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16" r:id="rId1"/>
    <p:sldMasterId id="2147483828" r:id="rId2"/>
  </p:sldMasterIdLst>
  <p:sldIdLst>
    <p:sldId id="256" r:id="rId3"/>
    <p:sldId id="373" r:id="rId4"/>
    <p:sldId id="361" r:id="rId5"/>
    <p:sldId id="362" r:id="rId6"/>
    <p:sldId id="363" r:id="rId7"/>
    <p:sldId id="364" r:id="rId8"/>
    <p:sldId id="365" r:id="rId9"/>
    <p:sldId id="368" r:id="rId10"/>
    <p:sldId id="366" r:id="rId11"/>
    <p:sldId id="367" r:id="rId12"/>
    <p:sldId id="369" r:id="rId13"/>
    <p:sldId id="370" r:id="rId14"/>
    <p:sldId id="371" r:id="rId15"/>
    <p:sldId id="372" r:id="rId16"/>
    <p:sldId id="374" r:id="rId17"/>
    <p:sldId id="392" r:id="rId18"/>
    <p:sldId id="375" r:id="rId19"/>
    <p:sldId id="376" r:id="rId20"/>
    <p:sldId id="384" r:id="rId21"/>
    <p:sldId id="377" r:id="rId22"/>
    <p:sldId id="393" r:id="rId23"/>
    <p:sldId id="378" r:id="rId24"/>
    <p:sldId id="379" r:id="rId25"/>
    <p:sldId id="385" r:id="rId26"/>
    <p:sldId id="380" r:id="rId27"/>
    <p:sldId id="381" r:id="rId28"/>
    <p:sldId id="394" r:id="rId29"/>
    <p:sldId id="386" r:id="rId30"/>
    <p:sldId id="382" r:id="rId31"/>
    <p:sldId id="387" r:id="rId32"/>
    <p:sldId id="500" r:id="rId33"/>
    <p:sldId id="395" r:id="rId34"/>
    <p:sldId id="396" r:id="rId35"/>
    <p:sldId id="398" r:id="rId36"/>
    <p:sldId id="399" r:id="rId37"/>
    <p:sldId id="400" r:id="rId38"/>
    <p:sldId id="397" r:id="rId39"/>
    <p:sldId id="401" r:id="rId40"/>
    <p:sldId id="402" r:id="rId41"/>
    <p:sldId id="403" r:id="rId42"/>
    <p:sldId id="404" r:id="rId43"/>
    <p:sldId id="406" r:id="rId44"/>
    <p:sldId id="407" r:id="rId45"/>
    <p:sldId id="408" r:id="rId46"/>
    <p:sldId id="409" r:id="rId47"/>
    <p:sldId id="501" r:id="rId48"/>
    <p:sldId id="410" r:id="rId49"/>
    <p:sldId id="411" r:id="rId50"/>
    <p:sldId id="412" r:id="rId51"/>
    <p:sldId id="414" r:id="rId52"/>
    <p:sldId id="413" r:id="rId53"/>
    <p:sldId id="415" r:id="rId54"/>
    <p:sldId id="416" r:id="rId55"/>
    <p:sldId id="417" r:id="rId56"/>
    <p:sldId id="418" r:id="rId57"/>
    <p:sldId id="419" r:id="rId58"/>
    <p:sldId id="420" r:id="rId59"/>
    <p:sldId id="422" r:id="rId60"/>
    <p:sldId id="423" r:id="rId61"/>
    <p:sldId id="425" r:id="rId62"/>
    <p:sldId id="424" r:id="rId63"/>
    <p:sldId id="426" r:id="rId64"/>
    <p:sldId id="427" r:id="rId65"/>
    <p:sldId id="428" r:id="rId66"/>
    <p:sldId id="429" r:id="rId67"/>
    <p:sldId id="430" r:id="rId68"/>
    <p:sldId id="431" r:id="rId69"/>
    <p:sldId id="432" r:id="rId70"/>
    <p:sldId id="433" r:id="rId71"/>
    <p:sldId id="434" r:id="rId72"/>
    <p:sldId id="436" r:id="rId73"/>
    <p:sldId id="502" r:id="rId74"/>
    <p:sldId id="445" r:id="rId75"/>
    <p:sldId id="446" r:id="rId76"/>
    <p:sldId id="447" r:id="rId77"/>
    <p:sldId id="437" r:id="rId78"/>
    <p:sldId id="438" r:id="rId79"/>
    <p:sldId id="439" r:id="rId80"/>
    <p:sldId id="440" r:id="rId81"/>
    <p:sldId id="441" r:id="rId82"/>
    <p:sldId id="442" r:id="rId83"/>
    <p:sldId id="443" r:id="rId84"/>
    <p:sldId id="444" r:id="rId85"/>
    <p:sldId id="448" r:id="rId86"/>
    <p:sldId id="449" r:id="rId87"/>
    <p:sldId id="503" r:id="rId88"/>
    <p:sldId id="450" r:id="rId89"/>
    <p:sldId id="451" r:id="rId90"/>
    <p:sldId id="452" r:id="rId91"/>
    <p:sldId id="454" r:id="rId92"/>
    <p:sldId id="459" r:id="rId93"/>
    <p:sldId id="455" r:id="rId94"/>
    <p:sldId id="456" r:id="rId95"/>
    <p:sldId id="457" r:id="rId96"/>
    <p:sldId id="460" r:id="rId97"/>
    <p:sldId id="461" r:id="rId98"/>
    <p:sldId id="462" r:id="rId99"/>
    <p:sldId id="463" r:id="rId100"/>
    <p:sldId id="464" r:id="rId101"/>
    <p:sldId id="465" r:id="rId102"/>
    <p:sldId id="466" r:id="rId103"/>
    <p:sldId id="504" r:id="rId104"/>
    <p:sldId id="467" r:id="rId105"/>
    <p:sldId id="468" r:id="rId106"/>
    <p:sldId id="469" r:id="rId107"/>
    <p:sldId id="505" r:id="rId108"/>
    <p:sldId id="470" r:id="rId109"/>
    <p:sldId id="471" r:id="rId110"/>
    <p:sldId id="506" r:id="rId111"/>
    <p:sldId id="472" r:id="rId112"/>
    <p:sldId id="507" r:id="rId113"/>
    <p:sldId id="473" r:id="rId114"/>
    <p:sldId id="474" r:id="rId115"/>
    <p:sldId id="475" r:id="rId116"/>
    <p:sldId id="476" r:id="rId117"/>
    <p:sldId id="477" r:id="rId118"/>
    <p:sldId id="478" r:id="rId119"/>
    <p:sldId id="479" r:id="rId120"/>
    <p:sldId id="481" r:id="rId121"/>
    <p:sldId id="482" r:id="rId122"/>
    <p:sldId id="483" r:id="rId123"/>
    <p:sldId id="484" r:id="rId124"/>
    <p:sldId id="485" r:id="rId125"/>
    <p:sldId id="486" r:id="rId126"/>
    <p:sldId id="487" r:id="rId127"/>
    <p:sldId id="488" r:id="rId128"/>
    <p:sldId id="489" r:id="rId129"/>
    <p:sldId id="490" r:id="rId130"/>
    <p:sldId id="491" r:id="rId131"/>
    <p:sldId id="496" r:id="rId132"/>
    <p:sldId id="492" r:id="rId133"/>
    <p:sldId id="493" r:id="rId134"/>
    <p:sldId id="508" r:id="rId135"/>
    <p:sldId id="494" r:id="rId136"/>
    <p:sldId id="495" r:id="rId137"/>
    <p:sldId id="497" r:id="rId138"/>
    <p:sldId id="498" r:id="rId139"/>
    <p:sldId id="499" r:id="rId140"/>
    <p:sldId id="509" r:id="rId141"/>
    <p:sldId id="510" r:id="rId1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rah Wales-McGrath" initials="SW" lastIdx="22" clrIdx="0">
    <p:extLst>
      <p:ext uri="{19B8F6BF-5375-455C-9EA6-DF929625EA0E}">
        <p15:presenceInfo xmlns:p15="http://schemas.microsoft.com/office/powerpoint/2012/main" userId="3217a7d8194f4c78" providerId="Windows Live"/>
      </p:ext>
    </p:extLst>
  </p:cmAuthor>
  <p:cmAuthor id="2" name="Newton, Andy" initials="NA" lastIdx="1" clrIdx="1">
    <p:extLst>
      <p:ext uri="{19B8F6BF-5375-455C-9EA6-DF929625EA0E}">
        <p15:presenceInfo xmlns:p15="http://schemas.microsoft.com/office/powerpoint/2012/main" userId="S-1-5-21-4250845945-3731851581-3800177176-49714"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070" autoAdjust="0"/>
    <p:restoredTop sz="94660"/>
  </p:normalViewPr>
  <p:slideViewPr>
    <p:cSldViewPr snapToGrid="0">
      <p:cViewPr varScale="1">
        <p:scale>
          <a:sx n="70" d="100"/>
          <a:sy n="70" d="100"/>
        </p:scale>
        <p:origin x="380"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38" Type="http://schemas.openxmlformats.org/officeDocument/2006/relationships/slide" Target="slides/slide136.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28" Type="http://schemas.openxmlformats.org/officeDocument/2006/relationships/slide" Target="slides/slide126.xml"/><Relationship Id="rId144" Type="http://schemas.openxmlformats.org/officeDocument/2006/relationships/presProps" Target="presProps.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slide" Target="slides/slide116.xml"/><Relationship Id="rId134" Type="http://schemas.openxmlformats.org/officeDocument/2006/relationships/slide" Target="slides/slide132.xml"/><Relationship Id="rId139" Type="http://schemas.openxmlformats.org/officeDocument/2006/relationships/slide" Target="slides/slide137.xml"/><Relationship Id="rId80" Type="http://schemas.openxmlformats.org/officeDocument/2006/relationships/slide" Target="slides/slide78.xml"/><Relationship Id="rId85" Type="http://schemas.openxmlformats.org/officeDocument/2006/relationships/slide" Target="slides/slide83.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103" Type="http://schemas.openxmlformats.org/officeDocument/2006/relationships/slide" Target="slides/slide101.xml"/><Relationship Id="rId108" Type="http://schemas.openxmlformats.org/officeDocument/2006/relationships/slide" Target="slides/slide106.xml"/><Relationship Id="rId116" Type="http://schemas.openxmlformats.org/officeDocument/2006/relationships/slide" Target="slides/slide114.xml"/><Relationship Id="rId124" Type="http://schemas.openxmlformats.org/officeDocument/2006/relationships/slide" Target="slides/slide122.xml"/><Relationship Id="rId129" Type="http://schemas.openxmlformats.org/officeDocument/2006/relationships/slide" Target="slides/slide127.xml"/><Relationship Id="rId137" Type="http://schemas.openxmlformats.org/officeDocument/2006/relationships/slide" Target="slides/slide13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slide" Target="slides/slide94.xml"/><Relationship Id="rId111" Type="http://schemas.openxmlformats.org/officeDocument/2006/relationships/slide" Target="slides/slide109.xml"/><Relationship Id="rId132" Type="http://schemas.openxmlformats.org/officeDocument/2006/relationships/slide" Target="slides/slide130.xml"/><Relationship Id="rId140" Type="http://schemas.openxmlformats.org/officeDocument/2006/relationships/slide" Target="slides/slide138.xml"/><Relationship Id="rId14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6" Type="http://schemas.openxmlformats.org/officeDocument/2006/relationships/slide" Target="slides/slide104.xml"/><Relationship Id="rId114" Type="http://schemas.openxmlformats.org/officeDocument/2006/relationships/slide" Target="slides/slide112.xml"/><Relationship Id="rId119" Type="http://schemas.openxmlformats.org/officeDocument/2006/relationships/slide" Target="slides/slide117.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30" Type="http://schemas.openxmlformats.org/officeDocument/2006/relationships/slide" Target="slides/slide128.xml"/><Relationship Id="rId135" Type="http://schemas.openxmlformats.org/officeDocument/2006/relationships/slide" Target="slides/slide133.xml"/><Relationship Id="rId143" Type="http://schemas.openxmlformats.org/officeDocument/2006/relationships/commentAuthors" Target="commentAuthor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141" Type="http://schemas.openxmlformats.org/officeDocument/2006/relationships/slide" Target="slides/slide139.xml"/><Relationship Id="rId146" Type="http://schemas.openxmlformats.org/officeDocument/2006/relationships/theme" Target="theme/theme1.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slide" Target="slides/slide134.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5A93223-920A-461D-85C6-5B2AA829AA4C}"/>
              </a:ext>
            </a:extLst>
          </p:cNvPr>
          <p:cNvSpPr>
            <a:spLocks noGrp="1"/>
          </p:cNvSpPr>
          <p:nvPr>
            <p:ph type="ctrTitle"/>
          </p:nvPr>
        </p:nvSpPr>
        <p:spPr>
          <a:xfrm>
            <a:off x="1524000" y="1122363"/>
            <a:ext cx="9144000" cy="2387600"/>
          </a:xfrm>
        </p:spPr>
        <p:txBody>
          <a:bodyPr anchor="b"/>
          <a:lstStyle>
            <a:lvl1pPr algn="ctr">
              <a:defRPr sz="6000">
                <a:latin typeface="Times New Roman" panose="02020603050405020304" pitchFamily="18" charset="0"/>
                <a:cs typeface="Times New Roman" panose="02020603050405020304" pitchFamily="18" charset="0"/>
              </a:defRPr>
            </a:lvl1pPr>
          </a:lstStyle>
          <a:p>
            <a:r>
              <a:rPr lang="en-US" dirty="0"/>
              <a:t>Click to edit Master title style</a:t>
            </a:r>
          </a:p>
        </p:txBody>
      </p:sp>
      <p:sp>
        <p:nvSpPr>
          <p:cNvPr id="3" name="Subtitle 2">
            <a:extLst>
              <a:ext uri="{FF2B5EF4-FFF2-40B4-BE49-F238E27FC236}">
                <a16:creationId xmlns="" xmlns:a16="http://schemas.microsoft.com/office/drawing/2014/main" id="{96E8CDA1-8303-4540-A00C-FB6C86A88D99}"/>
              </a:ext>
            </a:extLst>
          </p:cNvPr>
          <p:cNvSpPr>
            <a:spLocks noGrp="1"/>
          </p:cNvSpPr>
          <p:nvPr>
            <p:ph type="subTitle" idx="1"/>
          </p:nvPr>
        </p:nvSpPr>
        <p:spPr>
          <a:xfrm>
            <a:off x="1524000" y="3602038"/>
            <a:ext cx="9144000" cy="1655762"/>
          </a:xfrm>
        </p:spPr>
        <p:txBody>
          <a:bodyPr/>
          <a:lstStyle>
            <a:lvl1pPr marL="0" indent="0" algn="ctr">
              <a:buNone/>
              <a:defRPr sz="2400">
                <a:latin typeface="Times New Roman" panose="02020603050405020304" pitchFamily="18" charset="0"/>
                <a:cs typeface="Times New Roman" panose="02020603050405020304" pitchFamily="18"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 xmlns:a16="http://schemas.microsoft.com/office/drawing/2014/main" id="{F05B3A97-1373-498F-A778-88A1A6E60820}"/>
              </a:ext>
            </a:extLst>
          </p:cNvPr>
          <p:cNvSpPr>
            <a:spLocks noGrp="1"/>
          </p:cNvSpPr>
          <p:nvPr>
            <p:ph type="dt" sz="half" idx="10"/>
          </p:nvPr>
        </p:nvSpPr>
        <p:spPr/>
        <p:txBody>
          <a:bodyPr/>
          <a:lstStyle/>
          <a:p>
            <a:fld id="{FF73D860-294A-4DF0-AA03-BEA913A46608}" type="datetimeFigureOut">
              <a:rPr lang="en-US" smtClean="0"/>
              <a:t>12/4/2018</a:t>
            </a:fld>
            <a:endParaRPr lang="en-US"/>
          </a:p>
        </p:txBody>
      </p:sp>
      <p:sp>
        <p:nvSpPr>
          <p:cNvPr id="5" name="Footer Placeholder 4">
            <a:extLst>
              <a:ext uri="{FF2B5EF4-FFF2-40B4-BE49-F238E27FC236}">
                <a16:creationId xmlns="" xmlns:a16="http://schemas.microsoft.com/office/drawing/2014/main" id="{F27DCB3E-2BE6-490F-90DC-83F8222F177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3CA09AB9-70FC-4FE6-AC7A-7D9DD4C2CDEC}"/>
              </a:ext>
            </a:extLst>
          </p:cNvPr>
          <p:cNvSpPr>
            <a:spLocks noGrp="1"/>
          </p:cNvSpPr>
          <p:nvPr>
            <p:ph type="sldNum" sz="quarter" idx="12"/>
          </p:nvPr>
        </p:nvSpPr>
        <p:spPr/>
        <p:txBody>
          <a:bodyPr/>
          <a:lstStyle/>
          <a:p>
            <a:fld id="{7B1DB39A-C3BE-44F2-96C5-C138CC1857F0}" type="slidenum">
              <a:rPr lang="en-US" smtClean="0"/>
              <a:t>‹#›</a:t>
            </a:fld>
            <a:endParaRPr lang="en-US"/>
          </a:p>
        </p:txBody>
      </p:sp>
    </p:spTree>
    <p:extLst>
      <p:ext uri="{BB962C8B-B14F-4D97-AF65-F5344CB8AC3E}">
        <p14:creationId xmlns:p14="http://schemas.microsoft.com/office/powerpoint/2010/main" val="1674767066"/>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519BD22-6073-40F8-A528-4BC64A54A71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 xmlns:a16="http://schemas.microsoft.com/office/drawing/2014/main" id="{203E7493-1DF2-4A6B-9620-2677016ED63B}"/>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802799DC-F01F-4258-9A6C-9507A2569EF0}"/>
              </a:ext>
            </a:extLst>
          </p:cNvPr>
          <p:cNvSpPr>
            <a:spLocks noGrp="1"/>
          </p:cNvSpPr>
          <p:nvPr>
            <p:ph type="dt" sz="half" idx="10"/>
          </p:nvPr>
        </p:nvSpPr>
        <p:spPr/>
        <p:txBody>
          <a:bodyPr/>
          <a:lstStyle/>
          <a:p>
            <a:fld id="{FF73D860-294A-4DF0-AA03-BEA913A46608}" type="datetimeFigureOut">
              <a:rPr lang="en-US" smtClean="0"/>
              <a:t>12/4/2018</a:t>
            </a:fld>
            <a:endParaRPr lang="en-US"/>
          </a:p>
        </p:txBody>
      </p:sp>
      <p:sp>
        <p:nvSpPr>
          <p:cNvPr id="5" name="Footer Placeholder 4">
            <a:extLst>
              <a:ext uri="{FF2B5EF4-FFF2-40B4-BE49-F238E27FC236}">
                <a16:creationId xmlns="" xmlns:a16="http://schemas.microsoft.com/office/drawing/2014/main" id="{D222396F-4364-401B-BF00-13FACB4411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14363C53-931F-422B-98D9-95D68703B4E3}"/>
              </a:ext>
            </a:extLst>
          </p:cNvPr>
          <p:cNvSpPr>
            <a:spLocks noGrp="1"/>
          </p:cNvSpPr>
          <p:nvPr>
            <p:ph type="sldNum" sz="quarter" idx="12"/>
          </p:nvPr>
        </p:nvSpPr>
        <p:spPr/>
        <p:txBody>
          <a:bodyPr/>
          <a:lstStyle/>
          <a:p>
            <a:fld id="{7B1DB39A-C3BE-44F2-96C5-C138CC1857F0}" type="slidenum">
              <a:rPr lang="en-US" smtClean="0"/>
              <a:t>‹#›</a:t>
            </a:fld>
            <a:endParaRPr lang="en-US"/>
          </a:p>
        </p:txBody>
      </p:sp>
    </p:spTree>
    <p:extLst>
      <p:ext uri="{BB962C8B-B14F-4D97-AF65-F5344CB8AC3E}">
        <p14:creationId xmlns:p14="http://schemas.microsoft.com/office/powerpoint/2010/main" val="7835682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 xmlns:a16="http://schemas.microsoft.com/office/drawing/2014/main" id="{6D669D28-6F4E-4DB7-9882-E85E89DCE78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 xmlns:a16="http://schemas.microsoft.com/office/drawing/2014/main" id="{BC46AE9B-0155-4DE1-83A0-DD7BFA24C0CB}"/>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C01F1379-AE82-4650-981C-CD7973DD4421}"/>
              </a:ext>
            </a:extLst>
          </p:cNvPr>
          <p:cNvSpPr>
            <a:spLocks noGrp="1"/>
          </p:cNvSpPr>
          <p:nvPr>
            <p:ph type="dt" sz="half" idx="10"/>
          </p:nvPr>
        </p:nvSpPr>
        <p:spPr/>
        <p:txBody>
          <a:bodyPr/>
          <a:lstStyle/>
          <a:p>
            <a:fld id="{FF73D860-294A-4DF0-AA03-BEA913A46608}" type="datetimeFigureOut">
              <a:rPr lang="en-US" smtClean="0"/>
              <a:t>12/4/2018</a:t>
            </a:fld>
            <a:endParaRPr lang="en-US"/>
          </a:p>
        </p:txBody>
      </p:sp>
      <p:sp>
        <p:nvSpPr>
          <p:cNvPr id="5" name="Footer Placeholder 4">
            <a:extLst>
              <a:ext uri="{FF2B5EF4-FFF2-40B4-BE49-F238E27FC236}">
                <a16:creationId xmlns="" xmlns:a16="http://schemas.microsoft.com/office/drawing/2014/main" id="{9CCF4EC5-096F-4F27-96FF-FF8DE5DDC4E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7D84F0FB-C8F9-444A-9FBF-29619A0CFB66}"/>
              </a:ext>
            </a:extLst>
          </p:cNvPr>
          <p:cNvSpPr>
            <a:spLocks noGrp="1"/>
          </p:cNvSpPr>
          <p:nvPr>
            <p:ph type="sldNum" sz="quarter" idx="12"/>
          </p:nvPr>
        </p:nvSpPr>
        <p:spPr/>
        <p:txBody>
          <a:bodyPr/>
          <a:lstStyle/>
          <a:p>
            <a:fld id="{7B1DB39A-C3BE-44F2-96C5-C138CC1857F0}" type="slidenum">
              <a:rPr lang="en-US" smtClean="0"/>
              <a:t>‹#›</a:t>
            </a:fld>
            <a:endParaRPr lang="en-US"/>
          </a:p>
        </p:txBody>
      </p:sp>
    </p:spTree>
    <p:extLst>
      <p:ext uri="{BB962C8B-B14F-4D97-AF65-F5344CB8AC3E}">
        <p14:creationId xmlns:p14="http://schemas.microsoft.com/office/powerpoint/2010/main" val="31703586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F6525CA-2F83-462A-9F5C-F123EE80707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 xmlns:a16="http://schemas.microsoft.com/office/drawing/2014/main" id="{7DD88417-B847-4E9A-A0D6-37E5CD1FFB9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 xmlns:a16="http://schemas.microsoft.com/office/drawing/2014/main" id="{0EB5A5D7-DBB2-4696-8633-FAA5C5B7C265}"/>
              </a:ext>
            </a:extLst>
          </p:cNvPr>
          <p:cNvSpPr>
            <a:spLocks noGrp="1"/>
          </p:cNvSpPr>
          <p:nvPr>
            <p:ph type="dt" sz="half" idx="10"/>
          </p:nvPr>
        </p:nvSpPr>
        <p:spPr/>
        <p:txBody>
          <a:bodyPr/>
          <a:lstStyle/>
          <a:p>
            <a:fld id="{C4017D22-CD28-48B5-86D3-AAAA54CBA8F4}" type="datetimeFigureOut">
              <a:rPr lang="en-US" smtClean="0"/>
              <a:t>12/4/2018</a:t>
            </a:fld>
            <a:endParaRPr lang="en-US"/>
          </a:p>
        </p:txBody>
      </p:sp>
      <p:sp>
        <p:nvSpPr>
          <p:cNvPr id="5" name="Footer Placeholder 4">
            <a:extLst>
              <a:ext uri="{FF2B5EF4-FFF2-40B4-BE49-F238E27FC236}">
                <a16:creationId xmlns="" xmlns:a16="http://schemas.microsoft.com/office/drawing/2014/main" id="{8CB6DD37-8A1B-4B77-AF3A-9241FCC1C6E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241B23FC-DA70-4583-9225-5ED5BE153B65}"/>
              </a:ext>
            </a:extLst>
          </p:cNvPr>
          <p:cNvSpPr>
            <a:spLocks noGrp="1"/>
          </p:cNvSpPr>
          <p:nvPr>
            <p:ph type="sldNum" sz="quarter" idx="12"/>
          </p:nvPr>
        </p:nvSpPr>
        <p:spPr/>
        <p:txBody>
          <a:bodyPr/>
          <a:lstStyle/>
          <a:p>
            <a:fld id="{E47ED045-41F2-47BB-B391-3A1B88389FE1}" type="slidenum">
              <a:rPr lang="en-US" smtClean="0"/>
              <a:t>‹#›</a:t>
            </a:fld>
            <a:endParaRPr lang="en-US"/>
          </a:p>
        </p:txBody>
      </p:sp>
    </p:spTree>
    <p:extLst>
      <p:ext uri="{BB962C8B-B14F-4D97-AF65-F5344CB8AC3E}">
        <p14:creationId xmlns:p14="http://schemas.microsoft.com/office/powerpoint/2010/main" val="420828682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3A62FFC-44E4-4FDF-8209-DA2A7213634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34891F82-DE28-41F5-AC77-B1E9FC73B0C8}"/>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42644DC1-AD74-44DC-94EE-B6F0DC94943D}"/>
              </a:ext>
            </a:extLst>
          </p:cNvPr>
          <p:cNvSpPr>
            <a:spLocks noGrp="1"/>
          </p:cNvSpPr>
          <p:nvPr>
            <p:ph type="dt" sz="half" idx="10"/>
          </p:nvPr>
        </p:nvSpPr>
        <p:spPr/>
        <p:txBody>
          <a:bodyPr/>
          <a:lstStyle/>
          <a:p>
            <a:fld id="{C4017D22-CD28-48B5-86D3-AAAA54CBA8F4}" type="datetimeFigureOut">
              <a:rPr lang="en-US" smtClean="0"/>
              <a:t>12/4/2018</a:t>
            </a:fld>
            <a:endParaRPr lang="en-US"/>
          </a:p>
        </p:txBody>
      </p:sp>
      <p:sp>
        <p:nvSpPr>
          <p:cNvPr id="5" name="Footer Placeholder 4">
            <a:extLst>
              <a:ext uri="{FF2B5EF4-FFF2-40B4-BE49-F238E27FC236}">
                <a16:creationId xmlns="" xmlns:a16="http://schemas.microsoft.com/office/drawing/2014/main" id="{BCC0C589-5280-402A-91B3-1B950307EB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12A0D833-9518-44F6-A69B-4C0AF30D38ED}"/>
              </a:ext>
            </a:extLst>
          </p:cNvPr>
          <p:cNvSpPr>
            <a:spLocks noGrp="1"/>
          </p:cNvSpPr>
          <p:nvPr>
            <p:ph type="sldNum" sz="quarter" idx="12"/>
          </p:nvPr>
        </p:nvSpPr>
        <p:spPr/>
        <p:txBody>
          <a:bodyPr/>
          <a:lstStyle/>
          <a:p>
            <a:fld id="{E47ED045-41F2-47BB-B391-3A1B88389FE1}" type="slidenum">
              <a:rPr lang="en-US" smtClean="0"/>
              <a:t>‹#›</a:t>
            </a:fld>
            <a:endParaRPr lang="en-US"/>
          </a:p>
        </p:txBody>
      </p:sp>
    </p:spTree>
    <p:extLst>
      <p:ext uri="{BB962C8B-B14F-4D97-AF65-F5344CB8AC3E}">
        <p14:creationId xmlns:p14="http://schemas.microsoft.com/office/powerpoint/2010/main" val="421114434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C67DAC2-5059-42EC-9191-A04DB1D6483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 xmlns:a16="http://schemas.microsoft.com/office/drawing/2014/main" id="{97C1BF85-6795-4450-8496-91C22EC1863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 xmlns:a16="http://schemas.microsoft.com/office/drawing/2014/main" id="{FDD6C0A0-8A31-4E59-99CC-FA6B79ABC5FE}"/>
              </a:ext>
            </a:extLst>
          </p:cNvPr>
          <p:cNvSpPr>
            <a:spLocks noGrp="1"/>
          </p:cNvSpPr>
          <p:nvPr>
            <p:ph type="dt" sz="half" idx="10"/>
          </p:nvPr>
        </p:nvSpPr>
        <p:spPr/>
        <p:txBody>
          <a:bodyPr/>
          <a:lstStyle/>
          <a:p>
            <a:fld id="{C4017D22-CD28-48B5-86D3-AAAA54CBA8F4}" type="datetimeFigureOut">
              <a:rPr lang="en-US" smtClean="0"/>
              <a:t>12/4/2018</a:t>
            </a:fld>
            <a:endParaRPr lang="en-US"/>
          </a:p>
        </p:txBody>
      </p:sp>
      <p:sp>
        <p:nvSpPr>
          <p:cNvPr id="5" name="Footer Placeholder 4">
            <a:extLst>
              <a:ext uri="{FF2B5EF4-FFF2-40B4-BE49-F238E27FC236}">
                <a16:creationId xmlns="" xmlns:a16="http://schemas.microsoft.com/office/drawing/2014/main" id="{2761BE90-9405-4336-9D22-6EF98DA14B3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F64974B2-B9D5-4AD0-A9DA-858FD1DAE994}"/>
              </a:ext>
            </a:extLst>
          </p:cNvPr>
          <p:cNvSpPr>
            <a:spLocks noGrp="1"/>
          </p:cNvSpPr>
          <p:nvPr>
            <p:ph type="sldNum" sz="quarter" idx="12"/>
          </p:nvPr>
        </p:nvSpPr>
        <p:spPr/>
        <p:txBody>
          <a:bodyPr/>
          <a:lstStyle/>
          <a:p>
            <a:fld id="{E47ED045-41F2-47BB-B391-3A1B88389FE1}" type="slidenum">
              <a:rPr lang="en-US" smtClean="0"/>
              <a:t>‹#›</a:t>
            </a:fld>
            <a:endParaRPr lang="en-US"/>
          </a:p>
        </p:txBody>
      </p:sp>
    </p:spTree>
    <p:extLst>
      <p:ext uri="{BB962C8B-B14F-4D97-AF65-F5344CB8AC3E}">
        <p14:creationId xmlns:p14="http://schemas.microsoft.com/office/powerpoint/2010/main" val="198521899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DE5F095-8F35-4B8C-A048-C08D25AA3E6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7ACBD5CD-CFC5-4F4A-B7E1-58E9F26D0014}"/>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 xmlns:a16="http://schemas.microsoft.com/office/drawing/2014/main" id="{E6F449E3-EED3-430F-887A-CB75F9925581}"/>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 xmlns:a16="http://schemas.microsoft.com/office/drawing/2014/main" id="{00657EA0-25F6-465E-ABBF-532563A05EB8}"/>
              </a:ext>
            </a:extLst>
          </p:cNvPr>
          <p:cNvSpPr>
            <a:spLocks noGrp="1"/>
          </p:cNvSpPr>
          <p:nvPr>
            <p:ph type="dt" sz="half" idx="10"/>
          </p:nvPr>
        </p:nvSpPr>
        <p:spPr/>
        <p:txBody>
          <a:bodyPr/>
          <a:lstStyle/>
          <a:p>
            <a:fld id="{C4017D22-CD28-48B5-86D3-AAAA54CBA8F4}" type="datetimeFigureOut">
              <a:rPr lang="en-US" smtClean="0"/>
              <a:t>12/4/2018</a:t>
            </a:fld>
            <a:endParaRPr lang="en-US"/>
          </a:p>
        </p:txBody>
      </p:sp>
      <p:sp>
        <p:nvSpPr>
          <p:cNvPr id="6" name="Footer Placeholder 5">
            <a:extLst>
              <a:ext uri="{FF2B5EF4-FFF2-40B4-BE49-F238E27FC236}">
                <a16:creationId xmlns="" xmlns:a16="http://schemas.microsoft.com/office/drawing/2014/main" id="{3DB78AB6-615D-47F9-AB2B-8F8A5E6B076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 xmlns:a16="http://schemas.microsoft.com/office/drawing/2014/main" id="{FA6B28F8-91D5-4895-89D6-E6B495B0A9BC}"/>
              </a:ext>
            </a:extLst>
          </p:cNvPr>
          <p:cNvSpPr>
            <a:spLocks noGrp="1"/>
          </p:cNvSpPr>
          <p:nvPr>
            <p:ph type="sldNum" sz="quarter" idx="12"/>
          </p:nvPr>
        </p:nvSpPr>
        <p:spPr/>
        <p:txBody>
          <a:bodyPr/>
          <a:lstStyle/>
          <a:p>
            <a:fld id="{E47ED045-41F2-47BB-B391-3A1B88389FE1}" type="slidenum">
              <a:rPr lang="en-US" smtClean="0"/>
              <a:t>‹#›</a:t>
            </a:fld>
            <a:endParaRPr lang="en-US"/>
          </a:p>
        </p:txBody>
      </p:sp>
    </p:spTree>
    <p:extLst>
      <p:ext uri="{BB962C8B-B14F-4D97-AF65-F5344CB8AC3E}">
        <p14:creationId xmlns:p14="http://schemas.microsoft.com/office/powerpoint/2010/main" val="106418647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C0D52C5-0D07-44DC-9550-D08C612BC90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 xmlns:a16="http://schemas.microsoft.com/office/drawing/2014/main" id="{59983F9E-CEF2-422F-9424-C8170A6E8BB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 xmlns:a16="http://schemas.microsoft.com/office/drawing/2014/main" id="{1D26767D-42AF-495A-A4E5-524EA1ED8637}"/>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 xmlns:a16="http://schemas.microsoft.com/office/drawing/2014/main" id="{24A52503-0F70-41A8-A82B-6FE410931CD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 xmlns:a16="http://schemas.microsoft.com/office/drawing/2014/main" id="{CEF13373-FD7A-446B-98EE-D9A1632DC205}"/>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 xmlns:a16="http://schemas.microsoft.com/office/drawing/2014/main" id="{B95EA50D-DD2D-414D-ACDB-A914846FF443}"/>
              </a:ext>
            </a:extLst>
          </p:cNvPr>
          <p:cNvSpPr>
            <a:spLocks noGrp="1"/>
          </p:cNvSpPr>
          <p:nvPr>
            <p:ph type="dt" sz="half" idx="10"/>
          </p:nvPr>
        </p:nvSpPr>
        <p:spPr/>
        <p:txBody>
          <a:bodyPr/>
          <a:lstStyle/>
          <a:p>
            <a:fld id="{C4017D22-CD28-48B5-86D3-AAAA54CBA8F4}" type="datetimeFigureOut">
              <a:rPr lang="en-US" smtClean="0"/>
              <a:t>12/4/2018</a:t>
            </a:fld>
            <a:endParaRPr lang="en-US"/>
          </a:p>
        </p:txBody>
      </p:sp>
      <p:sp>
        <p:nvSpPr>
          <p:cNvPr id="8" name="Footer Placeholder 7">
            <a:extLst>
              <a:ext uri="{FF2B5EF4-FFF2-40B4-BE49-F238E27FC236}">
                <a16:creationId xmlns="" xmlns:a16="http://schemas.microsoft.com/office/drawing/2014/main" id="{74037BA9-BC41-4313-8173-1286822FE6E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 xmlns:a16="http://schemas.microsoft.com/office/drawing/2014/main" id="{F04D60DD-0822-40E3-86F1-B4959CCF5FD8}"/>
              </a:ext>
            </a:extLst>
          </p:cNvPr>
          <p:cNvSpPr>
            <a:spLocks noGrp="1"/>
          </p:cNvSpPr>
          <p:nvPr>
            <p:ph type="sldNum" sz="quarter" idx="12"/>
          </p:nvPr>
        </p:nvSpPr>
        <p:spPr/>
        <p:txBody>
          <a:bodyPr/>
          <a:lstStyle/>
          <a:p>
            <a:fld id="{E47ED045-41F2-47BB-B391-3A1B88389FE1}" type="slidenum">
              <a:rPr lang="en-US" smtClean="0"/>
              <a:t>‹#›</a:t>
            </a:fld>
            <a:endParaRPr lang="en-US"/>
          </a:p>
        </p:txBody>
      </p:sp>
    </p:spTree>
    <p:extLst>
      <p:ext uri="{BB962C8B-B14F-4D97-AF65-F5344CB8AC3E}">
        <p14:creationId xmlns:p14="http://schemas.microsoft.com/office/powerpoint/2010/main" val="78898947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966E024-E3AC-4905-AF9F-05FE22782F4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 xmlns:a16="http://schemas.microsoft.com/office/drawing/2014/main" id="{9B38EE2B-4474-473C-95CD-13C5F2F5ACC2}"/>
              </a:ext>
            </a:extLst>
          </p:cNvPr>
          <p:cNvSpPr>
            <a:spLocks noGrp="1"/>
          </p:cNvSpPr>
          <p:nvPr>
            <p:ph type="dt" sz="half" idx="10"/>
          </p:nvPr>
        </p:nvSpPr>
        <p:spPr/>
        <p:txBody>
          <a:bodyPr/>
          <a:lstStyle/>
          <a:p>
            <a:fld id="{C4017D22-CD28-48B5-86D3-AAAA54CBA8F4}" type="datetimeFigureOut">
              <a:rPr lang="en-US" smtClean="0"/>
              <a:t>12/4/2018</a:t>
            </a:fld>
            <a:endParaRPr lang="en-US"/>
          </a:p>
        </p:txBody>
      </p:sp>
      <p:sp>
        <p:nvSpPr>
          <p:cNvPr id="4" name="Footer Placeholder 3">
            <a:extLst>
              <a:ext uri="{FF2B5EF4-FFF2-40B4-BE49-F238E27FC236}">
                <a16:creationId xmlns="" xmlns:a16="http://schemas.microsoft.com/office/drawing/2014/main" id="{20844AC2-1307-48F0-9122-71A76DFE0C3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 xmlns:a16="http://schemas.microsoft.com/office/drawing/2014/main" id="{C652B2E8-D99A-4333-B90F-CB9A451FE3AC}"/>
              </a:ext>
            </a:extLst>
          </p:cNvPr>
          <p:cNvSpPr>
            <a:spLocks noGrp="1"/>
          </p:cNvSpPr>
          <p:nvPr>
            <p:ph type="sldNum" sz="quarter" idx="12"/>
          </p:nvPr>
        </p:nvSpPr>
        <p:spPr/>
        <p:txBody>
          <a:bodyPr/>
          <a:lstStyle/>
          <a:p>
            <a:fld id="{E47ED045-41F2-47BB-B391-3A1B88389FE1}" type="slidenum">
              <a:rPr lang="en-US" smtClean="0"/>
              <a:t>‹#›</a:t>
            </a:fld>
            <a:endParaRPr lang="en-US"/>
          </a:p>
        </p:txBody>
      </p:sp>
    </p:spTree>
    <p:extLst>
      <p:ext uri="{BB962C8B-B14F-4D97-AF65-F5344CB8AC3E}">
        <p14:creationId xmlns:p14="http://schemas.microsoft.com/office/powerpoint/2010/main" val="318746050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4B58F7B0-7413-45B8-B38B-2B9DDFAF32FA}"/>
              </a:ext>
            </a:extLst>
          </p:cNvPr>
          <p:cNvSpPr>
            <a:spLocks noGrp="1"/>
          </p:cNvSpPr>
          <p:nvPr>
            <p:ph type="dt" sz="half" idx="10"/>
          </p:nvPr>
        </p:nvSpPr>
        <p:spPr/>
        <p:txBody>
          <a:bodyPr/>
          <a:lstStyle/>
          <a:p>
            <a:fld id="{C4017D22-CD28-48B5-86D3-AAAA54CBA8F4}" type="datetimeFigureOut">
              <a:rPr lang="en-US" smtClean="0"/>
              <a:t>12/4/2018</a:t>
            </a:fld>
            <a:endParaRPr lang="en-US"/>
          </a:p>
        </p:txBody>
      </p:sp>
      <p:sp>
        <p:nvSpPr>
          <p:cNvPr id="3" name="Footer Placeholder 2">
            <a:extLst>
              <a:ext uri="{FF2B5EF4-FFF2-40B4-BE49-F238E27FC236}">
                <a16:creationId xmlns="" xmlns:a16="http://schemas.microsoft.com/office/drawing/2014/main" id="{FF1F0E2E-3993-4CEA-BCE4-4CB37EF4035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 xmlns:a16="http://schemas.microsoft.com/office/drawing/2014/main" id="{16388124-EE98-4CD9-9A2F-7A1AB98423FA}"/>
              </a:ext>
            </a:extLst>
          </p:cNvPr>
          <p:cNvSpPr>
            <a:spLocks noGrp="1"/>
          </p:cNvSpPr>
          <p:nvPr>
            <p:ph type="sldNum" sz="quarter" idx="12"/>
          </p:nvPr>
        </p:nvSpPr>
        <p:spPr/>
        <p:txBody>
          <a:bodyPr/>
          <a:lstStyle/>
          <a:p>
            <a:fld id="{E47ED045-41F2-47BB-B391-3A1B88389FE1}" type="slidenum">
              <a:rPr lang="en-US" smtClean="0"/>
              <a:t>‹#›</a:t>
            </a:fld>
            <a:endParaRPr lang="en-US"/>
          </a:p>
        </p:txBody>
      </p:sp>
    </p:spTree>
    <p:extLst>
      <p:ext uri="{BB962C8B-B14F-4D97-AF65-F5344CB8AC3E}">
        <p14:creationId xmlns:p14="http://schemas.microsoft.com/office/powerpoint/2010/main" val="128379352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D8C1ABD-CECE-4A38-8A05-1416A26F3A7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 xmlns:a16="http://schemas.microsoft.com/office/drawing/2014/main" id="{09104D3C-3A54-4EA7-936E-1F811C0ED95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 xmlns:a16="http://schemas.microsoft.com/office/drawing/2014/main" id="{A0D401F5-A9F2-46AA-AF30-DC16B6BEEF3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 xmlns:a16="http://schemas.microsoft.com/office/drawing/2014/main" id="{E652AEFD-D39C-47D1-BEF3-9CB7596DB559}"/>
              </a:ext>
            </a:extLst>
          </p:cNvPr>
          <p:cNvSpPr>
            <a:spLocks noGrp="1"/>
          </p:cNvSpPr>
          <p:nvPr>
            <p:ph type="dt" sz="half" idx="10"/>
          </p:nvPr>
        </p:nvSpPr>
        <p:spPr/>
        <p:txBody>
          <a:bodyPr/>
          <a:lstStyle/>
          <a:p>
            <a:fld id="{C4017D22-CD28-48B5-86D3-AAAA54CBA8F4}" type="datetimeFigureOut">
              <a:rPr lang="en-US" smtClean="0"/>
              <a:t>12/4/2018</a:t>
            </a:fld>
            <a:endParaRPr lang="en-US"/>
          </a:p>
        </p:txBody>
      </p:sp>
      <p:sp>
        <p:nvSpPr>
          <p:cNvPr id="6" name="Footer Placeholder 5">
            <a:extLst>
              <a:ext uri="{FF2B5EF4-FFF2-40B4-BE49-F238E27FC236}">
                <a16:creationId xmlns="" xmlns:a16="http://schemas.microsoft.com/office/drawing/2014/main" id="{0067B21C-FF81-4476-8D1F-0D6A9AFE9A2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 xmlns:a16="http://schemas.microsoft.com/office/drawing/2014/main" id="{B6ACEAA0-1D02-47E4-84D0-BC8E0774A67D}"/>
              </a:ext>
            </a:extLst>
          </p:cNvPr>
          <p:cNvSpPr>
            <a:spLocks noGrp="1"/>
          </p:cNvSpPr>
          <p:nvPr>
            <p:ph type="sldNum" sz="quarter" idx="12"/>
          </p:nvPr>
        </p:nvSpPr>
        <p:spPr/>
        <p:txBody>
          <a:bodyPr/>
          <a:lstStyle/>
          <a:p>
            <a:fld id="{E47ED045-41F2-47BB-B391-3A1B88389FE1}" type="slidenum">
              <a:rPr lang="en-US" smtClean="0"/>
              <a:t>‹#›</a:t>
            </a:fld>
            <a:endParaRPr lang="en-US"/>
          </a:p>
        </p:txBody>
      </p:sp>
    </p:spTree>
    <p:extLst>
      <p:ext uri="{BB962C8B-B14F-4D97-AF65-F5344CB8AC3E}">
        <p14:creationId xmlns:p14="http://schemas.microsoft.com/office/powerpoint/2010/main" val="5169253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7E5FA78-0B39-448D-B5B4-A4EAF528338E}"/>
              </a:ext>
            </a:extLst>
          </p:cNvPr>
          <p:cNvSpPr>
            <a:spLocks noGrp="1"/>
          </p:cNvSpPr>
          <p:nvPr>
            <p:ph type="title"/>
          </p:nvPr>
        </p:nvSpPr>
        <p:spPr/>
        <p:txBody>
          <a:bodyPr/>
          <a:lstStyle>
            <a:lvl1pPr>
              <a:defRPr>
                <a:latin typeface="Times New Roman" panose="02020603050405020304" pitchFamily="18" charset="0"/>
                <a:cs typeface="Times New Roman" panose="02020603050405020304" pitchFamily="18" charset="0"/>
              </a:defRPr>
            </a:lvl1pPr>
          </a:lstStyle>
          <a:p>
            <a:r>
              <a:rPr lang="en-US" dirty="0"/>
              <a:t>Click to edit Master title style</a:t>
            </a:r>
          </a:p>
        </p:txBody>
      </p:sp>
      <p:sp>
        <p:nvSpPr>
          <p:cNvPr id="3" name="Content Placeholder 2">
            <a:extLst>
              <a:ext uri="{FF2B5EF4-FFF2-40B4-BE49-F238E27FC236}">
                <a16:creationId xmlns="" xmlns:a16="http://schemas.microsoft.com/office/drawing/2014/main" id="{4ED3655F-5DB9-4BBE-BA2A-127C68482F70}"/>
              </a:ext>
            </a:extLst>
          </p:cNvPr>
          <p:cNvSpPr>
            <a:spLocks noGrp="1"/>
          </p:cNvSpPr>
          <p:nvPr>
            <p:ph idx="1"/>
          </p:nvPr>
        </p:nvSpPr>
        <p:spPr/>
        <p:txBody>
          <a:bodyPr/>
          <a:lstStyle>
            <a:lvl1pPr>
              <a:defRPr sz="2200">
                <a:latin typeface="Times New Roman" panose="02020603050405020304" pitchFamily="18" charset="0"/>
                <a:cs typeface="Times New Roman" panose="02020603050405020304" pitchFamily="18" charset="0"/>
              </a:defRPr>
            </a:lvl1pPr>
            <a:lvl2pPr>
              <a:defRPr>
                <a:latin typeface="Times New Roman" panose="02020603050405020304" pitchFamily="18" charset="0"/>
                <a:cs typeface="Times New Roman" panose="02020603050405020304" pitchFamily="18" charset="0"/>
              </a:defRPr>
            </a:lvl2pPr>
            <a:lvl3pPr>
              <a:defRPr>
                <a:latin typeface="Times New Roman" panose="02020603050405020304" pitchFamily="18" charset="0"/>
                <a:cs typeface="Times New Roman" panose="02020603050405020304" pitchFamily="18" charset="0"/>
              </a:defRPr>
            </a:lvl3pPr>
            <a:lvl4pPr>
              <a:defRPr>
                <a:latin typeface="Times New Roman" panose="02020603050405020304" pitchFamily="18" charset="0"/>
                <a:cs typeface="Times New Roman" panose="02020603050405020304" pitchFamily="18" charset="0"/>
              </a:defRPr>
            </a:lvl4pPr>
            <a:lvl5pPr>
              <a:defRPr>
                <a:latin typeface="Times New Roman" panose="02020603050405020304" pitchFamily="18" charset="0"/>
                <a:cs typeface="Times New Roman" panose="02020603050405020304" pitchFamily="18"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 xmlns:a16="http://schemas.microsoft.com/office/drawing/2014/main" id="{EFE53954-4B4D-4EFF-967B-1DB541A5D4B0}"/>
              </a:ext>
            </a:extLst>
          </p:cNvPr>
          <p:cNvSpPr>
            <a:spLocks noGrp="1"/>
          </p:cNvSpPr>
          <p:nvPr>
            <p:ph type="dt" sz="half" idx="10"/>
          </p:nvPr>
        </p:nvSpPr>
        <p:spPr/>
        <p:txBody>
          <a:bodyPr/>
          <a:lstStyle/>
          <a:p>
            <a:fld id="{FF73D860-294A-4DF0-AA03-BEA913A46608}" type="datetimeFigureOut">
              <a:rPr lang="en-US" smtClean="0"/>
              <a:t>12/4/2018</a:t>
            </a:fld>
            <a:endParaRPr lang="en-US"/>
          </a:p>
        </p:txBody>
      </p:sp>
      <p:sp>
        <p:nvSpPr>
          <p:cNvPr id="5" name="Footer Placeholder 4">
            <a:extLst>
              <a:ext uri="{FF2B5EF4-FFF2-40B4-BE49-F238E27FC236}">
                <a16:creationId xmlns="" xmlns:a16="http://schemas.microsoft.com/office/drawing/2014/main" id="{7F2329B7-D362-46BC-8447-92221410ED5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31B8D66E-E614-40BE-8919-E99DB4FA95CE}"/>
              </a:ext>
            </a:extLst>
          </p:cNvPr>
          <p:cNvSpPr>
            <a:spLocks noGrp="1"/>
          </p:cNvSpPr>
          <p:nvPr>
            <p:ph type="sldNum" sz="quarter" idx="12"/>
          </p:nvPr>
        </p:nvSpPr>
        <p:spPr/>
        <p:txBody>
          <a:bodyPr/>
          <a:lstStyle/>
          <a:p>
            <a:fld id="{7B1DB39A-C3BE-44F2-96C5-C138CC1857F0}" type="slidenum">
              <a:rPr lang="en-US" smtClean="0"/>
              <a:t>‹#›</a:t>
            </a:fld>
            <a:endParaRPr lang="en-US"/>
          </a:p>
        </p:txBody>
      </p:sp>
    </p:spTree>
    <p:extLst>
      <p:ext uri="{BB962C8B-B14F-4D97-AF65-F5344CB8AC3E}">
        <p14:creationId xmlns:p14="http://schemas.microsoft.com/office/powerpoint/2010/main" val="1140340697"/>
      </p:ext>
    </p:extLst>
  </p:cSld>
  <p:clrMapOvr>
    <a:overrideClrMapping bg1="dk1" tx1="lt1" bg2="dk2" tx2="lt2" accent1="accent1" accent2="accent2" accent3="accent3" accent4="accent4" accent5="accent5" accent6="accent6" hlink="hlink" folHlink="folHlink"/>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A66DEE5-315B-474C-A005-419CCD8AA41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 xmlns:a16="http://schemas.microsoft.com/office/drawing/2014/main" id="{A044FF6F-DFD1-4F01-B2C1-0F7D5635D95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 xmlns:a16="http://schemas.microsoft.com/office/drawing/2014/main" id="{025064E1-2F67-4AEC-96A5-65C2EEDFFEC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 xmlns:a16="http://schemas.microsoft.com/office/drawing/2014/main" id="{537E4CF9-89EC-4517-8291-38471EF93C3F}"/>
              </a:ext>
            </a:extLst>
          </p:cNvPr>
          <p:cNvSpPr>
            <a:spLocks noGrp="1"/>
          </p:cNvSpPr>
          <p:nvPr>
            <p:ph type="dt" sz="half" idx="10"/>
          </p:nvPr>
        </p:nvSpPr>
        <p:spPr/>
        <p:txBody>
          <a:bodyPr/>
          <a:lstStyle/>
          <a:p>
            <a:fld id="{C4017D22-CD28-48B5-86D3-AAAA54CBA8F4}" type="datetimeFigureOut">
              <a:rPr lang="en-US" smtClean="0"/>
              <a:t>12/4/2018</a:t>
            </a:fld>
            <a:endParaRPr lang="en-US"/>
          </a:p>
        </p:txBody>
      </p:sp>
      <p:sp>
        <p:nvSpPr>
          <p:cNvPr id="6" name="Footer Placeholder 5">
            <a:extLst>
              <a:ext uri="{FF2B5EF4-FFF2-40B4-BE49-F238E27FC236}">
                <a16:creationId xmlns="" xmlns:a16="http://schemas.microsoft.com/office/drawing/2014/main" id="{F8E1330E-D7BA-42C1-A08D-BACAFF08D17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 xmlns:a16="http://schemas.microsoft.com/office/drawing/2014/main" id="{C7BEAC7D-BBCC-42E5-9B82-A0FBC0D016C8}"/>
              </a:ext>
            </a:extLst>
          </p:cNvPr>
          <p:cNvSpPr>
            <a:spLocks noGrp="1"/>
          </p:cNvSpPr>
          <p:nvPr>
            <p:ph type="sldNum" sz="quarter" idx="12"/>
          </p:nvPr>
        </p:nvSpPr>
        <p:spPr/>
        <p:txBody>
          <a:bodyPr/>
          <a:lstStyle/>
          <a:p>
            <a:fld id="{E47ED045-41F2-47BB-B391-3A1B88389FE1}" type="slidenum">
              <a:rPr lang="en-US" smtClean="0"/>
              <a:t>‹#›</a:t>
            </a:fld>
            <a:endParaRPr lang="en-US"/>
          </a:p>
        </p:txBody>
      </p:sp>
    </p:spTree>
    <p:extLst>
      <p:ext uri="{BB962C8B-B14F-4D97-AF65-F5344CB8AC3E}">
        <p14:creationId xmlns:p14="http://schemas.microsoft.com/office/powerpoint/2010/main" val="25873073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F18EE5A-5F63-4120-B989-D8D901F9380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 xmlns:a16="http://schemas.microsoft.com/office/drawing/2014/main" id="{2708D4DA-27B6-4042-936F-0446B935E2F5}"/>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915970F6-FA7E-4112-B390-FD30A5406468}"/>
              </a:ext>
            </a:extLst>
          </p:cNvPr>
          <p:cNvSpPr>
            <a:spLocks noGrp="1"/>
          </p:cNvSpPr>
          <p:nvPr>
            <p:ph type="dt" sz="half" idx="10"/>
          </p:nvPr>
        </p:nvSpPr>
        <p:spPr/>
        <p:txBody>
          <a:bodyPr/>
          <a:lstStyle/>
          <a:p>
            <a:fld id="{C4017D22-CD28-48B5-86D3-AAAA54CBA8F4}" type="datetimeFigureOut">
              <a:rPr lang="en-US" smtClean="0"/>
              <a:t>12/4/2018</a:t>
            </a:fld>
            <a:endParaRPr lang="en-US"/>
          </a:p>
        </p:txBody>
      </p:sp>
      <p:sp>
        <p:nvSpPr>
          <p:cNvPr id="5" name="Footer Placeholder 4">
            <a:extLst>
              <a:ext uri="{FF2B5EF4-FFF2-40B4-BE49-F238E27FC236}">
                <a16:creationId xmlns="" xmlns:a16="http://schemas.microsoft.com/office/drawing/2014/main" id="{A47A4EB7-5B78-42D2-BBD9-5D8C9835350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9F7AF806-B9EC-4F12-A844-5654A2F0EAAD}"/>
              </a:ext>
            </a:extLst>
          </p:cNvPr>
          <p:cNvSpPr>
            <a:spLocks noGrp="1"/>
          </p:cNvSpPr>
          <p:nvPr>
            <p:ph type="sldNum" sz="quarter" idx="12"/>
          </p:nvPr>
        </p:nvSpPr>
        <p:spPr/>
        <p:txBody>
          <a:bodyPr/>
          <a:lstStyle/>
          <a:p>
            <a:fld id="{E47ED045-41F2-47BB-B391-3A1B88389FE1}" type="slidenum">
              <a:rPr lang="en-US" smtClean="0"/>
              <a:t>‹#›</a:t>
            </a:fld>
            <a:endParaRPr lang="en-US"/>
          </a:p>
        </p:txBody>
      </p:sp>
    </p:spTree>
    <p:extLst>
      <p:ext uri="{BB962C8B-B14F-4D97-AF65-F5344CB8AC3E}">
        <p14:creationId xmlns:p14="http://schemas.microsoft.com/office/powerpoint/2010/main" val="403264440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 xmlns:a16="http://schemas.microsoft.com/office/drawing/2014/main" id="{D3329B61-60B4-49B6-9DD4-300F626F8CE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 xmlns:a16="http://schemas.microsoft.com/office/drawing/2014/main" id="{CA95DF60-52A7-43BA-9CA0-EEAD14D4E698}"/>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9480DEE7-B47F-474C-AE36-2AFEDC53F326}"/>
              </a:ext>
            </a:extLst>
          </p:cNvPr>
          <p:cNvSpPr>
            <a:spLocks noGrp="1"/>
          </p:cNvSpPr>
          <p:nvPr>
            <p:ph type="dt" sz="half" idx="10"/>
          </p:nvPr>
        </p:nvSpPr>
        <p:spPr/>
        <p:txBody>
          <a:bodyPr/>
          <a:lstStyle/>
          <a:p>
            <a:fld id="{C4017D22-CD28-48B5-86D3-AAAA54CBA8F4}" type="datetimeFigureOut">
              <a:rPr lang="en-US" smtClean="0"/>
              <a:t>12/4/2018</a:t>
            </a:fld>
            <a:endParaRPr lang="en-US"/>
          </a:p>
        </p:txBody>
      </p:sp>
      <p:sp>
        <p:nvSpPr>
          <p:cNvPr id="5" name="Footer Placeholder 4">
            <a:extLst>
              <a:ext uri="{FF2B5EF4-FFF2-40B4-BE49-F238E27FC236}">
                <a16:creationId xmlns="" xmlns:a16="http://schemas.microsoft.com/office/drawing/2014/main" id="{A1E9F150-05CD-498F-89B8-084EB99E191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0CF849DA-E041-4580-BD2B-AA006D3DD544}"/>
              </a:ext>
            </a:extLst>
          </p:cNvPr>
          <p:cNvSpPr>
            <a:spLocks noGrp="1"/>
          </p:cNvSpPr>
          <p:nvPr>
            <p:ph type="sldNum" sz="quarter" idx="12"/>
          </p:nvPr>
        </p:nvSpPr>
        <p:spPr/>
        <p:txBody>
          <a:bodyPr/>
          <a:lstStyle/>
          <a:p>
            <a:fld id="{E47ED045-41F2-47BB-B391-3A1B88389FE1}" type="slidenum">
              <a:rPr lang="en-US" smtClean="0"/>
              <a:t>‹#›</a:t>
            </a:fld>
            <a:endParaRPr lang="en-US"/>
          </a:p>
        </p:txBody>
      </p:sp>
    </p:spTree>
    <p:extLst>
      <p:ext uri="{BB962C8B-B14F-4D97-AF65-F5344CB8AC3E}">
        <p14:creationId xmlns:p14="http://schemas.microsoft.com/office/powerpoint/2010/main" val="1115267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1D3DA6E-654F-4BB7-8EA5-6485C7950E1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 xmlns:a16="http://schemas.microsoft.com/office/drawing/2014/main" id="{812DF6FB-56FE-4A0F-A7B6-E1C55024B88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 xmlns:a16="http://schemas.microsoft.com/office/drawing/2014/main" id="{17D33915-03A5-4460-8EF8-31340AEB7E2C}"/>
              </a:ext>
            </a:extLst>
          </p:cNvPr>
          <p:cNvSpPr>
            <a:spLocks noGrp="1"/>
          </p:cNvSpPr>
          <p:nvPr>
            <p:ph type="dt" sz="half" idx="10"/>
          </p:nvPr>
        </p:nvSpPr>
        <p:spPr/>
        <p:txBody>
          <a:bodyPr/>
          <a:lstStyle/>
          <a:p>
            <a:fld id="{FF73D860-294A-4DF0-AA03-BEA913A46608}" type="datetimeFigureOut">
              <a:rPr lang="en-US" smtClean="0"/>
              <a:t>12/4/2018</a:t>
            </a:fld>
            <a:endParaRPr lang="en-US"/>
          </a:p>
        </p:txBody>
      </p:sp>
      <p:sp>
        <p:nvSpPr>
          <p:cNvPr id="5" name="Footer Placeholder 4">
            <a:extLst>
              <a:ext uri="{FF2B5EF4-FFF2-40B4-BE49-F238E27FC236}">
                <a16:creationId xmlns="" xmlns:a16="http://schemas.microsoft.com/office/drawing/2014/main" id="{4D388F59-18A6-4608-9DE5-640F4C11AA5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F70DF85C-5753-43A7-84AC-F001B80D7919}"/>
              </a:ext>
            </a:extLst>
          </p:cNvPr>
          <p:cNvSpPr>
            <a:spLocks noGrp="1"/>
          </p:cNvSpPr>
          <p:nvPr>
            <p:ph type="sldNum" sz="quarter" idx="12"/>
          </p:nvPr>
        </p:nvSpPr>
        <p:spPr/>
        <p:txBody>
          <a:bodyPr/>
          <a:lstStyle/>
          <a:p>
            <a:fld id="{7B1DB39A-C3BE-44F2-96C5-C138CC1857F0}" type="slidenum">
              <a:rPr lang="en-US" smtClean="0"/>
              <a:t>‹#›</a:t>
            </a:fld>
            <a:endParaRPr lang="en-US"/>
          </a:p>
        </p:txBody>
      </p:sp>
    </p:spTree>
    <p:extLst>
      <p:ext uri="{BB962C8B-B14F-4D97-AF65-F5344CB8AC3E}">
        <p14:creationId xmlns:p14="http://schemas.microsoft.com/office/powerpoint/2010/main" val="3180946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C6BE0F9-446B-47F9-8A12-37461B23903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2A848F99-26FC-4D5D-B312-BEB2CAA74E7D}"/>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 xmlns:a16="http://schemas.microsoft.com/office/drawing/2014/main" id="{B1D41617-938D-43C7-A396-31D1B414A8C9}"/>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 xmlns:a16="http://schemas.microsoft.com/office/drawing/2014/main" id="{C198DA9C-9CEC-493D-A977-9129B02B7BDA}"/>
              </a:ext>
            </a:extLst>
          </p:cNvPr>
          <p:cNvSpPr>
            <a:spLocks noGrp="1"/>
          </p:cNvSpPr>
          <p:nvPr>
            <p:ph type="dt" sz="half" idx="10"/>
          </p:nvPr>
        </p:nvSpPr>
        <p:spPr/>
        <p:txBody>
          <a:bodyPr/>
          <a:lstStyle/>
          <a:p>
            <a:fld id="{FF73D860-294A-4DF0-AA03-BEA913A46608}" type="datetimeFigureOut">
              <a:rPr lang="en-US" smtClean="0"/>
              <a:t>12/4/2018</a:t>
            </a:fld>
            <a:endParaRPr lang="en-US"/>
          </a:p>
        </p:txBody>
      </p:sp>
      <p:sp>
        <p:nvSpPr>
          <p:cNvPr id="6" name="Footer Placeholder 5">
            <a:extLst>
              <a:ext uri="{FF2B5EF4-FFF2-40B4-BE49-F238E27FC236}">
                <a16:creationId xmlns="" xmlns:a16="http://schemas.microsoft.com/office/drawing/2014/main" id="{0D240654-7697-43DF-B645-07C244323AC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 xmlns:a16="http://schemas.microsoft.com/office/drawing/2014/main" id="{4AF81D64-A669-434B-BD5F-859EC0257353}"/>
              </a:ext>
            </a:extLst>
          </p:cNvPr>
          <p:cNvSpPr>
            <a:spLocks noGrp="1"/>
          </p:cNvSpPr>
          <p:nvPr>
            <p:ph type="sldNum" sz="quarter" idx="12"/>
          </p:nvPr>
        </p:nvSpPr>
        <p:spPr/>
        <p:txBody>
          <a:bodyPr/>
          <a:lstStyle/>
          <a:p>
            <a:fld id="{7B1DB39A-C3BE-44F2-96C5-C138CC1857F0}" type="slidenum">
              <a:rPr lang="en-US" smtClean="0"/>
              <a:t>‹#›</a:t>
            </a:fld>
            <a:endParaRPr lang="en-US"/>
          </a:p>
        </p:txBody>
      </p:sp>
    </p:spTree>
    <p:extLst>
      <p:ext uri="{BB962C8B-B14F-4D97-AF65-F5344CB8AC3E}">
        <p14:creationId xmlns:p14="http://schemas.microsoft.com/office/powerpoint/2010/main" val="16651903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3382DB3-C1A1-468F-B77A-E34DBD4DC6E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 xmlns:a16="http://schemas.microsoft.com/office/drawing/2014/main" id="{238295AF-E164-496A-A7F7-D79A7F777BE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 xmlns:a16="http://schemas.microsoft.com/office/drawing/2014/main" id="{045F6E6E-70C1-4EF9-9601-D2D13D8CF650}"/>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 xmlns:a16="http://schemas.microsoft.com/office/drawing/2014/main" id="{E3A802A1-62FE-4D12-81F5-1B65F091BAC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 xmlns:a16="http://schemas.microsoft.com/office/drawing/2014/main" id="{72460222-2070-40C5-902F-E2B5AA160B03}"/>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 xmlns:a16="http://schemas.microsoft.com/office/drawing/2014/main" id="{DE1EC661-67A4-47EA-904F-0017D26CE8B6}"/>
              </a:ext>
            </a:extLst>
          </p:cNvPr>
          <p:cNvSpPr>
            <a:spLocks noGrp="1"/>
          </p:cNvSpPr>
          <p:nvPr>
            <p:ph type="dt" sz="half" idx="10"/>
          </p:nvPr>
        </p:nvSpPr>
        <p:spPr/>
        <p:txBody>
          <a:bodyPr/>
          <a:lstStyle/>
          <a:p>
            <a:fld id="{FF73D860-294A-4DF0-AA03-BEA913A46608}" type="datetimeFigureOut">
              <a:rPr lang="en-US" smtClean="0"/>
              <a:t>12/4/2018</a:t>
            </a:fld>
            <a:endParaRPr lang="en-US"/>
          </a:p>
        </p:txBody>
      </p:sp>
      <p:sp>
        <p:nvSpPr>
          <p:cNvPr id="8" name="Footer Placeholder 7">
            <a:extLst>
              <a:ext uri="{FF2B5EF4-FFF2-40B4-BE49-F238E27FC236}">
                <a16:creationId xmlns="" xmlns:a16="http://schemas.microsoft.com/office/drawing/2014/main" id="{98ACFA81-B6F6-4561-BD72-09D38F9E636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 xmlns:a16="http://schemas.microsoft.com/office/drawing/2014/main" id="{F1B0F00E-E6BF-43E6-87C1-2865CC3D656F}"/>
              </a:ext>
            </a:extLst>
          </p:cNvPr>
          <p:cNvSpPr>
            <a:spLocks noGrp="1"/>
          </p:cNvSpPr>
          <p:nvPr>
            <p:ph type="sldNum" sz="quarter" idx="12"/>
          </p:nvPr>
        </p:nvSpPr>
        <p:spPr/>
        <p:txBody>
          <a:bodyPr/>
          <a:lstStyle/>
          <a:p>
            <a:fld id="{7B1DB39A-C3BE-44F2-96C5-C138CC1857F0}" type="slidenum">
              <a:rPr lang="en-US" smtClean="0"/>
              <a:t>‹#›</a:t>
            </a:fld>
            <a:endParaRPr lang="en-US"/>
          </a:p>
        </p:txBody>
      </p:sp>
    </p:spTree>
    <p:extLst>
      <p:ext uri="{BB962C8B-B14F-4D97-AF65-F5344CB8AC3E}">
        <p14:creationId xmlns:p14="http://schemas.microsoft.com/office/powerpoint/2010/main" val="31703622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F9FE49C-88A6-46D6-884E-B5411F554272}"/>
              </a:ext>
            </a:extLst>
          </p:cNvPr>
          <p:cNvSpPr>
            <a:spLocks noGrp="1"/>
          </p:cNvSpPr>
          <p:nvPr>
            <p:ph type="title"/>
          </p:nvPr>
        </p:nvSpPr>
        <p:spPr/>
        <p:txBody>
          <a:bodyPr/>
          <a:lstStyle/>
          <a:p>
            <a:r>
              <a:rPr lang="en-US" dirty="0"/>
              <a:t>Click to edit Master title style</a:t>
            </a:r>
          </a:p>
        </p:txBody>
      </p:sp>
      <p:sp>
        <p:nvSpPr>
          <p:cNvPr id="3" name="Date Placeholder 2">
            <a:extLst>
              <a:ext uri="{FF2B5EF4-FFF2-40B4-BE49-F238E27FC236}">
                <a16:creationId xmlns="" xmlns:a16="http://schemas.microsoft.com/office/drawing/2014/main" id="{7B9AF592-A850-4398-817D-FA068E6379CE}"/>
              </a:ext>
            </a:extLst>
          </p:cNvPr>
          <p:cNvSpPr>
            <a:spLocks noGrp="1"/>
          </p:cNvSpPr>
          <p:nvPr>
            <p:ph type="dt" sz="half" idx="10"/>
          </p:nvPr>
        </p:nvSpPr>
        <p:spPr/>
        <p:txBody>
          <a:bodyPr/>
          <a:lstStyle/>
          <a:p>
            <a:fld id="{FF73D860-294A-4DF0-AA03-BEA913A46608}" type="datetimeFigureOut">
              <a:rPr lang="en-US" smtClean="0"/>
              <a:t>12/4/2018</a:t>
            </a:fld>
            <a:endParaRPr lang="en-US"/>
          </a:p>
        </p:txBody>
      </p:sp>
      <p:sp>
        <p:nvSpPr>
          <p:cNvPr id="4" name="Footer Placeholder 3">
            <a:extLst>
              <a:ext uri="{FF2B5EF4-FFF2-40B4-BE49-F238E27FC236}">
                <a16:creationId xmlns="" xmlns:a16="http://schemas.microsoft.com/office/drawing/2014/main" id="{C38684F5-42B7-4BF8-ABDD-DB01A4E23BD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 xmlns:a16="http://schemas.microsoft.com/office/drawing/2014/main" id="{97BFC444-9D71-44F0-A193-71A3CCDBD68D}"/>
              </a:ext>
            </a:extLst>
          </p:cNvPr>
          <p:cNvSpPr>
            <a:spLocks noGrp="1"/>
          </p:cNvSpPr>
          <p:nvPr>
            <p:ph type="sldNum" sz="quarter" idx="12"/>
          </p:nvPr>
        </p:nvSpPr>
        <p:spPr/>
        <p:txBody>
          <a:bodyPr/>
          <a:lstStyle/>
          <a:p>
            <a:fld id="{7B1DB39A-C3BE-44F2-96C5-C138CC1857F0}" type="slidenum">
              <a:rPr lang="en-US" smtClean="0"/>
              <a:t>‹#›</a:t>
            </a:fld>
            <a:endParaRPr lang="en-US"/>
          </a:p>
        </p:txBody>
      </p:sp>
    </p:spTree>
    <p:extLst>
      <p:ext uri="{BB962C8B-B14F-4D97-AF65-F5344CB8AC3E}">
        <p14:creationId xmlns:p14="http://schemas.microsoft.com/office/powerpoint/2010/main" val="24761117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95DAED18-EA9F-4A91-AF60-D9859D0EC6D0}"/>
              </a:ext>
            </a:extLst>
          </p:cNvPr>
          <p:cNvSpPr>
            <a:spLocks noGrp="1"/>
          </p:cNvSpPr>
          <p:nvPr>
            <p:ph type="dt" sz="half" idx="10"/>
          </p:nvPr>
        </p:nvSpPr>
        <p:spPr/>
        <p:txBody>
          <a:bodyPr/>
          <a:lstStyle/>
          <a:p>
            <a:fld id="{FF73D860-294A-4DF0-AA03-BEA913A46608}" type="datetimeFigureOut">
              <a:rPr lang="en-US" smtClean="0"/>
              <a:t>12/4/2018</a:t>
            </a:fld>
            <a:endParaRPr lang="en-US"/>
          </a:p>
        </p:txBody>
      </p:sp>
      <p:sp>
        <p:nvSpPr>
          <p:cNvPr id="3" name="Footer Placeholder 2">
            <a:extLst>
              <a:ext uri="{FF2B5EF4-FFF2-40B4-BE49-F238E27FC236}">
                <a16:creationId xmlns="" xmlns:a16="http://schemas.microsoft.com/office/drawing/2014/main" id="{DD93069F-529A-4586-ACB4-AD4443CABD8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 xmlns:a16="http://schemas.microsoft.com/office/drawing/2014/main" id="{6F65AC0F-965B-43C5-8AC4-B4E9854D34ED}"/>
              </a:ext>
            </a:extLst>
          </p:cNvPr>
          <p:cNvSpPr>
            <a:spLocks noGrp="1"/>
          </p:cNvSpPr>
          <p:nvPr>
            <p:ph type="sldNum" sz="quarter" idx="12"/>
          </p:nvPr>
        </p:nvSpPr>
        <p:spPr/>
        <p:txBody>
          <a:bodyPr/>
          <a:lstStyle/>
          <a:p>
            <a:fld id="{7B1DB39A-C3BE-44F2-96C5-C138CC1857F0}" type="slidenum">
              <a:rPr lang="en-US" smtClean="0"/>
              <a:t>‹#›</a:t>
            </a:fld>
            <a:endParaRPr lang="en-US"/>
          </a:p>
        </p:txBody>
      </p:sp>
    </p:spTree>
    <p:extLst>
      <p:ext uri="{BB962C8B-B14F-4D97-AF65-F5344CB8AC3E}">
        <p14:creationId xmlns:p14="http://schemas.microsoft.com/office/powerpoint/2010/main" val="987392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37A3E3A-356C-4BCE-A4D7-E12D69332F2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 xmlns:a16="http://schemas.microsoft.com/office/drawing/2014/main" id="{72DE3C8D-2298-4645-85F2-7BF355EDDA8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 xmlns:a16="http://schemas.microsoft.com/office/drawing/2014/main" id="{930454D7-4582-4104-A4DD-8A05A7A6982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 xmlns:a16="http://schemas.microsoft.com/office/drawing/2014/main" id="{75F78258-40B2-4DEB-8104-1FB51A7AEC53}"/>
              </a:ext>
            </a:extLst>
          </p:cNvPr>
          <p:cNvSpPr>
            <a:spLocks noGrp="1"/>
          </p:cNvSpPr>
          <p:nvPr>
            <p:ph type="dt" sz="half" idx="10"/>
          </p:nvPr>
        </p:nvSpPr>
        <p:spPr/>
        <p:txBody>
          <a:bodyPr/>
          <a:lstStyle/>
          <a:p>
            <a:fld id="{FF73D860-294A-4DF0-AA03-BEA913A46608}" type="datetimeFigureOut">
              <a:rPr lang="en-US" smtClean="0"/>
              <a:t>12/4/2018</a:t>
            </a:fld>
            <a:endParaRPr lang="en-US"/>
          </a:p>
        </p:txBody>
      </p:sp>
      <p:sp>
        <p:nvSpPr>
          <p:cNvPr id="6" name="Footer Placeholder 5">
            <a:extLst>
              <a:ext uri="{FF2B5EF4-FFF2-40B4-BE49-F238E27FC236}">
                <a16:creationId xmlns="" xmlns:a16="http://schemas.microsoft.com/office/drawing/2014/main" id="{299676B9-24F7-42A5-8B52-541A296DF79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 xmlns:a16="http://schemas.microsoft.com/office/drawing/2014/main" id="{D26CB6EB-4763-4034-9E5B-1A91BFE9110F}"/>
              </a:ext>
            </a:extLst>
          </p:cNvPr>
          <p:cNvSpPr>
            <a:spLocks noGrp="1"/>
          </p:cNvSpPr>
          <p:nvPr>
            <p:ph type="sldNum" sz="quarter" idx="12"/>
          </p:nvPr>
        </p:nvSpPr>
        <p:spPr/>
        <p:txBody>
          <a:bodyPr/>
          <a:lstStyle/>
          <a:p>
            <a:fld id="{7B1DB39A-C3BE-44F2-96C5-C138CC1857F0}" type="slidenum">
              <a:rPr lang="en-US" smtClean="0"/>
              <a:t>‹#›</a:t>
            </a:fld>
            <a:endParaRPr lang="en-US"/>
          </a:p>
        </p:txBody>
      </p:sp>
    </p:spTree>
    <p:extLst>
      <p:ext uri="{BB962C8B-B14F-4D97-AF65-F5344CB8AC3E}">
        <p14:creationId xmlns:p14="http://schemas.microsoft.com/office/powerpoint/2010/main" val="30634240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C8643ED-5264-4585-8E92-744870AC3FE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 xmlns:a16="http://schemas.microsoft.com/office/drawing/2014/main" id="{527BF40A-CF68-402F-84B9-DD2DE7B0FD5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 xmlns:a16="http://schemas.microsoft.com/office/drawing/2014/main" id="{EC1CE86F-8DDA-487A-8A83-1B639DEC013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 xmlns:a16="http://schemas.microsoft.com/office/drawing/2014/main" id="{85C04CC7-0B40-4DB7-93FB-C9A45658BD3E}"/>
              </a:ext>
            </a:extLst>
          </p:cNvPr>
          <p:cNvSpPr>
            <a:spLocks noGrp="1"/>
          </p:cNvSpPr>
          <p:nvPr>
            <p:ph type="dt" sz="half" idx="10"/>
          </p:nvPr>
        </p:nvSpPr>
        <p:spPr/>
        <p:txBody>
          <a:bodyPr/>
          <a:lstStyle/>
          <a:p>
            <a:fld id="{FF73D860-294A-4DF0-AA03-BEA913A46608}" type="datetimeFigureOut">
              <a:rPr lang="en-US" smtClean="0"/>
              <a:t>12/4/2018</a:t>
            </a:fld>
            <a:endParaRPr lang="en-US"/>
          </a:p>
        </p:txBody>
      </p:sp>
      <p:sp>
        <p:nvSpPr>
          <p:cNvPr id="6" name="Footer Placeholder 5">
            <a:extLst>
              <a:ext uri="{FF2B5EF4-FFF2-40B4-BE49-F238E27FC236}">
                <a16:creationId xmlns="" xmlns:a16="http://schemas.microsoft.com/office/drawing/2014/main" id="{FAE022CF-E929-4901-8E8A-B9DE5E60F1F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 xmlns:a16="http://schemas.microsoft.com/office/drawing/2014/main" id="{C210EED7-F3DB-4158-B7BC-43A6864D4BD4}"/>
              </a:ext>
            </a:extLst>
          </p:cNvPr>
          <p:cNvSpPr>
            <a:spLocks noGrp="1"/>
          </p:cNvSpPr>
          <p:nvPr>
            <p:ph type="sldNum" sz="quarter" idx="12"/>
          </p:nvPr>
        </p:nvSpPr>
        <p:spPr/>
        <p:txBody>
          <a:bodyPr/>
          <a:lstStyle/>
          <a:p>
            <a:fld id="{7B1DB39A-C3BE-44F2-96C5-C138CC1857F0}" type="slidenum">
              <a:rPr lang="en-US" smtClean="0"/>
              <a:t>‹#›</a:t>
            </a:fld>
            <a:endParaRPr lang="en-US"/>
          </a:p>
        </p:txBody>
      </p:sp>
    </p:spTree>
    <p:extLst>
      <p:ext uri="{BB962C8B-B14F-4D97-AF65-F5344CB8AC3E}">
        <p14:creationId xmlns:p14="http://schemas.microsoft.com/office/powerpoint/2010/main" val="13911662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025B8A57-E054-4615-9394-007E081E5B5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 xmlns:a16="http://schemas.microsoft.com/office/drawing/2014/main" id="{BC92038A-1A5C-4F34-A8FD-5DE7A72F617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 xmlns:a16="http://schemas.microsoft.com/office/drawing/2014/main" id="{DA0A5F73-577C-42A4-B38F-19C44885768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F73D860-294A-4DF0-AA03-BEA913A46608}" type="datetimeFigureOut">
              <a:rPr lang="en-US" smtClean="0"/>
              <a:t>12/4/2018</a:t>
            </a:fld>
            <a:endParaRPr lang="en-US"/>
          </a:p>
        </p:txBody>
      </p:sp>
      <p:sp>
        <p:nvSpPr>
          <p:cNvPr id="5" name="Footer Placeholder 4">
            <a:extLst>
              <a:ext uri="{FF2B5EF4-FFF2-40B4-BE49-F238E27FC236}">
                <a16:creationId xmlns="" xmlns:a16="http://schemas.microsoft.com/office/drawing/2014/main" id="{B48EB456-5E26-46A5-B92D-BEA4B98E22B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 xmlns:a16="http://schemas.microsoft.com/office/drawing/2014/main" id="{4713FC7D-8E2A-4398-AFF4-9F6D126503F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B1DB39A-C3BE-44F2-96C5-C138CC1857F0}" type="slidenum">
              <a:rPr lang="en-US" smtClean="0"/>
              <a:t>‹#›</a:t>
            </a:fld>
            <a:endParaRPr lang="en-US"/>
          </a:p>
        </p:txBody>
      </p:sp>
    </p:spTree>
    <p:extLst>
      <p:ext uri="{BB962C8B-B14F-4D97-AF65-F5344CB8AC3E}">
        <p14:creationId xmlns:p14="http://schemas.microsoft.com/office/powerpoint/2010/main" val="580213659"/>
      </p:ext>
    </p:extLst>
  </p:cSld>
  <p:clrMap bg1="dk1" tx1="lt1" bg2="dk2" tx2="lt2" accent1="accent1" accent2="accent2" accent3="accent3" accent4="accent4" accent5="accent5" accent6="accent6" hlink="hlink" folHlink="folHlink"/>
  <p:sldLayoutIdLst>
    <p:sldLayoutId id="2147483817" r:id="rId1"/>
    <p:sldLayoutId id="2147483818" r:id="rId2"/>
    <p:sldLayoutId id="2147483819" r:id="rId3"/>
    <p:sldLayoutId id="2147483820" r:id="rId4"/>
    <p:sldLayoutId id="2147483821" r:id="rId5"/>
    <p:sldLayoutId id="2147483822" r:id="rId6"/>
    <p:sldLayoutId id="2147483823" r:id="rId7"/>
    <p:sldLayoutId id="2147483824" r:id="rId8"/>
    <p:sldLayoutId id="2147483825" r:id="rId9"/>
    <p:sldLayoutId id="2147483826" r:id="rId10"/>
    <p:sldLayoutId id="2147483827" r:id="rId11"/>
  </p:sldLayoutIdLst>
  <p:txStyles>
    <p:titleStyle>
      <a:lvl1pPr algn="l" defTabSz="914400" rtl="0" eaLnBrk="1" latinLnBrk="0" hangingPunct="1">
        <a:lnSpc>
          <a:spcPct val="90000"/>
        </a:lnSpc>
        <a:spcBef>
          <a:spcPct val="0"/>
        </a:spcBef>
        <a:buNone/>
        <a:defRPr sz="2900" kern="1200">
          <a:solidFill>
            <a:schemeClr val="tx1"/>
          </a:solidFill>
          <a:latin typeface="Times New Roman" panose="02020603050405020304" pitchFamily="18" charset="0"/>
          <a:ea typeface="+mj-ea"/>
          <a:cs typeface="Times New Roman" panose="02020603050405020304" pitchFamily="18"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Times New Roman" panose="02020603050405020304" pitchFamily="18" charset="0"/>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18B95698-13DF-4AA0-B9CC-32080E093B7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 xmlns:a16="http://schemas.microsoft.com/office/drawing/2014/main" id="{62F99D6F-5A60-42FE-A811-A1B89B82717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3739FF76-200D-4697-8F95-57120023E4B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4017D22-CD28-48B5-86D3-AAAA54CBA8F4}" type="datetimeFigureOut">
              <a:rPr lang="en-US" smtClean="0"/>
              <a:t>12/4/2018</a:t>
            </a:fld>
            <a:endParaRPr lang="en-US"/>
          </a:p>
        </p:txBody>
      </p:sp>
      <p:sp>
        <p:nvSpPr>
          <p:cNvPr id="5" name="Footer Placeholder 4">
            <a:extLst>
              <a:ext uri="{FF2B5EF4-FFF2-40B4-BE49-F238E27FC236}">
                <a16:creationId xmlns="" xmlns:a16="http://schemas.microsoft.com/office/drawing/2014/main" id="{40090873-8452-4998-9872-FC947AD5E3E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 xmlns:a16="http://schemas.microsoft.com/office/drawing/2014/main" id="{A373AF16-416D-4416-9C3B-CAA1C86C3BB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47ED045-41F2-47BB-B391-3A1B88389FE1}" type="slidenum">
              <a:rPr lang="en-US" smtClean="0"/>
              <a:t>‹#›</a:t>
            </a:fld>
            <a:endParaRPr lang="en-US"/>
          </a:p>
        </p:txBody>
      </p:sp>
    </p:spTree>
    <p:extLst>
      <p:ext uri="{BB962C8B-B14F-4D97-AF65-F5344CB8AC3E}">
        <p14:creationId xmlns:p14="http://schemas.microsoft.com/office/powerpoint/2010/main" val="2439526249"/>
      </p:ext>
    </p:extLst>
  </p:cSld>
  <p:clrMap bg1="lt1" tx1="dk1" bg2="lt2" tx2="dk2" accent1="accent1" accent2="accent2" accent3="accent3" accent4="accent4" accent5="accent5" accent6="accent6" hlink="hlink" folHlink="folHlink"/>
  <p:sldLayoutIdLst>
    <p:sldLayoutId id="2147483829" r:id="rId1"/>
    <p:sldLayoutId id="2147483830" r:id="rId2"/>
    <p:sldLayoutId id="2147483831" r:id="rId3"/>
    <p:sldLayoutId id="2147483832" r:id="rId4"/>
    <p:sldLayoutId id="2147483833" r:id="rId5"/>
    <p:sldLayoutId id="2147483834" r:id="rId6"/>
    <p:sldLayoutId id="2147483835" r:id="rId7"/>
    <p:sldLayoutId id="2147483836" r:id="rId8"/>
    <p:sldLayoutId id="2147483837" r:id="rId9"/>
    <p:sldLayoutId id="2147483838" r:id="rId10"/>
    <p:sldLayoutId id="214748383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890.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125.png"/><Relationship Id="rId1" Type="http://schemas.openxmlformats.org/officeDocument/2006/relationships/slideLayout" Target="../slideLayouts/slideLayout2.xml"/><Relationship Id="rId4" Type="http://schemas.openxmlformats.org/officeDocument/2006/relationships/image" Target="../media/image98.emf"/></Relationships>
</file>

<file path=ppt/slides/_rels/slide121.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660.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05.emf"/><Relationship Id="rId1" Type="http://schemas.openxmlformats.org/officeDocument/2006/relationships/slideLayout" Target="../slideLayouts/slideLayout2.xml"/><Relationship Id="rId4" Type="http://schemas.openxmlformats.org/officeDocument/2006/relationships/image" Target="../media/image118.png"/></Relationships>
</file>

<file path=ppt/slides/_rels/slide131.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790.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9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2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4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7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480.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49.emf"/><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99.png"/><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99.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C034E84-9A9D-42FA-9A34-27A25B8534A4}"/>
              </a:ext>
            </a:extLst>
          </p:cNvPr>
          <p:cNvSpPr>
            <a:spLocks noGrp="1"/>
          </p:cNvSpPr>
          <p:nvPr>
            <p:ph type="ctrTitle"/>
          </p:nvPr>
        </p:nvSpPr>
        <p:spPr>
          <a:xfrm>
            <a:off x="1524000" y="1122363"/>
            <a:ext cx="9144000" cy="1655762"/>
          </a:xfrm>
        </p:spPr>
        <p:txBody>
          <a:bodyPr>
            <a:normAutofit fontScale="90000"/>
          </a:bodyPr>
          <a:lstStyle/>
          <a:p>
            <a:r>
              <a:rPr lang="en-US" dirty="0"/>
              <a:t>Chapter 7:</a:t>
            </a:r>
            <a:br>
              <a:rPr lang="en-US" dirty="0"/>
            </a:br>
            <a:r>
              <a:rPr lang="en-US" sz="4900" dirty="0"/>
              <a:t>TECHNIQUES OF INTEGRATION</a:t>
            </a:r>
          </a:p>
        </p:txBody>
      </p:sp>
      <p:sp>
        <p:nvSpPr>
          <p:cNvPr id="3" name="Subtitle 2">
            <a:extLst>
              <a:ext uri="{FF2B5EF4-FFF2-40B4-BE49-F238E27FC236}">
                <a16:creationId xmlns="" xmlns:a16="http://schemas.microsoft.com/office/drawing/2014/main" id="{22453D81-9E4F-4BEB-8C86-CFA3A9911A73}"/>
              </a:ext>
            </a:extLst>
          </p:cNvPr>
          <p:cNvSpPr>
            <a:spLocks noGrp="1"/>
          </p:cNvSpPr>
          <p:nvPr>
            <p:ph type="subTitle" idx="1"/>
          </p:nvPr>
        </p:nvSpPr>
        <p:spPr>
          <a:xfrm>
            <a:off x="1524000" y="3021496"/>
            <a:ext cx="9144000" cy="3087756"/>
          </a:xfrm>
        </p:spPr>
        <p:txBody>
          <a:bodyPr numCol="1">
            <a:normAutofit fontScale="85000" lnSpcReduction="20000"/>
          </a:bodyPr>
          <a:lstStyle/>
          <a:p>
            <a:pPr algn="l"/>
            <a:r>
              <a:rPr lang="en-US" dirty="0"/>
              <a:t>Contents:</a:t>
            </a:r>
          </a:p>
          <a:p>
            <a:pPr algn="l"/>
            <a:r>
              <a:rPr lang="en-US" dirty="0"/>
              <a:t>7.1 	Integration by Parts</a:t>
            </a:r>
          </a:p>
          <a:p>
            <a:pPr algn="l"/>
            <a:r>
              <a:rPr lang="en-US" dirty="0"/>
              <a:t>7.2 	Trigonometric Integrals</a:t>
            </a:r>
          </a:p>
          <a:p>
            <a:pPr algn="l"/>
            <a:r>
              <a:rPr lang="en-US" dirty="0"/>
              <a:t>7.3 	Trigonometric Substitution</a:t>
            </a:r>
          </a:p>
          <a:p>
            <a:pPr algn="l"/>
            <a:r>
              <a:rPr lang="en-US" dirty="0"/>
              <a:t>7.4 	Integrals Involving Hyperbolic and Inverse Hyperbolic Functions</a:t>
            </a:r>
          </a:p>
          <a:p>
            <a:pPr algn="l"/>
            <a:r>
              <a:rPr lang="en-US" dirty="0"/>
              <a:t>7.5 	The Method of Partial Fractions</a:t>
            </a:r>
          </a:p>
          <a:p>
            <a:pPr algn="l"/>
            <a:r>
              <a:rPr lang="en-US" dirty="0"/>
              <a:t>7.6 	Strategies for Integration</a:t>
            </a:r>
          </a:p>
          <a:p>
            <a:pPr algn="l"/>
            <a:r>
              <a:rPr lang="en-US" dirty="0"/>
              <a:t>7.7 	Improper Integrals</a:t>
            </a:r>
          </a:p>
          <a:p>
            <a:pPr algn="l"/>
            <a:r>
              <a:rPr lang="en-US" dirty="0"/>
              <a:t>7.8 	Numerical Integration</a:t>
            </a:r>
          </a:p>
          <a:p>
            <a:pPr algn="l"/>
            <a:endParaRPr lang="en-US" dirty="0"/>
          </a:p>
          <a:p>
            <a:pPr algn="l"/>
            <a:endParaRPr lang="en-US" dirty="0"/>
          </a:p>
          <a:p>
            <a:pPr algn="l"/>
            <a:endParaRPr lang="en-US" dirty="0"/>
          </a:p>
          <a:p>
            <a:pPr algn="l"/>
            <a:endParaRPr lang="en-US" dirty="0"/>
          </a:p>
          <a:p>
            <a:pPr algn="l"/>
            <a:endParaRPr lang="en-US" dirty="0"/>
          </a:p>
          <a:p>
            <a:pPr algn="l"/>
            <a:endParaRPr lang="en-US" dirty="0"/>
          </a:p>
          <a:p>
            <a:pPr algn="l"/>
            <a:endParaRPr lang="en-US" dirty="0"/>
          </a:p>
          <a:p>
            <a:pPr algn="l"/>
            <a:endParaRPr lang="en-US" dirty="0"/>
          </a:p>
          <a:p>
            <a:pPr algn="l"/>
            <a:endParaRPr lang="en-US" dirty="0"/>
          </a:p>
          <a:p>
            <a:pPr algn="l"/>
            <a:endParaRPr lang="en-US" dirty="0"/>
          </a:p>
          <a:p>
            <a:pPr algn="l"/>
            <a:endParaRPr lang="en-US" dirty="0"/>
          </a:p>
          <a:p>
            <a:pPr algn="l"/>
            <a:endParaRPr lang="en-US" sz="2000" dirty="0"/>
          </a:p>
          <a:p>
            <a:pPr algn="l"/>
            <a:endParaRPr lang="en-US" sz="2000" dirty="0"/>
          </a:p>
          <a:p>
            <a:pPr algn="l"/>
            <a:endParaRPr lang="en-US" sz="2000" dirty="0"/>
          </a:p>
          <a:p>
            <a:pPr algn="l"/>
            <a:endParaRPr lang="en-US" sz="2000" dirty="0"/>
          </a:p>
          <a:p>
            <a:pPr algn="l"/>
            <a:endParaRPr lang="en-US" sz="2000" dirty="0"/>
          </a:p>
          <a:p>
            <a:pPr algn="l"/>
            <a:endParaRPr lang="en-US" sz="2000" dirty="0"/>
          </a:p>
          <a:p>
            <a:pPr algn="l"/>
            <a:endParaRPr lang="en-US" sz="2000" dirty="0"/>
          </a:p>
          <a:p>
            <a:pPr algn="l"/>
            <a:endParaRPr lang="en-US" sz="2000" dirty="0"/>
          </a:p>
          <a:p>
            <a:pPr algn="l"/>
            <a:endParaRPr lang="en-US" sz="2000" dirty="0"/>
          </a:p>
          <a:p>
            <a:pPr algn="l"/>
            <a:endParaRPr lang="en-US" sz="2000" dirty="0"/>
          </a:p>
          <a:p>
            <a:pPr algn="l"/>
            <a:endParaRPr lang="en-US" sz="2000" dirty="0"/>
          </a:p>
          <a:p>
            <a:pPr algn="l"/>
            <a:endParaRPr lang="en-US" sz="2000" dirty="0"/>
          </a:p>
          <a:p>
            <a:pPr algn="l"/>
            <a:endParaRPr lang="en-US" sz="2000" dirty="0"/>
          </a:p>
          <a:p>
            <a:pPr algn="l"/>
            <a:endParaRPr lang="en-US" dirty="0"/>
          </a:p>
          <a:p>
            <a:pPr algn="l"/>
            <a:endParaRPr lang="en-US" dirty="0"/>
          </a:p>
        </p:txBody>
      </p:sp>
    </p:spTree>
    <p:extLst>
      <p:ext uri="{BB962C8B-B14F-4D97-AF65-F5344CB8AC3E}">
        <p14:creationId xmlns:p14="http://schemas.microsoft.com/office/powerpoint/2010/main" val="8485994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7.1 Integration by </a:t>
            </a:r>
            <a:r>
              <a:rPr lang="en-US" sz="3100" dirty="0"/>
              <a:t>Parts </a:t>
            </a:r>
            <a:r>
              <a:rPr lang="en-US" sz="3100" dirty="0" smtClean="0"/>
              <a:t>(9 </a:t>
            </a:r>
            <a:r>
              <a:rPr lang="en-US" sz="3100" dirty="0"/>
              <a:t>of 13)</a:t>
            </a:r>
            <a:r>
              <a:rPr lang="en-US" sz="3100" dirty="0"/>
              <a:t/>
            </a:r>
            <a:br>
              <a:rPr lang="en-US" sz="3100" dirty="0"/>
            </a:br>
            <a:r>
              <a:rPr lang="en-US" sz="2800" dirty="0"/>
              <a:t/>
            </a:r>
            <a:br>
              <a:rPr lang="en-US" sz="2800" dirty="0"/>
            </a:br>
            <a:endParaRPr lang="en-US"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799" y="1371600"/>
                <a:ext cx="10901150" cy="4370567"/>
              </a:xfrm>
            </p:spPr>
            <p:txBody>
              <a:bodyPr>
                <a:noAutofit/>
              </a:bodyPr>
              <a:lstStyle/>
              <a:p>
                <a:pPr marL="0" indent="0">
                  <a:lnSpc>
                    <a:spcPct val="100000"/>
                  </a:lnSpc>
                  <a:buNone/>
                </a:pPr>
                <a:r>
                  <a:rPr lang="en-US" b="1" u="sng" spc="-170" dirty="0">
                    <a:solidFill>
                      <a:schemeClr val="tx1"/>
                    </a:solidFill>
                  </a:rPr>
                  <a:t>E</a:t>
                </a:r>
                <a:r>
                  <a:rPr lang="en-US" b="1" u="sng" spc="-30" dirty="0">
                    <a:solidFill>
                      <a:schemeClr val="tx1"/>
                    </a:solidFill>
                  </a:rPr>
                  <a:t>X</a:t>
                </a:r>
                <a:r>
                  <a:rPr lang="en-US" b="1" u="sng" spc="-20" dirty="0">
                    <a:solidFill>
                      <a:schemeClr val="tx1"/>
                    </a:solidFill>
                  </a:rPr>
                  <a:t>AMPL</a:t>
                </a:r>
                <a:r>
                  <a:rPr lang="en-US" b="1" u="sng" spc="-120" dirty="0">
                    <a:solidFill>
                      <a:schemeClr val="tx1"/>
                    </a:solidFill>
                  </a:rPr>
                  <a:t>E</a:t>
                </a:r>
                <a:r>
                  <a:rPr lang="en-US" b="1" spc="-120" dirty="0">
                    <a:solidFill>
                      <a:schemeClr val="tx1"/>
                    </a:solidFill>
                  </a:rPr>
                  <a:t>:</a:t>
                </a:r>
                <a:r>
                  <a:rPr lang="en-US" dirty="0">
                    <a:solidFill>
                      <a:schemeClr val="tx1"/>
                    </a:solidFill>
                  </a:rPr>
                  <a:t> </a:t>
                </a:r>
                <a:r>
                  <a:rPr lang="en-US" b="1" spc="-10" dirty="0">
                    <a:solidFill>
                      <a:schemeClr val="tx1"/>
                    </a:solidFill>
                  </a:rPr>
                  <a:t>Going</a:t>
                </a:r>
                <a:r>
                  <a:rPr lang="en-US" b="1" spc="50" dirty="0">
                    <a:solidFill>
                      <a:schemeClr val="tx1"/>
                    </a:solidFill>
                  </a:rPr>
                  <a:t> </a:t>
                </a:r>
                <a:r>
                  <a:rPr lang="en-US" b="1" spc="20" dirty="0">
                    <a:solidFill>
                      <a:schemeClr val="tx1"/>
                    </a:solidFill>
                  </a:rPr>
                  <a:t>in</a:t>
                </a:r>
                <a:r>
                  <a:rPr lang="en-US" b="1" spc="45" dirty="0">
                    <a:solidFill>
                      <a:schemeClr val="tx1"/>
                    </a:solidFill>
                  </a:rPr>
                  <a:t> </a:t>
                </a:r>
                <a:r>
                  <a:rPr lang="en-US" b="1" spc="40" dirty="0">
                    <a:solidFill>
                      <a:schemeClr val="tx1"/>
                    </a:solidFill>
                  </a:rPr>
                  <a:t>a</a:t>
                </a:r>
                <a:r>
                  <a:rPr lang="en-US" b="1" spc="45" dirty="0">
                    <a:solidFill>
                      <a:schemeClr val="tx1"/>
                    </a:solidFill>
                  </a:rPr>
                  <a:t> </a:t>
                </a:r>
                <a:r>
                  <a:rPr lang="en-US" b="1" spc="-50" dirty="0">
                    <a:solidFill>
                      <a:schemeClr val="tx1"/>
                    </a:solidFill>
                  </a:rPr>
                  <a:t>C</a:t>
                </a:r>
                <a:r>
                  <a:rPr lang="en-US" b="1" spc="20" dirty="0">
                    <a:solidFill>
                      <a:schemeClr val="tx1"/>
                    </a:solidFill>
                  </a:rPr>
                  <a:t>ircle?</a:t>
                </a:r>
                <a:r>
                  <a:rPr lang="en-US" b="1" dirty="0">
                    <a:solidFill>
                      <a:schemeClr val="tx1"/>
                    </a:solidFill>
                  </a:rPr>
                  <a:t> </a:t>
                </a:r>
                <a:r>
                  <a:rPr lang="en-US" spc="85" dirty="0">
                    <a:solidFill>
                      <a:schemeClr val="tx1"/>
                    </a:solidFill>
                  </a:rPr>
                  <a:t>When</a:t>
                </a:r>
                <a:r>
                  <a:rPr lang="en-US" b="1" spc="85" dirty="0">
                    <a:solidFill>
                      <a:schemeClr val="tx1"/>
                    </a:solidFill>
                  </a:rPr>
                  <a:t> e</a:t>
                </a:r>
                <a:r>
                  <a:rPr lang="en-US" spc="-10" dirty="0">
                    <a:solidFill>
                      <a:schemeClr val="tx1"/>
                    </a:solidFill>
                  </a:rPr>
                  <a:t>valuat</a:t>
                </a:r>
                <a:r>
                  <a:rPr lang="en-US" spc="-5" dirty="0">
                    <a:solidFill>
                      <a:schemeClr val="tx1"/>
                    </a:solidFill>
                  </a:rPr>
                  <a:t>ing </a:t>
                </a:r>
                <a14:m>
                  <m:oMath xmlns:m="http://schemas.openxmlformats.org/officeDocument/2006/math">
                    <m:nary>
                      <m:naryPr>
                        <m:limLoc m:val="undOvr"/>
                        <m:subHide m:val="on"/>
                        <m:supHide m:val="on"/>
                        <m:ctrlPr>
                          <a:rPr lang="en-US" i="1" spc="-5" smtClean="0">
                            <a:solidFill>
                              <a:schemeClr val="tx1"/>
                            </a:solidFill>
                            <a:latin typeface="Cambria Math" panose="02040503050406030204" pitchFamily="18" charset="0"/>
                            <a:cs typeface="Times New Roman"/>
                          </a:rPr>
                        </m:ctrlPr>
                      </m:naryPr>
                      <m:sub/>
                      <m:sup/>
                      <m:e>
                        <m:sSup>
                          <m:sSupPr>
                            <m:ctrlPr>
                              <a:rPr lang="en-US" i="1" spc="-5" smtClean="0">
                                <a:solidFill>
                                  <a:schemeClr val="tx1"/>
                                </a:solidFill>
                                <a:latin typeface="Cambria Math" panose="02040503050406030204" pitchFamily="18" charset="0"/>
                                <a:cs typeface="Times New Roman"/>
                              </a:rPr>
                            </m:ctrlPr>
                          </m:sSupPr>
                          <m:e>
                            <m:r>
                              <a:rPr lang="en-US" b="0" i="1" spc="-5" smtClean="0">
                                <a:solidFill>
                                  <a:schemeClr val="tx1"/>
                                </a:solidFill>
                                <a:latin typeface="Cambria Math" panose="02040503050406030204" pitchFamily="18" charset="0"/>
                                <a:cs typeface="Times New Roman"/>
                              </a:rPr>
                              <m:t>𝑒</m:t>
                            </m:r>
                          </m:e>
                          <m:sup>
                            <m:r>
                              <a:rPr lang="en-US" b="0" i="1" spc="-5" smtClean="0">
                                <a:solidFill>
                                  <a:schemeClr val="tx1"/>
                                </a:solidFill>
                                <a:latin typeface="Cambria Math" panose="02040503050406030204" pitchFamily="18" charset="0"/>
                                <a:cs typeface="Times New Roman"/>
                              </a:rPr>
                              <m:t>𝑥</m:t>
                            </m:r>
                          </m:sup>
                        </m:sSup>
                      </m:e>
                    </m:nary>
                    <m:func>
                      <m:funcPr>
                        <m:ctrlPr>
                          <a:rPr lang="en-US" i="1" spc="-5" smtClean="0">
                            <a:solidFill>
                              <a:schemeClr val="tx1"/>
                            </a:solidFill>
                            <a:latin typeface="Cambria Math" panose="02040503050406030204" pitchFamily="18" charset="0"/>
                            <a:cs typeface="Times New Roman"/>
                          </a:rPr>
                        </m:ctrlPr>
                      </m:funcPr>
                      <m:fName>
                        <m:r>
                          <m:rPr>
                            <m:sty m:val="p"/>
                          </m:rPr>
                          <a:rPr lang="en-US" i="0" spc="-5" smtClean="0">
                            <a:solidFill>
                              <a:schemeClr val="tx1"/>
                            </a:solidFill>
                            <a:latin typeface="Cambria Math" panose="02040503050406030204" pitchFamily="18" charset="0"/>
                            <a:cs typeface="Times New Roman"/>
                          </a:rPr>
                          <m:t>cos</m:t>
                        </m:r>
                      </m:fName>
                      <m:e>
                        <m:r>
                          <a:rPr lang="en-US" b="0" i="1" spc="-5" smtClean="0">
                            <a:solidFill>
                              <a:schemeClr val="tx1"/>
                            </a:solidFill>
                            <a:latin typeface="Cambria Math" panose="02040503050406030204" pitchFamily="18" charset="0"/>
                            <a:cs typeface="Times New Roman"/>
                          </a:rPr>
                          <m:t>𝑥</m:t>
                        </m:r>
                      </m:e>
                    </m:func>
                    <m:r>
                      <a:rPr lang="en-US" b="0" i="1" spc="-5" smtClean="0">
                        <a:solidFill>
                          <a:schemeClr val="tx1"/>
                        </a:solidFill>
                        <a:latin typeface="Cambria Math" panose="02040503050406030204" pitchFamily="18" charset="0"/>
                        <a:cs typeface="Times New Roman"/>
                      </a:rPr>
                      <m:t>𝑑𝑥</m:t>
                    </m:r>
                  </m:oMath>
                </a14:m>
                <a:r>
                  <a:rPr lang="en-US" dirty="0">
                    <a:solidFill>
                      <a:schemeClr val="tx1"/>
                    </a:solidFill>
                  </a:rPr>
                  <a:t>, there are</a:t>
                </a:r>
                <a:r>
                  <a:rPr lang="en-US" spc="-10" dirty="0">
                    <a:solidFill>
                      <a:schemeClr val="tx1"/>
                    </a:solidFill>
                  </a:rPr>
                  <a:t> </a:t>
                </a:r>
                <a:r>
                  <a:rPr lang="en-US" spc="-5" dirty="0">
                    <a:solidFill>
                      <a:schemeClr val="tx1"/>
                    </a:solidFill>
                  </a:rPr>
                  <a:t>two</a:t>
                </a:r>
                <a:r>
                  <a:rPr lang="en-US" spc="-10" dirty="0">
                    <a:solidFill>
                      <a:schemeClr val="tx1"/>
                    </a:solidFill>
                  </a:rPr>
                  <a:t> </a:t>
                </a:r>
                <a:r>
                  <a:rPr lang="en-US" spc="-5" dirty="0">
                    <a:solidFill>
                      <a:schemeClr val="tx1"/>
                    </a:solidFill>
                  </a:rPr>
                  <a:t>reasonable </a:t>
                </a:r>
                <a:r>
                  <a:rPr lang="en-US" spc="-15" dirty="0">
                    <a:solidFill>
                      <a:schemeClr val="tx1"/>
                    </a:solidFill>
                  </a:rPr>
                  <a:t>w</a:t>
                </a:r>
                <a:r>
                  <a:rPr lang="en-US" spc="-5" dirty="0">
                    <a:solidFill>
                      <a:schemeClr val="tx1"/>
                    </a:solidFill>
                  </a:rPr>
                  <a:t>ays</a:t>
                </a:r>
                <a:r>
                  <a:rPr lang="en-US" spc="-10" dirty="0">
                    <a:solidFill>
                      <a:schemeClr val="tx1"/>
                    </a:solidFill>
                  </a:rPr>
                  <a:t> </a:t>
                </a:r>
                <a:r>
                  <a:rPr lang="en-US" spc="-5" dirty="0">
                    <a:solidFill>
                      <a:schemeClr val="tx1"/>
                    </a:solidFill>
                  </a:rPr>
                  <a:t>of</a:t>
                </a:r>
                <a:r>
                  <a:rPr lang="en-US" spc="-10" dirty="0">
                    <a:solidFill>
                      <a:schemeClr val="tx1"/>
                    </a:solidFill>
                  </a:rPr>
                  <a:t> </a:t>
                </a:r>
                <a:r>
                  <a:rPr lang="en-US" spc="-5" dirty="0">
                    <a:solidFill>
                      <a:schemeClr val="tx1"/>
                    </a:solidFill>
                  </a:rPr>
                  <a:t>writing</a:t>
                </a:r>
                <a:r>
                  <a:rPr lang="en-US" spc="-10" dirty="0">
                    <a:solidFill>
                      <a:schemeClr val="tx1"/>
                    </a:solidFill>
                  </a:rPr>
                  <a:t> </a:t>
                </a:r>
                <a:r>
                  <a:rPr lang="en-US" i="1" spc="25" dirty="0">
                    <a:solidFill>
                      <a:schemeClr val="tx1"/>
                    </a:solidFill>
                  </a:rPr>
                  <a:t>e</a:t>
                </a:r>
                <a:r>
                  <a:rPr lang="en-US" i="1" baseline="30000" dirty="0">
                    <a:solidFill>
                      <a:schemeClr val="tx1"/>
                    </a:solidFill>
                  </a:rPr>
                  <a:t>x</a:t>
                </a:r>
                <a:r>
                  <a:rPr lang="en-US" i="1" baseline="25925" dirty="0">
                    <a:solidFill>
                      <a:schemeClr val="tx1"/>
                    </a:solidFill>
                  </a:rPr>
                  <a:t> </a:t>
                </a:r>
                <a:r>
                  <a:rPr lang="en-US" spc="-10" dirty="0">
                    <a:solidFill>
                      <a:schemeClr val="tx1"/>
                    </a:solidFill>
                  </a:rPr>
                  <a:t>co</a:t>
                </a:r>
                <a:r>
                  <a:rPr lang="en-US" spc="-5" dirty="0">
                    <a:solidFill>
                      <a:schemeClr val="tx1"/>
                    </a:solidFill>
                  </a:rPr>
                  <a:t>s</a:t>
                </a:r>
                <a:r>
                  <a:rPr lang="en-US" spc="-60" dirty="0">
                    <a:solidFill>
                      <a:schemeClr val="tx1"/>
                    </a:solidFill>
                  </a:rPr>
                  <a:t> </a:t>
                </a:r>
                <a:r>
                  <a:rPr lang="en-US" i="1" spc="-5" dirty="0">
                    <a:solidFill>
                      <a:schemeClr val="tx1"/>
                    </a:solidFill>
                  </a:rPr>
                  <a:t>x</a:t>
                </a:r>
                <a:r>
                  <a:rPr lang="en-US" i="1" dirty="0">
                    <a:solidFill>
                      <a:schemeClr val="tx1"/>
                    </a:solidFill>
                  </a:rPr>
                  <a:t> </a:t>
                </a:r>
                <a:r>
                  <a:rPr lang="en-US" i="1" spc="95" dirty="0">
                    <a:solidFill>
                      <a:schemeClr val="tx1"/>
                    </a:solidFill>
                  </a:rPr>
                  <a:t>d</a:t>
                </a:r>
                <a:r>
                  <a:rPr lang="en-US" i="1" spc="-5" dirty="0">
                    <a:solidFill>
                      <a:schemeClr val="tx1"/>
                    </a:solidFill>
                  </a:rPr>
                  <a:t>x</a:t>
                </a:r>
                <a:r>
                  <a:rPr lang="en-US" i="1" spc="80" dirty="0">
                    <a:solidFill>
                      <a:schemeClr val="tx1"/>
                    </a:solidFill>
                  </a:rPr>
                  <a:t> </a:t>
                </a:r>
                <a:r>
                  <a:rPr lang="en-US" spc="-10" dirty="0">
                    <a:solidFill>
                      <a:schemeClr val="tx1"/>
                    </a:solidFill>
                  </a:rPr>
                  <a:t>a</a:t>
                </a:r>
                <a:r>
                  <a:rPr lang="en-US" spc="-5" dirty="0">
                    <a:solidFill>
                      <a:schemeClr val="tx1"/>
                    </a:solidFill>
                  </a:rPr>
                  <a:t>s</a:t>
                </a:r>
                <a:r>
                  <a:rPr lang="en-US" spc="-10" dirty="0">
                    <a:solidFill>
                      <a:schemeClr val="tx1"/>
                    </a:solidFill>
                  </a:rPr>
                  <a:t> </a:t>
                </a:r>
                <a:r>
                  <a:rPr lang="en-US" i="1" spc="-5" dirty="0">
                    <a:solidFill>
                      <a:schemeClr val="tx1"/>
                    </a:solidFill>
                  </a:rPr>
                  <a:t>u </a:t>
                </a:r>
                <a:r>
                  <a:rPr lang="en-US" i="1" spc="60" dirty="0">
                    <a:solidFill>
                      <a:schemeClr val="tx1"/>
                    </a:solidFill>
                  </a:rPr>
                  <a:t>d</a:t>
                </a:r>
                <a:r>
                  <a:rPr lang="en-US" i="1" spc="-75" dirty="0">
                    <a:solidFill>
                      <a:schemeClr val="tx1"/>
                    </a:solidFill>
                  </a:rPr>
                  <a:t>v</a:t>
                </a:r>
                <a:r>
                  <a:rPr lang="en-US" spc="-5" dirty="0">
                    <a:solidFill>
                      <a:schemeClr val="tx1"/>
                    </a:solidFill>
                  </a:rPr>
                  <a:t>. </a:t>
                </a:r>
                <a:r>
                  <a:rPr lang="en-US" spc="-15" dirty="0">
                    <a:solidFill>
                      <a:schemeClr val="tx1"/>
                    </a:solidFill>
                  </a:rPr>
                  <a:t>L</a:t>
                </a:r>
                <a:r>
                  <a:rPr lang="en-US" spc="-5" dirty="0">
                    <a:solidFill>
                      <a:schemeClr val="tx1"/>
                    </a:solidFill>
                  </a:rPr>
                  <a:t>et’s</a:t>
                </a:r>
                <a:r>
                  <a:rPr lang="en-US" spc="-10" dirty="0">
                    <a:solidFill>
                      <a:schemeClr val="tx1"/>
                    </a:solidFill>
                  </a:rPr>
                  <a:t> </a:t>
                </a:r>
                <a:r>
                  <a:rPr lang="en-US" spc="-5" dirty="0">
                    <a:solidFill>
                      <a:schemeClr val="tx1"/>
                    </a:solidFill>
                  </a:rPr>
                  <a:t>try</a:t>
                </a:r>
                <a:r>
                  <a:rPr lang="en-US" spc="-10" dirty="0">
                    <a:solidFill>
                      <a:schemeClr val="tx1"/>
                    </a:solidFill>
                  </a:rPr>
                  <a:t> </a:t>
                </a:r>
                <a:r>
                  <a:rPr lang="en-US" spc="-5" dirty="0">
                    <a:solidFill>
                      <a:schemeClr val="tx1"/>
                    </a:solidFill>
                  </a:rPr>
                  <a:t>setting </a:t>
                </a:r>
                <a:r>
                  <a:rPr lang="en-US" i="1" spc="-5" dirty="0">
                    <a:solidFill>
                      <a:schemeClr val="tx1"/>
                    </a:solidFill>
                  </a:rPr>
                  <a:t>u</a:t>
                </a:r>
                <a:r>
                  <a:rPr lang="en-US" i="1" spc="75" dirty="0">
                    <a:solidFill>
                      <a:schemeClr val="tx1"/>
                    </a:solidFill>
                  </a:rPr>
                  <a:t> </a:t>
                </a:r>
                <a:r>
                  <a:rPr lang="en-US" spc="-25" dirty="0">
                    <a:solidFill>
                      <a:schemeClr val="tx1"/>
                    </a:solidFill>
                  </a:rPr>
                  <a:t>=</a:t>
                </a:r>
                <a:r>
                  <a:rPr lang="en-US" spc="-40" dirty="0">
                    <a:solidFill>
                      <a:schemeClr val="tx1"/>
                    </a:solidFill>
                  </a:rPr>
                  <a:t> </a:t>
                </a:r>
                <a:r>
                  <a:rPr lang="en-US" spc="-10" dirty="0">
                    <a:solidFill>
                      <a:schemeClr val="tx1"/>
                    </a:solidFill>
                  </a:rPr>
                  <a:t>co</a:t>
                </a:r>
                <a:r>
                  <a:rPr lang="en-US" spc="-5" dirty="0">
                    <a:solidFill>
                      <a:schemeClr val="tx1"/>
                    </a:solidFill>
                  </a:rPr>
                  <a:t>s</a:t>
                </a:r>
                <a:r>
                  <a:rPr lang="en-US" spc="-60" dirty="0">
                    <a:solidFill>
                      <a:schemeClr val="tx1"/>
                    </a:solidFill>
                  </a:rPr>
                  <a:t> </a:t>
                </a:r>
                <a:r>
                  <a:rPr lang="en-US" i="1" spc="-5" dirty="0">
                    <a:solidFill>
                      <a:schemeClr val="tx1"/>
                    </a:solidFill>
                  </a:rPr>
                  <a:t>x</a:t>
                </a:r>
                <a:r>
                  <a:rPr lang="en-US" spc="-5" dirty="0">
                    <a:solidFill>
                      <a:schemeClr val="tx1"/>
                    </a:solidFill>
                  </a:rPr>
                  <a:t>. </a:t>
                </a:r>
                <a:r>
                  <a:rPr lang="en-US" spc="-15" dirty="0">
                    <a:solidFill>
                      <a:schemeClr val="tx1"/>
                    </a:solidFill>
                  </a:rPr>
                  <a:t>The</a:t>
                </a:r>
                <a:r>
                  <a:rPr lang="en-US" spc="-5" dirty="0">
                    <a:solidFill>
                      <a:schemeClr val="tx1"/>
                    </a:solidFill>
                  </a:rPr>
                  <a:t>n</a:t>
                </a:r>
                <a:r>
                  <a:rPr lang="en-US" dirty="0">
                    <a:solidFill>
                      <a:schemeClr val="tx1"/>
                    </a:solidFill>
                  </a:rPr>
                  <a:t> </a:t>
                </a:r>
                <a:r>
                  <a:rPr lang="en-US" spc="-15" dirty="0">
                    <a:solidFill>
                      <a:schemeClr val="tx1"/>
                    </a:solidFill>
                  </a:rPr>
                  <a:t>w</a:t>
                </a:r>
                <a:r>
                  <a:rPr lang="en-US" spc="-5" dirty="0">
                    <a:solidFill>
                      <a:schemeClr val="tx1"/>
                    </a:solidFill>
                  </a:rPr>
                  <a:t>e </a:t>
                </a:r>
                <a:r>
                  <a:rPr lang="en-US" spc="-10" dirty="0">
                    <a:solidFill>
                      <a:schemeClr val="tx1"/>
                    </a:solidFill>
                  </a:rPr>
                  <a:t>have </a:t>
                </a:r>
                <a14:m>
                  <m:oMath xmlns:m="http://schemas.openxmlformats.org/officeDocument/2006/math">
                    <m:r>
                      <a:rPr lang="en-US" b="0" i="1" spc="-10" smtClean="0">
                        <a:solidFill>
                          <a:schemeClr val="tx1"/>
                        </a:solidFill>
                        <a:latin typeface="Cambria Math" panose="02040503050406030204" pitchFamily="18" charset="0"/>
                        <a:cs typeface="Times New Roman"/>
                      </a:rPr>
                      <m:t>𝑑𝑣</m:t>
                    </m:r>
                    <m:r>
                      <a:rPr lang="en-US" b="0" i="1" spc="-10" smtClean="0">
                        <a:solidFill>
                          <a:schemeClr val="tx1"/>
                        </a:solidFill>
                        <a:latin typeface="Cambria Math" panose="02040503050406030204" pitchFamily="18" charset="0"/>
                        <a:cs typeface="Times New Roman"/>
                      </a:rPr>
                      <m:t>=</m:t>
                    </m:r>
                    <m:sSup>
                      <m:sSupPr>
                        <m:ctrlPr>
                          <a:rPr lang="en-US" b="0" i="1" spc="-10" smtClean="0">
                            <a:solidFill>
                              <a:schemeClr val="tx1"/>
                            </a:solidFill>
                            <a:latin typeface="Cambria Math" panose="02040503050406030204" pitchFamily="18" charset="0"/>
                            <a:cs typeface="Times New Roman"/>
                          </a:rPr>
                        </m:ctrlPr>
                      </m:sSupPr>
                      <m:e>
                        <m:r>
                          <a:rPr lang="en-US" b="0" i="1" spc="-10" smtClean="0">
                            <a:solidFill>
                              <a:schemeClr val="tx1"/>
                            </a:solidFill>
                            <a:latin typeface="Cambria Math" panose="02040503050406030204" pitchFamily="18" charset="0"/>
                            <a:cs typeface="Times New Roman"/>
                          </a:rPr>
                          <m:t>𝑒</m:t>
                        </m:r>
                      </m:e>
                      <m:sup>
                        <m:r>
                          <a:rPr lang="en-US" b="0" i="1" spc="-10" smtClean="0">
                            <a:solidFill>
                              <a:schemeClr val="tx1"/>
                            </a:solidFill>
                            <a:latin typeface="Cambria Math" panose="02040503050406030204" pitchFamily="18" charset="0"/>
                            <a:cs typeface="Times New Roman"/>
                          </a:rPr>
                          <m:t>𝑥</m:t>
                        </m:r>
                      </m:sup>
                    </m:sSup>
                    <m:r>
                      <a:rPr lang="en-US" b="0" i="1" spc="-10" smtClean="0">
                        <a:solidFill>
                          <a:schemeClr val="tx1"/>
                        </a:solidFill>
                        <a:latin typeface="Cambria Math" panose="02040503050406030204" pitchFamily="18" charset="0"/>
                        <a:cs typeface="Times New Roman"/>
                      </a:rPr>
                      <m:t>𝑑𝑥</m:t>
                    </m:r>
                  </m:oMath>
                </a14:m>
                <a:r>
                  <a:rPr lang="en-US" dirty="0">
                    <a:solidFill>
                      <a:schemeClr val="tx1"/>
                    </a:solidFill>
                  </a:rPr>
                  <a:t>, </a:t>
                </a:r>
                <a14:m>
                  <m:oMath xmlns:m="http://schemas.openxmlformats.org/officeDocument/2006/math">
                    <m:r>
                      <a:rPr lang="en-US" b="0" i="1" smtClean="0">
                        <a:solidFill>
                          <a:schemeClr val="tx1"/>
                        </a:solidFill>
                        <a:latin typeface="Cambria Math" panose="02040503050406030204" pitchFamily="18" charset="0"/>
                        <a:cs typeface="Times New Roman"/>
                      </a:rPr>
                      <m:t>𝑑𝑢</m:t>
                    </m:r>
                    <m:r>
                      <a:rPr lang="en-US" b="0" i="1" smtClean="0">
                        <a:solidFill>
                          <a:schemeClr val="tx1"/>
                        </a:solidFill>
                        <a:latin typeface="Cambria Math" panose="02040503050406030204" pitchFamily="18" charset="0"/>
                        <a:cs typeface="Times New Roman"/>
                      </a:rPr>
                      <m:t>=−</m:t>
                    </m:r>
                    <m:func>
                      <m:funcPr>
                        <m:ctrlPr>
                          <a:rPr lang="en-US" b="0" i="1" smtClean="0">
                            <a:solidFill>
                              <a:schemeClr val="tx1"/>
                            </a:solidFill>
                            <a:latin typeface="Cambria Math" panose="02040503050406030204" pitchFamily="18" charset="0"/>
                            <a:cs typeface="Times New Roman"/>
                          </a:rPr>
                        </m:ctrlPr>
                      </m:funcPr>
                      <m:fName>
                        <m:r>
                          <m:rPr>
                            <m:sty m:val="p"/>
                          </m:rPr>
                          <a:rPr lang="en-US" b="0" i="0" smtClean="0">
                            <a:solidFill>
                              <a:schemeClr val="tx1"/>
                            </a:solidFill>
                            <a:latin typeface="Cambria Math" panose="02040503050406030204" pitchFamily="18" charset="0"/>
                            <a:cs typeface="Times New Roman"/>
                          </a:rPr>
                          <m:t>sin</m:t>
                        </m:r>
                      </m:fName>
                      <m:e>
                        <m:r>
                          <a:rPr lang="en-US" b="0" i="1" smtClean="0">
                            <a:solidFill>
                              <a:schemeClr val="tx1"/>
                            </a:solidFill>
                            <a:latin typeface="Cambria Math" panose="02040503050406030204" pitchFamily="18" charset="0"/>
                            <a:cs typeface="Times New Roman"/>
                          </a:rPr>
                          <m:t>𝑥</m:t>
                        </m:r>
                      </m:e>
                    </m:func>
                    <m:r>
                      <a:rPr lang="en-US" b="0" i="1" smtClean="0">
                        <a:solidFill>
                          <a:schemeClr val="tx1"/>
                        </a:solidFill>
                        <a:latin typeface="Cambria Math" panose="02040503050406030204" pitchFamily="18" charset="0"/>
                        <a:cs typeface="Times New Roman"/>
                      </a:rPr>
                      <m:t>𝑑𝑥</m:t>
                    </m:r>
                  </m:oMath>
                </a14:m>
                <a:r>
                  <a:rPr lang="en-US" dirty="0">
                    <a:solidFill>
                      <a:schemeClr val="tx1"/>
                    </a:solidFill>
                  </a:rPr>
                  <a:t>, and </a:t>
                </a:r>
                <a14:m>
                  <m:oMath xmlns:m="http://schemas.openxmlformats.org/officeDocument/2006/math">
                    <m:r>
                      <a:rPr lang="en-US" b="0" i="1" smtClean="0">
                        <a:solidFill>
                          <a:schemeClr val="tx1"/>
                        </a:solidFill>
                        <a:latin typeface="Cambria Math" panose="02040503050406030204" pitchFamily="18" charset="0"/>
                        <a:cs typeface="Times New Roman"/>
                      </a:rPr>
                      <m:t>𝑣</m:t>
                    </m:r>
                    <m:r>
                      <a:rPr lang="en-US" b="0" i="1" smtClean="0">
                        <a:solidFill>
                          <a:schemeClr val="tx1"/>
                        </a:solidFill>
                        <a:latin typeface="Cambria Math" panose="02040503050406030204" pitchFamily="18" charset="0"/>
                        <a:cs typeface="Times New Roman"/>
                      </a:rPr>
                      <m:t>=</m:t>
                    </m:r>
                    <m:sSup>
                      <m:sSupPr>
                        <m:ctrlPr>
                          <a:rPr lang="en-US" b="0" i="1" smtClean="0">
                            <a:solidFill>
                              <a:schemeClr val="tx1"/>
                            </a:solidFill>
                            <a:latin typeface="Cambria Math" panose="02040503050406030204" pitchFamily="18" charset="0"/>
                            <a:cs typeface="Times New Roman"/>
                          </a:rPr>
                        </m:ctrlPr>
                      </m:sSupPr>
                      <m:e>
                        <m:r>
                          <a:rPr lang="en-US" b="0" i="1" smtClean="0">
                            <a:solidFill>
                              <a:schemeClr val="tx1"/>
                            </a:solidFill>
                            <a:latin typeface="Cambria Math" panose="02040503050406030204" pitchFamily="18" charset="0"/>
                            <a:cs typeface="Times New Roman"/>
                          </a:rPr>
                          <m:t>𝑒</m:t>
                        </m:r>
                      </m:e>
                      <m:sup>
                        <m:r>
                          <a:rPr lang="en-US" b="0" i="1" smtClean="0">
                            <a:solidFill>
                              <a:schemeClr val="tx1"/>
                            </a:solidFill>
                            <a:latin typeface="Cambria Math" panose="02040503050406030204" pitchFamily="18" charset="0"/>
                            <a:cs typeface="Times New Roman"/>
                          </a:rPr>
                          <m:t>𝑥</m:t>
                        </m:r>
                      </m:sup>
                    </m:sSup>
                    <m:r>
                      <a:rPr lang="en-US" b="0" i="1" smtClean="0">
                        <a:solidFill>
                          <a:schemeClr val="tx1"/>
                        </a:solidFill>
                        <a:latin typeface="Cambria Math" panose="02040503050406030204" pitchFamily="18" charset="0"/>
                        <a:cs typeface="Times New Roman"/>
                      </a:rPr>
                      <m:t>.</m:t>
                    </m:r>
                  </m:oMath>
                </a14:m>
                <a:r>
                  <a:rPr lang="en-US" dirty="0">
                    <a:solidFill>
                      <a:schemeClr val="tx1"/>
                    </a:solidFill>
                  </a:rPr>
                  <a:t> Thus,</a:t>
                </a:r>
              </a:p>
              <a:p>
                <a:pPr marL="0" indent="0">
                  <a:lnSpc>
                    <a:spcPct val="100000"/>
                  </a:lnSpc>
                  <a:buNone/>
                </a:pPr>
                <a14:m>
                  <m:oMathPara xmlns:m="http://schemas.openxmlformats.org/officeDocument/2006/math">
                    <m:oMathParaPr>
                      <m:jc m:val="centerGroup"/>
                    </m:oMathParaPr>
                    <m:oMath xmlns:m="http://schemas.openxmlformats.org/officeDocument/2006/math">
                      <m:nary>
                        <m:naryPr>
                          <m:limLoc m:val="undOvr"/>
                          <m:subHide m:val="on"/>
                          <m:supHide m:val="on"/>
                          <m:ctrlPr>
                            <a:rPr lang="en-US" i="1" smtClean="0">
                              <a:solidFill>
                                <a:schemeClr val="tx1"/>
                              </a:solidFill>
                              <a:latin typeface="Cambria Math" panose="02040503050406030204" pitchFamily="18" charset="0"/>
                              <a:cs typeface="Times New Roman"/>
                            </a:rPr>
                          </m:ctrlPr>
                        </m:naryPr>
                        <m:sub/>
                        <m:sup/>
                        <m:e>
                          <m:sSup>
                            <m:sSupPr>
                              <m:ctrlPr>
                                <a:rPr lang="en-US" i="1" smtClean="0">
                                  <a:solidFill>
                                    <a:schemeClr val="tx1"/>
                                  </a:solidFill>
                                  <a:latin typeface="Cambria Math" panose="02040503050406030204" pitchFamily="18" charset="0"/>
                                  <a:cs typeface="Times New Roman"/>
                                </a:rPr>
                              </m:ctrlPr>
                            </m:sSupPr>
                            <m:e>
                              <m:r>
                                <a:rPr lang="en-US" b="0" i="1" smtClean="0">
                                  <a:solidFill>
                                    <a:schemeClr val="tx1"/>
                                  </a:solidFill>
                                  <a:latin typeface="Cambria Math" panose="02040503050406030204" pitchFamily="18" charset="0"/>
                                  <a:cs typeface="Times New Roman"/>
                                </a:rPr>
                                <m:t>𝑒</m:t>
                              </m:r>
                            </m:e>
                            <m:sup>
                              <m:r>
                                <a:rPr lang="en-US" b="0" i="1" smtClean="0">
                                  <a:solidFill>
                                    <a:schemeClr val="tx1"/>
                                  </a:solidFill>
                                  <a:latin typeface="Cambria Math" panose="02040503050406030204" pitchFamily="18" charset="0"/>
                                  <a:cs typeface="Times New Roman"/>
                                </a:rPr>
                                <m:t>𝑥</m:t>
                              </m:r>
                            </m:sup>
                          </m:sSup>
                          <m:func>
                            <m:funcPr>
                              <m:ctrlPr>
                                <a:rPr lang="en-US" i="1" smtClean="0">
                                  <a:solidFill>
                                    <a:schemeClr val="tx1"/>
                                  </a:solidFill>
                                  <a:latin typeface="Cambria Math" panose="02040503050406030204" pitchFamily="18" charset="0"/>
                                  <a:cs typeface="Times New Roman"/>
                                </a:rPr>
                              </m:ctrlPr>
                            </m:funcPr>
                            <m:fName>
                              <m:r>
                                <m:rPr>
                                  <m:sty m:val="p"/>
                                </m:rPr>
                                <a:rPr lang="en-US" i="0" smtClean="0">
                                  <a:solidFill>
                                    <a:schemeClr val="tx1"/>
                                  </a:solidFill>
                                  <a:latin typeface="Cambria Math" panose="02040503050406030204" pitchFamily="18" charset="0"/>
                                  <a:cs typeface="Times New Roman"/>
                                </a:rPr>
                                <m:t>cos</m:t>
                              </m:r>
                            </m:fName>
                            <m:e>
                              <m:r>
                                <a:rPr lang="en-US" b="0" i="1" smtClean="0">
                                  <a:solidFill>
                                    <a:schemeClr val="tx1"/>
                                  </a:solidFill>
                                  <a:latin typeface="Cambria Math" panose="02040503050406030204" pitchFamily="18" charset="0"/>
                                  <a:cs typeface="Times New Roman"/>
                                </a:rPr>
                                <m:t>𝑥</m:t>
                              </m:r>
                            </m:e>
                          </m:func>
                          <m:r>
                            <a:rPr lang="en-US" b="0" i="1" smtClean="0">
                              <a:solidFill>
                                <a:schemeClr val="tx1"/>
                              </a:solidFill>
                              <a:latin typeface="Cambria Math" panose="02040503050406030204" pitchFamily="18" charset="0"/>
                              <a:cs typeface="Times New Roman"/>
                            </a:rPr>
                            <m:t>𝑑𝑥</m:t>
                          </m:r>
                        </m:e>
                      </m:nary>
                      <m:r>
                        <a:rPr lang="en-US" b="0" i="1" smtClean="0">
                          <a:solidFill>
                            <a:schemeClr val="tx1"/>
                          </a:solidFill>
                          <a:latin typeface="Cambria Math" panose="02040503050406030204" pitchFamily="18" charset="0"/>
                          <a:cs typeface="Times New Roman"/>
                        </a:rPr>
                        <m:t>=</m:t>
                      </m:r>
                      <m:sSup>
                        <m:sSupPr>
                          <m:ctrlPr>
                            <a:rPr lang="en-US" b="0" i="1" smtClean="0">
                              <a:solidFill>
                                <a:schemeClr val="tx1"/>
                              </a:solidFill>
                              <a:latin typeface="Cambria Math" panose="02040503050406030204" pitchFamily="18" charset="0"/>
                              <a:cs typeface="Times New Roman"/>
                            </a:rPr>
                          </m:ctrlPr>
                        </m:sSupPr>
                        <m:e>
                          <m:r>
                            <a:rPr lang="en-US" b="0" i="1" smtClean="0">
                              <a:solidFill>
                                <a:schemeClr val="tx1"/>
                              </a:solidFill>
                              <a:latin typeface="Cambria Math" panose="02040503050406030204" pitchFamily="18" charset="0"/>
                              <a:cs typeface="Times New Roman"/>
                            </a:rPr>
                            <m:t>𝑒</m:t>
                          </m:r>
                        </m:e>
                        <m:sup>
                          <m:r>
                            <a:rPr lang="en-US" b="0" i="1" smtClean="0">
                              <a:solidFill>
                                <a:schemeClr val="tx1"/>
                              </a:solidFill>
                              <a:latin typeface="Cambria Math" panose="02040503050406030204" pitchFamily="18" charset="0"/>
                              <a:cs typeface="Times New Roman"/>
                            </a:rPr>
                            <m:t>𝑥</m:t>
                          </m:r>
                        </m:sup>
                      </m:sSup>
                      <m:func>
                        <m:funcPr>
                          <m:ctrlPr>
                            <a:rPr lang="en-US" b="0" i="1" smtClean="0">
                              <a:solidFill>
                                <a:schemeClr val="tx1"/>
                              </a:solidFill>
                              <a:latin typeface="Cambria Math" panose="02040503050406030204" pitchFamily="18" charset="0"/>
                              <a:cs typeface="Times New Roman"/>
                            </a:rPr>
                          </m:ctrlPr>
                        </m:funcPr>
                        <m:fName>
                          <m:r>
                            <m:rPr>
                              <m:sty m:val="p"/>
                            </m:rPr>
                            <a:rPr lang="en-US" b="0" i="0" smtClean="0">
                              <a:solidFill>
                                <a:schemeClr val="tx1"/>
                              </a:solidFill>
                              <a:latin typeface="Cambria Math" panose="02040503050406030204" pitchFamily="18" charset="0"/>
                              <a:cs typeface="Times New Roman"/>
                            </a:rPr>
                            <m:t>cos</m:t>
                          </m:r>
                        </m:fName>
                        <m:e>
                          <m:r>
                            <a:rPr lang="en-US" b="0" i="1" smtClean="0">
                              <a:solidFill>
                                <a:schemeClr val="tx1"/>
                              </a:solidFill>
                              <a:latin typeface="Cambria Math" panose="02040503050406030204" pitchFamily="18" charset="0"/>
                              <a:cs typeface="Times New Roman"/>
                            </a:rPr>
                            <m:t>𝑥</m:t>
                          </m:r>
                        </m:e>
                      </m:func>
                      <m:r>
                        <a:rPr lang="en-US" b="0" i="1" smtClean="0">
                          <a:solidFill>
                            <a:schemeClr val="tx1"/>
                          </a:solidFill>
                          <a:latin typeface="Cambria Math" panose="02040503050406030204" pitchFamily="18" charset="0"/>
                          <a:cs typeface="Times New Roman"/>
                        </a:rPr>
                        <m:t>+</m:t>
                      </m:r>
                      <m:nary>
                        <m:naryPr>
                          <m:limLoc m:val="undOvr"/>
                          <m:subHide m:val="on"/>
                          <m:supHide m:val="on"/>
                          <m:ctrlPr>
                            <a:rPr lang="en-US" b="0" i="1" smtClean="0">
                              <a:solidFill>
                                <a:schemeClr val="tx1"/>
                              </a:solidFill>
                              <a:latin typeface="Cambria Math" panose="02040503050406030204" pitchFamily="18" charset="0"/>
                              <a:cs typeface="Times New Roman"/>
                            </a:rPr>
                          </m:ctrlPr>
                        </m:naryPr>
                        <m:sub/>
                        <m:sup/>
                        <m:e>
                          <m:sSup>
                            <m:sSupPr>
                              <m:ctrlPr>
                                <a:rPr lang="en-US" b="0" i="1" smtClean="0">
                                  <a:solidFill>
                                    <a:schemeClr val="tx1"/>
                                  </a:solidFill>
                                  <a:latin typeface="Cambria Math" panose="02040503050406030204" pitchFamily="18" charset="0"/>
                                  <a:cs typeface="Times New Roman"/>
                                </a:rPr>
                              </m:ctrlPr>
                            </m:sSupPr>
                            <m:e>
                              <m:r>
                                <a:rPr lang="en-US" b="0" i="1" smtClean="0">
                                  <a:solidFill>
                                    <a:schemeClr val="tx1"/>
                                  </a:solidFill>
                                  <a:latin typeface="Cambria Math" panose="02040503050406030204" pitchFamily="18" charset="0"/>
                                  <a:cs typeface="Times New Roman"/>
                                </a:rPr>
                                <m:t>𝑒</m:t>
                              </m:r>
                            </m:e>
                            <m:sup>
                              <m:r>
                                <a:rPr lang="en-US" b="0" i="1" smtClean="0">
                                  <a:solidFill>
                                    <a:schemeClr val="tx1"/>
                                  </a:solidFill>
                                  <a:latin typeface="Cambria Math" panose="02040503050406030204" pitchFamily="18" charset="0"/>
                                  <a:cs typeface="Times New Roman"/>
                                </a:rPr>
                                <m:t>𝑥</m:t>
                              </m:r>
                            </m:sup>
                          </m:sSup>
                          <m:func>
                            <m:funcPr>
                              <m:ctrlPr>
                                <a:rPr lang="en-US" b="0" i="1" smtClean="0">
                                  <a:solidFill>
                                    <a:schemeClr val="tx1"/>
                                  </a:solidFill>
                                  <a:latin typeface="Cambria Math" panose="02040503050406030204" pitchFamily="18" charset="0"/>
                                  <a:cs typeface="Times New Roman"/>
                                </a:rPr>
                              </m:ctrlPr>
                            </m:funcPr>
                            <m:fName>
                              <m:r>
                                <m:rPr>
                                  <m:sty m:val="p"/>
                                </m:rPr>
                                <a:rPr lang="en-US" b="0" i="0" smtClean="0">
                                  <a:solidFill>
                                    <a:schemeClr val="tx1"/>
                                  </a:solidFill>
                                  <a:latin typeface="Cambria Math" panose="02040503050406030204" pitchFamily="18" charset="0"/>
                                  <a:cs typeface="Times New Roman"/>
                                </a:rPr>
                                <m:t>sin</m:t>
                              </m:r>
                            </m:fName>
                            <m:e>
                              <m:r>
                                <a:rPr lang="en-US" b="0" i="1" smtClean="0">
                                  <a:solidFill>
                                    <a:schemeClr val="tx1"/>
                                  </a:solidFill>
                                  <a:latin typeface="Cambria Math" panose="02040503050406030204" pitchFamily="18" charset="0"/>
                                  <a:cs typeface="Times New Roman"/>
                                </a:rPr>
                                <m:t>𝑥</m:t>
                              </m:r>
                            </m:e>
                          </m:func>
                          <m:r>
                            <a:rPr lang="en-US" b="0" i="1" smtClean="0">
                              <a:solidFill>
                                <a:schemeClr val="tx1"/>
                              </a:solidFill>
                              <a:latin typeface="Cambria Math" panose="02040503050406030204" pitchFamily="18" charset="0"/>
                              <a:cs typeface="Times New Roman"/>
                            </a:rPr>
                            <m:t>𝑑𝑥</m:t>
                          </m:r>
                        </m:e>
                      </m:nary>
                    </m:oMath>
                  </m:oMathPara>
                </a14:m>
                <a:endParaRPr lang="en-US" dirty="0">
                  <a:solidFill>
                    <a:schemeClr val="tx1"/>
                  </a:solidFill>
                </a:endParaRPr>
              </a:p>
              <a:p>
                <a:pPr marL="36900" indent="0">
                  <a:lnSpc>
                    <a:spcPct val="100000"/>
                  </a:lnSpc>
                  <a:buNone/>
                </a:pPr>
                <a:r>
                  <a:rPr lang="en-US" spc="-10" dirty="0">
                    <a:solidFill>
                      <a:schemeClr val="tx1"/>
                    </a:solidFill>
                  </a:rPr>
                  <a:t>Now u</a:t>
                </a:r>
                <a:r>
                  <a:rPr lang="en-US" spc="-5" dirty="0">
                    <a:solidFill>
                      <a:schemeClr val="tx1"/>
                    </a:solidFill>
                  </a:rPr>
                  <a:t>se Integration </a:t>
                </a:r>
                <a:r>
                  <a:rPr lang="en-US" spc="-10" dirty="0">
                    <a:solidFill>
                      <a:schemeClr val="tx1"/>
                    </a:solidFill>
                  </a:rPr>
                  <a:t>b</a:t>
                </a:r>
                <a:r>
                  <a:rPr lang="en-US" spc="-5" dirty="0">
                    <a:solidFill>
                      <a:schemeClr val="tx1"/>
                    </a:solidFill>
                  </a:rPr>
                  <a:t>y Parts on the last the integral with </a:t>
                </a:r>
                <a:r>
                  <a:rPr lang="en-US" i="1" spc="-5" dirty="0">
                    <a:solidFill>
                      <a:schemeClr val="tx1"/>
                    </a:solidFill>
                  </a:rPr>
                  <a:t>u</a:t>
                </a:r>
                <a:r>
                  <a:rPr lang="en-US" i="1" spc="75" dirty="0">
                    <a:solidFill>
                      <a:schemeClr val="tx1"/>
                    </a:solidFill>
                  </a:rPr>
                  <a:t> </a:t>
                </a:r>
                <a:r>
                  <a:rPr lang="en-US" spc="-25" dirty="0">
                    <a:solidFill>
                      <a:schemeClr val="tx1"/>
                    </a:solidFill>
                  </a:rPr>
                  <a:t>=</a:t>
                </a:r>
                <a:r>
                  <a:rPr lang="en-US" spc="-40" dirty="0">
                    <a:solidFill>
                      <a:schemeClr val="tx1"/>
                    </a:solidFill>
                  </a:rPr>
                  <a:t> </a:t>
                </a:r>
                <a:r>
                  <a:rPr lang="en-US" spc="-5" dirty="0">
                    <a:solidFill>
                      <a:schemeClr val="tx1"/>
                    </a:solidFill>
                  </a:rPr>
                  <a:t>sin</a:t>
                </a:r>
                <a:r>
                  <a:rPr lang="en-US" spc="-60" dirty="0">
                    <a:solidFill>
                      <a:schemeClr val="tx1"/>
                    </a:solidFill>
                  </a:rPr>
                  <a:t> </a:t>
                </a:r>
                <a:r>
                  <a:rPr lang="en-US" i="1" spc="-5" dirty="0">
                    <a:solidFill>
                      <a:schemeClr val="tx1"/>
                    </a:solidFill>
                  </a:rPr>
                  <a:t>x,</a:t>
                </a:r>
                <a:r>
                  <a:rPr lang="en-US" spc="-10" dirty="0">
                    <a:solidFill>
                      <a:schemeClr val="tx1"/>
                    </a:solidFill>
                  </a:rPr>
                  <a:t> </a:t>
                </a:r>
                <a14:m>
                  <m:oMath xmlns:m="http://schemas.openxmlformats.org/officeDocument/2006/math">
                    <m:r>
                      <a:rPr lang="en-US" i="1" spc="-10">
                        <a:solidFill>
                          <a:schemeClr val="tx1"/>
                        </a:solidFill>
                        <a:latin typeface="Cambria Math" panose="02040503050406030204" pitchFamily="18" charset="0"/>
                        <a:cs typeface="Times New Roman"/>
                      </a:rPr>
                      <m:t>𝑑𝑣</m:t>
                    </m:r>
                    <m:r>
                      <a:rPr lang="en-US" i="1" spc="-10">
                        <a:solidFill>
                          <a:schemeClr val="tx1"/>
                        </a:solidFill>
                        <a:latin typeface="Cambria Math" panose="02040503050406030204" pitchFamily="18" charset="0"/>
                        <a:cs typeface="Times New Roman"/>
                      </a:rPr>
                      <m:t>=</m:t>
                    </m:r>
                    <m:sSup>
                      <m:sSupPr>
                        <m:ctrlPr>
                          <a:rPr lang="en-US" i="1" spc="-10">
                            <a:solidFill>
                              <a:schemeClr val="tx1"/>
                            </a:solidFill>
                            <a:latin typeface="Cambria Math" panose="02040503050406030204" pitchFamily="18" charset="0"/>
                            <a:cs typeface="Times New Roman"/>
                          </a:rPr>
                        </m:ctrlPr>
                      </m:sSupPr>
                      <m:e>
                        <m:r>
                          <a:rPr lang="en-US" i="1" spc="-10">
                            <a:solidFill>
                              <a:schemeClr val="tx1"/>
                            </a:solidFill>
                            <a:latin typeface="Cambria Math" panose="02040503050406030204" pitchFamily="18" charset="0"/>
                            <a:cs typeface="Times New Roman"/>
                          </a:rPr>
                          <m:t>𝑒</m:t>
                        </m:r>
                      </m:e>
                      <m:sup>
                        <m:r>
                          <a:rPr lang="en-US" i="1" spc="-10">
                            <a:solidFill>
                              <a:schemeClr val="tx1"/>
                            </a:solidFill>
                            <a:latin typeface="Cambria Math" panose="02040503050406030204" pitchFamily="18" charset="0"/>
                            <a:cs typeface="Times New Roman"/>
                          </a:rPr>
                          <m:t>𝑥</m:t>
                        </m:r>
                      </m:sup>
                    </m:sSup>
                    <m:r>
                      <a:rPr lang="en-US" i="1" spc="-10">
                        <a:solidFill>
                          <a:schemeClr val="tx1"/>
                        </a:solidFill>
                        <a:latin typeface="Cambria Math" panose="02040503050406030204" pitchFamily="18" charset="0"/>
                        <a:cs typeface="Times New Roman"/>
                      </a:rPr>
                      <m:t>𝑑𝑥</m:t>
                    </m:r>
                  </m:oMath>
                </a14:m>
                <a:r>
                  <a:rPr lang="en-US" dirty="0">
                    <a:solidFill>
                      <a:schemeClr val="tx1"/>
                    </a:solidFill>
                  </a:rPr>
                  <a:t>, </a:t>
                </a:r>
                <a14:m>
                  <m:oMath xmlns:m="http://schemas.openxmlformats.org/officeDocument/2006/math">
                    <m:r>
                      <a:rPr lang="en-US" i="1">
                        <a:solidFill>
                          <a:schemeClr val="tx1"/>
                        </a:solidFill>
                        <a:latin typeface="Cambria Math" panose="02040503050406030204" pitchFamily="18" charset="0"/>
                        <a:cs typeface="Times New Roman"/>
                      </a:rPr>
                      <m:t>𝑑𝑢</m:t>
                    </m:r>
                    <m:r>
                      <a:rPr lang="en-US" i="1">
                        <a:solidFill>
                          <a:schemeClr val="tx1"/>
                        </a:solidFill>
                        <a:latin typeface="Cambria Math" panose="02040503050406030204" pitchFamily="18" charset="0"/>
                        <a:cs typeface="Times New Roman"/>
                      </a:rPr>
                      <m:t>=</m:t>
                    </m:r>
                    <m:func>
                      <m:funcPr>
                        <m:ctrlPr>
                          <a:rPr lang="en-US" i="1" smtClean="0">
                            <a:solidFill>
                              <a:schemeClr val="tx1"/>
                            </a:solidFill>
                            <a:latin typeface="Cambria Math" panose="02040503050406030204" pitchFamily="18" charset="0"/>
                            <a:cs typeface="Times New Roman"/>
                          </a:rPr>
                        </m:ctrlPr>
                      </m:funcPr>
                      <m:fName>
                        <m:r>
                          <m:rPr>
                            <m:sty m:val="p"/>
                          </m:rPr>
                          <a:rPr lang="en-US" i="0" smtClean="0">
                            <a:solidFill>
                              <a:schemeClr val="tx1"/>
                            </a:solidFill>
                            <a:latin typeface="Cambria Math" panose="02040503050406030204" pitchFamily="18" charset="0"/>
                            <a:cs typeface="Times New Roman"/>
                          </a:rPr>
                          <m:t>cos</m:t>
                        </m:r>
                      </m:fName>
                      <m:e>
                        <m:r>
                          <a:rPr lang="en-US" b="0" i="1" smtClean="0">
                            <a:solidFill>
                              <a:schemeClr val="tx1"/>
                            </a:solidFill>
                            <a:latin typeface="Cambria Math" panose="02040503050406030204" pitchFamily="18" charset="0"/>
                            <a:cs typeface="Times New Roman"/>
                          </a:rPr>
                          <m:t>𝑥</m:t>
                        </m:r>
                      </m:e>
                    </m:func>
                    <m:r>
                      <a:rPr lang="en-US" i="1">
                        <a:solidFill>
                          <a:schemeClr val="tx1"/>
                        </a:solidFill>
                        <a:latin typeface="Cambria Math" panose="02040503050406030204" pitchFamily="18" charset="0"/>
                        <a:cs typeface="Times New Roman"/>
                      </a:rPr>
                      <m:t>𝑑𝑥</m:t>
                    </m:r>
                  </m:oMath>
                </a14:m>
                <a:r>
                  <a:rPr lang="en-US" dirty="0">
                    <a:solidFill>
                      <a:schemeClr val="tx1"/>
                    </a:solidFill>
                  </a:rPr>
                  <a:t>, and </a:t>
                </a:r>
                <a14:m>
                  <m:oMath xmlns:m="http://schemas.openxmlformats.org/officeDocument/2006/math">
                    <m:r>
                      <a:rPr lang="en-US" i="1">
                        <a:solidFill>
                          <a:schemeClr val="tx1"/>
                        </a:solidFill>
                        <a:latin typeface="Cambria Math" panose="02040503050406030204" pitchFamily="18" charset="0"/>
                        <a:cs typeface="Times New Roman"/>
                      </a:rPr>
                      <m:t>𝑣</m:t>
                    </m:r>
                    <m:r>
                      <a:rPr lang="en-US" i="1">
                        <a:solidFill>
                          <a:schemeClr val="tx1"/>
                        </a:solidFill>
                        <a:latin typeface="Cambria Math" panose="02040503050406030204" pitchFamily="18" charset="0"/>
                        <a:cs typeface="Times New Roman"/>
                      </a:rPr>
                      <m:t>= </m:t>
                    </m:r>
                    <m:sSup>
                      <m:sSupPr>
                        <m:ctrlPr>
                          <a:rPr lang="en-US" i="1">
                            <a:solidFill>
                              <a:schemeClr val="tx1"/>
                            </a:solidFill>
                            <a:latin typeface="Cambria Math" panose="02040503050406030204" pitchFamily="18" charset="0"/>
                            <a:cs typeface="Times New Roman"/>
                          </a:rPr>
                        </m:ctrlPr>
                      </m:sSupPr>
                      <m:e>
                        <m:r>
                          <a:rPr lang="en-US" i="1">
                            <a:solidFill>
                              <a:schemeClr val="tx1"/>
                            </a:solidFill>
                            <a:latin typeface="Cambria Math" panose="02040503050406030204" pitchFamily="18" charset="0"/>
                            <a:cs typeface="Times New Roman"/>
                          </a:rPr>
                          <m:t>𝑒</m:t>
                        </m:r>
                      </m:e>
                      <m:sup>
                        <m:r>
                          <a:rPr lang="en-US" i="1">
                            <a:solidFill>
                              <a:schemeClr val="tx1"/>
                            </a:solidFill>
                            <a:latin typeface="Cambria Math" panose="02040503050406030204" pitchFamily="18" charset="0"/>
                            <a:cs typeface="Times New Roman"/>
                          </a:rPr>
                          <m:t>𝑥</m:t>
                        </m:r>
                      </m:sup>
                    </m:sSup>
                  </m:oMath>
                </a14:m>
                <a:r>
                  <a:rPr lang="en-US" dirty="0">
                    <a:solidFill>
                      <a:schemeClr val="tx1"/>
                    </a:solidFill>
                  </a:rPr>
                  <a:t> to obtain </a:t>
                </a:r>
                <a14:m>
                  <m:oMath xmlns:m="http://schemas.openxmlformats.org/officeDocument/2006/math">
                    <m:nary>
                      <m:naryPr>
                        <m:limLoc m:val="undOvr"/>
                        <m:subHide m:val="on"/>
                        <m:supHide m:val="on"/>
                        <m:ctrlPr>
                          <a:rPr lang="en-US" i="1" smtClean="0">
                            <a:solidFill>
                              <a:schemeClr val="tx1"/>
                            </a:solidFill>
                            <a:latin typeface="Cambria Math" panose="02040503050406030204" pitchFamily="18" charset="0"/>
                            <a:cs typeface="Times New Roman"/>
                          </a:rPr>
                        </m:ctrlPr>
                      </m:naryPr>
                      <m:sub/>
                      <m:sup/>
                      <m:e>
                        <m:sSup>
                          <m:sSupPr>
                            <m:ctrlPr>
                              <a:rPr lang="en-US" i="1" smtClean="0">
                                <a:solidFill>
                                  <a:schemeClr val="tx1"/>
                                </a:solidFill>
                                <a:latin typeface="Cambria Math" panose="02040503050406030204" pitchFamily="18" charset="0"/>
                                <a:cs typeface="Times New Roman"/>
                              </a:rPr>
                            </m:ctrlPr>
                          </m:sSupPr>
                          <m:e>
                            <m:r>
                              <a:rPr lang="en-US" b="0" i="1" smtClean="0">
                                <a:solidFill>
                                  <a:schemeClr val="tx1"/>
                                </a:solidFill>
                                <a:latin typeface="Cambria Math" panose="02040503050406030204" pitchFamily="18" charset="0"/>
                                <a:cs typeface="Times New Roman"/>
                              </a:rPr>
                              <m:t>𝑒</m:t>
                            </m:r>
                          </m:e>
                          <m:sup>
                            <m:r>
                              <a:rPr lang="en-US" b="0" i="1" smtClean="0">
                                <a:solidFill>
                                  <a:schemeClr val="tx1"/>
                                </a:solidFill>
                                <a:latin typeface="Cambria Math" panose="02040503050406030204" pitchFamily="18" charset="0"/>
                                <a:cs typeface="Times New Roman"/>
                              </a:rPr>
                              <m:t>𝑥</m:t>
                            </m:r>
                          </m:sup>
                        </m:sSup>
                        <m:func>
                          <m:funcPr>
                            <m:ctrlPr>
                              <a:rPr lang="en-US" i="1" smtClean="0">
                                <a:solidFill>
                                  <a:schemeClr val="tx1"/>
                                </a:solidFill>
                                <a:latin typeface="Cambria Math" panose="02040503050406030204" pitchFamily="18" charset="0"/>
                                <a:cs typeface="Times New Roman"/>
                              </a:rPr>
                            </m:ctrlPr>
                          </m:funcPr>
                          <m:fName>
                            <m:r>
                              <m:rPr>
                                <m:sty m:val="p"/>
                              </m:rPr>
                              <a:rPr lang="en-US" i="0" smtClean="0">
                                <a:solidFill>
                                  <a:schemeClr val="tx1"/>
                                </a:solidFill>
                                <a:latin typeface="Cambria Math" panose="02040503050406030204" pitchFamily="18" charset="0"/>
                                <a:cs typeface="Times New Roman"/>
                              </a:rPr>
                              <m:t>sin</m:t>
                            </m:r>
                          </m:fName>
                          <m:e>
                            <m:r>
                              <a:rPr lang="en-US" b="0" i="1" smtClean="0">
                                <a:solidFill>
                                  <a:schemeClr val="tx1"/>
                                </a:solidFill>
                                <a:latin typeface="Cambria Math" panose="02040503050406030204" pitchFamily="18" charset="0"/>
                                <a:cs typeface="Times New Roman"/>
                              </a:rPr>
                              <m:t>𝑥</m:t>
                            </m:r>
                          </m:e>
                        </m:func>
                        <m:r>
                          <a:rPr lang="en-US" b="0" i="1" smtClean="0">
                            <a:solidFill>
                              <a:schemeClr val="tx1"/>
                            </a:solidFill>
                            <a:latin typeface="Cambria Math" panose="02040503050406030204" pitchFamily="18" charset="0"/>
                            <a:cs typeface="Times New Roman"/>
                          </a:rPr>
                          <m:t>𝑑𝑥</m:t>
                        </m:r>
                      </m:e>
                    </m:nary>
                    <m:r>
                      <a:rPr lang="en-US" b="0" i="1" smtClean="0">
                        <a:solidFill>
                          <a:schemeClr val="tx1"/>
                        </a:solidFill>
                        <a:latin typeface="Cambria Math" panose="02040503050406030204" pitchFamily="18" charset="0"/>
                        <a:cs typeface="Times New Roman"/>
                      </a:rPr>
                      <m:t>=</m:t>
                    </m:r>
                    <m:sSup>
                      <m:sSupPr>
                        <m:ctrlPr>
                          <a:rPr lang="en-US" b="0" i="1" smtClean="0">
                            <a:solidFill>
                              <a:schemeClr val="tx1"/>
                            </a:solidFill>
                            <a:latin typeface="Cambria Math" panose="02040503050406030204" pitchFamily="18" charset="0"/>
                            <a:cs typeface="Times New Roman"/>
                          </a:rPr>
                        </m:ctrlPr>
                      </m:sSupPr>
                      <m:e>
                        <m:r>
                          <a:rPr lang="en-US" b="0" i="1" smtClean="0">
                            <a:solidFill>
                              <a:schemeClr val="tx1"/>
                            </a:solidFill>
                            <a:latin typeface="Cambria Math" panose="02040503050406030204" pitchFamily="18" charset="0"/>
                            <a:cs typeface="Times New Roman"/>
                          </a:rPr>
                          <m:t>𝑒</m:t>
                        </m:r>
                      </m:e>
                      <m:sup>
                        <m:r>
                          <a:rPr lang="en-US" b="0" i="1" smtClean="0">
                            <a:solidFill>
                              <a:schemeClr val="tx1"/>
                            </a:solidFill>
                            <a:latin typeface="Cambria Math" panose="02040503050406030204" pitchFamily="18" charset="0"/>
                            <a:cs typeface="Times New Roman"/>
                          </a:rPr>
                          <m:t>𝑥</m:t>
                        </m:r>
                      </m:sup>
                    </m:sSup>
                    <m:func>
                      <m:funcPr>
                        <m:ctrlPr>
                          <a:rPr lang="en-US" b="0" i="1" smtClean="0">
                            <a:solidFill>
                              <a:schemeClr val="tx1"/>
                            </a:solidFill>
                            <a:latin typeface="Cambria Math" panose="02040503050406030204" pitchFamily="18" charset="0"/>
                            <a:cs typeface="Times New Roman"/>
                          </a:rPr>
                        </m:ctrlPr>
                      </m:funcPr>
                      <m:fName>
                        <m:r>
                          <m:rPr>
                            <m:sty m:val="p"/>
                          </m:rPr>
                          <a:rPr lang="en-US" b="0" i="0" smtClean="0">
                            <a:solidFill>
                              <a:schemeClr val="tx1"/>
                            </a:solidFill>
                            <a:latin typeface="Cambria Math" panose="02040503050406030204" pitchFamily="18" charset="0"/>
                            <a:cs typeface="Times New Roman"/>
                          </a:rPr>
                          <m:t>sin</m:t>
                        </m:r>
                      </m:fName>
                      <m:e>
                        <m:r>
                          <a:rPr lang="en-US" b="0" i="1" smtClean="0">
                            <a:solidFill>
                              <a:schemeClr val="tx1"/>
                            </a:solidFill>
                            <a:latin typeface="Cambria Math" panose="02040503050406030204" pitchFamily="18" charset="0"/>
                            <a:cs typeface="Times New Roman"/>
                          </a:rPr>
                          <m:t>𝑥</m:t>
                        </m:r>
                      </m:e>
                    </m:func>
                    <m:r>
                      <a:rPr lang="en-US" b="0" i="1" smtClean="0">
                        <a:solidFill>
                          <a:schemeClr val="tx1"/>
                        </a:solidFill>
                        <a:latin typeface="Cambria Math" panose="02040503050406030204" pitchFamily="18" charset="0"/>
                        <a:cs typeface="Times New Roman"/>
                      </a:rPr>
                      <m:t>−</m:t>
                    </m:r>
                    <m:nary>
                      <m:naryPr>
                        <m:limLoc m:val="undOvr"/>
                        <m:subHide m:val="on"/>
                        <m:supHide m:val="on"/>
                        <m:ctrlPr>
                          <a:rPr lang="en-US" b="0" i="1" smtClean="0">
                            <a:solidFill>
                              <a:schemeClr val="tx1"/>
                            </a:solidFill>
                            <a:latin typeface="Cambria Math" panose="02040503050406030204" pitchFamily="18" charset="0"/>
                            <a:cs typeface="Times New Roman"/>
                          </a:rPr>
                        </m:ctrlPr>
                      </m:naryPr>
                      <m:sub/>
                      <m:sup/>
                      <m:e>
                        <m:sSup>
                          <m:sSupPr>
                            <m:ctrlPr>
                              <a:rPr lang="en-US" b="0" i="1" smtClean="0">
                                <a:solidFill>
                                  <a:schemeClr val="tx1"/>
                                </a:solidFill>
                                <a:latin typeface="Cambria Math" panose="02040503050406030204" pitchFamily="18" charset="0"/>
                                <a:cs typeface="Times New Roman"/>
                              </a:rPr>
                            </m:ctrlPr>
                          </m:sSupPr>
                          <m:e>
                            <m:r>
                              <a:rPr lang="en-US" b="0" i="1" smtClean="0">
                                <a:solidFill>
                                  <a:schemeClr val="tx1"/>
                                </a:solidFill>
                                <a:latin typeface="Cambria Math" panose="02040503050406030204" pitchFamily="18" charset="0"/>
                                <a:cs typeface="Times New Roman"/>
                              </a:rPr>
                              <m:t>𝑒</m:t>
                            </m:r>
                          </m:e>
                          <m:sup>
                            <m:r>
                              <a:rPr lang="en-US" b="0" i="1" smtClean="0">
                                <a:solidFill>
                                  <a:schemeClr val="tx1"/>
                                </a:solidFill>
                                <a:latin typeface="Cambria Math" panose="02040503050406030204" pitchFamily="18" charset="0"/>
                                <a:cs typeface="Times New Roman"/>
                              </a:rPr>
                              <m:t>𝑥</m:t>
                            </m:r>
                          </m:sup>
                        </m:sSup>
                        <m:func>
                          <m:funcPr>
                            <m:ctrlPr>
                              <a:rPr lang="en-US" b="0" i="1" smtClean="0">
                                <a:solidFill>
                                  <a:schemeClr val="tx1"/>
                                </a:solidFill>
                                <a:latin typeface="Cambria Math" panose="02040503050406030204" pitchFamily="18" charset="0"/>
                                <a:cs typeface="Times New Roman"/>
                              </a:rPr>
                            </m:ctrlPr>
                          </m:funcPr>
                          <m:fName>
                            <m:r>
                              <m:rPr>
                                <m:sty m:val="p"/>
                              </m:rPr>
                              <a:rPr lang="en-US" b="0" i="0" smtClean="0">
                                <a:solidFill>
                                  <a:schemeClr val="tx1"/>
                                </a:solidFill>
                                <a:latin typeface="Cambria Math" panose="02040503050406030204" pitchFamily="18" charset="0"/>
                                <a:cs typeface="Times New Roman"/>
                              </a:rPr>
                              <m:t>cos</m:t>
                            </m:r>
                          </m:fName>
                          <m:e>
                            <m:r>
                              <a:rPr lang="en-US" b="0" i="1" smtClean="0">
                                <a:solidFill>
                                  <a:schemeClr val="tx1"/>
                                </a:solidFill>
                                <a:latin typeface="Cambria Math" panose="02040503050406030204" pitchFamily="18" charset="0"/>
                                <a:cs typeface="Times New Roman"/>
                              </a:rPr>
                              <m:t>𝑥</m:t>
                            </m:r>
                          </m:e>
                        </m:func>
                        <m:r>
                          <a:rPr lang="en-US" b="0" i="1" smtClean="0">
                            <a:solidFill>
                              <a:schemeClr val="tx1"/>
                            </a:solidFill>
                            <a:latin typeface="Cambria Math" panose="02040503050406030204" pitchFamily="18" charset="0"/>
                            <a:cs typeface="Times New Roman"/>
                          </a:rPr>
                          <m:t>𝑑𝑥</m:t>
                        </m:r>
                      </m:e>
                    </m:nary>
                  </m:oMath>
                </a14:m>
                <a:r>
                  <a:rPr lang="en-US" dirty="0">
                    <a:solidFill>
                      <a:schemeClr val="tx1"/>
                    </a:solidFill>
                  </a:rPr>
                  <a:t>. So,</a:t>
                </a:r>
              </a:p>
              <a:p>
                <a:pPr marL="36900" indent="0">
                  <a:lnSpc>
                    <a:spcPct val="100000"/>
                  </a:lnSpc>
                  <a:buNone/>
                </a:pPr>
                <a14:m>
                  <m:oMathPara xmlns:m="http://schemas.openxmlformats.org/officeDocument/2006/math">
                    <m:oMathParaPr>
                      <m:jc m:val="centerGroup"/>
                    </m:oMathParaPr>
                    <m:oMath xmlns:m="http://schemas.openxmlformats.org/officeDocument/2006/math">
                      <m:nary>
                        <m:naryPr>
                          <m:limLoc m:val="undOvr"/>
                          <m:subHide m:val="on"/>
                          <m:supHide m:val="on"/>
                          <m:ctrlPr>
                            <a:rPr lang="en-US" i="1">
                              <a:latin typeface="Cambria Math" panose="02040503050406030204" pitchFamily="18" charset="0"/>
                              <a:cs typeface="Times New Roman"/>
                            </a:rPr>
                          </m:ctrlPr>
                        </m:naryPr>
                        <m:sub/>
                        <m:sup/>
                        <m:e>
                          <m:sSup>
                            <m:sSupPr>
                              <m:ctrlPr>
                                <a:rPr lang="en-US" i="1">
                                  <a:latin typeface="Cambria Math" panose="02040503050406030204" pitchFamily="18" charset="0"/>
                                  <a:cs typeface="Times New Roman"/>
                                </a:rPr>
                              </m:ctrlPr>
                            </m:sSupPr>
                            <m:e>
                              <m:r>
                                <a:rPr lang="en-US" i="1">
                                  <a:latin typeface="Cambria Math" panose="02040503050406030204" pitchFamily="18" charset="0"/>
                                  <a:cs typeface="Times New Roman"/>
                                </a:rPr>
                                <m:t>𝑒</m:t>
                              </m:r>
                            </m:e>
                            <m:sup>
                              <m:r>
                                <a:rPr lang="en-US" i="1">
                                  <a:latin typeface="Cambria Math" panose="02040503050406030204" pitchFamily="18" charset="0"/>
                                  <a:cs typeface="Times New Roman"/>
                                </a:rPr>
                                <m:t>𝑥</m:t>
                              </m:r>
                            </m:sup>
                          </m:sSup>
                          <m:func>
                            <m:funcPr>
                              <m:ctrlPr>
                                <a:rPr lang="en-US" i="1">
                                  <a:latin typeface="Cambria Math" panose="02040503050406030204" pitchFamily="18" charset="0"/>
                                  <a:cs typeface="Times New Roman"/>
                                </a:rPr>
                              </m:ctrlPr>
                            </m:funcPr>
                            <m:fName>
                              <m:r>
                                <m:rPr>
                                  <m:sty m:val="p"/>
                                </m:rPr>
                                <a:rPr lang="en-US">
                                  <a:latin typeface="Cambria Math" panose="02040503050406030204" pitchFamily="18" charset="0"/>
                                  <a:cs typeface="Times New Roman"/>
                                </a:rPr>
                                <m:t>cos</m:t>
                              </m:r>
                            </m:fName>
                            <m:e>
                              <m:r>
                                <a:rPr lang="en-US" i="1">
                                  <a:latin typeface="Cambria Math" panose="02040503050406030204" pitchFamily="18" charset="0"/>
                                  <a:cs typeface="Times New Roman"/>
                                </a:rPr>
                                <m:t>𝑥</m:t>
                              </m:r>
                            </m:e>
                          </m:func>
                          <m:r>
                            <a:rPr lang="en-US" i="1">
                              <a:latin typeface="Cambria Math" panose="02040503050406030204" pitchFamily="18" charset="0"/>
                              <a:cs typeface="Times New Roman"/>
                            </a:rPr>
                            <m:t>𝑑𝑥</m:t>
                          </m:r>
                        </m:e>
                      </m:nary>
                      <m:r>
                        <a:rPr lang="en-US" i="1">
                          <a:latin typeface="Cambria Math" panose="02040503050406030204" pitchFamily="18" charset="0"/>
                          <a:cs typeface="Times New Roman"/>
                        </a:rPr>
                        <m:t>=</m:t>
                      </m:r>
                      <m:sSup>
                        <m:sSupPr>
                          <m:ctrlPr>
                            <a:rPr lang="en-US" i="1">
                              <a:latin typeface="Cambria Math" panose="02040503050406030204" pitchFamily="18" charset="0"/>
                              <a:cs typeface="Times New Roman"/>
                            </a:rPr>
                          </m:ctrlPr>
                        </m:sSupPr>
                        <m:e>
                          <m:r>
                            <a:rPr lang="en-US" i="1">
                              <a:latin typeface="Cambria Math" panose="02040503050406030204" pitchFamily="18" charset="0"/>
                              <a:cs typeface="Times New Roman"/>
                            </a:rPr>
                            <m:t>𝑒</m:t>
                          </m:r>
                        </m:e>
                        <m:sup>
                          <m:r>
                            <a:rPr lang="en-US" i="1">
                              <a:latin typeface="Cambria Math" panose="02040503050406030204" pitchFamily="18" charset="0"/>
                              <a:cs typeface="Times New Roman"/>
                            </a:rPr>
                            <m:t>𝑥</m:t>
                          </m:r>
                        </m:sup>
                      </m:sSup>
                      <m:func>
                        <m:funcPr>
                          <m:ctrlPr>
                            <a:rPr lang="en-US" i="1">
                              <a:latin typeface="Cambria Math" panose="02040503050406030204" pitchFamily="18" charset="0"/>
                              <a:cs typeface="Times New Roman"/>
                            </a:rPr>
                          </m:ctrlPr>
                        </m:funcPr>
                        <m:fName>
                          <m:r>
                            <m:rPr>
                              <m:sty m:val="p"/>
                            </m:rPr>
                            <a:rPr lang="en-US">
                              <a:latin typeface="Cambria Math" panose="02040503050406030204" pitchFamily="18" charset="0"/>
                              <a:cs typeface="Times New Roman"/>
                            </a:rPr>
                            <m:t>cos</m:t>
                          </m:r>
                        </m:fName>
                        <m:e>
                          <m:r>
                            <a:rPr lang="en-US" i="1">
                              <a:latin typeface="Cambria Math" panose="02040503050406030204" pitchFamily="18" charset="0"/>
                              <a:cs typeface="Times New Roman"/>
                            </a:rPr>
                            <m:t>𝑥</m:t>
                          </m:r>
                        </m:e>
                      </m:func>
                      <m:r>
                        <a:rPr lang="en-US" i="1">
                          <a:latin typeface="Cambria Math" panose="02040503050406030204" pitchFamily="18" charset="0"/>
                          <a:cs typeface="Times New Roman"/>
                        </a:rPr>
                        <m:t>+</m:t>
                      </m:r>
                      <m:nary>
                        <m:naryPr>
                          <m:limLoc m:val="undOvr"/>
                          <m:subHide m:val="on"/>
                          <m:supHide m:val="on"/>
                          <m:ctrlPr>
                            <a:rPr lang="en-US" i="1">
                              <a:latin typeface="Cambria Math" panose="02040503050406030204" pitchFamily="18" charset="0"/>
                              <a:cs typeface="Times New Roman"/>
                            </a:rPr>
                          </m:ctrlPr>
                        </m:naryPr>
                        <m:sub/>
                        <m:sup/>
                        <m:e>
                          <m:sSup>
                            <m:sSupPr>
                              <m:ctrlPr>
                                <a:rPr lang="en-US" i="1">
                                  <a:latin typeface="Cambria Math" panose="02040503050406030204" pitchFamily="18" charset="0"/>
                                  <a:cs typeface="Times New Roman"/>
                                </a:rPr>
                              </m:ctrlPr>
                            </m:sSupPr>
                            <m:e>
                              <m:r>
                                <a:rPr lang="en-US" i="1">
                                  <a:latin typeface="Cambria Math" panose="02040503050406030204" pitchFamily="18" charset="0"/>
                                  <a:cs typeface="Times New Roman"/>
                                </a:rPr>
                                <m:t>𝑒</m:t>
                              </m:r>
                            </m:e>
                            <m:sup>
                              <m:r>
                                <a:rPr lang="en-US" i="1">
                                  <a:latin typeface="Cambria Math" panose="02040503050406030204" pitchFamily="18" charset="0"/>
                                  <a:cs typeface="Times New Roman"/>
                                </a:rPr>
                                <m:t>𝑥</m:t>
                              </m:r>
                            </m:sup>
                          </m:sSup>
                          <m:func>
                            <m:funcPr>
                              <m:ctrlPr>
                                <a:rPr lang="en-US" i="1">
                                  <a:latin typeface="Cambria Math" panose="02040503050406030204" pitchFamily="18" charset="0"/>
                                  <a:cs typeface="Times New Roman"/>
                                </a:rPr>
                              </m:ctrlPr>
                            </m:funcPr>
                            <m:fName>
                              <m:r>
                                <m:rPr>
                                  <m:sty m:val="p"/>
                                </m:rPr>
                                <a:rPr lang="en-US">
                                  <a:latin typeface="Cambria Math" panose="02040503050406030204" pitchFamily="18" charset="0"/>
                                  <a:cs typeface="Times New Roman"/>
                                </a:rPr>
                                <m:t>sin</m:t>
                              </m:r>
                            </m:fName>
                            <m:e>
                              <m:r>
                                <a:rPr lang="en-US" i="1">
                                  <a:latin typeface="Cambria Math" panose="02040503050406030204" pitchFamily="18" charset="0"/>
                                  <a:cs typeface="Times New Roman"/>
                                </a:rPr>
                                <m:t>𝑥</m:t>
                              </m:r>
                            </m:e>
                          </m:func>
                          <m:r>
                            <a:rPr lang="en-US" i="1">
                              <a:latin typeface="Cambria Math" panose="02040503050406030204" pitchFamily="18" charset="0"/>
                              <a:cs typeface="Times New Roman"/>
                            </a:rPr>
                            <m:t>𝑑𝑥</m:t>
                          </m:r>
                        </m:e>
                      </m:nary>
                    </m:oMath>
                  </m:oMathPara>
                </a14:m>
                <a:endParaRPr lang="en-US" dirty="0">
                  <a:solidFill>
                    <a:schemeClr val="tx1"/>
                  </a:solidFill>
                </a:endParaRPr>
              </a:p>
              <a:p>
                <a:pPr marL="36900" indent="0">
                  <a:lnSpc>
                    <a:spcPct val="100000"/>
                  </a:lnSpc>
                  <a:buNone/>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m:t>
                      </m:r>
                      <m:sSup>
                        <m:sSupPr>
                          <m:ctrlPr>
                            <a:rPr lang="en-US" b="0"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𝑒</m:t>
                          </m:r>
                        </m:e>
                        <m:sup>
                          <m:r>
                            <a:rPr lang="en-US" b="0" i="1" smtClean="0">
                              <a:solidFill>
                                <a:schemeClr val="tx1"/>
                              </a:solidFill>
                              <a:latin typeface="Cambria Math" panose="02040503050406030204" pitchFamily="18" charset="0"/>
                            </a:rPr>
                            <m:t>𝑥</m:t>
                          </m:r>
                        </m:sup>
                      </m:sSup>
                      <m:func>
                        <m:funcPr>
                          <m:ctrlPr>
                            <a:rPr lang="en-US" b="0" i="1" smtClean="0">
                              <a:solidFill>
                                <a:schemeClr val="tx1"/>
                              </a:solidFill>
                              <a:latin typeface="Cambria Math" panose="02040503050406030204" pitchFamily="18" charset="0"/>
                            </a:rPr>
                          </m:ctrlPr>
                        </m:funcPr>
                        <m:fName>
                          <m:r>
                            <m:rPr>
                              <m:sty m:val="p"/>
                            </m:rPr>
                            <a:rPr lang="en-US" b="0" i="0" smtClean="0">
                              <a:solidFill>
                                <a:schemeClr val="tx1"/>
                              </a:solidFill>
                              <a:latin typeface="Cambria Math" panose="02040503050406030204" pitchFamily="18" charset="0"/>
                            </a:rPr>
                            <m:t>cos</m:t>
                          </m:r>
                        </m:fName>
                        <m:e>
                          <m:r>
                            <a:rPr lang="en-US" b="0" i="1" smtClean="0">
                              <a:solidFill>
                                <a:schemeClr val="tx1"/>
                              </a:solidFill>
                              <a:latin typeface="Cambria Math" panose="02040503050406030204" pitchFamily="18" charset="0"/>
                            </a:rPr>
                            <m:t>𝑥</m:t>
                          </m:r>
                        </m:e>
                      </m:func>
                      <m:r>
                        <a:rPr lang="en-US" b="0" i="1" smtClean="0">
                          <a:solidFill>
                            <a:schemeClr val="tx1"/>
                          </a:solidFill>
                          <a:latin typeface="Cambria Math" panose="02040503050406030204" pitchFamily="18" charset="0"/>
                        </a:rPr>
                        <m:t>+</m:t>
                      </m:r>
                      <m:sSup>
                        <m:sSupPr>
                          <m:ctrlPr>
                            <a:rPr lang="en-US" b="0"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𝑒</m:t>
                          </m:r>
                        </m:e>
                        <m:sup>
                          <m:r>
                            <a:rPr lang="en-US" b="0" i="1" smtClean="0">
                              <a:solidFill>
                                <a:schemeClr val="tx1"/>
                              </a:solidFill>
                              <a:latin typeface="Cambria Math" panose="02040503050406030204" pitchFamily="18" charset="0"/>
                            </a:rPr>
                            <m:t>𝑥</m:t>
                          </m:r>
                        </m:sup>
                      </m:sSup>
                      <m:func>
                        <m:funcPr>
                          <m:ctrlPr>
                            <a:rPr lang="en-US" b="0" i="1" smtClean="0">
                              <a:solidFill>
                                <a:schemeClr val="tx1"/>
                              </a:solidFill>
                              <a:latin typeface="Cambria Math" panose="02040503050406030204" pitchFamily="18" charset="0"/>
                            </a:rPr>
                          </m:ctrlPr>
                        </m:funcPr>
                        <m:fName>
                          <m:r>
                            <m:rPr>
                              <m:sty m:val="p"/>
                            </m:rPr>
                            <a:rPr lang="en-US" b="0" i="0" smtClean="0">
                              <a:solidFill>
                                <a:schemeClr val="tx1"/>
                              </a:solidFill>
                              <a:latin typeface="Cambria Math" panose="02040503050406030204" pitchFamily="18" charset="0"/>
                            </a:rPr>
                            <m:t>sin</m:t>
                          </m:r>
                        </m:fName>
                        <m:e>
                          <m:r>
                            <a:rPr lang="en-US" b="0" i="1" smtClean="0">
                              <a:solidFill>
                                <a:schemeClr val="tx1"/>
                              </a:solidFill>
                              <a:latin typeface="Cambria Math" panose="02040503050406030204" pitchFamily="18" charset="0"/>
                            </a:rPr>
                            <m:t>𝑥</m:t>
                          </m:r>
                        </m:e>
                      </m:func>
                      <m:r>
                        <a:rPr lang="en-US" b="0" i="1" smtClean="0">
                          <a:solidFill>
                            <a:schemeClr val="tx1"/>
                          </a:solidFill>
                          <a:latin typeface="Cambria Math" panose="02040503050406030204" pitchFamily="18" charset="0"/>
                        </a:rPr>
                        <m:t>−</m:t>
                      </m:r>
                      <m:nary>
                        <m:naryPr>
                          <m:limLoc m:val="undOvr"/>
                          <m:subHide m:val="on"/>
                          <m:supHide m:val="on"/>
                          <m:ctrlPr>
                            <a:rPr lang="en-US" b="0" i="1" smtClean="0">
                              <a:solidFill>
                                <a:schemeClr val="tx1"/>
                              </a:solidFill>
                              <a:latin typeface="Cambria Math" panose="02040503050406030204" pitchFamily="18" charset="0"/>
                            </a:rPr>
                          </m:ctrlPr>
                        </m:naryPr>
                        <m:sub/>
                        <m:sup/>
                        <m:e>
                          <m:sSup>
                            <m:sSupPr>
                              <m:ctrlPr>
                                <a:rPr lang="en-US" b="0"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𝑒</m:t>
                              </m:r>
                            </m:e>
                            <m:sup>
                              <m:r>
                                <a:rPr lang="en-US" b="0" i="1" smtClean="0">
                                  <a:solidFill>
                                    <a:schemeClr val="tx1"/>
                                  </a:solidFill>
                                  <a:latin typeface="Cambria Math" panose="02040503050406030204" pitchFamily="18" charset="0"/>
                                </a:rPr>
                                <m:t>𝑥</m:t>
                              </m:r>
                            </m:sup>
                          </m:sSup>
                          <m:func>
                            <m:funcPr>
                              <m:ctrlPr>
                                <a:rPr lang="en-US" b="0" i="1" smtClean="0">
                                  <a:solidFill>
                                    <a:schemeClr val="tx1"/>
                                  </a:solidFill>
                                  <a:latin typeface="Cambria Math" panose="02040503050406030204" pitchFamily="18" charset="0"/>
                                </a:rPr>
                              </m:ctrlPr>
                            </m:funcPr>
                            <m:fName>
                              <m:r>
                                <m:rPr>
                                  <m:sty m:val="p"/>
                                </m:rPr>
                                <a:rPr lang="en-US" b="0" i="0" smtClean="0">
                                  <a:solidFill>
                                    <a:schemeClr val="tx1"/>
                                  </a:solidFill>
                                  <a:latin typeface="Cambria Math" panose="02040503050406030204" pitchFamily="18" charset="0"/>
                                </a:rPr>
                                <m:t>cos</m:t>
                              </m:r>
                            </m:fName>
                            <m:e>
                              <m:r>
                                <a:rPr lang="en-US" b="0" i="1" smtClean="0">
                                  <a:solidFill>
                                    <a:schemeClr val="tx1"/>
                                  </a:solidFill>
                                  <a:latin typeface="Cambria Math" panose="02040503050406030204" pitchFamily="18" charset="0"/>
                                </a:rPr>
                                <m:t>𝑥</m:t>
                              </m:r>
                            </m:e>
                          </m:func>
                          <m:r>
                            <a:rPr lang="en-US" b="0" i="1" smtClean="0">
                              <a:solidFill>
                                <a:schemeClr val="tx1"/>
                              </a:solidFill>
                              <a:latin typeface="Cambria Math" panose="02040503050406030204" pitchFamily="18" charset="0"/>
                            </a:rPr>
                            <m:t>𝑑𝑥</m:t>
                          </m:r>
                        </m:e>
                      </m:nary>
                    </m:oMath>
                  </m:oMathPara>
                </a14:m>
                <a:endParaRPr lang="en-US" dirty="0">
                  <a:solidFill>
                    <a:schemeClr val="tx1"/>
                  </a:solidFill>
                </a:endParaRPr>
              </a:p>
            </p:txBody>
          </p:sp>
        </mc:Choice>
        <mc:Fallback xmlns="">
          <p:sp>
            <p:nvSpPr>
              <p:cNvPr id="3" name="Content Placeholder 2">
                <a:extLst>
                  <a:ext uri="{FF2B5EF4-FFF2-40B4-BE49-F238E27FC236}">
                    <a16:creationId xmlns:a16="http://schemas.microsoft.com/office/drawing/2014/main"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10901150" cy="4370567"/>
              </a:xfrm>
              <a:blipFill>
                <a:blip r:embed="rId2"/>
                <a:stretch>
                  <a:fillRect l="-671" t="-15063" r="-391" b="-1116"/>
                </a:stretch>
              </a:blipFill>
            </p:spPr>
            <p:txBody>
              <a:bodyPr/>
              <a:lstStyle/>
              <a:p>
                <a:r>
                  <a:rPr lang="en-US">
                    <a:noFill/>
                  </a:rPr>
                  <a:t> </a:t>
                </a:r>
              </a:p>
            </p:txBody>
          </p:sp>
        </mc:Fallback>
      </mc:AlternateContent>
    </p:spTree>
    <p:extLst>
      <p:ext uri="{BB962C8B-B14F-4D97-AF65-F5344CB8AC3E}">
        <p14:creationId xmlns:p14="http://schemas.microsoft.com/office/powerpoint/2010/main" val="298547006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7.7 Improper </a:t>
            </a:r>
            <a:r>
              <a:rPr lang="en-US" sz="3100" dirty="0"/>
              <a:t>Integrals </a:t>
            </a:r>
            <a:r>
              <a:rPr lang="en-US" sz="3100" dirty="0" smtClean="0"/>
              <a:t>(7 </a:t>
            </a:r>
            <a:r>
              <a:rPr lang="en-US" sz="3100" dirty="0"/>
              <a:t>of 25)</a:t>
            </a: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2800" dirty="0"/>
              <a:t/>
            </a:r>
            <a:br>
              <a:rPr lang="en-US" sz="2800" dirty="0"/>
            </a:br>
            <a:endParaRPr lang="en-US"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800" y="1371600"/>
                <a:ext cx="6669158" cy="4756245"/>
              </a:xfrm>
            </p:spPr>
            <p:txBody>
              <a:bodyPr>
                <a:noAutofit/>
              </a:bodyPr>
              <a:lstStyle/>
              <a:p>
                <a:pPr marL="36900" indent="0">
                  <a:lnSpc>
                    <a:spcPct val="100000"/>
                  </a:lnSpc>
                  <a:buNone/>
                </a:pPr>
                <a:r>
                  <a:rPr lang="en-US" b="1" u="sng" spc="-170" dirty="0">
                    <a:solidFill>
                      <a:schemeClr val="tx1"/>
                    </a:solidFill>
                  </a:rPr>
                  <a:t>E</a:t>
                </a:r>
                <a:r>
                  <a:rPr lang="en-US" b="1" u="sng" spc="-30" dirty="0">
                    <a:solidFill>
                      <a:schemeClr val="tx1"/>
                    </a:solidFill>
                  </a:rPr>
                  <a:t>X</a:t>
                </a:r>
                <a:r>
                  <a:rPr lang="en-US" b="1" u="sng" spc="-20" dirty="0">
                    <a:solidFill>
                      <a:schemeClr val="tx1"/>
                    </a:solidFill>
                  </a:rPr>
                  <a:t>AMPL</a:t>
                </a:r>
                <a:r>
                  <a:rPr lang="en-US" b="1" u="sng" spc="-120" dirty="0">
                    <a:solidFill>
                      <a:schemeClr val="tx1"/>
                    </a:solidFill>
                  </a:rPr>
                  <a:t>E</a:t>
                </a:r>
                <a:r>
                  <a:rPr lang="en-US" b="1" spc="-120" dirty="0">
                    <a:solidFill>
                      <a:schemeClr val="tx1"/>
                    </a:solidFill>
                  </a:rPr>
                  <a:t>:</a:t>
                </a:r>
                <a:r>
                  <a:rPr lang="en-US" b="1" dirty="0">
                    <a:solidFill>
                      <a:schemeClr val="tx1"/>
                    </a:solidFill>
                  </a:rPr>
                  <a:t> </a:t>
                </a:r>
                <a:r>
                  <a:rPr lang="en-US" spc="-10" dirty="0">
                    <a:solidFill>
                      <a:schemeClr val="tx1"/>
                    </a:solidFill>
                  </a:rPr>
                  <a:t>Gabriel’</a:t>
                </a:r>
                <a:r>
                  <a:rPr lang="en-US" spc="-5" dirty="0">
                    <a:solidFill>
                      <a:schemeClr val="tx1"/>
                    </a:solidFill>
                  </a:rPr>
                  <a:t>s</a:t>
                </a:r>
                <a:r>
                  <a:rPr lang="en-US" spc="-50" dirty="0">
                    <a:solidFill>
                      <a:schemeClr val="tx1"/>
                    </a:solidFill>
                  </a:rPr>
                  <a:t> </a:t>
                </a:r>
                <a:r>
                  <a:rPr lang="en-US" spc="-15" dirty="0">
                    <a:solidFill>
                      <a:schemeClr val="tx1"/>
                    </a:solidFill>
                  </a:rPr>
                  <a:t>Hor</a:t>
                </a:r>
                <a:r>
                  <a:rPr lang="en-US" spc="-10" dirty="0">
                    <a:solidFill>
                      <a:schemeClr val="tx1"/>
                    </a:solidFill>
                  </a:rPr>
                  <a:t>n</a:t>
                </a:r>
                <a:r>
                  <a:rPr lang="en-US" spc="-50" dirty="0">
                    <a:solidFill>
                      <a:schemeClr val="tx1"/>
                    </a:solidFill>
                  </a:rPr>
                  <a:t> </a:t>
                </a:r>
                <a:r>
                  <a:rPr lang="en-US" spc="-10" dirty="0">
                    <a:solidFill>
                      <a:schemeClr val="tx1"/>
                    </a:solidFill>
                  </a:rPr>
                  <a:t>i</a:t>
                </a:r>
                <a:r>
                  <a:rPr lang="en-US" spc="-5" dirty="0">
                    <a:solidFill>
                      <a:schemeClr val="tx1"/>
                    </a:solidFill>
                  </a:rPr>
                  <a:t>s</a:t>
                </a:r>
                <a:r>
                  <a:rPr lang="en-US" spc="-50" dirty="0">
                    <a:solidFill>
                      <a:schemeClr val="tx1"/>
                    </a:solidFill>
                  </a:rPr>
                  <a:t> </a:t>
                </a:r>
                <a:r>
                  <a:rPr lang="en-US" spc="-10" dirty="0">
                    <a:solidFill>
                      <a:schemeClr val="tx1"/>
                    </a:solidFill>
                  </a:rPr>
                  <a:t>th</a:t>
                </a:r>
                <a:r>
                  <a:rPr lang="en-US" spc="-5" dirty="0">
                    <a:solidFill>
                      <a:schemeClr val="tx1"/>
                    </a:solidFill>
                  </a:rPr>
                  <a:t>e</a:t>
                </a:r>
                <a:r>
                  <a:rPr lang="en-US" spc="-50" dirty="0">
                    <a:solidFill>
                      <a:schemeClr val="tx1"/>
                    </a:solidFill>
                  </a:rPr>
                  <a:t> </a:t>
                </a:r>
                <a:r>
                  <a:rPr lang="en-US" spc="-5" dirty="0">
                    <a:solidFill>
                      <a:schemeClr val="tx1"/>
                    </a:solidFill>
                  </a:rPr>
                  <a:t>s</a:t>
                </a:r>
                <a:r>
                  <a:rPr lang="en-US" spc="-10" dirty="0">
                    <a:solidFill>
                      <a:schemeClr val="tx1"/>
                    </a:solidFill>
                  </a:rPr>
                  <a:t>urfac</a:t>
                </a:r>
                <a:r>
                  <a:rPr lang="en-US" spc="-5" dirty="0">
                    <a:solidFill>
                      <a:schemeClr val="tx1"/>
                    </a:solidFill>
                  </a:rPr>
                  <a:t>e</a:t>
                </a:r>
                <a:r>
                  <a:rPr lang="en-US" spc="-50" dirty="0">
                    <a:solidFill>
                      <a:schemeClr val="tx1"/>
                    </a:solidFill>
                  </a:rPr>
                  <a:t> </a:t>
                </a:r>
                <a:r>
                  <a:rPr lang="en-US" spc="-10" dirty="0">
                    <a:solidFill>
                      <a:schemeClr val="tx1"/>
                    </a:solidFill>
                  </a:rPr>
                  <a:t>obtaine</a:t>
                </a:r>
                <a:r>
                  <a:rPr lang="en-US" spc="-5" dirty="0">
                    <a:solidFill>
                      <a:schemeClr val="tx1"/>
                    </a:solidFill>
                  </a:rPr>
                  <a:t>d</a:t>
                </a:r>
                <a:r>
                  <a:rPr lang="en-US" spc="-50" dirty="0">
                    <a:solidFill>
                      <a:schemeClr val="tx1"/>
                    </a:solidFill>
                  </a:rPr>
                  <a:t> </a:t>
                </a:r>
                <a:r>
                  <a:rPr lang="en-US" spc="-10" dirty="0">
                    <a:solidFill>
                      <a:schemeClr val="tx1"/>
                    </a:solidFill>
                  </a:rPr>
                  <a:t>b</a:t>
                </a:r>
                <a:r>
                  <a:rPr lang="en-US" spc="-5" dirty="0">
                    <a:solidFill>
                      <a:schemeClr val="tx1"/>
                    </a:solidFill>
                  </a:rPr>
                  <a:t>y</a:t>
                </a:r>
                <a:r>
                  <a:rPr lang="en-US" spc="-50" dirty="0">
                    <a:solidFill>
                      <a:schemeClr val="tx1"/>
                    </a:solidFill>
                  </a:rPr>
                  <a:t> </a:t>
                </a:r>
                <a:r>
                  <a:rPr lang="en-US" spc="-10" dirty="0">
                    <a:solidFill>
                      <a:schemeClr val="tx1"/>
                    </a:solidFill>
                  </a:rPr>
                  <a:t>rotatin</a:t>
                </a:r>
                <a:r>
                  <a:rPr lang="en-US" spc="-5" dirty="0">
                    <a:solidFill>
                      <a:schemeClr val="tx1"/>
                    </a:solidFill>
                  </a:rPr>
                  <a:t>g</a:t>
                </a:r>
                <a:r>
                  <a:rPr lang="en-US" spc="-50" dirty="0">
                    <a:solidFill>
                      <a:schemeClr val="tx1"/>
                    </a:solidFill>
                  </a:rPr>
                  <a:t> </a:t>
                </a:r>
                <a:r>
                  <a:rPr lang="en-US" spc="-5" dirty="0">
                    <a:solidFill>
                      <a:schemeClr val="tx1"/>
                    </a:solidFill>
                  </a:rPr>
                  <a:t>t</a:t>
                </a:r>
                <a:r>
                  <a:rPr lang="en-US" spc="-10" dirty="0">
                    <a:solidFill>
                      <a:schemeClr val="tx1"/>
                    </a:solidFill>
                  </a:rPr>
                  <a:t>h</a:t>
                </a:r>
                <a:r>
                  <a:rPr lang="en-US" spc="-5" dirty="0">
                    <a:solidFill>
                      <a:schemeClr val="tx1"/>
                    </a:solidFill>
                  </a:rPr>
                  <a:t>e</a:t>
                </a:r>
                <a:r>
                  <a:rPr lang="en-US" spc="-50" dirty="0">
                    <a:solidFill>
                      <a:schemeClr val="tx1"/>
                    </a:solidFill>
                  </a:rPr>
                  <a:t> </a:t>
                </a:r>
                <a:r>
                  <a:rPr lang="en-US" spc="-10" dirty="0">
                    <a:solidFill>
                      <a:schemeClr val="tx1"/>
                    </a:solidFill>
                  </a:rPr>
                  <a:t>grap</a:t>
                </a:r>
                <a:r>
                  <a:rPr lang="en-US" spc="-5" dirty="0">
                    <a:solidFill>
                      <a:schemeClr val="tx1"/>
                    </a:solidFill>
                  </a:rPr>
                  <a:t>h</a:t>
                </a:r>
                <a:r>
                  <a:rPr lang="en-US" spc="-50" dirty="0">
                    <a:solidFill>
                      <a:schemeClr val="tx1"/>
                    </a:solidFill>
                  </a:rPr>
                  <a:t> </a:t>
                </a:r>
                <a:r>
                  <a:rPr lang="en-US" spc="-10" dirty="0">
                    <a:solidFill>
                      <a:schemeClr val="tx1"/>
                    </a:solidFill>
                  </a:rPr>
                  <a:t>o</a:t>
                </a:r>
                <a:r>
                  <a:rPr lang="en-US" spc="-5" dirty="0">
                    <a:solidFill>
                      <a:schemeClr val="tx1"/>
                    </a:solidFill>
                  </a:rPr>
                  <a:t>f</a:t>
                </a:r>
                <a:r>
                  <a:rPr lang="en-US" dirty="0">
                    <a:solidFill>
                      <a:schemeClr val="tx1"/>
                    </a:solidFill>
                  </a:rPr>
                  <a:t> </a:t>
                </a:r>
                <a:r>
                  <a:rPr lang="en-US" i="1" spc="-5" dirty="0">
                    <a:solidFill>
                      <a:schemeClr val="tx1"/>
                    </a:solidFill>
                  </a:rPr>
                  <a:t>f</a:t>
                </a:r>
                <a:r>
                  <a:rPr lang="en-US" i="1" spc="-45" dirty="0">
                    <a:solidFill>
                      <a:schemeClr val="tx1"/>
                    </a:solidFill>
                  </a:rPr>
                  <a:t> </a:t>
                </a:r>
                <a:r>
                  <a:rPr lang="en-US" spc="20" dirty="0">
                    <a:solidFill>
                      <a:schemeClr val="tx1"/>
                    </a:solidFill>
                  </a:rPr>
                  <a:t>(</a:t>
                </a:r>
                <a:r>
                  <a:rPr lang="en-US" i="1" spc="-5" dirty="0">
                    <a:solidFill>
                      <a:schemeClr val="tx1"/>
                    </a:solidFill>
                  </a:rPr>
                  <a:t>x</a:t>
                </a:r>
                <a:r>
                  <a:rPr lang="en-US" spc="-5" dirty="0">
                    <a:solidFill>
                      <a:schemeClr val="tx1"/>
                    </a:solidFill>
                  </a:rPr>
                  <a:t>)</a:t>
                </a:r>
                <a:r>
                  <a:rPr lang="en-US" spc="25" dirty="0">
                    <a:solidFill>
                      <a:schemeClr val="tx1"/>
                    </a:solidFill>
                  </a:rPr>
                  <a:t> </a:t>
                </a:r>
                <a:r>
                  <a:rPr lang="en-US" spc="-25" dirty="0">
                    <a:solidFill>
                      <a:schemeClr val="tx1"/>
                    </a:solidFill>
                  </a:rPr>
                  <a:t>= </a:t>
                </a:r>
                <a14:m>
                  <m:oMath xmlns:m="http://schemas.openxmlformats.org/officeDocument/2006/math">
                    <m:f>
                      <m:fPr>
                        <m:ctrlPr>
                          <a:rPr lang="en-US" i="1" spc="-25" smtClean="0">
                            <a:solidFill>
                              <a:schemeClr val="tx1"/>
                            </a:solidFill>
                            <a:latin typeface="Cambria Math" panose="02040503050406030204" pitchFamily="18" charset="0"/>
                            <a:cs typeface="Lucida Sans Unicode"/>
                          </a:rPr>
                        </m:ctrlPr>
                      </m:fPr>
                      <m:num>
                        <m:r>
                          <a:rPr lang="en-US" b="0" i="1" spc="-25" smtClean="0">
                            <a:solidFill>
                              <a:schemeClr val="tx1"/>
                            </a:solidFill>
                            <a:latin typeface="Cambria Math" panose="02040503050406030204" pitchFamily="18" charset="0"/>
                            <a:cs typeface="Lucida Sans Unicode"/>
                          </a:rPr>
                          <m:t>1</m:t>
                        </m:r>
                      </m:num>
                      <m:den>
                        <m:r>
                          <a:rPr lang="en-US" b="0" i="1" spc="-25" smtClean="0">
                            <a:solidFill>
                              <a:schemeClr val="tx1"/>
                            </a:solidFill>
                            <a:latin typeface="Cambria Math" panose="02040503050406030204" pitchFamily="18" charset="0"/>
                            <a:cs typeface="Lucida Sans Unicode"/>
                          </a:rPr>
                          <m:t>𝑥</m:t>
                        </m:r>
                      </m:den>
                    </m:f>
                  </m:oMath>
                </a14:m>
                <a:r>
                  <a:rPr lang="en-US" dirty="0">
                    <a:solidFill>
                      <a:schemeClr val="tx1"/>
                    </a:solidFill>
                  </a:rPr>
                  <a:t> </a:t>
                </a:r>
                <a:r>
                  <a:rPr lang="en-US" spc="-5" dirty="0">
                    <a:solidFill>
                      <a:schemeClr val="tx1"/>
                    </a:solidFill>
                  </a:rPr>
                  <a:t>for</a:t>
                </a:r>
                <a:r>
                  <a:rPr lang="en-US" spc="100" dirty="0">
                    <a:solidFill>
                      <a:schemeClr val="tx1"/>
                    </a:solidFill>
                  </a:rPr>
                  <a:t> </a:t>
                </a:r>
                <a:r>
                  <a:rPr lang="en-US" i="1" spc="-5" dirty="0">
                    <a:solidFill>
                      <a:schemeClr val="tx1"/>
                    </a:solidFill>
                  </a:rPr>
                  <a:t>x</a:t>
                </a:r>
                <a:r>
                  <a:rPr lang="en-US" i="1" spc="114" dirty="0">
                    <a:solidFill>
                      <a:schemeClr val="tx1"/>
                    </a:solidFill>
                  </a:rPr>
                  <a:t> </a:t>
                </a:r>
                <a:r>
                  <a:rPr lang="en-US" spc="-50" dirty="0">
                    <a:solidFill>
                      <a:schemeClr val="tx1"/>
                    </a:solidFill>
                  </a:rPr>
                  <a:t>≥</a:t>
                </a:r>
                <a:r>
                  <a:rPr lang="en-US" spc="-40" dirty="0">
                    <a:solidFill>
                      <a:schemeClr val="tx1"/>
                    </a:solidFill>
                  </a:rPr>
                  <a:t> </a:t>
                </a:r>
                <a:r>
                  <a:rPr lang="en-US" spc="-10" dirty="0">
                    <a:solidFill>
                      <a:schemeClr val="tx1"/>
                    </a:solidFill>
                  </a:rPr>
                  <a:t>1</a:t>
                </a:r>
                <a:r>
                  <a:rPr lang="en-US" spc="75" dirty="0">
                    <a:solidFill>
                      <a:schemeClr val="tx1"/>
                    </a:solidFill>
                  </a:rPr>
                  <a:t> </a:t>
                </a:r>
                <a:r>
                  <a:rPr lang="en-US" spc="-10" dirty="0">
                    <a:solidFill>
                      <a:schemeClr val="tx1"/>
                    </a:solidFill>
                  </a:rPr>
                  <a:t>abou</a:t>
                </a:r>
                <a:r>
                  <a:rPr lang="en-US" spc="-5" dirty="0">
                    <a:solidFill>
                      <a:schemeClr val="tx1"/>
                    </a:solidFill>
                  </a:rPr>
                  <a:t>t</a:t>
                </a:r>
                <a:r>
                  <a:rPr lang="en-US" spc="75" dirty="0">
                    <a:solidFill>
                      <a:schemeClr val="tx1"/>
                    </a:solidFill>
                  </a:rPr>
                  <a:t> </a:t>
                </a:r>
                <a:r>
                  <a:rPr lang="en-US" spc="-10" dirty="0">
                    <a:solidFill>
                      <a:schemeClr val="tx1"/>
                    </a:solidFill>
                  </a:rPr>
                  <a:t>th</a:t>
                </a:r>
                <a:r>
                  <a:rPr lang="en-US" spc="-5" dirty="0">
                    <a:solidFill>
                      <a:schemeClr val="tx1"/>
                    </a:solidFill>
                  </a:rPr>
                  <a:t>e</a:t>
                </a:r>
                <a:r>
                  <a:rPr lang="en-US" spc="100" dirty="0">
                    <a:solidFill>
                      <a:schemeClr val="tx1"/>
                    </a:solidFill>
                  </a:rPr>
                  <a:t> </a:t>
                </a:r>
                <a:r>
                  <a:rPr lang="en-US" i="1" spc="-5" dirty="0">
                    <a:solidFill>
                      <a:schemeClr val="tx1"/>
                    </a:solidFill>
                  </a:rPr>
                  <a:t>x</a:t>
                </a:r>
                <a:r>
                  <a:rPr lang="en-US" i="1" spc="-165" dirty="0">
                    <a:solidFill>
                      <a:schemeClr val="tx1"/>
                    </a:solidFill>
                  </a:rPr>
                  <a:t> </a:t>
                </a:r>
                <a:r>
                  <a:rPr lang="en-US" spc="-5" dirty="0">
                    <a:solidFill>
                      <a:schemeClr val="tx1"/>
                    </a:solidFill>
                  </a:rPr>
                  <a:t>-axis</a:t>
                </a:r>
                <a:r>
                  <a:rPr lang="en-US" spc="75" dirty="0">
                    <a:solidFill>
                      <a:schemeClr val="tx1"/>
                    </a:solidFill>
                  </a:rPr>
                  <a:t> </a:t>
                </a:r>
                <a:r>
                  <a:rPr lang="en-US" spc="-5" dirty="0">
                    <a:solidFill>
                      <a:schemeClr val="tx1"/>
                    </a:solidFill>
                  </a:rPr>
                  <a:t>(Figure</a:t>
                </a:r>
                <a:r>
                  <a:rPr lang="en-US" spc="75" dirty="0">
                    <a:solidFill>
                      <a:schemeClr val="tx1"/>
                    </a:solidFill>
                  </a:rPr>
                  <a:t> </a:t>
                </a:r>
                <a:r>
                  <a:rPr lang="en-US" spc="-10" dirty="0">
                    <a:solidFill>
                      <a:schemeClr val="tx1"/>
                    </a:solidFill>
                  </a:rPr>
                  <a:t>5</a:t>
                </a:r>
                <a:r>
                  <a:rPr lang="en-US" spc="-5" dirty="0">
                    <a:solidFill>
                      <a:schemeClr val="tx1"/>
                    </a:solidFill>
                  </a:rPr>
                  <a:t>).</a:t>
                </a:r>
                <a:r>
                  <a:rPr lang="en-US" spc="75" dirty="0">
                    <a:solidFill>
                      <a:schemeClr val="tx1"/>
                    </a:solidFill>
                  </a:rPr>
                  <a:t> </a:t>
                </a:r>
                <a:r>
                  <a:rPr lang="en-US" spc="-5" dirty="0">
                    <a:solidFill>
                      <a:schemeClr val="tx1"/>
                    </a:solidFill>
                  </a:rPr>
                  <a:t>This</a:t>
                </a:r>
                <a:r>
                  <a:rPr lang="en-US" spc="75" dirty="0">
                    <a:solidFill>
                      <a:schemeClr val="tx1"/>
                    </a:solidFill>
                  </a:rPr>
                  <a:t> </a:t>
                </a:r>
                <a:r>
                  <a:rPr lang="en-US" spc="-5" dirty="0">
                    <a:solidFill>
                      <a:schemeClr val="tx1"/>
                    </a:solidFill>
                  </a:rPr>
                  <a:t>surface</a:t>
                </a:r>
                <a:r>
                  <a:rPr lang="en-US" spc="75" dirty="0">
                    <a:solidFill>
                      <a:schemeClr val="tx1"/>
                    </a:solidFill>
                  </a:rPr>
                  <a:t> </a:t>
                </a:r>
                <a:r>
                  <a:rPr lang="en-US" spc="-5" dirty="0">
                    <a:solidFill>
                      <a:schemeClr val="tx1"/>
                    </a:solidFill>
                  </a:rPr>
                  <a:t>is</a:t>
                </a:r>
                <a:r>
                  <a:rPr lang="en-US" spc="75" dirty="0">
                    <a:solidFill>
                      <a:schemeClr val="tx1"/>
                    </a:solidFill>
                  </a:rPr>
                  <a:t> </a:t>
                </a:r>
                <a:r>
                  <a:rPr lang="en-US" spc="-5" dirty="0">
                    <a:solidFill>
                      <a:schemeClr val="tx1"/>
                    </a:solidFill>
                  </a:rPr>
                  <a:t>interesting</a:t>
                </a:r>
                <a:r>
                  <a:rPr lang="en-US" spc="75" dirty="0">
                    <a:solidFill>
                      <a:schemeClr val="tx1"/>
                    </a:solidFill>
                  </a:rPr>
                  <a:t> </a:t>
                </a:r>
                <a:r>
                  <a:rPr lang="en-US" spc="-5" dirty="0">
                    <a:solidFill>
                      <a:schemeClr val="tx1"/>
                    </a:solidFill>
                  </a:rPr>
                  <a:t>because</a:t>
                </a:r>
                <a:r>
                  <a:rPr lang="en-US" spc="75" dirty="0">
                    <a:solidFill>
                      <a:schemeClr val="tx1"/>
                    </a:solidFill>
                  </a:rPr>
                  <a:t> </a:t>
                </a:r>
                <a:r>
                  <a:rPr lang="en-US" spc="-5" dirty="0">
                    <a:solidFill>
                      <a:schemeClr val="tx1"/>
                    </a:solidFill>
                  </a:rPr>
                  <a:t>it</a:t>
                </a:r>
                <a:r>
                  <a:rPr lang="en-US" spc="75" dirty="0">
                    <a:solidFill>
                      <a:schemeClr val="tx1"/>
                    </a:solidFill>
                  </a:rPr>
                  <a:t> </a:t>
                </a:r>
                <a:r>
                  <a:rPr lang="en-US" spc="-5" dirty="0">
                    <a:solidFill>
                      <a:schemeClr val="tx1"/>
                    </a:solidFill>
                  </a:rPr>
                  <a:t>contains</a:t>
                </a:r>
                <a:r>
                  <a:rPr lang="en-US" spc="75" dirty="0">
                    <a:solidFill>
                      <a:schemeClr val="tx1"/>
                    </a:solidFill>
                  </a:rPr>
                  <a:t> </a:t>
                </a:r>
                <a:r>
                  <a:rPr lang="en-US" spc="-5" dirty="0">
                    <a:solidFill>
                      <a:schemeClr val="tx1"/>
                    </a:solidFill>
                  </a:rPr>
                  <a:t>a finite</a:t>
                </a:r>
                <a:r>
                  <a:rPr lang="en-US" spc="50" dirty="0">
                    <a:solidFill>
                      <a:schemeClr val="tx1"/>
                    </a:solidFill>
                  </a:rPr>
                  <a:t> </a:t>
                </a:r>
                <a:r>
                  <a:rPr lang="en-US" spc="-5" dirty="0">
                    <a:solidFill>
                      <a:schemeClr val="tx1"/>
                    </a:solidFill>
                  </a:rPr>
                  <a:t>volume</a:t>
                </a:r>
                <a:r>
                  <a:rPr lang="en-US" spc="50" dirty="0">
                    <a:solidFill>
                      <a:schemeClr val="tx1"/>
                    </a:solidFill>
                  </a:rPr>
                  <a:t> </a:t>
                </a:r>
                <a:r>
                  <a:rPr lang="en-US" spc="-5" dirty="0">
                    <a:solidFill>
                      <a:schemeClr val="tx1"/>
                    </a:solidFill>
                  </a:rPr>
                  <a:t>but</a:t>
                </a:r>
                <a:r>
                  <a:rPr lang="en-US" spc="50" dirty="0">
                    <a:solidFill>
                      <a:schemeClr val="tx1"/>
                    </a:solidFill>
                  </a:rPr>
                  <a:t> </a:t>
                </a:r>
                <a:r>
                  <a:rPr lang="en-US" spc="-5" dirty="0">
                    <a:solidFill>
                      <a:schemeClr val="tx1"/>
                    </a:solidFill>
                  </a:rPr>
                  <a:t>has</a:t>
                </a:r>
                <a:r>
                  <a:rPr lang="en-US" spc="50" dirty="0">
                    <a:solidFill>
                      <a:schemeClr val="tx1"/>
                    </a:solidFill>
                  </a:rPr>
                  <a:t> </a:t>
                </a:r>
                <a:r>
                  <a:rPr lang="en-US" spc="-5" dirty="0">
                    <a:solidFill>
                      <a:schemeClr val="tx1"/>
                    </a:solidFill>
                  </a:rPr>
                  <a:t>an</a:t>
                </a:r>
                <a:r>
                  <a:rPr lang="en-US" spc="50" dirty="0">
                    <a:solidFill>
                      <a:schemeClr val="tx1"/>
                    </a:solidFill>
                  </a:rPr>
                  <a:t> </a:t>
                </a:r>
                <a:r>
                  <a:rPr lang="en-US" spc="-5" dirty="0">
                    <a:solidFill>
                      <a:schemeClr val="tx1"/>
                    </a:solidFill>
                  </a:rPr>
                  <a:t>infinite</a:t>
                </a:r>
                <a:r>
                  <a:rPr lang="en-US" spc="50" dirty="0">
                    <a:solidFill>
                      <a:schemeClr val="tx1"/>
                    </a:solidFill>
                  </a:rPr>
                  <a:t> </a:t>
                </a:r>
                <a:r>
                  <a:rPr lang="en-US" spc="-5" dirty="0">
                    <a:solidFill>
                      <a:schemeClr val="tx1"/>
                    </a:solidFill>
                  </a:rPr>
                  <a:t>surface</a:t>
                </a:r>
                <a:r>
                  <a:rPr lang="en-US" spc="50" dirty="0">
                    <a:solidFill>
                      <a:schemeClr val="tx1"/>
                    </a:solidFill>
                  </a:rPr>
                  <a:t> </a:t>
                </a:r>
                <a:r>
                  <a:rPr lang="en-US" spc="-5" dirty="0">
                    <a:solidFill>
                      <a:schemeClr val="tx1"/>
                    </a:solidFill>
                  </a:rPr>
                  <a:t>area.</a:t>
                </a:r>
                <a:r>
                  <a:rPr lang="en-US" spc="50" dirty="0">
                    <a:solidFill>
                      <a:schemeClr val="tx1"/>
                    </a:solidFill>
                  </a:rPr>
                  <a:t> </a:t>
                </a:r>
                <a:r>
                  <a:rPr lang="en-US" spc="-10" dirty="0">
                    <a:solidFill>
                      <a:schemeClr val="tx1"/>
                    </a:solidFill>
                  </a:rPr>
                  <a:t>(We</a:t>
                </a:r>
                <a:r>
                  <a:rPr lang="en-US" spc="50" dirty="0">
                    <a:solidFill>
                      <a:schemeClr val="tx1"/>
                    </a:solidFill>
                  </a:rPr>
                  <a:t> </a:t>
                </a:r>
                <a:r>
                  <a:rPr lang="en-US" spc="-5" dirty="0">
                    <a:solidFill>
                      <a:schemeClr val="tx1"/>
                    </a:solidFill>
                  </a:rPr>
                  <a:t>verify</a:t>
                </a:r>
                <a:r>
                  <a:rPr lang="en-US" spc="50" dirty="0">
                    <a:solidFill>
                      <a:schemeClr val="tx1"/>
                    </a:solidFill>
                  </a:rPr>
                  <a:t> </a:t>
                </a:r>
                <a:r>
                  <a:rPr lang="en-US" spc="-5" dirty="0">
                    <a:solidFill>
                      <a:schemeClr val="tx1"/>
                    </a:solidFill>
                  </a:rPr>
                  <a:t>the</a:t>
                </a:r>
                <a:r>
                  <a:rPr lang="en-US" spc="50" dirty="0">
                    <a:solidFill>
                      <a:schemeClr val="tx1"/>
                    </a:solidFill>
                  </a:rPr>
                  <a:t> </a:t>
                </a:r>
                <a:r>
                  <a:rPr lang="en-US" spc="-5" dirty="0">
                    <a:solidFill>
                      <a:schemeClr val="tx1"/>
                    </a:solidFill>
                  </a:rPr>
                  <a:t>latter</a:t>
                </a:r>
                <a:r>
                  <a:rPr lang="en-US" spc="50" dirty="0">
                    <a:solidFill>
                      <a:schemeClr val="tx1"/>
                    </a:solidFill>
                  </a:rPr>
                  <a:t> </a:t>
                </a:r>
                <a:r>
                  <a:rPr lang="en-US" spc="-5" dirty="0">
                    <a:solidFill>
                      <a:schemeClr val="tx1"/>
                    </a:solidFill>
                  </a:rPr>
                  <a:t>fact</a:t>
                </a:r>
                <a:r>
                  <a:rPr lang="en-US" spc="50" dirty="0">
                    <a:solidFill>
                      <a:schemeClr val="tx1"/>
                    </a:solidFill>
                  </a:rPr>
                  <a:t> </a:t>
                </a:r>
                <a:r>
                  <a:rPr lang="en-US" spc="-5" dirty="0">
                    <a:solidFill>
                      <a:schemeClr val="tx1"/>
                    </a:solidFill>
                  </a:rPr>
                  <a:t>in</a:t>
                </a:r>
                <a:r>
                  <a:rPr lang="en-US" spc="50" dirty="0">
                    <a:solidFill>
                      <a:schemeClr val="tx1"/>
                    </a:solidFill>
                  </a:rPr>
                  <a:t> </a:t>
                </a:r>
                <a:r>
                  <a:rPr lang="en-US" spc="-5" dirty="0">
                    <a:solidFill>
                      <a:schemeClr val="tx1"/>
                    </a:solidFill>
                  </a:rPr>
                  <a:t>Section</a:t>
                </a:r>
                <a:r>
                  <a:rPr lang="en-US" spc="50" dirty="0">
                    <a:solidFill>
                      <a:schemeClr val="tx1"/>
                    </a:solidFill>
                  </a:rPr>
                  <a:t> </a:t>
                </a:r>
                <a:r>
                  <a:rPr lang="en-US" spc="-10" dirty="0">
                    <a:solidFill>
                      <a:schemeClr val="tx1"/>
                    </a:solidFill>
                  </a:rPr>
                  <a:t>8</a:t>
                </a:r>
                <a:r>
                  <a:rPr lang="en-US" spc="-5" dirty="0">
                    <a:solidFill>
                      <a:schemeClr val="tx1"/>
                    </a:solidFill>
                  </a:rPr>
                  <a:t>.2.) </a:t>
                </a:r>
                <a:r>
                  <a:rPr lang="en-US" spc="-15" dirty="0">
                    <a:solidFill>
                      <a:schemeClr val="tx1"/>
                    </a:solidFill>
                  </a:rPr>
                  <a:t>Comput</a:t>
                </a:r>
                <a:r>
                  <a:rPr lang="en-US" spc="-5" dirty="0">
                    <a:solidFill>
                      <a:schemeClr val="tx1"/>
                    </a:solidFill>
                  </a:rPr>
                  <a:t>e</a:t>
                </a:r>
                <a:r>
                  <a:rPr lang="en-US" dirty="0">
                    <a:solidFill>
                      <a:schemeClr val="tx1"/>
                    </a:solidFill>
                  </a:rPr>
                  <a:t> </a:t>
                </a:r>
                <a:r>
                  <a:rPr lang="en-US" spc="-5" dirty="0">
                    <a:solidFill>
                      <a:schemeClr val="tx1"/>
                    </a:solidFill>
                  </a:rPr>
                  <a:t>t</a:t>
                </a:r>
                <a:r>
                  <a:rPr lang="en-US" spc="-10" dirty="0">
                    <a:solidFill>
                      <a:schemeClr val="tx1"/>
                    </a:solidFill>
                  </a:rPr>
                  <a:t>h</a:t>
                </a:r>
                <a:r>
                  <a:rPr lang="en-US" spc="-5" dirty="0">
                    <a:solidFill>
                      <a:schemeClr val="tx1"/>
                    </a:solidFill>
                  </a:rPr>
                  <a:t>e </a:t>
                </a:r>
                <a:r>
                  <a:rPr lang="en-US" spc="-15" dirty="0">
                    <a:solidFill>
                      <a:schemeClr val="tx1"/>
                    </a:solidFill>
                  </a:rPr>
                  <a:t>volum</a:t>
                </a:r>
                <a:r>
                  <a:rPr lang="en-US" spc="-5" dirty="0">
                    <a:solidFill>
                      <a:schemeClr val="tx1"/>
                    </a:solidFill>
                  </a:rPr>
                  <a:t>e</a:t>
                </a:r>
                <a:r>
                  <a:rPr lang="en-US" dirty="0">
                    <a:solidFill>
                      <a:schemeClr val="tx1"/>
                    </a:solidFill>
                  </a:rPr>
                  <a:t> </a:t>
                </a:r>
                <a:r>
                  <a:rPr lang="en-US" spc="-10" dirty="0">
                    <a:solidFill>
                      <a:schemeClr val="tx1"/>
                    </a:solidFill>
                  </a:rPr>
                  <a:t>containe</a:t>
                </a:r>
                <a:r>
                  <a:rPr lang="en-US" spc="-5" dirty="0">
                    <a:solidFill>
                      <a:schemeClr val="tx1"/>
                    </a:solidFill>
                  </a:rPr>
                  <a:t>d</a:t>
                </a:r>
                <a:r>
                  <a:rPr lang="en-US" dirty="0">
                    <a:solidFill>
                      <a:schemeClr val="tx1"/>
                    </a:solidFill>
                  </a:rPr>
                  <a:t> </a:t>
                </a:r>
                <a:r>
                  <a:rPr lang="en-US" spc="-10" dirty="0">
                    <a:solidFill>
                      <a:schemeClr val="tx1"/>
                    </a:solidFill>
                  </a:rPr>
                  <a:t>i</a:t>
                </a:r>
                <a:r>
                  <a:rPr lang="en-US" spc="-5" dirty="0">
                    <a:solidFill>
                      <a:schemeClr val="tx1"/>
                    </a:solidFill>
                  </a:rPr>
                  <a:t>n </a:t>
                </a:r>
                <a:r>
                  <a:rPr lang="en-US" spc="-10" dirty="0">
                    <a:solidFill>
                      <a:schemeClr val="tx1"/>
                    </a:solidFill>
                  </a:rPr>
                  <a:t>Gabriel’</a:t>
                </a:r>
                <a:r>
                  <a:rPr lang="en-US" spc="-5" dirty="0">
                    <a:solidFill>
                      <a:schemeClr val="tx1"/>
                    </a:solidFill>
                  </a:rPr>
                  <a:t>s </a:t>
                </a:r>
                <a:r>
                  <a:rPr lang="en-US" spc="-10" dirty="0">
                    <a:solidFill>
                      <a:schemeClr val="tx1"/>
                    </a:solidFill>
                  </a:rPr>
                  <a:t>Horn. We</a:t>
                </a:r>
                <a:r>
                  <a:rPr lang="en-US" spc="90" dirty="0">
                    <a:solidFill>
                      <a:schemeClr val="tx1"/>
                    </a:solidFill>
                  </a:rPr>
                  <a:t> </a:t>
                </a:r>
                <a:r>
                  <a:rPr lang="en-US" spc="-5" dirty="0">
                    <a:solidFill>
                      <a:schemeClr val="tx1"/>
                    </a:solidFill>
                  </a:rPr>
                  <a:t>find</a:t>
                </a:r>
                <a:r>
                  <a:rPr lang="en-US" spc="90" dirty="0">
                    <a:solidFill>
                      <a:schemeClr val="tx1"/>
                    </a:solidFill>
                  </a:rPr>
                  <a:t> </a:t>
                </a:r>
                <a:r>
                  <a:rPr lang="en-US" spc="-5" dirty="0">
                    <a:solidFill>
                      <a:schemeClr val="tx1"/>
                    </a:solidFill>
                  </a:rPr>
                  <a:t>the</a:t>
                </a:r>
                <a:r>
                  <a:rPr lang="en-US" spc="90" dirty="0">
                    <a:solidFill>
                      <a:schemeClr val="tx1"/>
                    </a:solidFill>
                  </a:rPr>
                  <a:t> </a:t>
                </a:r>
                <a:r>
                  <a:rPr lang="en-US" spc="-5" dirty="0">
                    <a:solidFill>
                      <a:schemeClr val="tx1"/>
                    </a:solidFill>
                  </a:rPr>
                  <a:t>volume</a:t>
                </a:r>
                <a:r>
                  <a:rPr lang="en-US" spc="90" dirty="0">
                    <a:solidFill>
                      <a:schemeClr val="tx1"/>
                    </a:solidFill>
                  </a:rPr>
                  <a:t> </a:t>
                </a:r>
                <a:r>
                  <a:rPr lang="en-US" spc="-10" dirty="0">
                    <a:solidFill>
                      <a:schemeClr val="tx1"/>
                    </a:solidFill>
                  </a:rPr>
                  <a:t>b</a:t>
                </a:r>
                <a:r>
                  <a:rPr lang="en-US" spc="-5" dirty="0">
                    <a:solidFill>
                      <a:schemeClr val="tx1"/>
                    </a:solidFill>
                  </a:rPr>
                  <a:t>y</a:t>
                </a:r>
                <a:r>
                  <a:rPr lang="en-US" spc="90" dirty="0">
                    <a:solidFill>
                      <a:schemeClr val="tx1"/>
                    </a:solidFill>
                  </a:rPr>
                  <a:t> </a:t>
                </a:r>
                <a:r>
                  <a:rPr lang="en-US" spc="-5" dirty="0">
                    <a:solidFill>
                      <a:schemeClr val="tx1"/>
                    </a:solidFill>
                  </a:rPr>
                  <a:t>the Disk </a:t>
                </a:r>
                <a:r>
                  <a:rPr lang="en-US" spc="-10" dirty="0">
                    <a:solidFill>
                      <a:schemeClr val="tx1"/>
                    </a:solidFill>
                  </a:rPr>
                  <a:t>Method</a:t>
                </a:r>
                <a:r>
                  <a:rPr lang="en-US" spc="-5" dirty="0">
                    <a:solidFill>
                      <a:schemeClr val="tx1"/>
                    </a:solidFill>
                  </a:rPr>
                  <a:t> from Section </a:t>
                </a:r>
                <a:r>
                  <a:rPr lang="en-US" spc="-10" dirty="0">
                    <a:solidFill>
                      <a:schemeClr val="tx1"/>
                    </a:solidFill>
                  </a:rPr>
                  <a:t>6</a:t>
                </a:r>
                <a:r>
                  <a:rPr lang="en-US" spc="-5" dirty="0">
                    <a:solidFill>
                      <a:schemeClr val="tx1"/>
                    </a:solidFill>
                  </a:rPr>
                  <a:t>.3 where the radius</a:t>
                </a:r>
                <a:r>
                  <a:rPr lang="en-US" dirty="0">
                    <a:solidFill>
                      <a:schemeClr val="tx1"/>
                    </a:solidFill>
                  </a:rPr>
                  <a:t> </a:t>
                </a:r>
                <a:r>
                  <a:rPr lang="en-US" spc="-5" dirty="0">
                    <a:solidFill>
                      <a:schemeClr val="tx1"/>
                    </a:solidFill>
                  </a:rPr>
                  <a:t>of the </a:t>
                </a:r>
                <a:r>
                  <a:rPr lang="en-US" spc="-10" dirty="0">
                    <a:solidFill>
                      <a:schemeClr val="tx1"/>
                    </a:solidFill>
                  </a:rPr>
                  <a:t>d</a:t>
                </a:r>
                <a:r>
                  <a:rPr lang="en-US" spc="-5" dirty="0">
                    <a:solidFill>
                      <a:schemeClr val="tx1"/>
                    </a:solidFill>
                  </a:rPr>
                  <a:t>isk is</a:t>
                </a:r>
                <a:r>
                  <a:rPr lang="en-US" spc="-25" dirty="0">
                    <a:solidFill>
                      <a:schemeClr val="tx1"/>
                    </a:solidFill>
                  </a:rPr>
                  <a:t> </a:t>
                </a:r>
                <a:r>
                  <a:rPr lang="en-US" i="1" spc="-5" dirty="0">
                    <a:solidFill>
                      <a:schemeClr val="tx1"/>
                    </a:solidFill>
                  </a:rPr>
                  <a:t>r</a:t>
                </a:r>
                <a:r>
                  <a:rPr lang="en-US" i="1" dirty="0">
                    <a:solidFill>
                      <a:schemeClr val="tx1"/>
                    </a:solidFill>
                  </a:rPr>
                  <a:t> </a:t>
                </a:r>
                <a:r>
                  <a:rPr lang="en-US" spc="-25" dirty="0">
                    <a:solidFill>
                      <a:schemeClr val="tx1"/>
                    </a:solidFill>
                  </a:rPr>
                  <a:t>=</a:t>
                </a:r>
                <a:r>
                  <a:rPr lang="en-US" dirty="0">
                    <a:solidFill>
                      <a:schemeClr val="tx1"/>
                    </a:solidFill>
                  </a:rPr>
                  <a:t> </a:t>
                </a:r>
                <a:r>
                  <a:rPr lang="en-US" i="1" spc="-5" dirty="0">
                    <a:solidFill>
                      <a:schemeClr val="tx1"/>
                    </a:solidFill>
                  </a:rPr>
                  <a:t>f</a:t>
                </a:r>
                <a:r>
                  <a:rPr lang="en-US" i="1" spc="-45" dirty="0">
                    <a:solidFill>
                      <a:schemeClr val="tx1"/>
                    </a:solidFill>
                  </a:rPr>
                  <a:t> </a:t>
                </a:r>
                <a:r>
                  <a:rPr lang="en-US" spc="20" dirty="0">
                    <a:solidFill>
                      <a:schemeClr val="tx1"/>
                    </a:solidFill>
                  </a:rPr>
                  <a:t>(</a:t>
                </a:r>
                <a:r>
                  <a:rPr lang="en-US" i="1" spc="-5" dirty="0">
                    <a:solidFill>
                      <a:schemeClr val="tx1"/>
                    </a:solidFill>
                  </a:rPr>
                  <a:t>x</a:t>
                </a:r>
                <a:r>
                  <a:rPr lang="en-US" spc="-5" dirty="0">
                    <a:solidFill>
                      <a:schemeClr val="tx1"/>
                    </a:solidFill>
                  </a:rPr>
                  <a:t>)</a:t>
                </a:r>
                <a:r>
                  <a:rPr lang="en-US" spc="25" dirty="0">
                    <a:solidFill>
                      <a:schemeClr val="tx1"/>
                    </a:solidFill>
                  </a:rPr>
                  <a:t> </a:t>
                </a:r>
                <a:r>
                  <a:rPr lang="en-US" spc="-25" dirty="0">
                    <a:solidFill>
                      <a:schemeClr val="tx1"/>
                    </a:solidFill>
                  </a:rPr>
                  <a:t>= </a:t>
                </a:r>
                <a14:m>
                  <m:oMath xmlns:m="http://schemas.openxmlformats.org/officeDocument/2006/math">
                    <m:f>
                      <m:fPr>
                        <m:ctrlPr>
                          <a:rPr lang="en-US" i="1" spc="-25">
                            <a:solidFill>
                              <a:schemeClr val="tx1"/>
                            </a:solidFill>
                            <a:latin typeface="Cambria Math" panose="02040503050406030204" pitchFamily="18" charset="0"/>
                            <a:cs typeface="Lucida Sans Unicode"/>
                          </a:rPr>
                        </m:ctrlPr>
                      </m:fPr>
                      <m:num>
                        <m:r>
                          <a:rPr lang="en-US" i="1" spc="-25">
                            <a:solidFill>
                              <a:schemeClr val="tx1"/>
                            </a:solidFill>
                            <a:latin typeface="Cambria Math" panose="02040503050406030204" pitchFamily="18" charset="0"/>
                            <a:cs typeface="Lucida Sans Unicode"/>
                          </a:rPr>
                          <m:t>1</m:t>
                        </m:r>
                      </m:num>
                      <m:den>
                        <m:r>
                          <a:rPr lang="en-US" i="1" spc="-25">
                            <a:solidFill>
                              <a:schemeClr val="tx1"/>
                            </a:solidFill>
                            <a:latin typeface="Cambria Math" panose="02040503050406030204" pitchFamily="18" charset="0"/>
                            <a:cs typeface="Lucida Sans Unicode"/>
                          </a:rPr>
                          <m:t>𝑥</m:t>
                        </m:r>
                      </m:den>
                    </m:f>
                    <m:r>
                      <a:rPr lang="en-US" b="0" i="0" spc="-25" smtClean="0">
                        <a:solidFill>
                          <a:schemeClr val="tx1"/>
                        </a:solidFill>
                        <a:latin typeface="Cambria Math" panose="02040503050406030204" pitchFamily="18" charset="0"/>
                        <a:cs typeface="Lucida Sans Unicode"/>
                      </a:rPr>
                      <m:t>.</m:t>
                    </m:r>
                  </m:oMath>
                </a14:m>
                <a:r>
                  <a:rPr lang="en-US" dirty="0">
                    <a:solidFill>
                      <a:schemeClr val="tx1"/>
                    </a:solidFill>
                  </a:rPr>
                  <a:t> Using the last theorem with </a:t>
                </a:r>
                <a:r>
                  <a:rPr lang="en-US" i="1" dirty="0">
                    <a:solidFill>
                      <a:schemeClr val="tx1"/>
                    </a:solidFill>
                  </a:rPr>
                  <a:t>a</a:t>
                </a:r>
                <a:r>
                  <a:rPr lang="en-US" dirty="0">
                    <a:solidFill>
                      <a:schemeClr val="tx1"/>
                    </a:solidFill>
                  </a:rPr>
                  <a:t> = 1 and </a:t>
                </a:r>
                <a:r>
                  <a:rPr lang="en-US" i="1" dirty="0">
                    <a:solidFill>
                      <a:schemeClr val="tx1"/>
                    </a:solidFill>
                  </a:rPr>
                  <a:t>p</a:t>
                </a:r>
                <a:r>
                  <a:rPr lang="en-US" dirty="0">
                    <a:solidFill>
                      <a:schemeClr val="tx1"/>
                    </a:solidFill>
                  </a:rPr>
                  <a:t> = 2, we obtain</a:t>
                </a:r>
              </a:p>
              <a:p>
                <a:pPr marL="36900" indent="0">
                  <a:lnSpc>
                    <a:spcPct val="100000"/>
                  </a:lnSpc>
                  <a:buNone/>
                </a:pPr>
                <a14:m>
                  <m:oMathPara xmlns:m="http://schemas.openxmlformats.org/officeDocument/2006/math">
                    <m:oMathParaPr>
                      <m:jc m:val="centerGroup"/>
                    </m:oMathParaPr>
                    <m:oMath xmlns:m="http://schemas.openxmlformats.org/officeDocument/2006/math">
                      <m:r>
                        <m:rPr>
                          <m:sty m:val="p"/>
                        </m:rPr>
                        <a:rPr lang="en-US" b="0" i="0" smtClean="0">
                          <a:solidFill>
                            <a:schemeClr val="tx1"/>
                          </a:solidFill>
                          <a:latin typeface="Cambria Math" panose="02040503050406030204" pitchFamily="18" charset="0"/>
                          <a:cs typeface="Times New Roman"/>
                        </a:rPr>
                        <m:t>volume</m:t>
                      </m:r>
                      <m:r>
                        <a:rPr lang="en-US" b="0" i="1" smtClean="0">
                          <a:solidFill>
                            <a:schemeClr val="tx1"/>
                          </a:solidFill>
                          <a:latin typeface="Cambria Math" panose="02040503050406030204" pitchFamily="18" charset="0"/>
                          <a:cs typeface="Times New Roman"/>
                        </a:rPr>
                        <m:t>=</m:t>
                      </m:r>
                      <m:r>
                        <a:rPr lang="en-US" b="0" i="1" smtClean="0">
                          <a:solidFill>
                            <a:schemeClr val="tx1"/>
                          </a:solidFill>
                          <a:latin typeface="Cambria Math" panose="02040503050406030204" pitchFamily="18" charset="0"/>
                          <a:ea typeface="Cambria Math" panose="02040503050406030204" pitchFamily="18" charset="0"/>
                          <a:cs typeface="Times New Roman"/>
                        </a:rPr>
                        <m:t>𝜋</m:t>
                      </m:r>
                      <m:nary>
                        <m:naryPr>
                          <m:ctrlPr>
                            <a:rPr lang="en-US" b="0" i="1" smtClean="0">
                              <a:solidFill>
                                <a:schemeClr val="tx1"/>
                              </a:solidFill>
                              <a:latin typeface="Cambria Math" panose="02040503050406030204" pitchFamily="18" charset="0"/>
                              <a:ea typeface="Cambria Math" panose="02040503050406030204" pitchFamily="18" charset="0"/>
                              <a:cs typeface="Times New Roman"/>
                            </a:rPr>
                          </m:ctrlPr>
                        </m:naryPr>
                        <m:sub>
                          <m:r>
                            <m:rPr>
                              <m:brk m:alnAt="23"/>
                            </m:rPr>
                            <a:rPr lang="en-US" b="0" i="1" smtClean="0">
                              <a:solidFill>
                                <a:schemeClr val="tx1"/>
                              </a:solidFill>
                              <a:latin typeface="Cambria Math" panose="02040503050406030204" pitchFamily="18" charset="0"/>
                              <a:ea typeface="Cambria Math" panose="02040503050406030204" pitchFamily="18" charset="0"/>
                              <a:cs typeface="Times New Roman"/>
                            </a:rPr>
                            <m:t>1</m:t>
                          </m:r>
                        </m:sub>
                        <m:sup>
                          <m:r>
                            <a:rPr lang="en-US" b="0" i="1" smtClean="0">
                              <a:solidFill>
                                <a:schemeClr val="tx1"/>
                              </a:solidFill>
                              <a:latin typeface="Cambria Math" panose="02040503050406030204" pitchFamily="18" charset="0"/>
                              <a:ea typeface="Cambria Math" panose="02040503050406030204" pitchFamily="18" charset="0"/>
                              <a:cs typeface="Times New Roman"/>
                            </a:rPr>
                            <m:t>∞</m:t>
                          </m:r>
                        </m:sup>
                        <m:e>
                          <m:sSup>
                            <m:sSupPr>
                              <m:ctrlPr>
                                <a:rPr lang="en-US" b="0" i="1" smtClean="0">
                                  <a:solidFill>
                                    <a:schemeClr val="tx1"/>
                                  </a:solidFill>
                                  <a:latin typeface="Cambria Math" panose="02040503050406030204" pitchFamily="18" charset="0"/>
                                  <a:ea typeface="Cambria Math" panose="02040503050406030204" pitchFamily="18" charset="0"/>
                                  <a:cs typeface="Times New Roman"/>
                                </a:rPr>
                              </m:ctrlPr>
                            </m:sSupPr>
                            <m:e>
                              <m:r>
                                <a:rPr lang="en-US" b="0" i="1" smtClean="0">
                                  <a:solidFill>
                                    <a:schemeClr val="tx1"/>
                                  </a:solidFill>
                                  <a:latin typeface="Cambria Math" panose="02040503050406030204" pitchFamily="18" charset="0"/>
                                  <a:ea typeface="Cambria Math" panose="02040503050406030204" pitchFamily="18" charset="0"/>
                                  <a:cs typeface="Times New Roman"/>
                                </a:rPr>
                                <m:t>𝑟</m:t>
                              </m:r>
                            </m:e>
                            <m:sup>
                              <m:r>
                                <a:rPr lang="en-US" b="0" i="1" smtClean="0">
                                  <a:solidFill>
                                    <a:schemeClr val="tx1"/>
                                  </a:solidFill>
                                  <a:latin typeface="Cambria Math" panose="02040503050406030204" pitchFamily="18" charset="0"/>
                                  <a:ea typeface="Cambria Math" panose="02040503050406030204" pitchFamily="18" charset="0"/>
                                  <a:cs typeface="Times New Roman"/>
                                </a:rPr>
                                <m:t>2</m:t>
                              </m:r>
                            </m:sup>
                          </m:sSup>
                          <m:r>
                            <a:rPr lang="en-US" b="0" i="1" smtClean="0">
                              <a:solidFill>
                                <a:schemeClr val="tx1"/>
                              </a:solidFill>
                              <a:latin typeface="Cambria Math" panose="02040503050406030204" pitchFamily="18" charset="0"/>
                              <a:ea typeface="Cambria Math" panose="02040503050406030204" pitchFamily="18" charset="0"/>
                              <a:cs typeface="Times New Roman"/>
                            </a:rPr>
                            <m:t>𝑑𝑥</m:t>
                          </m:r>
                        </m:e>
                      </m:nary>
                      <m:r>
                        <a:rPr lang="en-US" b="0" i="1" smtClean="0">
                          <a:solidFill>
                            <a:schemeClr val="tx1"/>
                          </a:solidFill>
                          <a:latin typeface="Cambria Math" panose="02040503050406030204" pitchFamily="18" charset="0"/>
                          <a:ea typeface="Cambria Math" panose="02040503050406030204" pitchFamily="18" charset="0"/>
                          <a:cs typeface="Times New Roman"/>
                        </a:rPr>
                        <m:t>=</m:t>
                      </m:r>
                      <m:r>
                        <a:rPr lang="en-US" i="1">
                          <a:solidFill>
                            <a:schemeClr val="tx1"/>
                          </a:solidFill>
                          <a:latin typeface="Cambria Math" panose="02040503050406030204" pitchFamily="18" charset="0"/>
                          <a:ea typeface="Cambria Math" panose="02040503050406030204" pitchFamily="18" charset="0"/>
                          <a:cs typeface="Times New Roman"/>
                        </a:rPr>
                        <m:t>𝜋</m:t>
                      </m:r>
                      <m:nary>
                        <m:naryPr>
                          <m:ctrlPr>
                            <a:rPr lang="en-US" i="1">
                              <a:solidFill>
                                <a:schemeClr val="tx1"/>
                              </a:solidFill>
                              <a:latin typeface="Cambria Math" panose="02040503050406030204" pitchFamily="18" charset="0"/>
                              <a:ea typeface="Cambria Math" panose="02040503050406030204" pitchFamily="18" charset="0"/>
                              <a:cs typeface="Times New Roman"/>
                            </a:rPr>
                          </m:ctrlPr>
                        </m:naryPr>
                        <m:sub>
                          <m:r>
                            <m:rPr>
                              <m:brk m:alnAt="23"/>
                            </m:rPr>
                            <a:rPr lang="en-US" i="1">
                              <a:solidFill>
                                <a:schemeClr val="tx1"/>
                              </a:solidFill>
                              <a:latin typeface="Cambria Math" panose="02040503050406030204" pitchFamily="18" charset="0"/>
                              <a:ea typeface="Cambria Math" panose="02040503050406030204" pitchFamily="18" charset="0"/>
                              <a:cs typeface="Times New Roman"/>
                            </a:rPr>
                            <m:t>1</m:t>
                          </m:r>
                        </m:sub>
                        <m:sup>
                          <m:r>
                            <a:rPr lang="en-US" i="1">
                              <a:solidFill>
                                <a:schemeClr val="tx1"/>
                              </a:solidFill>
                              <a:latin typeface="Cambria Math" panose="02040503050406030204" pitchFamily="18" charset="0"/>
                              <a:ea typeface="Cambria Math" panose="02040503050406030204" pitchFamily="18" charset="0"/>
                              <a:cs typeface="Times New Roman"/>
                            </a:rPr>
                            <m:t>∞</m:t>
                          </m:r>
                        </m:sup>
                        <m:e>
                          <m:f>
                            <m:fPr>
                              <m:ctrlPr>
                                <a:rPr lang="en-US" i="1" smtClean="0">
                                  <a:solidFill>
                                    <a:schemeClr val="tx1"/>
                                  </a:solidFill>
                                  <a:latin typeface="Cambria Math" panose="02040503050406030204" pitchFamily="18" charset="0"/>
                                  <a:ea typeface="Cambria Math" panose="02040503050406030204" pitchFamily="18" charset="0"/>
                                  <a:cs typeface="Times New Roman"/>
                                </a:rPr>
                              </m:ctrlPr>
                            </m:fPr>
                            <m:num>
                              <m:r>
                                <a:rPr lang="en-US" b="0" i="1" smtClean="0">
                                  <a:solidFill>
                                    <a:schemeClr val="tx1"/>
                                  </a:solidFill>
                                  <a:latin typeface="Cambria Math" panose="02040503050406030204" pitchFamily="18" charset="0"/>
                                  <a:ea typeface="Cambria Math" panose="02040503050406030204" pitchFamily="18" charset="0"/>
                                  <a:cs typeface="Times New Roman"/>
                                </a:rPr>
                                <m:t>1</m:t>
                              </m:r>
                            </m:num>
                            <m:den>
                              <m:sSup>
                                <m:sSupPr>
                                  <m:ctrlPr>
                                    <a:rPr lang="en-US" i="1" smtClean="0">
                                      <a:solidFill>
                                        <a:schemeClr val="tx1"/>
                                      </a:solidFill>
                                      <a:latin typeface="Cambria Math" panose="02040503050406030204" pitchFamily="18" charset="0"/>
                                      <a:ea typeface="Cambria Math" panose="02040503050406030204" pitchFamily="18" charset="0"/>
                                      <a:cs typeface="Times New Roman"/>
                                    </a:rPr>
                                  </m:ctrlPr>
                                </m:sSupPr>
                                <m:e>
                                  <m:r>
                                    <a:rPr lang="en-US" i="1" smtClean="0">
                                      <a:solidFill>
                                        <a:schemeClr val="tx1"/>
                                      </a:solidFill>
                                      <a:latin typeface="Cambria Math" panose="02040503050406030204" pitchFamily="18" charset="0"/>
                                      <a:ea typeface="Cambria Math" panose="02040503050406030204" pitchFamily="18" charset="0"/>
                                      <a:cs typeface="Times New Roman"/>
                                    </a:rPr>
                                    <m:t>𝑥</m:t>
                                  </m:r>
                                </m:e>
                                <m:sup>
                                  <m:r>
                                    <a:rPr lang="en-US" i="1" smtClean="0">
                                      <a:solidFill>
                                        <a:schemeClr val="tx1"/>
                                      </a:solidFill>
                                      <a:latin typeface="Cambria Math" panose="02040503050406030204" pitchFamily="18" charset="0"/>
                                      <a:ea typeface="Cambria Math" panose="02040503050406030204" pitchFamily="18" charset="0"/>
                                      <a:cs typeface="Times New Roman"/>
                                    </a:rPr>
                                    <m:t>2</m:t>
                                  </m:r>
                                </m:sup>
                              </m:sSup>
                            </m:den>
                          </m:f>
                          <m:r>
                            <a:rPr lang="en-US" i="1">
                              <a:solidFill>
                                <a:schemeClr val="tx1"/>
                              </a:solidFill>
                              <a:latin typeface="Cambria Math" panose="02040503050406030204" pitchFamily="18" charset="0"/>
                              <a:ea typeface="Cambria Math" panose="02040503050406030204" pitchFamily="18" charset="0"/>
                              <a:cs typeface="Times New Roman"/>
                            </a:rPr>
                            <m:t>𝑑𝑥</m:t>
                          </m:r>
                        </m:e>
                      </m:nary>
                      <m:r>
                        <a:rPr lang="en-US" b="0" i="1" smtClean="0">
                          <a:solidFill>
                            <a:schemeClr val="tx1"/>
                          </a:solidFill>
                          <a:latin typeface="Cambria Math" panose="02040503050406030204" pitchFamily="18" charset="0"/>
                          <a:ea typeface="Cambria Math" panose="02040503050406030204" pitchFamily="18" charset="0"/>
                          <a:cs typeface="Times New Roman"/>
                        </a:rPr>
                        <m:t>=</m:t>
                      </m:r>
                      <m:r>
                        <a:rPr lang="en-US" b="0" i="1" smtClean="0">
                          <a:solidFill>
                            <a:schemeClr val="tx1"/>
                          </a:solidFill>
                          <a:latin typeface="Cambria Math" panose="02040503050406030204" pitchFamily="18" charset="0"/>
                          <a:ea typeface="Cambria Math" panose="02040503050406030204" pitchFamily="18" charset="0"/>
                          <a:cs typeface="Times New Roman"/>
                        </a:rPr>
                        <m:t>𝜋</m:t>
                      </m:r>
                      <m:r>
                        <a:rPr lang="en-US" b="0" i="1" smtClean="0">
                          <a:solidFill>
                            <a:schemeClr val="tx1"/>
                          </a:solidFill>
                          <a:latin typeface="Cambria Math" panose="02040503050406030204" pitchFamily="18" charset="0"/>
                          <a:ea typeface="Cambria Math" panose="02040503050406030204" pitchFamily="18" charset="0"/>
                          <a:cs typeface="Times New Roman"/>
                        </a:rPr>
                        <m:t>∙1=</m:t>
                      </m:r>
                      <m:r>
                        <a:rPr lang="en-US" b="0" i="1" smtClean="0">
                          <a:solidFill>
                            <a:schemeClr val="tx1"/>
                          </a:solidFill>
                          <a:latin typeface="Cambria Math" panose="02040503050406030204" pitchFamily="18" charset="0"/>
                          <a:ea typeface="Cambria Math" panose="02040503050406030204" pitchFamily="18" charset="0"/>
                          <a:cs typeface="Times New Roman"/>
                        </a:rPr>
                        <m:t>𝜋</m:t>
                      </m:r>
                    </m:oMath>
                  </m:oMathPara>
                </a14:m>
                <a:endParaRPr lang="en-US" dirty="0">
                  <a:solidFill>
                    <a:schemeClr val="tx1"/>
                  </a:solidFill>
                </a:endParaRPr>
              </a:p>
              <a:p>
                <a:pPr marL="36900" indent="0">
                  <a:lnSpc>
                    <a:spcPct val="100000"/>
                  </a:lnSpc>
                  <a:buNone/>
                </a:pPr>
                <a:r>
                  <a:rPr lang="en-US" spc="-5" dirty="0">
                    <a:solidFill>
                      <a:schemeClr val="tx1"/>
                    </a:solidFill>
                  </a:rPr>
                  <a:t>Therefore, the volume</a:t>
                </a:r>
                <a:r>
                  <a:rPr lang="en-US" dirty="0">
                    <a:solidFill>
                      <a:schemeClr val="tx1"/>
                    </a:solidFill>
                  </a:rPr>
                  <a:t> </a:t>
                </a:r>
                <a:r>
                  <a:rPr lang="en-US" spc="-5" dirty="0">
                    <a:solidFill>
                      <a:schemeClr val="tx1"/>
                    </a:solidFill>
                  </a:rPr>
                  <a:t>contained</a:t>
                </a:r>
                <a:r>
                  <a:rPr lang="en-US" dirty="0">
                    <a:solidFill>
                      <a:schemeClr val="tx1"/>
                    </a:solidFill>
                  </a:rPr>
                  <a:t> </a:t>
                </a:r>
                <a:r>
                  <a:rPr lang="en-US" spc="-5" dirty="0">
                    <a:solidFill>
                      <a:schemeClr val="tx1"/>
                    </a:solidFill>
                  </a:rPr>
                  <a:t>in Gabriel’s </a:t>
                </a:r>
                <a:r>
                  <a:rPr lang="en-US" spc="-15" dirty="0">
                    <a:solidFill>
                      <a:schemeClr val="tx1"/>
                    </a:solidFill>
                  </a:rPr>
                  <a:t>H</a:t>
                </a:r>
                <a:r>
                  <a:rPr lang="en-US" spc="-5" dirty="0">
                    <a:solidFill>
                      <a:schemeClr val="tx1"/>
                    </a:solidFill>
                  </a:rPr>
                  <a:t>orn is </a:t>
                </a:r>
                <a:r>
                  <a:rPr lang="en-US" i="1" spc="-45" dirty="0">
                    <a:solidFill>
                      <a:schemeClr val="tx1"/>
                    </a:solidFill>
                  </a:rPr>
                  <a:t>π.</a:t>
                </a:r>
                <a:endParaRPr lang="en-US" dirty="0">
                  <a:solidFill>
                    <a:schemeClr val="tx1"/>
                  </a:solidFill>
                </a:endParaRPr>
              </a:p>
            </p:txBody>
          </p:sp>
        </mc:Choice>
        <mc:Fallback xmlns="">
          <p:sp>
            <p:nvSpPr>
              <p:cNvPr id="3" name="Content Placeholder 2">
                <a:extLst>
                  <a:ext uri="{FF2B5EF4-FFF2-40B4-BE49-F238E27FC236}">
                    <a16:creationId xmlns:a16="http://schemas.microsoft.com/office/drawing/2014/main" id="{0F274E54-5F4B-4E1F-A26F-FFCDF4A67635}"/>
                  </a:ext>
                </a:extLst>
              </p:cNvPr>
              <p:cNvSpPr>
                <a:spLocks noGrp="1" noRot="1" noChangeAspect="1" noMove="1" noResize="1" noEditPoints="1" noAdjustHandles="1" noChangeArrowheads="1" noChangeShapeType="1" noTextEdit="1"/>
              </p:cNvSpPr>
              <p:nvPr>
                <p:ph idx="1"/>
              </p:nvPr>
            </p:nvSpPr>
            <p:spPr>
              <a:xfrm>
                <a:off x="685800" y="1371600"/>
                <a:ext cx="6669158" cy="4756245"/>
              </a:xfrm>
              <a:blipFill>
                <a:blip r:embed="rId2"/>
                <a:stretch>
                  <a:fillRect l="-640" t="-897" r="-1920"/>
                </a:stretch>
              </a:blipFill>
            </p:spPr>
            <p:txBody>
              <a:bodyPr/>
              <a:lstStyle/>
              <a:p>
                <a:r>
                  <a:rPr lang="en-US">
                    <a:noFill/>
                  </a:rPr>
                  <a:t> </a:t>
                </a:r>
              </a:p>
            </p:txBody>
          </p:sp>
        </mc:Fallback>
      </mc:AlternateContent>
      <p:pic>
        <p:nvPicPr>
          <p:cNvPr id="4" name="Picture 3" descr="An image of the graph of y equals y = x raised to the negative one in quadrant one for x greater than or equal to 1, revolved about the x axis forming a solid of revolution that has the shape of a horn with a wide opening at x equals 1 and getting narrower and closer to the x axis as x approaches infinity. &#10;The x axis ranges from 0 to 6 with tick marks at intervals of 1. The y axis ranges from 0 to 1 with tick marks at intervals of 0.5. ">
            <a:extLst>
              <a:ext uri="{FF2B5EF4-FFF2-40B4-BE49-F238E27FC236}">
                <a16:creationId xmlns="" xmlns:a16="http://schemas.microsoft.com/office/drawing/2014/main" id="{49ED8F99-571E-496B-9587-920DE51623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11420" y="1559242"/>
            <a:ext cx="3427498" cy="4043049"/>
          </a:xfrm>
          <a:prstGeom prst="rect">
            <a:avLst/>
          </a:prstGeom>
        </p:spPr>
      </p:pic>
    </p:spTree>
    <p:extLst>
      <p:ext uri="{BB962C8B-B14F-4D97-AF65-F5344CB8AC3E}">
        <p14:creationId xmlns:p14="http://schemas.microsoft.com/office/powerpoint/2010/main" val="366212436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7.7 Improper </a:t>
            </a:r>
            <a:r>
              <a:rPr lang="en-US" sz="3100" dirty="0"/>
              <a:t>Integrals </a:t>
            </a:r>
            <a:r>
              <a:rPr lang="en-US" sz="3100" dirty="0" smtClean="0"/>
              <a:t>(8 </a:t>
            </a:r>
            <a:r>
              <a:rPr lang="en-US" sz="3100" dirty="0"/>
              <a:t>of 25)</a:t>
            </a: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2800" dirty="0"/>
              <a:t/>
            </a:r>
            <a:br>
              <a:rPr lang="en-US" sz="2800" dirty="0"/>
            </a:br>
            <a:endParaRPr lang="en-US"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799" y="1371600"/>
                <a:ext cx="10846559" cy="4756245"/>
              </a:xfrm>
            </p:spPr>
            <p:txBody>
              <a:bodyPr>
                <a:noAutofit/>
              </a:bodyPr>
              <a:lstStyle/>
              <a:p>
                <a:pPr marL="36900" indent="0">
                  <a:lnSpc>
                    <a:spcPct val="100000"/>
                  </a:lnSpc>
                  <a:buNone/>
                </a:pPr>
                <a:r>
                  <a:rPr lang="en-US" spc="-10" dirty="0">
                    <a:solidFill>
                      <a:schemeClr val="tx1"/>
                    </a:solidFill>
                  </a:rPr>
                  <a:t>A doubl</a:t>
                </a:r>
                <a:r>
                  <a:rPr lang="en-US" spc="-5" dirty="0">
                    <a:solidFill>
                      <a:schemeClr val="tx1"/>
                    </a:solidFill>
                  </a:rPr>
                  <a:t>y</a:t>
                </a:r>
                <a:r>
                  <a:rPr lang="en-US" dirty="0">
                    <a:solidFill>
                      <a:schemeClr val="tx1"/>
                    </a:solidFill>
                  </a:rPr>
                  <a:t> </a:t>
                </a:r>
                <a:r>
                  <a:rPr lang="en-US" spc="-5" dirty="0">
                    <a:solidFill>
                      <a:schemeClr val="tx1"/>
                    </a:solidFill>
                  </a:rPr>
                  <a:t>i</a:t>
                </a:r>
                <a:r>
                  <a:rPr lang="en-US" spc="-10" dirty="0">
                    <a:solidFill>
                      <a:schemeClr val="tx1"/>
                    </a:solidFill>
                  </a:rPr>
                  <a:t>nfinit</a:t>
                </a:r>
                <a:r>
                  <a:rPr lang="en-US" spc="-5" dirty="0">
                    <a:solidFill>
                      <a:schemeClr val="tx1"/>
                    </a:solidFill>
                  </a:rPr>
                  <a:t>e </a:t>
                </a:r>
                <a:r>
                  <a:rPr lang="en-US" spc="-10" dirty="0">
                    <a:solidFill>
                      <a:schemeClr val="tx1"/>
                    </a:solidFill>
                  </a:rPr>
                  <a:t>imprope</a:t>
                </a:r>
                <a:r>
                  <a:rPr lang="en-US" spc="-5" dirty="0">
                    <a:solidFill>
                      <a:schemeClr val="tx1"/>
                    </a:solidFill>
                  </a:rPr>
                  <a:t>r</a:t>
                </a:r>
                <a:r>
                  <a:rPr lang="en-US" dirty="0">
                    <a:solidFill>
                      <a:schemeClr val="tx1"/>
                    </a:solidFill>
                  </a:rPr>
                  <a:t> </a:t>
                </a:r>
                <a:r>
                  <a:rPr lang="en-US" spc="-10" dirty="0">
                    <a:solidFill>
                      <a:schemeClr val="tx1"/>
                    </a:solidFill>
                  </a:rPr>
                  <a:t>integra</a:t>
                </a:r>
                <a:r>
                  <a:rPr lang="en-US" spc="-5" dirty="0">
                    <a:solidFill>
                      <a:schemeClr val="tx1"/>
                    </a:solidFill>
                  </a:rPr>
                  <a:t>l</a:t>
                </a:r>
                <a:r>
                  <a:rPr lang="en-US" dirty="0">
                    <a:solidFill>
                      <a:schemeClr val="tx1"/>
                    </a:solidFill>
                  </a:rPr>
                  <a:t> </a:t>
                </a:r>
                <a:r>
                  <a:rPr lang="en-US" spc="-10" dirty="0">
                    <a:solidFill>
                      <a:schemeClr val="tx1"/>
                    </a:solidFill>
                  </a:rPr>
                  <a:t>i</a:t>
                </a:r>
                <a:r>
                  <a:rPr lang="en-US" spc="-5" dirty="0">
                    <a:solidFill>
                      <a:schemeClr val="tx1"/>
                    </a:solidFill>
                  </a:rPr>
                  <a:t>s</a:t>
                </a:r>
                <a:r>
                  <a:rPr lang="en-US" dirty="0">
                    <a:solidFill>
                      <a:schemeClr val="tx1"/>
                    </a:solidFill>
                  </a:rPr>
                  <a:t> </a:t>
                </a:r>
                <a:r>
                  <a:rPr lang="en-US" spc="-10" dirty="0">
                    <a:solidFill>
                      <a:schemeClr val="tx1"/>
                    </a:solidFill>
                  </a:rPr>
                  <a:t>define</a:t>
                </a:r>
                <a:r>
                  <a:rPr lang="en-US" spc="-5" dirty="0">
                    <a:solidFill>
                      <a:schemeClr val="tx1"/>
                    </a:solidFill>
                  </a:rPr>
                  <a:t>d</a:t>
                </a:r>
                <a:r>
                  <a:rPr lang="en-US" dirty="0">
                    <a:solidFill>
                      <a:schemeClr val="tx1"/>
                    </a:solidFill>
                  </a:rPr>
                  <a:t> </a:t>
                </a:r>
                <a:r>
                  <a:rPr lang="en-US" spc="-10" dirty="0">
                    <a:solidFill>
                      <a:schemeClr val="tx1"/>
                    </a:solidFill>
                  </a:rPr>
                  <a:t>a</a:t>
                </a:r>
                <a:r>
                  <a:rPr lang="en-US" spc="-5" dirty="0">
                    <a:solidFill>
                      <a:schemeClr val="tx1"/>
                    </a:solidFill>
                  </a:rPr>
                  <a:t>s</a:t>
                </a:r>
                <a:r>
                  <a:rPr lang="en-US" dirty="0">
                    <a:solidFill>
                      <a:schemeClr val="tx1"/>
                    </a:solidFill>
                  </a:rPr>
                  <a:t> </a:t>
                </a:r>
                <a:r>
                  <a:rPr lang="en-US" spc="-5" dirty="0">
                    <a:solidFill>
                      <a:schemeClr val="tx1"/>
                    </a:solidFill>
                  </a:rPr>
                  <a:t>a</a:t>
                </a:r>
                <a:r>
                  <a:rPr lang="en-US" dirty="0">
                    <a:solidFill>
                      <a:schemeClr val="tx1"/>
                    </a:solidFill>
                  </a:rPr>
                  <a:t> </a:t>
                </a:r>
                <a:r>
                  <a:rPr lang="en-US" spc="-5" dirty="0">
                    <a:solidFill>
                      <a:schemeClr val="tx1"/>
                    </a:solidFill>
                  </a:rPr>
                  <a:t>s</a:t>
                </a:r>
                <a:r>
                  <a:rPr lang="en-US" spc="-10" dirty="0">
                    <a:solidFill>
                      <a:schemeClr val="tx1"/>
                    </a:solidFill>
                  </a:rPr>
                  <a:t>um</a:t>
                </a:r>
                <a:r>
                  <a:rPr lang="en-US" dirty="0">
                    <a:solidFill>
                      <a:schemeClr val="tx1"/>
                    </a:solidFill>
                  </a:rPr>
                  <a:t> </a:t>
                </a:r>
                <a:r>
                  <a:rPr lang="en-US" spc="-10" dirty="0">
                    <a:solidFill>
                      <a:schemeClr val="tx1"/>
                    </a:solidFill>
                  </a:rPr>
                  <a:t>(provide</a:t>
                </a:r>
                <a:r>
                  <a:rPr lang="en-US" spc="-5" dirty="0">
                    <a:solidFill>
                      <a:schemeClr val="tx1"/>
                    </a:solidFill>
                  </a:rPr>
                  <a:t>d</a:t>
                </a:r>
                <a:r>
                  <a:rPr lang="en-US" dirty="0">
                    <a:solidFill>
                      <a:schemeClr val="tx1"/>
                    </a:solidFill>
                  </a:rPr>
                  <a:t> </a:t>
                </a:r>
                <a:r>
                  <a:rPr lang="en-US" spc="-10" dirty="0">
                    <a:solidFill>
                      <a:schemeClr val="tx1"/>
                    </a:solidFill>
                  </a:rPr>
                  <a:t>tha</a:t>
                </a:r>
                <a:r>
                  <a:rPr lang="en-US" spc="-5" dirty="0">
                    <a:solidFill>
                      <a:schemeClr val="tx1"/>
                    </a:solidFill>
                  </a:rPr>
                  <a:t>t</a:t>
                </a:r>
                <a:r>
                  <a:rPr lang="en-US" dirty="0">
                    <a:solidFill>
                      <a:schemeClr val="tx1"/>
                    </a:solidFill>
                  </a:rPr>
                  <a:t> </a:t>
                </a:r>
                <a:r>
                  <a:rPr lang="en-US" spc="-10" dirty="0">
                    <a:solidFill>
                      <a:schemeClr val="tx1"/>
                    </a:solidFill>
                  </a:rPr>
                  <a:t>bot</a:t>
                </a:r>
                <a:r>
                  <a:rPr lang="en-US" spc="-5" dirty="0">
                    <a:solidFill>
                      <a:schemeClr val="tx1"/>
                    </a:solidFill>
                  </a:rPr>
                  <a:t>h</a:t>
                </a:r>
                <a:r>
                  <a:rPr lang="en-US" dirty="0">
                    <a:solidFill>
                      <a:schemeClr val="tx1"/>
                    </a:solidFill>
                  </a:rPr>
                  <a:t> </a:t>
                </a:r>
                <a:r>
                  <a:rPr lang="en-US" spc="-5" dirty="0">
                    <a:solidFill>
                      <a:schemeClr val="tx1"/>
                    </a:solidFill>
                  </a:rPr>
                  <a:t>i</a:t>
                </a:r>
                <a:r>
                  <a:rPr lang="en-US" spc="-10" dirty="0">
                    <a:solidFill>
                      <a:schemeClr val="tx1"/>
                    </a:solidFill>
                  </a:rPr>
                  <a:t>ntegrals o</a:t>
                </a:r>
                <a:r>
                  <a:rPr lang="en-US" spc="-5" dirty="0">
                    <a:solidFill>
                      <a:schemeClr val="tx1"/>
                    </a:solidFill>
                  </a:rPr>
                  <a:t>n </a:t>
                </a:r>
                <a:r>
                  <a:rPr lang="en-US" spc="-10" dirty="0">
                    <a:solidFill>
                      <a:schemeClr val="tx1"/>
                    </a:solidFill>
                  </a:rPr>
                  <a:t>th</a:t>
                </a:r>
                <a:r>
                  <a:rPr lang="en-US" spc="-5" dirty="0">
                    <a:solidFill>
                      <a:schemeClr val="tx1"/>
                    </a:solidFill>
                  </a:rPr>
                  <a:t>e r</a:t>
                </a:r>
                <a:r>
                  <a:rPr lang="en-US" spc="-10" dirty="0">
                    <a:solidFill>
                      <a:schemeClr val="tx1"/>
                    </a:solidFill>
                  </a:rPr>
                  <a:t>igh</a:t>
                </a:r>
                <a:r>
                  <a:rPr lang="en-US" spc="-5" dirty="0">
                    <a:solidFill>
                      <a:schemeClr val="tx1"/>
                    </a:solidFill>
                  </a:rPr>
                  <a:t>t </a:t>
                </a:r>
                <a:r>
                  <a:rPr lang="en-US" spc="-10" dirty="0">
                    <a:solidFill>
                      <a:schemeClr val="tx1"/>
                    </a:solidFill>
                  </a:rPr>
                  <a:t>converge):</a:t>
                </a:r>
              </a:p>
              <a:p>
                <a:pPr marL="36900" indent="0">
                  <a:lnSpc>
                    <a:spcPct val="100000"/>
                  </a:lnSpc>
                  <a:buNone/>
                </a:pPr>
                <a:endParaRPr lang="en-US" dirty="0">
                  <a:solidFill>
                    <a:schemeClr val="tx1"/>
                  </a:solidFill>
                </a:endParaRPr>
              </a:p>
              <a:p>
                <a:pPr marL="36900" indent="0">
                  <a:lnSpc>
                    <a:spcPct val="100000"/>
                  </a:lnSpc>
                  <a:buNone/>
                </a:pPr>
                <a14:m>
                  <m:oMathPara xmlns:m="http://schemas.openxmlformats.org/officeDocument/2006/math">
                    <m:oMathParaPr>
                      <m:jc m:val="centerGroup"/>
                    </m:oMathParaPr>
                    <m:oMath xmlns:m="http://schemas.openxmlformats.org/officeDocument/2006/math">
                      <m:nary>
                        <m:naryPr>
                          <m:ctrlPr>
                            <a:rPr lang="en-US" i="1" smtClean="0">
                              <a:solidFill>
                                <a:schemeClr val="tx1"/>
                              </a:solidFill>
                              <a:latin typeface="Cambria Math" panose="02040503050406030204" pitchFamily="18" charset="0"/>
                              <a:cs typeface="Times New Roman"/>
                            </a:rPr>
                          </m:ctrlPr>
                        </m:naryPr>
                        <m:sub>
                          <m:r>
                            <m:rPr>
                              <m:brk m:alnAt="23"/>
                            </m:rPr>
                            <a:rPr lang="en-US" b="0" i="1" smtClean="0">
                              <a:solidFill>
                                <a:schemeClr val="tx1"/>
                              </a:solidFill>
                              <a:latin typeface="Cambria Math" panose="02040503050406030204" pitchFamily="18" charset="0"/>
                              <a:cs typeface="Times New Roman"/>
                            </a:rPr>
                            <m:t>−</m:t>
                          </m:r>
                          <m:r>
                            <a:rPr lang="en-US" b="0" i="1" smtClean="0">
                              <a:solidFill>
                                <a:schemeClr val="tx1"/>
                              </a:solidFill>
                              <a:latin typeface="Cambria Math" panose="02040503050406030204" pitchFamily="18" charset="0"/>
                              <a:ea typeface="Cambria Math" panose="02040503050406030204" pitchFamily="18" charset="0"/>
                              <a:cs typeface="Times New Roman"/>
                            </a:rPr>
                            <m:t>∞</m:t>
                          </m:r>
                        </m:sub>
                        <m:sup>
                          <m:r>
                            <a:rPr lang="en-US" i="1" smtClean="0">
                              <a:solidFill>
                                <a:schemeClr val="tx1"/>
                              </a:solidFill>
                              <a:latin typeface="Cambria Math" panose="02040503050406030204" pitchFamily="18" charset="0"/>
                              <a:ea typeface="Cambria Math" panose="02040503050406030204" pitchFamily="18" charset="0"/>
                              <a:cs typeface="Times New Roman"/>
                            </a:rPr>
                            <m:t>∞</m:t>
                          </m:r>
                        </m:sup>
                        <m:e>
                          <m:r>
                            <a:rPr lang="en-US" b="0" i="1" smtClean="0">
                              <a:solidFill>
                                <a:schemeClr val="tx1"/>
                              </a:solidFill>
                              <a:latin typeface="Cambria Math" panose="02040503050406030204" pitchFamily="18" charset="0"/>
                              <a:cs typeface="Times New Roman"/>
                            </a:rPr>
                            <m:t>𝑓</m:t>
                          </m:r>
                          <m:d>
                            <m:dPr>
                              <m:ctrlPr>
                                <a:rPr lang="en-US" b="0" i="1" smtClean="0">
                                  <a:solidFill>
                                    <a:schemeClr val="tx1"/>
                                  </a:solidFill>
                                  <a:latin typeface="Cambria Math" panose="02040503050406030204" pitchFamily="18" charset="0"/>
                                  <a:cs typeface="Times New Roman"/>
                                </a:rPr>
                              </m:ctrlPr>
                            </m:dPr>
                            <m:e>
                              <m:r>
                                <a:rPr lang="en-US" b="0" i="1" smtClean="0">
                                  <a:solidFill>
                                    <a:schemeClr val="tx1"/>
                                  </a:solidFill>
                                  <a:latin typeface="Cambria Math" panose="02040503050406030204" pitchFamily="18" charset="0"/>
                                  <a:cs typeface="Times New Roman"/>
                                </a:rPr>
                                <m:t>𝑥</m:t>
                              </m:r>
                            </m:e>
                          </m:d>
                          <m:r>
                            <a:rPr lang="en-US" b="0" i="1" smtClean="0">
                              <a:solidFill>
                                <a:schemeClr val="tx1"/>
                              </a:solidFill>
                              <a:latin typeface="Cambria Math" panose="02040503050406030204" pitchFamily="18" charset="0"/>
                              <a:cs typeface="Times New Roman"/>
                            </a:rPr>
                            <m:t>𝑑𝑥</m:t>
                          </m:r>
                        </m:e>
                      </m:nary>
                      <m:r>
                        <a:rPr lang="en-US" b="0" i="1" smtClean="0">
                          <a:solidFill>
                            <a:schemeClr val="tx1"/>
                          </a:solidFill>
                          <a:latin typeface="Cambria Math" panose="02040503050406030204" pitchFamily="18" charset="0"/>
                          <a:cs typeface="Times New Roman"/>
                        </a:rPr>
                        <m:t>=</m:t>
                      </m:r>
                      <m:nary>
                        <m:naryPr>
                          <m:ctrlPr>
                            <a:rPr lang="en-US" b="0" i="1" smtClean="0">
                              <a:solidFill>
                                <a:schemeClr val="tx1"/>
                              </a:solidFill>
                              <a:latin typeface="Cambria Math" panose="02040503050406030204" pitchFamily="18" charset="0"/>
                              <a:cs typeface="Times New Roman"/>
                            </a:rPr>
                          </m:ctrlPr>
                        </m:naryPr>
                        <m:sub>
                          <m:r>
                            <m:rPr>
                              <m:brk m:alnAt="23"/>
                            </m:rPr>
                            <a:rPr lang="en-US" b="0" i="1" smtClean="0">
                              <a:solidFill>
                                <a:schemeClr val="tx1"/>
                              </a:solidFill>
                              <a:latin typeface="Cambria Math" panose="02040503050406030204" pitchFamily="18" charset="0"/>
                              <a:cs typeface="Times New Roman"/>
                            </a:rPr>
                            <m:t>−</m:t>
                          </m:r>
                          <m:r>
                            <a:rPr lang="en-US" b="0" i="1" smtClean="0">
                              <a:solidFill>
                                <a:schemeClr val="tx1"/>
                              </a:solidFill>
                              <a:latin typeface="Cambria Math" panose="02040503050406030204" pitchFamily="18" charset="0"/>
                              <a:ea typeface="Cambria Math" panose="02040503050406030204" pitchFamily="18" charset="0"/>
                              <a:cs typeface="Times New Roman"/>
                            </a:rPr>
                            <m:t>∞</m:t>
                          </m:r>
                        </m:sub>
                        <m:sup>
                          <m:r>
                            <a:rPr lang="en-US" b="0" i="1" smtClean="0">
                              <a:solidFill>
                                <a:schemeClr val="tx1"/>
                              </a:solidFill>
                              <a:latin typeface="Cambria Math" panose="02040503050406030204" pitchFamily="18" charset="0"/>
                              <a:cs typeface="Times New Roman"/>
                            </a:rPr>
                            <m:t>0</m:t>
                          </m:r>
                        </m:sup>
                        <m:e>
                          <m:r>
                            <a:rPr lang="en-US" b="0" i="1" smtClean="0">
                              <a:solidFill>
                                <a:schemeClr val="tx1"/>
                              </a:solidFill>
                              <a:latin typeface="Cambria Math" panose="02040503050406030204" pitchFamily="18" charset="0"/>
                              <a:cs typeface="Times New Roman"/>
                            </a:rPr>
                            <m:t>𝑓</m:t>
                          </m:r>
                          <m:d>
                            <m:dPr>
                              <m:ctrlPr>
                                <a:rPr lang="en-US" b="0" i="1" smtClean="0">
                                  <a:solidFill>
                                    <a:schemeClr val="tx1"/>
                                  </a:solidFill>
                                  <a:latin typeface="Cambria Math" panose="02040503050406030204" pitchFamily="18" charset="0"/>
                                  <a:cs typeface="Times New Roman"/>
                                </a:rPr>
                              </m:ctrlPr>
                            </m:dPr>
                            <m:e>
                              <m:r>
                                <a:rPr lang="en-US" b="0" i="1" smtClean="0">
                                  <a:solidFill>
                                    <a:schemeClr val="tx1"/>
                                  </a:solidFill>
                                  <a:latin typeface="Cambria Math" panose="02040503050406030204" pitchFamily="18" charset="0"/>
                                  <a:cs typeface="Times New Roman"/>
                                </a:rPr>
                                <m:t>𝑥</m:t>
                              </m:r>
                            </m:e>
                          </m:d>
                          <m:r>
                            <a:rPr lang="en-US" b="0" i="1" smtClean="0">
                              <a:solidFill>
                                <a:schemeClr val="tx1"/>
                              </a:solidFill>
                              <a:latin typeface="Cambria Math" panose="02040503050406030204" pitchFamily="18" charset="0"/>
                              <a:cs typeface="Times New Roman"/>
                            </a:rPr>
                            <m:t>𝑑𝑥</m:t>
                          </m:r>
                        </m:e>
                      </m:nary>
                      <m:r>
                        <a:rPr lang="en-US" b="0" i="1" smtClean="0">
                          <a:solidFill>
                            <a:schemeClr val="tx1"/>
                          </a:solidFill>
                          <a:latin typeface="Cambria Math" panose="02040503050406030204" pitchFamily="18" charset="0"/>
                          <a:cs typeface="Times New Roman"/>
                        </a:rPr>
                        <m:t>+</m:t>
                      </m:r>
                      <m:nary>
                        <m:naryPr>
                          <m:ctrlPr>
                            <a:rPr lang="en-US" b="0" i="1" smtClean="0">
                              <a:solidFill>
                                <a:schemeClr val="tx1"/>
                              </a:solidFill>
                              <a:latin typeface="Cambria Math" panose="02040503050406030204" pitchFamily="18" charset="0"/>
                              <a:cs typeface="Times New Roman"/>
                            </a:rPr>
                          </m:ctrlPr>
                        </m:naryPr>
                        <m:sub>
                          <m:r>
                            <m:rPr>
                              <m:brk m:alnAt="23"/>
                            </m:rPr>
                            <a:rPr lang="en-US" b="0" i="1" smtClean="0">
                              <a:solidFill>
                                <a:schemeClr val="tx1"/>
                              </a:solidFill>
                              <a:latin typeface="Cambria Math" panose="02040503050406030204" pitchFamily="18" charset="0"/>
                              <a:cs typeface="Times New Roman"/>
                            </a:rPr>
                            <m:t>0</m:t>
                          </m:r>
                        </m:sub>
                        <m:sup>
                          <m:r>
                            <a:rPr lang="en-US" b="0" i="1" smtClean="0">
                              <a:solidFill>
                                <a:schemeClr val="tx1"/>
                              </a:solidFill>
                              <a:latin typeface="Cambria Math" panose="02040503050406030204" pitchFamily="18" charset="0"/>
                              <a:ea typeface="Cambria Math" panose="02040503050406030204" pitchFamily="18" charset="0"/>
                              <a:cs typeface="Times New Roman"/>
                            </a:rPr>
                            <m:t>∞</m:t>
                          </m:r>
                        </m:sup>
                        <m:e>
                          <m:r>
                            <a:rPr lang="en-US" b="0" i="1" smtClean="0">
                              <a:solidFill>
                                <a:schemeClr val="tx1"/>
                              </a:solidFill>
                              <a:latin typeface="Cambria Math" panose="02040503050406030204" pitchFamily="18" charset="0"/>
                              <a:cs typeface="Times New Roman"/>
                            </a:rPr>
                            <m:t>𝑓</m:t>
                          </m:r>
                          <m:r>
                            <a:rPr lang="en-US" b="0" i="1" smtClean="0">
                              <a:solidFill>
                                <a:schemeClr val="tx1"/>
                              </a:solidFill>
                              <a:latin typeface="Cambria Math" panose="02040503050406030204" pitchFamily="18" charset="0"/>
                              <a:cs typeface="Times New Roman"/>
                            </a:rPr>
                            <m:t>(</m:t>
                          </m:r>
                          <m:r>
                            <a:rPr lang="en-US" b="0" i="1" smtClean="0">
                              <a:solidFill>
                                <a:schemeClr val="tx1"/>
                              </a:solidFill>
                              <a:latin typeface="Cambria Math" panose="02040503050406030204" pitchFamily="18" charset="0"/>
                              <a:cs typeface="Times New Roman"/>
                            </a:rPr>
                            <m:t>𝑥</m:t>
                          </m:r>
                          <m:r>
                            <a:rPr lang="en-US" b="0" i="1" smtClean="0">
                              <a:solidFill>
                                <a:schemeClr val="tx1"/>
                              </a:solidFill>
                              <a:latin typeface="Cambria Math" panose="02040503050406030204" pitchFamily="18" charset="0"/>
                              <a:cs typeface="Times New Roman"/>
                            </a:rPr>
                            <m:t>)</m:t>
                          </m:r>
                        </m:e>
                      </m:nary>
                      <m:r>
                        <a:rPr lang="en-US" b="0" i="1" smtClean="0">
                          <a:solidFill>
                            <a:schemeClr val="tx1"/>
                          </a:solidFill>
                          <a:latin typeface="Cambria Math" panose="02040503050406030204" pitchFamily="18" charset="0"/>
                          <a:cs typeface="Times New Roman"/>
                        </a:rPr>
                        <m:t>𝑑𝑥</m:t>
                      </m:r>
                    </m:oMath>
                  </m:oMathPara>
                </a14:m>
                <a:endParaRPr lang="en-US" dirty="0">
                  <a:solidFill>
                    <a:schemeClr val="tx1"/>
                  </a:solidFill>
                </a:endParaRPr>
              </a:p>
              <a:p>
                <a:pPr marL="36900" indent="0">
                  <a:lnSpc>
                    <a:spcPct val="100000"/>
                  </a:lnSpc>
                  <a:buNone/>
                </a:pPr>
                <a:endParaRPr lang="en-US" spc="-15" dirty="0">
                  <a:solidFill>
                    <a:schemeClr val="tx1"/>
                  </a:solidFill>
                </a:endParaRPr>
              </a:p>
              <a:p>
                <a:pPr marL="36900" indent="0">
                  <a:lnSpc>
                    <a:spcPct val="100000"/>
                  </a:lnSpc>
                  <a:buNone/>
                </a:pPr>
                <a:r>
                  <a:rPr lang="en-US" spc="-15" dirty="0">
                    <a:solidFill>
                      <a:schemeClr val="tx1"/>
                    </a:solidFill>
                  </a:rPr>
                  <a:t>W</a:t>
                </a:r>
                <a:r>
                  <a:rPr lang="en-US" spc="-5" dirty="0">
                    <a:solidFill>
                      <a:schemeClr val="tx1"/>
                    </a:solidFill>
                  </a:rPr>
                  <a:t>e</a:t>
                </a:r>
                <a:r>
                  <a:rPr lang="en-US" spc="5" dirty="0">
                    <a:solidFill>
                      <a:schemeClr val="tx1"/>
                    </a:solidFill>
                  </a:rPr>
                  <a:t> </a:t>
                </a:r>
                <a:r>
                  <a:rPr lang="en-US" spc="-10" dirty="0">
                    <a:solidFill>
                      <a:schemeClr val="tx1"/>
                    </a:solidFill>
                  </a:rPr>
                  <a:t>ca</a:t>
                </a:r>
                <a:r>
                  <a:rPr lang="en-US" spc="-5" dirty="0">
                    <a:solidFill>
                      <a:schemeClr val="tx1"/>
                    </a:solidFill>
                  </a:rPr>
                  <a:t>n</a:t>
                </a:r>
                <a:r>
                  <a:rPr lang="en-US" spc="10" dirty="0">
                    <a:solidFill>
                      <a:schemeClr val="tx1"/>
                    </a:solidFill>
                  </a:rPr>
                  <a:t> </a:t>
                </a:r>
                <a:r>
                  <a:rPr lang="en-US" spc="-10" dirty="0">
                    <a:solidFill>
                      <a:schemeClr val="tx1"/>
                    </a:solidFill>
                  </a:rPr>
                  <a:t>us</a:t>
                </a:r>
                <a:r>
                  <a:rPr lang="en-US" spc="-5" dirty="0">
                    <a:solidFill>
                      <a:schemeClr val="tx1"/>
                    </a:solidFill>
                  </a:rPr>
                  <a:t>e</a:t>
                </a:r>
                <a:r>
                  <a:rPr lang="en-US" spc="5" dirty="0">
                    <a:solidFill>
                      <a:schemeClr val="tx1"/>
                    </a:solidFill>
                  </a:rPr>
                  <a:t> </a:t>
                </a:r>
                <a:r>
                  <a:rPr lang="en-US" spc="-5" dirty="0">
                    <a:solidFill>
                      <a:schemeClr val="tx1"/>
                    </a:solidFill>
                  </a:rPr>
                  <a:t>s</a:t>
                </a:r>
                <a:r>
                  <a:rPr lang="en-US" spc="-15" dirty="0">
                    <a:solidFill>
                      <a:schemeClr val="tx1"/>
                    </a:solidFill>
                  </a:rPr>
                  <a:t>om</a:t>
                </a:r>
                <a:r>
                  <a:rPr lang="en-US" spc="-5" dirty="0">
                    <a:solidFill>
                      <a:schemeClr val="tx1"/>
                    </a:solidFill>
                  </a:rPr>
                  <a:t>e</a:t>
                </a:r>
                <a:r>
                  <a:rPr lang="en-US" spc="5" dirty="0">
                    <a:solidFill>
                      <a:schemeClr val="tx1"/>
                    </a:solidFill>
                  </a:rPr>
                  <a:t> </a:t>
                </a:r>
                <a:r>
                  <a:rPr lang="en-US" spc="-15" dirty="0">
                    <a:solidFill>
                      <a:schemeClr val="tx1"/>
                    </a:solidFill>
                  </a:rPr>
                  <a:t>numbe</a:t>
                </a:r>
                <a:r>
                  <a:rPr lang="en-US" spc="-5" dirty="0">
                    <a:solidFill>
                      <a:schemeClr val="tx1"/>
                    </a:solidFill>
                  </a:rPr>
                  <a:t>r</a:t>
                </a:r>
                <a:r>
                  <a:rPr lang="en-US" spc="10" dirty="0">
                    <a:solidFill>
                      <a:schemeClr val="tx1"/>
                    </a:solidFill>
                  </a:rPr>
                  <a:t> </a:t>
                </a:r>
                <a:r>
                  <a:rPr lang="en-US" spc="-10" dirty="0">
                    <a:solidFill>
                      <a:schemeClr val="tx1"/>
                    </a:solidFill>
                  </a:rPr>
                  <a:t>othe</a:t>
                </a:r>
                <a:r>
                  <a:rPr lang="en-US" spc="-5" dirty="0">
                    <a:solidFill>
                      <a:schemeClr val="tx1"/>
                    </a:solidFill>
                  </a:rPr>
                  <a:t>r</a:t>
                </a:r>
                <a:r>
                  <a:rPr lang="en-US" spc="10" dirty="0">
                    <a:solidFill>
                      <a:schemeClr val="tx1"/>
                    </a:solidFill>
                  </a:rPr>
                  <a:t> </a:t>
                </a:r>
                <a:r>
                  <a:rPr lang="en-US" spc="-10" dirty="0">
                    <a:solidFill>
                      <a:schemeClr val="tx1"/>
                    </a:solidFill>
                  </a:rPr>
                  <a:t>tha</a:t>
                </a:r>
                <a:r>
                  <a:rPr lang="en-US" spc="-5" dirty="0">
                    <a:solidFill>
                      <a:schemeClr val="tx1"/>
                    </a:solidFill>
                  </a:rPr>
                  <a:t>n</a:t>
                </a:r>
                <a:r>
                  <a:rPr lang="en-US" spc="5" dirty="0">
                    <a:solidFill>
                      <a:schemeClr val="tx1"/>
                    </a:solidFill>
                  </a:rPr>
                  <a:t> </a:t>
                </a:r>
                <a:r>
                  <a:rPr lang="en-US" spc="-5" dirty="0">
                    <a:solidFill>
                      <a:schemeClr val="tx1"/>
                    </a:solidFill>
                  </a:rPr>
                  <a:t>0</a:t>
                </a:r>
                <a:r>
                  <a:rPr lang="en-US" spc="5" dirty="0">
                    <a:solidFill>
                      <a:schemeClr val="tx1"/>
                    </a:solidFill>
                  </a:rPr>
                  <a:t> </a:t>
                </a:r>
                <a:r>
                  <a:rPr lang="en-US" spc="-10" dirty="0">
                    <a:solidFill>
                      <a:schemeClr val="tx1"/>
                    </a:solidFill>
                  </a:rPr>
                  <a:t>a</a:t>
                </a:r>
                <a:r>
                  <a:rPr lang="en-US" spc="-5" dirty="0">
                    <a:solidFill>
                      <a:schemeClr val="tx1"/>
                    </a:solidFill>
                  </a:rPr>
                  <a:t>s</a:t>
                </a:r>
                <a:r>
                  <a:rPr lang="en-US" spc="10" dirty="0">
                    <a:solidFill>
                      <a:schemeClr val="tx1"/>
                    </a:solidFill>
                  </a:rPr>
                  <a:t> </a:t>
                </a:r>
                <a:r>
                  <a:rPr lang="en-US" spc="-5" dirty="0">
                    <a:solidFill>
                      <a:schemeClr val="tx1"/>
                    </a:solidFill>
                  </a:rPr>
                  <a:t>a</a:t>
                </a:r>
                <a:r>
                  <a:rPr lang="en-US" spc="5" dirty="0">
                    <a:solidFill>
                      <a:schemeClr val="tx1"/>
                    </a:solidFill>
                  </a:rPr>
                  <a:t> </a:t>
                </a:r>
                <a:r>
                  <a:rPr lang="en-US" spc="-10" dirty="0">
                    <a:solidFill>
                      <a:schemeClr val="tx1"/>
                    </a:solidFill>
                  </a:rPr>
                  <a:t>choic</a:t>
                </a:r>
                <a:r>
                  <a:rPr lang="en-US" spc="-5" dirty="0">
                    <a:solidFill>
                      <a:schemeClr val="tx1"/>
                    </a:solidFill>
                  </a:rPr>
                  <a:t>e</a:t>
                </a:r>
                <a:r>
                  <a:rPr lang="en-US" spc="10" dirty="0">
                    <a:solidFill>
                      <a:schemeClr val="tx1"/>
                    </a:solidFill>
                  </a:rPr>
                  <a:t> </a:t>
                </a:r>
                <a:r>
                  <a:rPr lang="en-US" spc="-10" dirty="0">
                    <a:solidFill>
                      <a:schemeClr val="tx1"/>
                    </a:solidFill>
                  </a:rPr>
                  <a:t>o</a:t>
                </a:r>
                <a:r>
                  <a:rPr lang="en-US" spc="-5" dirty="0">
                    <a:solidFill>
                      <a:schemeClr val="tx1"/>
                    </a:solidFill>
                  </a:rPr>
                  <a:t>f</a:t>
                </a:r>
                <a:r>
                  <a:rPr lang="en-US" spc="10" dirty="0">
                    <a:solidFill>
                      <a:schemeClr val="tx1"/>
                    </a:solidFill>
                  </a:rPr>
                  <a:t> </a:t>
                </a:r>
                <a:r>
                  <a:rPr lang="en-US" spc="-10" dirty="0">
                    <a:solidFill>
                      <a:schemeClr val="tx1"/>
                    </a:solidFill>
                  </a:rPr>
                  <a:t>wher</a:t>
                </a:r>
                <a:r>
                  <a:rPr lang="en-US" spc="-5" dirty="0">
                    <a:solidFill>
                      <a:schemeClr val="tx1"/>
                    </a:solidFill>
                  </a:rPr>
                  <a:t>e</a:t>
                </a:r>
                <a:r>
                  <a:rPr lang="en-US" spc="10" dirty="0">
                    <a:solidFill>
                      <a:schemeClr val="tx1"/>
                    </a:solidFill>
                  </a:rPr>
                  <a:t> </a:t>
                </a:r>
                <a:r>
                  <a:rPr lang="en-US" spc="-5" dirty="0">
                    <a:solidFill>
                      <a:schemeClr val="tx1"/>
                    </a:solidFill>
                  </a:rPr>
                  <a:t>to</a:t>
                </a:r>
                <a:r>
                  <a:rPr lang="en-US" spc="5" dirty="0">
                    <a:solidFill>
                      <a:schemeClr val="tx1"/>
                    </a:solidFill>
                  </a:rPr>
                  <a:t> </a:t>
                </a:r>
                <a:r>
                  <a:rPr lang="en-US" spc="-5" dirty="0">
                    <a:solidFill>
                      <a:schemeClr val="tx1"/>
                    </a:solidFill>
                  </a:rPr>
                  <a:t>s</a:t>
                </a:r>
                <a:r>
                  <a:rPr lang="en-US" spc="-10" dirty="0">
                    <a:solidFill>
                      <a:schemeClr val="tx1"/>
                    </a:solidFill>
                  </a:rPr>
                  <a:t>pli</a:t>
                </a:r>
                <a:r>
                  <a:rPr lang="en-US" spc="-5" dirty="0">
                    <a:solidFill>
                      <a:schemeClr val="tx1"/>
                    </a:solidFill>
                  </a:rPr>
                  <a:t>t</a:t>
                </a:r>
                <a:r>
                  <a:rPr lang="en-US" spc="5" dirty="0">
                    <a:solidFill>
                      <a:schemeClr val="tx1"/>
                    </a:solidFill>
                  </a:rPr>
                  <a:t> </a:t>
                </a:r>
                <a:r>
                  <a:rPr lang="en-US" spc="-10" dirty="0">
                    <a:solidFill>
                      <a:schemeClr val="tx1"/>
                    </a:solidFill>
                  </a:rPr>
                  <a:t>th</a:t>
                </a:r>
                <a:r>
                  <a:rPr lang="en-US" spc="-5" dirty="0">
                    <a:solidFill>
                      <a:schemeClr val="tx1"/>
                    </a:solidFill>
                  </a:rPr>
                  <a:t>e</a:t>
                </a:r>
                <a:r>
                  <a:rPr lang="en-US" spc="5" dirty="0">
                    <a:solidFill>
                      <a:schemeClr val="tx1"/>
                    </a:solidFill>
                  </a:rPr>
                  <a:t> </a:t>
                </a:r>
                <a:r>
                  <a:rPr lang="en-US" spc="-5" dirty="0">
                    <a:solidFill>
                      <a:schemeClr val="tx1"/>
                    </a:solidFill>
                  </a:rPr>
                  <a:t>i</a:t>
                </a:r>
                <a:r>
                  <a:rPr lang="en-US" spc="-10" dirty="0">
                    <a:solidFill>
                      <a:schemeClr val="tx1"/>
                    </a:solidFill>
                  </a:rPr>
                  <a:t>ntegral</a:t>
                </a:r>
                <a:r>
                  <a:rPr lang="en-US" spc="10" dirty="0">
                    <a:solidFill>
                      <a:schemeClr val="tx1"/>
                    </a:solidFill>
                  </a:rPr>
                  <a:t> </a:t>
                </a:r>
                <a:r>
                  <a:rPr lang="en-US" spc="-5" dirty="0">
                    <a:solidFill>
                      <a:schemeClr val="tx1"/>
                    </a:solidFill>
                  </a:rPr>
                  <a:t>if</a:t>
                </a:r>
                <a:r>
                  <a:rPr lang="en-US" spc="5" dirty="0">
                    <a:solidFill>
                      <a:schemeClr val="tx1"/>
                    </a:solidFill>
                  </a:rPr>
                  <a:t> </a:t>
                </a:r>
                <a:r>
                  <a:rPr lang="en-US" spc="-5" dirty="0">
                    <a:solidFill>
                      <a:schemeClr val="tx1"/>
                    </a:solidFill>
                  </a:rPr>
                  <a:t>it </a:t>
                </a:r>
                <a:r>
                  <a:rPr lang="en-US" spc="-10" dirty="0">
                    <a:solidFill>
                      <a:schemeClr val="tx1"/>
                    </a:solidFill>
                  </a:rPr>
                  <a:t>i</a:t>
                </a:r>
                <a:r>
                  <a:rPr lang="en-US" spc="-5" dirty="0">
                    <a:solidFill>
                      <a:schemeClr val="tx1"/>
                    </a:solidFill>
                  </a:rPr>
                  <a:t>s </a:t>
                </a:r>
                <a:r>
                  <a:rPr lang="en-US" spc="-15" dirty="0">
                    <a:solidFill>
                      <a:schemeClr val="tx1"/>
                    </a:solidFill>
                  </a:rPr>
                  <a:t>mor</a:t>
                </a:r>
                <a:r>
                  <a:rPr lang="en-US" spc="-5" dirty="0">
                    <a:solidFill>
                      <a:schemeClr val="tx1"/>
                    </a:solidFill>
                  </a:rPr>
                  <a:t>e </a:t>
                </a:r>
                <a:r>
                  <a:rPr lang="en-US" spc="-10" dirty="0">
                    <a:solidFill>
                      <a:schemeClr val="tx1"/>
                    </a:solidFill>
                  </a:rPr>
                  <a:t>convenien</a:t>
                </a:r>
                <a:r>
                  <a:rPr lang="en-US" spc="-5" dirty="0">
                    <a:solidFill>
                      <a:schemeClr val="tx1"/>
                    </a:solidFill>
                  </a:rPr>
                  <a:t>t</a:t>
                </a:r>
                <a:r>
                  <a:rPr lang="en-US" dirty="0">
                    <a:solidFill>
                      <a:schemeClr val="tx1"/>
                    </a:solidFill>
                  </a:rPr>
                  <a:t> </a:t>
                </a:r>
                <a:r>
                  <a:rPr lang="en-US" spc="-10" dirty="0">
                    <a:solidFill>
                      <a:schemeClr val="tx1"/>
                    </a:solidFill>
                  </a:rPr>
                  <a:t>t</a:t>
                </a:r>
                <a:r>
                  <a:rPr lang="en-US" spc="-5" dirty="0">
                    <a:solidFill>
                      <a:schemeClr val="tx1"/>
                    </a:solidFill>
                  </a:rPr>
                  <a:t>o </a:t>
                </a:r>
                <a:r>
                  <a:rPr lang="en-US" spc="-10" dirty="0">
                    <a:solidFill>
                      <a:schemeClr val="tx1"/>
                    </a:solidFill>
                  </a:rPr>
                  <a:t>d</a:t>
                </a:r>
                <a:r>
                  <a:rPr lang="en-US" spc="-5" dirty="0">
                    <a:solidFill>
                      <a:schemeClr val="tx1"/>
                    </a:solidFill>
                  </a:rPr>
                  <a:t>o </a:t>
                </a:r>
                <a:r>
                  <a:rPr lang="en-US" spc="-10" dirty="0">
                    <a:solidFill>
                      <a:schemeClr val="tx1"/>
                    </a:solidFill>
                  </a:rPr>
                  <a:t>so.</a:t>
                </a:r>
                <a:endParaRPr lang="en-US" dirty="0">
                  <a:solidFill>
                    <a:schemeClr val="tx1"/>
                  </a:solidFill>
                </a:endParaRPr>
              </a:p>
              <a:p>
                <a:pPr marL="36900" indent="0">
                  <a:lnSpc>
                    <a:spcPct val="100000"/>
                  </a:lnSpc>
                  <a:buNone/>
                </a:pPr>
                <a:endParaRPr lang="en-US" dirty="0">
                  <a:solidFill>
                    <a:schemeClr val="tx1"/>
                  </a:solidFill>
                </a:endParaRPr>
              </a:p>
            </p:txBody>
          </p:sp>
        </mc:Choice>
        <mc:Fallback xmlns="">
          <p:sp>
            <p:nvSpPr>
              <p:cNvPr id="3" name="Content Placeholder 2">
                <a:extLst>
                  <a:ext uri="{FF2B5EF4-FFF2-40B4-BE49-F238E27FC236}">
                    <a16:creationId xmlns:a16="http://schemas.microsoft.com/office/drawing/2014/main"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10846559" cy="4756245"/>
              </a:xfrm>
              <a:blipFill>
                <a:blip r:embed="rId2"/>
                <a:stretch>
                  <a:fillRect l="-337" t="-897"/>
                </a:stretch>
              </a:blipFill>
            </p:spPr>
            <p:txBody>
              <a:bodyPr/>
              <a:lstStyle/>
              <a:p>
                <a:r>
                  <a:rPr lang="en-US">
                    <a:noFill/>
                  </a:rPr>
                  <a:t> </a:t>
                </a:r>
              </a:p>
            </p:txBody>
          </p:sp>
        </mc:Fallback>
      </mc:AlternateContent>
    </p:spTree>
    <p:extLst>
      <p:ext uri="{BB962C8B-B14F-4D97-AF65-F5344CB8AC3E}">
        <p14:creationId xmlns:p14="http://schemas.microsoft.com/office/powerpoint/2010/main" val="285968935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7.7 Improper </a:t>
            </a:r>
            <a:r>
              <a:rPr lang="en-US" sz="3100" dirty="0"/>
              <a:t>Integrals </a:t>
            </a:r>
            <a:r>
              <a:rPr lang="en-US" sz="3100" dirty="0" smtClean="0"/>
              <a:t>(9 </a:t>
            </a:r>
            <a:r>
              <a:rPr lang="en-US" sz="3100" dirty="0"/>
              <a:t>of 25)</a:t>
            </a: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2800" dirty="0"/>
              <a:t/>
            </a:r>
            <a:br>
              <a:rPr lang="en-US" sz="2800" dirty="0"/>
            </a:br>
            <a:endParaRPr lang="en-US"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799" y="1371600"/>
                <a:ext cx="10846559" cy="4756245"/>
              </a:xfrm>
            </p:spPr>
            <p:txBody>
              <a:bodyPr>
                <a:noAutofit/>
              </a:bodyPr>
              <a:lstStyle/>
              <a:p>
                <a:pPr marL="36900" indent="0">
                  <a:lnSpc>
                    <a:spcPct val="100000"/>
                  </a:lnSpc>
                  <a:buNone/>
                </a:pPr>
                <a:r>
                  <a:rPr lang="en-US" b="1" u="sng" dirty="0">
                    <a:solidFill>
                      <a:schemeClr val="tx1"/>
                    </a:solidFill>
                  </a:rPr>
                  <a:t>EXAMPLE</a:t>
                </a:r>
                <a:r>
                  <a:rPr lang="en-US" b="1" dirty="0">
                    <a:solidFill>
                      <a:schemeClr val="tx1"/>
                    </a:solidFill>
                  </a:rPr>
                  <a:t>: </a:t>
                </a:r>
                <a:r>
                  <a:rPr lang="en-US" dirty="0">
                    <a:solidFill>
                      <a:schemeClr val="tx1"/>
                    </a:solidFill>
                  </a:rPr>
                  <a:t>We consider </a:t>
                </a:r>
                <a14:m>
                  <m:oMath xmlns:m="http://schemas.openxmlformats.org/officeDocument/2006/math">
                    <m:nary>
                      <m:naryPr>
                        <m:ctrlPr>
                          <a:rPr lang="en-US" i="1" smtClean="0">
                            <a:solidFill>
                              <a:schemeClr val="tx1"/>
                            </a:solidFill>
                            <a:latin typeface="Cambria Math" panose="02040503050406030204" pitchFamily="18" charset="0"/>
                            <a:cs typeface="Times New Roman"/>
                          </a:rPr>
                        </m:ctrlPr>
                      </m:naryPr>
                      <m:sub>
                        <m:r>
                          <m:rPr>
                            <m:brk m:alnAt="23"/>
                          </m:rPr>
                          <a:rPr lang="en-US" b="0" i="1" smtClean="0">
                            <a:solidFill>
                              <a:schemeClr val="tx1"/>
                            </a:solidFill>
                            <a:latin typeface="Cambria Math" panose="02040503050406030204" pitchFamily="18" charset="0"/>
                            <a:cs typeface="Times New Roman"/>
                          </a:rPr>
                          <m:t>−</m:t>
                        </m:r>
                        <m:r>
                          <a:rPr lang="en-US" b="0" i="1" smtClean="0">
                            <a:solidFill>
                              <a:schemeClr val="tx1"/>
                            </a:solidFill>
                            <a:latin typeface="Cambria Math" panose="02040503050406030204" pitchFamily="18" charset="0"/>
                            <a:ea typeface="Cambria Math" panose="02040503050406030204" pitchFamily="18" charset="0"/>
                            <a:cs typeface="Times New Roman"/>
                          </a:rPr>
                          <m:t>∞</m:t>
                        </m:r>
                      </m:sub>
                      <m:sup>
                        <m:r>
                          <a:rPr lang="en-US" i="1" smtClean="0">
                            <a:solidFill>
                              <a:schemeClr val="tx1"/>
                            </a:solidFill>
                            <a:latin typeface="Cambria Math" panose="02040503050406030204" pitchFamily="18" charset="0"/>
                            <a:ea typeface="Cambria Math" panose="02040503050406030204" pitchFamily="18" charset="0"/>
                            <a:cs typeface="Times New Roman"/>
                          </a:rPr>
                          <m:t>∞</m:t>
                        </m:r>
                      </m:sup>
                      <m:e>
                        <m:f>
                          <m:fPr>
                            <m:ctrlPr>
                              <a:rPr lang="en-US" i="1" smtClean="0">
                                <a:solidFill>
                                  <a:schemeClr val="tx1"/>
                                </a:solidFill>
                                <a:latin typeface="Cambria Math" panose="02040503050406030204" pitchFamily="18" charset="0"/>
                                <a:cs typeface="Times New Roman"/>
                              </a:rPr>
                            </m:ctrlPr>
                          </m:fPr>
                          <m:num>
                            <m:r>
                              <a:rPr lang="en-US" b="0" i="1" smtClean="0">
                                <a:solidFill>
                                  <a:schemeClr val="tx1"/>
                                </a:solidFill>
                                <a:latin typeface="Cambria Math" panose="02040503050406030204" pitchFamily="18" charset="0"/>
                                <a:cs typeface="Times New Roman"/>
                              </a:rPr>
                              <m:t>𝑑𝑥</m:t>
                            </m:r>
                          </m:num>
                          <m:den>
                            <m:r>
                              <a:rPr lang="en-US" b="0" i="1" smtClean="0">
                                <a:solidFill>
                                  <a:schemeClr val="tx1"/>
                                </a:solidFill>
                                <a:latin typeface="Cambria Math" panose="02040503050406030204" pitchFamily="18" charset="0"/>
                                <a:cs typeface="Times New Roman"/>
                              </a:rPr>
                              <m:t>1 + </m:t>
                            </m:r>
                            <m:sSup>
                              <m:sSupPr>
                                <m:ctrlPr>
                                  <a:rPr lang="en-US" b="0" i="1" smtClean="0">
                                    <a:solidFill>
                                      <a:schemeClr val="tx1"/>
                                    </a:solidFill>
                                    <a:latin typeface="Cambria Math" panose="02040503050406030204" pitchFamily="18" charset="0"/>
                                    <a:cs typeface="Times New Roman"/>
                                  </a:rPr>
                                </m:ctrlPr>
                              </m:sSupPr>
                              <m:e>
                                <m:r>
                                  <a:rPr lang="en-US" b="0" i="1" smtClean="0">
                                    <a:solidFill>
                                      <a:schemeClr val="tx1"/>
                                    </a:solidFill>
                                    <a:latin typeface="Cambria Math" panose="02040503050406030204" pitchFamily="18" charset="0"/>
                                    <a:cs typeface="Times New Roman"/>
                                  </a:rPr>
                                  <m:t>𝑥</m:t>
                                </m:r>
                              </m:e>
                              <m:sup>
                                <m:r>
                                  <a:rPr lang="en-US" b="0" i="1" smtClean="0">
                                    <a:solidFill>
                                      <a:schemeClr val="tx1"/>
                                    </a:solidFill>
                                    <a:latin typeface="Cambria Math" panose="02040503050406030204" pitchFamily="18" charset="0"/>
                                    <a:cs typeface="Times New Roman"/>
                                  </a:rPr>
                                  <m:t>2</m:t>
                                </m:r>
                              </m:sup>
                            </m:sSup>
                          </m:den>
                        </m:f>
                      </m:e>
                    </m:nary>
                    <m:r>
                      <a:rPr lang="en-US" b="0" i="1" smtClean="0">
                        <a:solidFill>
                          <a:schemeClr val="tx1"/>
                        </a:solidFill>
                        <a:latin typeface="Cambria Math" panose="02040503050406030204" pitchFamily="18" charset="0"/>
                        <a:cs typeface="Times New Roman"/>
                      </a:rPr>
                      <m:t>.</m:t>
                    </m:r>
                  </m:oMath>
                </a14:m>
                <a:endParaRPr lang="en-US" dirty="0">
                  <a:solidFill>
                    <a:schemeClr val="tx1"/>
                  </a:solidFill>
                </a:endParaRPr>
              </a:p>
              <a:p>
                <a:pPr marL="379800" indent="-342900">
                  <a:lnSpc>
                    <a:spcPct val="100000"/>
                  </a:lnSpc>
                </a:pPr>
                <a14:m>
                  <m:oMath xmlns:m="http://schemas.openxmlformats.org/officeDocument/2006/math">
                    <m:nary>
                      <m:naryPr>
                        <m:ctrlPr>
                          <a:rPr lang="en-US" i="1" smtClean="0">
                            <a:solidFill>
                              <a:schemeClr val="tx1"/>
                            </a:solidFill>
                            <a:latin typeface="Cambria Math" panose="02040503050406030204" pitchFamily="18" charset="0"/>
                            <a:cs typeface="Times New Roman"/>
                          </a:rPr>
                        </m:ctrlPr>
                      </m:naryPr>
                      <m:sub>
                        <m:r>
                          <m:rPr>
                            <m:brk m:alnAt="23"/>
                          </m:rPr>
                          <a:rPr lang="en-US" b="0" i="1" smtClean="0">
                            <a:solidFill>
                              <a:schemeClr val="tx1"/>
                            </a:solidFill>
                            <a:latin typeface="Cambria Math" panose="02040503050406030204" pitchFamily="18" charset="0"/>
                            <a:cs typeface="Times New Roman"/>
                          </a:rPr>
                          <m:t>0</m:t>
                        </m:r>
                      </m:sub>
                      <m:sup>
                        <m:r>
                          <a:rPr lang="en-US" b="0" i="1" smtClean="0">
                            <a:solidFill>
                              <a:schemeClr val="tx1"/>
                            </a:solidFill>
                            <a:latin typeface="Cambria Math" panose="02040503050406030204" pitchFamily="18" charset="0"/>
                            <a:cs typeface="Times New Roman"/>
                          </a:rPr>
                          <m:t>𝑅</m:t>
                        </m:r>
                      </m:sup>
                      <m:e>
                        <m:f>
                          <m:fPr>
                            <m:ctrlPr>
                              <a:rPr lang="en-US" i="1">
                                <a:solidFill>
                                  <a:schemeClr val="tx1"/>
                                </a:solidFill>
                                <a:latin typeface="Cambria Math" panose="02040503050406030204" pitchFamily="18" charset="0"/>
                                <a:cs typeface="Times New Roman"/>
                              </a:rPr>
                            </m:ctrlPr>
                          </m:fPr>
                          <m:num>
                            <m:r>
                              <a:rPr lang="en-US" i="1">
                                <a:solidFill>
                                  <a:schemeClr val="tx1"/>
                                </a:solidFill>
                                <a:latin typeface="Cambria Math" panose="02040503050406030204" pitchFamily="18" charset="0"/>
                                <a:cs typeface="Times New Roman"/>
                              </a:rPr>
                              <m:t>𝑑𝑥</m:t>
                            </m:r>
                          </m:num>
                          <m:den>
                            <m:r>
                              <a:rPr lang="en-US" i="1">
                                <a:solidFill>
                                  <a:schemeClr val="tx1"/>
                                </a:solidFill>
                                <a:latin typeface="Cambria Math" panose="02040503050406030204" pitchFamily="18" charset="0"/>
                                <a:cs typeface="Times New Roman"/>
                              </a:rPr>
                              <m:t>1</m:t>
                            </m:r>
                            <m:r>
                              <a:rPr lang="en-US" b="0" i="1" smtClean="0">
                                <a:solidFill>
                                  <a:schemeClr val="tx1"/>
                                </a:solidFill>
                                <a:latin typeface="Cambria Math" panose="02040503050406030204" pitchFamily="18" charset="0"/>
                                <a:cs typeface="Times New Roman"/>
                              </a:rPr>
                              <m:t> </m:t>
                            </m:r>
                            <m:r>
                              <a:rPr lang="en-US" i="1">
                                <a:solidFill>
                                  <a:schemeClr val="tx1"/>
                                </a:solidFill>
                                <a:latin typeface="Cambria Math" panose="02040503050406030204" pitchFamily="18" charset="0"/>
                                <a:cs typeface="Times New Roman"/>
                              </a:rPr>
                              <m:t>+</m:t>
                            </m:r>
                            <m:r>
                              <a:rPr lang="en-US" b="0" i="1" smtClean="0">
                                <a:solidFill>
                                  <a:schemeClr val="tx1"/>
                                </a:solidFill>
                                <a:latin typeface="Cambria Math" panose="02040503050406030204" pitchFamily="18" charset="0"/>
                                <a:cs typeface="Times New Roman"/>
                              </a:rPr>
                              <m:t> </m:t>
                            </m:r>
                            <m:sSup>
                              <m:sSupPr>
                                <m:ctrlPr>
                                  <a:rPr lang="en-US" i="1">
                                    <a:solidFill>
                                      <a:schemeClr val="tx1"/>
                                    </a:solidFill>
                                    <a:latin typeface="Cambria Math" panose="02040503050406030204" pitchFamily="18" charset="0"/>
                                    <a:cs typeface="Times New Roman"/>
                                  </a:rPr>
                                </m:ctrlPr>
                              </m:sSupPr>
                              <m:e>
                                <m:r>
                                  <a:rPr lang="en-US" i="1">
                                    <a:solidFill>
                                      <a:schemeClr val="tx1"/>
                                    </a:solidFill>
                                    <a:latin typeface="Cambria Math" panose="02040503050406030204" pitchFamily="18" charset="0"/>
                                    <a:cs typeface="Times New Roman"/>
                                  </a:rPr>
                                  <m:t>𝑥</m:t>
                                </m:r>
                              </m:e>
                              <m:sup>
                                <m:r>
                                  <a:rPr lang="en-US" i="1">
                                    <a:solidFill>
                                      <a:schemeClr val="tx1"/>
                                    </a:solidFill>
                                    <a:latin typeface="Cambria Math" panose="02040503050406030204" pitchFamily="18" charset="0"/>
                                    <a:cs typeface="Times New Roman"/>
                                  </a:rPr>
                                  <m:t>2</m:t>
                                </m:r>
                              </m:sup>
                            </m:sSup>
                          </m:den>
                        </m:f>
                      </m:e>
                    </m:nary>
                    <m:r>
                      <a:rPr lang="en-US" b="0" i="1" smtClean="0">
                        <a:solidFill>
                          <a:schemeClr val="tx1"/>
                        </a:solidFill>
                        <a:latin typeface="Cambria Math" panose="02040503050406030204" pitchFamily="18" charset="0"/>
                        <a:cs typeface="Times New Roman"/>
                      </a:rPr>
                      <m:t>=</m:t>
                    </m:r>
                    <m:func>
                      <m:funcPr>
                        <m:ctrlPr>
                          <a:rPr lang="en-US" b="0" i="1" smtClean="0">
                            <a:solidFill>
                              <a:schemeClr val="tx1"/>
                            </a:solidFill>
                            <a:latin typeface="Cambria Math" panose="02040503050406030204" pitchFamily="18" charset="0"/>
                            <a:cs typeface="Times New Roman"/>
                          </a:rPr>
                        </m:ctrlPr>
                      </m:funcPr>
                      <m:fName>
                        <m:sSup>
                          <m:sSupPr>
                            <m:ctrlPr>
                              <a:rPr lang="en-US" b="0" i="1" smtClean="0">
                                <a:solidFill>
                                  <a:schemeClr val="tx1"/>
                                </a:solidFill>
                                <a:latin typeface="Cambria Math" panose="02040503050406030204" pitchFamily="18" charset="0"/>
                                <a:cs typeface="Times New Roman"/>
                              </a:rPr>
                            </m:ctrlPr>
                          </m:sSupPr>
                          <m:e>
                            <m:r>
                              <m:rPr>
                                <m:sty m:val="p"/>
                              </m:rPr>
                              <a:rPr lang="en-US" b="0" i="0" smtClean="0">
                                <a:solidFill>
                                  <a:schemeClr val="tx1"/>
                                </a:solidFill>
                                <a:latin typeface="Cambria Math" panose="02040503050406030204" pitchFamily="18" charset="0"/>
                                <a:cs typeface="Times New Roman"/>
                              </a:rPr>
                              <m:t>tan</m:t>
                            </m:r>
                          </m:e>
                          <m:sup>
                            <m:r>
                              <a:rPr lang="en-US" b="0" i="1" smtClean="0">
                                <a:solidFill>
                                  <a:schemeClr val="tx1"/>
                                </a:solidFill>
                                <a:latin typeface="Cambria Math" panose="02040503050406030204" pitchFamily="18" charset="0"/>
                                <a:cs typeface="Times New Roman"/>
                              </a:rPr>
                              <m:t>−1</m:t>
                            </m:r>
                          </m:sup>
                        </m:sSup>
                      </m:fName>
                      <m:e>
                        <m:r>
                          <a:rPr lang="en-US" b="0" i="1" smtClean="0">
                            <a:solidFill>
                              <a:schemeClr val="tx1"/>
                            </a:solidFill>
                            <a:latin typeface="Cambria Math" panose="02040503050406030204" pitchFamily="18" charset="0"/>
                            <a:cs typeface="Times New Roman"/>
                          </a:rPr>
                          <m:t>𝑥</m:t>
                        </m:r>
                      </m:e>
                    </m:func>
                    <m:sSubSup>
                      <m:sSubSupPr>
                        <m:ctrlPr>
                          <a:rPr lang="en-US" b="0" i="1" smtClean="0">
                            <a:solidFill>
                              <a:schemeClr val="tx1"/>
                            </a:solidFill>
                            <a:latin typeface="Cambria Math" panose="02040503050406030204" pitchFamily="18" charset="0"/>
                            <a:cs typeface="Times New Roman"/>
                          </a:rPr>
                        </m:ctrlPr>
                      </m:sSubSupPr>
                      <m:e>
                        <m:r>
                          <a:rPr lang="en-US" b="0" i="1" smtClean="0">
                            <a:solidFill>
                              <a:schemeClr val="tx1"/>
                            </a:solidFill>
                            <a:latin typeface="Cambria Math" panose="02040503050406030204" pitchFamily="18" charset="0"/>
                            <a:cs typeface="Times New Roman"/>
                          </a:rPr>
                          <m:t>|</m:t>
                        </m:r>
                      </m:e>
                      <m:sub>
                        <m:r>
                          <a:rPr lang="en-US" b="0" i="1" smtClean="0">
                            <a:solidFill>
                              <a:schemeClr val="tx1"/>
                            </a:solidFill>
                            <a:latin typeface="Cambria Math" panose="02040503050406030204" pitchFamily="18" charset="0"/>
                            <a:cs typeface="Times New Roman"/>
                          </a:rPr>
                          <m:t>0</m:t>
                        </m:r>
                      </m:sub>
                      <m:sup>
                        <m:r>
                          <a:rPr lang="en-US" b="0" i="1" smtClean="0">
                            <a:solidFill>
                              <a:schemeClr val="tx1"/>
                            </a:solidFill>
                            <a:latin typeface="Cambria Math" panose="02040503050406030204" pitchFamily="18" charset="0"/>
                            <a:cs typeface="Times New Roman"/>
                          </a:rPr>
                          <m:t>𝑅</m:t>
                        </m:r>
                      </m:sup>
                    </m:sSubSup>
                    <m:r>
                      <a:rPr lang="en-US" b="0" i="1" smtClean="0">
                        <a:solidFill>
                          <a:schemeClr val="tx1"/>
                        </a:solidFill>
                        <a:latin typeface="Cambria Math" panose="02040503050406030204" pitchFamily="18" charset="0"/>
                        <a:cs typeface="Times New Roman"/>
                      </a:rPr>
                      <m:t>=</m:t>
                    </m:r>
                    <m:func>
                      <m:funcPr>
                        <m:ctrlPr>
                          <a:rPr lang="en-US" b="0" i="1" smtClean="0">
                            <a:solidFill>
                              <a:schemeClr val="tx1"/>
                            </a:solidFill>
                            <a:latin typeface="Cambria Math" panose="02040503050406030204" pitchFamily="18" charset="0"/>
                            <a:cs typeface="Times New Roman"/>
                          </a:rPr>
                        </m:ctrlPr>
                      </m:funcPr>
                      <m:fName>
                        <m:sSup>
                          <m:sSupPr>
                            <m:ctrlPr>
                              <a:rPr lang="en-US" b="0" i="1" smtClean="0">
                                <a:solidFill>
                                  <a:schemeClr val="tx1"/>
                                </a:solidFill>
                                <a:latin typeface="Cambria Math" panose="02040503050406030204" pitchFamily="18" charset="0"/>
                                <a:cs typeface="Times New Roman"/>
                              </a:rPr>
                            </m:ctrlPr>
                          </m:sSupPr>
                          <m:e>
                            <m:r>
                              <m:rPr>
                                <m:sty m:val="p"/>
                              </m:rPr>
                              <a:rPr lang="en-US" b="0" i="0" smtClean="0">
                                <a:solidFill>
                                  <a:schemeClr val="tx1"/>
                                </a:solidFill>
                                <a:latin typeface="Cambria Math" panose="02040503050406030204" pitchFamily="18" charset="0"/>
                                <a:cs typeface="Times New Roman"/>
                              </a:rPr>
                              <m:t>tan</m:t>
                            </m:r>
                          </m:e>
                          <m:sup>
                            <m:r>
                              <a:rPr lang="en-US" b="0" i="1" smtClean="0">
                                <a:solidFill>
                                  <a:schemeClr val="tx1"/>
                                </a:solidFill>
                                <a:latin typeface="Cambria Math" panose="02040503050406030204" pitchFamily="18" charset="0"/>
                                <a:cs typeface="Times New Roman"/>
                              </a:rPr>
                              <m:t>−1</m:t>
                            </m:r>
                          </m:sup>
                        </m:sSup>
                      </m:fName>
                      <m:e>
                        <m:r>
                          <a:rPr lang="en-US" b="0" i="1" smtClean="0">
                            <a:solidFill>
                              <a:schemeClr val="tx1"/>
                            </a:solidFill>
                            <a:latin typeface="Cambria Math" panose="02040503050406030204" pitchFamily="18" charset="0"/>
                            <a:cs typeface="Times New Roman"/>
                          </a:rPr>
                          <m:t>𝑅</m:t>
                        </m:r>
                      </m:e>
                    </m:func>
                    <m:r>
                      <a:rPr lang="en-US" b="0" i="1" smtClean="0">
                        <a:solidFill>
                          <a:schemeClr val="tx1"/>
                        </a:solidFill>
                        <a:latin typeface="Cambria Math" panose="02040503050406030204" pitchFamily="18" charset="0"/>
                        <a:ea typeface="Cambria Math" panose="02040503050406030204" pitchFamily="18" charset="0"/>
                        <a:cs typeface="Times New Roman"/>
                      </a:rPr>
                      <m:t>→</m:t>
                    </m:r>
                    <m:f>
                      <m:fPr>
                        <m:ctrlPr>
                          <a:rPr lang="en-US" b="0" i="1" smtClean="0">
                            <a:solidFill>
                              <a:schemeClr val="tx1"/>
                            </a:solidFill>
                            <a:latin typeface="Cambria Math" panose="02040503050406030204" pitchFamily="18" charset="0"/>
                            <a:ea typeface="Cambria Math" panose="02040503050406030204" pitchFamily="18" charset="0"/>
                            <a:cs typeface="Times New Roman"/>
                          </a:rPr>
                        </m:ctrlPr>
                      </m:fPr>
                      <m:num>
                        <m:r>
                          <a:rPr lang="en-US" b="0" i="1" smtClean="0">
                            <a:solidFill>
                              <a:schemeClr val="tx1"/>
                            </a:solidFill>
                            <a:latin typeface="Cambria Math" panose="02040503050406030204" pitchFamily="18" charset="0"/>
                            <a:ea typeface="Cambria Math" panose="02040503050406030204" pitchFamily="18" charset="0"/>
                            <a:cs typeface="Times New Roman"/>
                          </a:rPr>
                          <m:t>𝜋</m:t>
                        </m:r>
                      </m:num>
                      <m:den>
                        <m:r>
                          <a:rPr lang="en-US" b="0" i="1" smtClean="0">
                            <a:solidFill>
                              <a:schemeClr val="tx1"/>
                            </a:solidFill>
                            <a:latin typeface="Cambria Math" panose="02040503050406030204" pitchFamily="18" charset="0"/>
                            <a:ea typeface="Cambria Math" panose="02040503050406030204" pitchFamily="18" charset="0"/>
                            <a:cs typeface="Times New Roman"/>
                          </a:rPr>
                          <m:t>2</m:t>
                        </m:r>
                      </m:den>
                    </m:f>
                    <m:r>
                      <a:rPr lang="en-US" b="0" i="1" smtClean="0">
                        <a:solidFill>
                          <a:schemeClr val="tx1"/>
                        </a:solidFill>
                        <a:latin typeface="Cambria Math" panose="02040503050406030204" pitchFamily="18" charset="0"/>
                        <a:ea typeface="Cambria Math" panose="02040503050406030204" pitchFamily="18" charset="0"/>
                        <a:cs typeface="Times New Roman"/>
                      </a:rPr>
                      <m:t> </m:t>
                    </m:r>
                    <m:r>
                      <a:rPr lang="en-US" b="0" i="1" smtClean="0">
                        <a:solidFill>
                          <a:schemeClr val="tx1"/>
                        </a:solidFill>
                        <a:latin typeface="Cambria Math" panose="02040503050406030204" pitchFamily="18" charset="0"/>
                        <a:ea typeface="Cambria Math" panose="02040503050406030204" pitchFamily="18" charset="0"/>
                        <a:cs typeface="Times New Roman"/>
                      </a:rPr>
                      <m:t>𝑎𝑠</m:t>
                    </m:r>
                    <m:r>
                      <a:rPr lang="en-US" b="0" i="1" smtClean="0">
                        <a:solidFill>
                          <a:schemeClr val="tx1"/>
                        </a:solidFill>
                        <a:latin typeface="Cambria Math" panose="02040503050406030204" pitchFamily="18" charset="0"/>
                        <a:ea typeface="Cambria Math" panose="02040503050406030204" pitchFamily="18" charset="0"/>
                        <a:cs typeface="Times New Roman"/>
                      </a:rPr>
                      <m:t> </m:t>
                    </m:r>
                    <m:r>
                      <a:rPr lang="en-US" b="0" i="1" smtClean="0">
                        <a:solidFill>
                          <a:schemeClr val="tx1"/>
                        </a:solidFill>
                        <a:latin typeface="Cambria Math" panose="02040503050406030204" pitchFamily="18" charset="0"/>
                        <a:ea typeface="Cambria Math" panose="02040503050406030204" pitchFamily="18" charset="0"/>
                        <a:cs typeface="Times New Roman"/>
                      </a:rPr>
                      <m:t>𝑅</m:t>
                    </m:r>
                    <m:r>
                      <a:rPr lang="en-US" b="0" i="1" smtClean="0">
                        <a:solidFill>
                          <a:schemeClr val="tx1"/>
                        </a:solidFill>
                        <a:latin typeface="Cambria Math" panose="02040503050406030204" pitchFamily="18" charset="0"/>
                        <a:ea typeface="Cambria Math" panose="02040503050406030204" pitchFamily="18" charset="0"/>
                        <a:cs typeface="Times New Roman"/>
                      </a:rPr>
                      <m:t>→∞.</m:t>
                    </m:r>
                  </m:oMath>
                </a14:m>
                <a:r>
                  <a:rPr lang="en-US" dirty="0">
                    <a:solidFill>
                      <a:schemeClr val="tx1"/>
                    </a:solidFill>
                  </a:rPr>
                  <a:t> Thus, </a:t>
                </a:r>
                <a14:m>
                  <m:oMath xmlns:m="http://schemas.openxmlformats.org/officeDocument/2006/math">
                    <m:nary>
                      <m:naryPr>
                        <m:ctrlPr>
                          <a:rPr lang="en-US" i="1" smtClean="0">
                            <a:solidFill>
                              <a:schemeClr val="tx1"/>
                            </a:solidFill>
                            <a:latin typeface="Cambria Math" panose="02040503050406030204" pitchFamily="18" charset="0"/>
                            <a:cs typeface="Times New Roman"/>
                          </a:rPr>
                        </m:ctrlPr>
                      </m:naryPr>
                      <m:sub>
                        <m:r>
                          <m:rPr>
                            <m:brk m:alnAt="23"/>
                          </m:rPr>
                          <a:rPr lang="en-US" b="0" i="1" smtClean="0">
                            <a:solidFill>
                              <a:schemeClr val="tx1"/>
                            </a:solidFill>
                            <a:latin typeface="Cambria Math" panose="02040503050406030204" pitchFamily="18" charset="0"/>
                            <a:cs typeface="Times New Roman"/>
                          </a:rPr>
                          <m:t>0</m:t>
                        </m:r>
                      </m:sub>
                      <m:sup>
                        <m:r>
                          <a:rPr lang="en-US" i="1" smtClean="0">
                            <a:solidFill>
                              <a:schemeClr val="tx1"/>
                            </a:solidFill>
                            <a:latin typeface="Cambria Math" panose="02040503050406030204" pitchFamily="18" charset="0"/>
                            <a:ea typeface="Cambria Math" panose="02040503050406030204" pitchFamily="18" charset="0"/>
                            <a:cs typeface="Times New Roman"/>
                          </a:rPr>
                          <m:t>∞</m:t>
                        </m:r>
                      </m:sup>
                      <m:e>
                        <m:f>
                          <m:fPr>
                            <m:ctrlPr>
                              <a:rPr lang="en-US" i="1">
                                <a:solidFill>
                                  <a:schemeClr val="tx1"/>
                                </a:solidFill>
                                <a:latin typeface="Cambria Math" panose="02040503050406030204" pitchFamily="18" charset="0"/>
                                <a:cs typeface="Times New Roman"/>
                              </a:rPr>
                            </m:ctrlPr>
                          </m:fPr>
                          <m:num>
                            <m:r>
                              <a:rPr lang="en-US" i="1">
                                <a:solidFill>
                                  <a:schemeClr val="tx1"/>
                                </a:solidFill>
                                <a:latin typeface="Cambria Math" panose="02040503050406030204" pitchFamily="18" charset="0"/>
                                <a:cs typeface="Times New Roman"/>
                              </a:rPr>
                              <m:t>𝑑𝑥</m:t>
                            </m:r>
                          </m:num>
                          <m:den>
                            <m:r>
                              <a:rPr lang="en-US" i="1">
                                <a:solidFill>
                                  <a:schemeClr val="tx1"/>
                                </a:solidFill>
                                <a:latin typeface="Cambria Math" panose="02040503050406030204" pitchFamily="18" charset="0"/>
                                <a:cs typeface="Times New Roman"/>
                              </a:rPr>
                              <m:t>1</m:t>
                            </m:r>
                            <m:r>
                              <a:rPr lang="en-US" b="0" i="1" smtClean="0">
                                <a:solidFill>
                                  <a:schemeClr val="tx1"/>
                                </a:solidFill>
                                <a:latin typeface="Cambria Math" panose="02040503050406030204" pitchFamily="18" charset="0"/>
                                <a:cs typeface="Times New Roman"/>
                              </a:rPr>
                              <m:t> </m:t>
                            </m:r>
                            <m:r>
                              <a:rPr lang="en-US" i="1">
                                <a:solidFill>
                                  <a:schemeClr val="tx1"/>
                                </a:solidFill>
                                <a:latin typeface="Cambria Math" panose="02040503050406030204" pitchFamily="18" charset="0"/>
                                <a:cs typeface="Times New Roman"/>
                              </a:rPr>
                              <m:t>+</m:t>
                            </m:r>
                            <m:r>
                              <a:rPr lang="en-US" b="0" i="1" smtClean="0">
                                <a:solidFill>
                                  <a:schemeClr val="tx1"/>
                                </a:solidFill>
                                <a:latin typeface="Cambria Math" panose="02040503050406030204" pitchFamily="18" charset="0"/>
                                <a:cs typeface="Times New Roman"/>
                              </a:rPr>
                              <m:t> </m:t>
                            </m:r>
                            <m:sSup>
                              <m:sSupPr>
                                <m:ctrlPr>
                                  <a:rPr lang="en-US" i="1">
                                    <a:solidFill>
                                      <a:schemeClr val="tx1"/>
                                    </a:solidFill>
                                    <a:latin typeface="Cambria Math" panose="02040503050406030204" pitchFamily="18" charset="0"/>
                                    <a:cs typeface="Times New Roman"/>
                                  </a:rPr>
                                </m:ctrlPr>
                              </m:sSupPr>
                              <m:e>
                                <m:r>
                                  <a:rPr lang="en-US" i="1">
                                    <a:solidFill>
                                      <a:schemeClr val="tx1"/>
                                    </a:solidFill>
                                    <a:latin typeface="Cambria Math" panose="02040503050406030204" pitchFamily="18" charset="0"/>
                                    <a:cs typeface="Times New Roman"/>
                                  </a:rPr>
                                  <m:t>𝑥</m:t>
                                </m:r>
                              </m:e>
                              <m:sup>
                                <m:r>
                                  <a:rPr lang="en-US" i="1">
                                    <a:solidFill>
                                      <a:schemeClr val="tx1"/>
                                    </a:solidFill>
                                    <a:latin typeface="Cambria Math" panose="02040503050406030204" pitchFamily="18" charset="0"/>
                                    <a:cs typeface="Times New Roman"/>
                                  </a:rPr>
                                  <m:t>2</m:t>
                                </m:r>
                              </m:sup>
                            </m:sSup>
                          </m:den>
                        </m:f>
                      </m:e>
                    </m:nary>
                    <m:r>
                      <a:rPr lang="en-US" b="0" i="1" smtClean="0">
                        <a:solidFill>
                          <a:schemeClr val="tx1"/>
                        </a:solidFill>
                        <a:latin typeface="Cambria Math" panose="02040503050406030204" pitchFamily="18" charset="0"/>
                        <a:cs typeface="Times New Roman"/>
                      </a:rPr>
                      <m:t>=</m:t>
                    </m:r>
                    <m:f>
                      <m:fPr>
                        <m:ctrlPr>
                          <a:rPr lang="en-US" b="0" i="1" smtClean="0">
                            <a:solidFill>
                              <a:schemeClr val="tx1"/>
                            </a:solidFill>
                            <a:latin typeface="Cambria Math" panose="02040503050406030204" pitchFamily="18" charset="0"/>
                            <a:cs typeface="Times New Roman"/>
                          </a:rPr>
                        </m:ctrlPr>
                      </m:fPr>
                      <m:num>
                        <m:r>
                          <a:rPr lang="en-US" b="0" i="1" smtClean="0">
                            <a:solidFill>
                              <a:schemeClr val="tx1"/>
                            </a:solidFill>
                            <a:latin typeface="Cambria Math" panose="02040503050406030204" pitchFamily="18" charset="0"/>
                            <a:ea typeface="Cambria Math" panose="02040503050406030204" pitchFamily="18" charset="0"/>
                            <a:cs typeface="Times New Roman"/>
                          </a:rPr>
                          <m:t>𝜋</m:t>
                        </m:r>
                      </m:num>
                      <m:den>
                        <m:r>
                          <a:rPr lang="en-US" b="0" i="1" smtClean="0">
                            <a:solidFill>
                              <a:schemeClr val="tx1"/>
                            </a:solidFill>
                            <a:latin typeface="Cambria Math" panose="02040503050406030204" pitchFamily="18" charset="0"/>
                            <a:cs typeface="Times New Roman"/>
                          </a:rPr>
                          <m:t>2</m:t>
                        </m:r>
                      </m:den>
                    </m:f>
                  </m:oMath>
                </a14:m>
                <a:endParaRPr lang="en-US" dirty="0">
                  <a:solidFill>
                    <a:schemeClr val="tx1"/>
                  </a:solidFill>
                </a:endParaRPr>
              </a:p>
              <a:p>
                <a:pPr marL="379800" indent="-342900">
                  <a:lnSpc>
                    <a:spcPct val="100000"/>
                  </a:lnSpc>
                </a:pPr>
                <a:endParaRPr lang="en-US" spc="-5" dirty="0"/>
              </a:p>
              <a:p>
                <a:pPr marL="379800" indent="-342900">
                  <a:lnSpc>
                    <a:spcPct val="100000"/>
                  </a:lnSpc>
                </a:pPr>
                <a:r>
                  <a:rPr lang="en-US" spc="-5" dirty="0">
                    <a:solidFill>
                      <a:schemeClr val="tx1"/>
                    </a:solidFill>
                  </a:rPr>
                  <a:t>Similarly, </a:t>
                </a:r>
                <a14:m>
                  <m:oMath xmlns:m="http://schemas.openxmlformats.org/officeDocument/2006/math">
                    <m:nary>
                      <m:naryPr>
                        <m:ctrlPr>
                          <a:rPr lang="en-US" i="1">
                            <a:solidFill>
                              <a:schemeClr val="tx1"/>
                            </a:solidFill>
                            <a:latin typeface="Cambria Math" panose="02040503050406030204" pitchFamily="18" charset="0"/>
                            <a:cs typeface="Times New Roman"/>
                          </a:rPr>
                        </m:ctrlPr>
                      </m:naryPr>
                      <m:sub>
                        <m:r>
                          <m:rPr>
                            <m:brk m:alnAt="23"/>
                          </m:rPr>
                          <a:rPr lang="en-US" b="0" i="1" smtClean="0">
                            <a:solidFill>
                              <a:schemeClr val="tx1"/>
                            </a:solidFill>
                            <a:latin typeface="Cambria Math" panose="02040503050406030204" pitchFamily="18" charset="0"/>
                            <a:cs typeface="Times New Roman"/>
                          </a:rPr>
                          <m:t>𝑅</m:t>
                        </m:r>
                      </m:sub>
                      <m:sup>
                        <m:r>
                          <a:rPr lang="en-US" b="0" i="1" smtClean="0">
                            <a:solidFill>
                              <a:schemeClr val="tx1"/>
                            </a:solidFill>
                            <a:latin typeface="Cambria Math" panose="02040503050406030204" pitchFamily="18" charset="0"/>
                            <a:cs typeface="Times New Roman"/>
                          </a:rPr>
                          <m:t>0</m:t>
                        </m:r>
                      </m:sup>
                      <m:e>
                        <m:f>
                          <m:fPr>
                            <m:ctrlPr>
                              <a:rPr lang="en-US" i="1">
                                <a:solidFill>
                                  <a:schemeClr val="tx1"/>
                                </a:solidFill>
                                <a:latin typeface="Cambria Math" panose="02040503050406030204" pitchFamily="18" charset="0"/>
                                <a:cs typeface="Times New Roman"/>
                              </a:rPr>
                            </m:ctrlPr>
                          </m:fPr>
                          <m:num>
                            <m:r>
                              <a:rPr lang="en-US" i="1">
                                <a:solidFill>
                                  <a:schemeClr val="tx1"/>
                                </a:solidFill>
                                <a:latin typeface="Cambria Math" panose="02040503050406030204" pitchFamily="18" charset="0"/>
                                <a:cs typeface="Times New Roman"/>
                              </a:rPr>
                              <m:t>𝑑𝑥</m:t>
                            </m:r>
                          </m:num>
                          <m:den>
                            <m:r>
                              <a:rPr lang="en-US" i="1">
                                <a:solidFill>
                                  <a:schemeClr val="tx1"/>
                                </a:solidFill>
                                <a:latin typeface="Cambria Math" panose="02040503050406030204" pitchFamily="18" charset="0"/>
                                <a:cs typeface="Times New Roman"/>
                              </a:rPr>
                              <m:t>1</m:t>
                            </m:r>
                            <m:r>
                              <a:rPr lang="en-US" b="0" i="1" smtClean="0">
                                <a:solidFill>
                                  <a:schemeClr val="tx1"/>
                                </a:solidFill>
                                <a:latin typeface="Cambria Math" panose="02040503050406030204" pitchFamily="18" charset="0"/>
                                <a:cs typeface="Times New Roman"/>
                              </a:rPr>
                              <m:t> </m:t>
                            </m:r>
                            <m:r>
                              <a:rPr lang="en-US" i="1">
                                <a:solidFill>
                                  <a:schemeClr val="tx1"/>
                                </a:solidFill>
                                <a:latin typeface="Cambria Math" panose="02040503050406030204" pitchFamily="18" charset="0"/>
                                <a:cs typeface="Times New Roman"/>
                              </a:rPr>
                              <m:t>+</m:t>
                            </m:r>
                            <m:r>
                              <a:rPr lang="en-US" b="0" i="1" smtClean="0">
                                <a:solidFill>
                                  <a:schemeClr val="tx1"/>
                                </a:solidFill>
                                <a:latin typeface="Cambria Math" panose="02040503050406030204" pitchFamily="18" charset="0"/>
                                <a:cs typeface="Times New Roman"/>
                              </a:rPr>
                              <m:t> </m:t>
                            </m:r>
                            <m:sSup>
                              <m:sSupPr>
                                <m:ctrlPr>
                                  <a:rPr lang="en-US" i="1">
                                    <a:solidFill>
                                      <a:schemeClr val="tx1"/>
                                    </a:solidFill>
                                    <a:latin typeface="Cambria Math" panose="02040503050406030204" pitchFamily="18" charset="0"/>
                                    <a:cs typeface="Times New Roman"/>
                                  </a:rPr>
                                </m:ctrlPr>
                              </m:sSupPr>
                              <m:e>
                                <m:r>
                                  <a:rPr lang="en-US" i="1">
                                    <a:solidFill>
                                      <a:schemeClr val="tx1"/>
                                    </a:solidFill>
                                    <a:latin typeface="Cambria Math" panose="02040503050406030204" pitchFamily="18" charset="0"/>
                                    <a:cs typeface="Times New Roman"/>
                                  </a:rPr>
                                  <m:t>𝑥</m:t>
                                </m:r>
                              </m:e>
                              <m:sup>
                                <m:r>
                                  <a:rPr lang="en-US" i="1">
                                    <a:solidFill>
                                      <a:schemeClr val="tx1"/>
                                    </a:solidFill>
                                    <a:latin typeface="Cambria Math" panose="02040503050406030204" pitchFamily="18" charset="0"/>
                                    <a:cs typeface="Times New Roman"/>
                                  </a:rPr>
                                  <m:t>2</m:t>
                                </m:r>
                              </m:sup>
                            </m:sSup>
                          </m:den>
                        </m:f>
                      </m:e>
                    </m:nary>
                    <m:r>
                      <a:rPr lang="en-US" i="1">
                        <a:solidFill>
                          <a:schemeClr val="tx1"/>
                        </a:solidFill>
                        <a:latin typeface="Cambria Math" panose="02040503050406030204" pitchFamily="18" charset="0"/>
                        <a:cs typeface="Times New Roman"/>
                      </a:rPr>
                      <m:t>=</m:t>
                    </m:r>
                    <m:func>
                      <m:funcPr>
                        <m:ctrlPr>
                          <a:rPr lang="en-US" i="1">
                            <a:solidFill>
                              <a:schemeClr val="tx1"/>
                            </a:solidFill>
                            <a:latin typeface="Cambria Math" panose="02040503050406030204" pitchFamily="18" charset="0"/>
                            <a:cs typeface="Times New Roman"/>
                          </a:rPr>
                        </m:ctrlPr>
                      </m:funcPr>
                      <m:fName>
                        <m:sSup>
                          <m:sSupPr>
                            <m:ctrlPr>
                              <a:rPr lang="en-US" i="1">
                                <a:solidFill>
                                  <a:schemeClr val="tx1"/>
                                </a:solidFill>
                                <a:latin typeface="Cambria Math" panose="02040503050406030204" pitchFamily="18" charset="0"/>
                                <a:cs typeface="Times New Roman"/>
                              </a:rPr>
                            </m:ctrlPr>
                          </m:sSupPr>
                          <m:e>
                            <m:r>
                              <m:rPr>
                                <m:sty m:val="p"/>
                              </m:rPr>
                              <a:rPr lang="en-US">
                                <a:solidFill>
                                  <a:schemeClr val="tx1"/>
                                </a:solidFill>
                                <a:latin typeface="Cambria Math" panose="02040503050406030204" pitchFamily="18" charset="0"/>
                                <a:cs typeface="Times New Roman"/>
                              </a:rPr>
                              <m:t>tan</m:t>
                            </m:r>
                          </m:e>
                          <m:sup>
                            <m:r>
                              <a:rPr lang="en-US" i="1">
                                <a:solidFill>
                                  <a:schemeClr val="tx1"/>
                                </a:solidFill>
                                <a:latin typeface="Cambria Math" panose="02040503050406030204" pitchFamily="18" charset="0"/>
                                <a:cs typeface="Times New Roman"/>
                              </a:rPr>
                              <m:t>−1</m:t>
                            </m:r>
                          </m:sup>
                        </m:sSup>
                      </m:fName>
                      <m:e>
                        <m:r>
                          <a:rPr lang="en-US" i="1">
                            <a:solidFill>
                              <a:schemeClr val="tx1"/>
                            </a:solidFill>
                            <a:latin typeface="Cambria Math" panose="02040503050406030204" pitchFamily="18" charset="0"/>
                            <a:cs typeface="Times New Roman"/>
                          </a:rPr>
                          <m:t>𝑥</m:t>
                        </m:r>
                      </m:e>
                    </m:func>
                    <m:sSubSup>
                      <m:sSubSupPr>
                        <m:ctrlPr>
                          <a:rPr lang="en-US" i="1">
                            <a:solidFill>
                              <a:schemeClr val="tx1"/>
                            </a:solidFill>
                            <a:latin typeface="Cambria Math" panose="02040503050406030204" pitchFamily="18" charset="0"/>
                            <a:cs typeface="Times New Roman"/>
                          </a:rPr>
                        </m:ctrlPr>
                      </m:sSubSupPr>
                      <m:e>
                        <m:r>
                          <a:rPr lang="en-US" i="1">
                            <a:solidFill>
                              <a:schemeClr val="tx1"/>
                            </a:solidFill>
                            <a:latin typeface="Cambria Math" panose="02040503050406030204" pitchFamily="18" charset="0"/>
                            <a:cs typeface="Times New Roman"/>
                          </a:rPr>
                          <m:t>|</m:t>
                        </m:r>
                      </m:e>
                      <m:sub>
                        <m:r>
                          <a:rPr lang="en-US" b="0" i="1" smtClean="0">
                            <a:solidFill>
                              <a:schemeClr val="tx1"/>
                            </a:solidFill>
                            <a:latin typeface="Cambria Math" panose="02040503050406030204" pitchFamily="18" charset="0"/>
                            <a:cs typeface="Times New Roman"/>
                          </a:rPr>
                          <m:t>𝑅</m:t>
                        </m:r>
                      </m:sub>
                      <m:sup>
                        <m:r>
                          <a:rPr lang="en-US" b="0" i="1" smtClean="0">
                            <a:solidFill>
                              <a:schemeClr val="tx1"/>
                            </a:solidFill>
                            <a:latin typeface="Cambria Math" panose="02040503050406030204" pitchFamily="18" charset="0"/>
                            <a:cs typeface="Times New Roman"/>
                          </a:rPr>
                          <m:t>0</m:t>
                        </m:r>
                      </m:sup>
                    </m:sSubSup>
                    <m:r>
                      <a:rPr lang="en-US" i="1">
                        <a:solidFill>
                          <a:schemeClr val="tx1"/>
                        </a:solidFill>
                        <a:latin typeface="Cambria Math" panose="02040503050406030204" pitchFamily="18" charset="0"/>
                        <a:cs typeface="Times New Roman"/>
                      </a:rPr>
                      <m:t>=</m:t>
                    </m:r>
                    <m:func>
                      <m:funcPr>
                        <m:ctrlPr>
                          <a:rPr lang="en-US" i="1">
                            <a:solidFill>
                              <a:schemeClr val="tx1"/>
                            </a:solidFill>
                            <a:latin typeface="Cambria Math" panose="02040503050406030204" pitchFamily="18" charset="0"/>
                            <a:cs typeface="Times New Roman"/>
                          </a:rPr>
                        </m:ctrlPr>
                      </m:funcPr>
                      <m:fName>
                        <m:sSup>
                          <m:sSupPr>
                            <m:ctrlPr>
                              <a:rPr lang="en-US" i="1">
                                <a:solidFill>
                                  <a:schemeClr val="tx1"/>
                                </a:solidFill>
                                <a:latin typeface="Cambria Math" panose="02040503050406030204" pitchFamily="18" charset="0"/>
                                <a:cs typeface="Times New Roman"/>
                              </a:rPr>
                            </m:ctrlPr>
                          </m:sSupPr>
                          <m:e>
                            <m:r>
                              <a:rPr lang="en-US" b="0" i="0" smtClean="0">
                                <a:solidFill>
                                  <a:schemeClr val="tx1"/>
                                </a:solidFill>
                                <a:latin typeface="Cambria Math" panose="02040503050406030204" pitchFamily="18" charset="0"/>
                                <a:cs typeface="Times New Roman"/>
                              </a:rPr>
                              <m:t>−</m:t>
                            </m:r>
                            <m:r>
                              <m:rPr>
                                <m:sty m:val="p"/>
                              </m:rPr>
                              <a:rPr lang="en-US">
                                <a:solidFill>
                                  <a:schemeClr val="tx1"/>
                                </a:solidFill>
                                <a:latin typeface="Cambria Math" panose="02040503050406030204" pitchFamily="18" charset="0"/>
                                <a:cs typeface="Times New Roman"/>
                              </a:rPr>
                              <m:t>tan</m:t>
                            </m:r>
                          </m:e>
                          <m:sup>
                            <m:r>
                              <a:rPr lang="en-US" i="1">
                                <a:solidFill>
                                  <a:schemeClr val="tx1"/>
                                </a:solidFill>
                                <a:latin typeface="Cambria Math" panose="02040503050406030204" pitchFamily="18" charset="0"/>
                                <a:cs typeface="Times New Roman"/>
                              </a:rPr>
                              <m:t>−1</m:t>
                            </m:r>
                          </m:sup>
                        </m:sSup>
                      </m:fName>
                      <m:e>
                        <m:r>
                          <a:rPr lang="en-US" i="1">
                            <a:solidFill>
                              <a:schemeClr val="tx1"/>
                            </a:solidFill>
                            <a:latin typeface="Cambria Math" panose="02040503050406030204" pitchFamily="18" charset="0"/>
                            <a:cs typeface="Times New Roman"/>
                          </a:rPr>
                          <m:t>𝑅</m:t>
                        </m:r>
                      </m:e>
                    </m:func>
                    <m:r>
                      <a:rPr lang="en-US" i="1">
                        <a:solidFill>
                          <a:schemeClr val="tx1"/>
                        </a:solidFill>
                        <a:latin typeface="Cambria Math" panose="02040503050406030204" pitchFamily="18" charset="0"/>
                        <a:ea typeface="Cambria Math" panose="02040503050406030204" pitchFamily="18" charset="0"/>
                        <a:cs typeface="Times New Roman"/>
                      </a:rPr>
                      <m:t>→</m:t>
                    </m:r>
                    <m:f>
                      <m:fPr>
                        <m:ctrlPr>
                          <a:rPr lang="en-US" i="1">
                            <a:solidFill>
                              <a:schemeClr val="tx1"/>
                            </a:solidFill>
                            <a:latin typeface="Cambria Math" panose="02040503050406030204" pitchFamily="18" charset="0"/>
                            <a:ea typeface="Cambria Math" panose="02040503050406030204" pitchFamily="18" charset="0"/>
                            <a:cs typeface="Times New Roman"/>
                          </a:rPr>
                        </m:ctrlPr>
                      </m:fPr>
                      <m:num>
                        <m:r>
                          <a:rPr lang="en-US" i="1">
                            <a:solidFill>
                              <a:schemeClr val="tx1"/>
                            </a:solidFill>
                            <a:latin typeface="Cambria Math" panose="02040503050406030204" pitchFamily="18" charset="0"/>
                            <a:ea typeface="Cambria Math" panose="02040503050406030204" pitchFamily="18" charset="0"/>
                            <a:cs typeface="Times New Roman"/>
                          </a:rPr>
                          <m:t>𝜋</m:t>
                        </m:r>
                      </m:num>
                      <m:den>
                        <m:r>
                          <a:rPr lang="en-US" i="1">
                            <a:solidFill>
                              <a:schemeClr val="tx1"/>
                            </a:solidFill>
                            <a:latin typeface="Cambria Math" panose="02040503050406030204" pitchFamily="18" charset="0"/>
                            <a:ea typeface="Cambria Math" panose="02040503050406030204" pitchFamily="18" charset="0"/>
                            <a:cs typeface="Times New Roman"/>
                          </a:rPr>
                          <m:t>2</m:t>
                        </m:r>
                      </m:den>
                    </m:f>
                    <m:r>
                      <a:rPr lang="en-US" i="1" smtClean="0">
                        <a:solidFill>
                          <a:schemeClr val="tx1"/>
                        </a:solidFill>
                        <a:latin typeface="Cambria Math" panose="02040503050406030204" pitchFamily="18" charset="0"/>
                        <a:ea typeface="Cambria Math" panose="02040503050406030204" pitchFamily="18" charset="0"/>
                        <a:cs typeface="Times New Roman"/>
                      </a:rPr>
                      <m:t> </m:t>
                    </m:r>
                    <m:r>
                      <a:rPr lang="en-US" i="1">
                        <a:solidFill>
                          <a:schemeClr val="tx1"/>
                        </a:solidFill>
                        <a:latin typeface="Cambria Math" panose="02040503050406030204" pitchFamily="18" charset="0"/>
                        <a:ea typeface="Cambria Math" panose="02040503050406030204" pitchFamily="18" charset="0"/>
                        <a:cs typeface="Times New Roman"/>
                      </a:rPr>
                      <m:t>𝑎𝑠</m:t>
                    </m:r>
                    <m:r>
                      <a:rPr lang="en-US" i="1" smtClean="0">
                        <a:solidFill>
                          <a:schemeClr val="tx1"/>
                        </a:solidFill>
                        <a:latin typeface="Cambria Math" panose="02040503050406030204" pitchFamily="18" charset="0"/>
                        <a:ea typeface="Cambria Math" panose="02040503050406030204" pitchFamily="18" charset="0"/>
                        <a:cs typeface="Times New Roman"/>
                      </a:rPr>
                      <m:t> </m:t>
                    </m:r>
                    <m:r>
                      <a:rPr lang="en-US" i="1">
                        <a:solidFill>
                          <a:schemeClr val="tx1"/>
                        </a:solidFill>
                        <a:latin typeface="Cambria Math" panose="02040503050406030204" pitchFamily="18" charset="0"/>
                        <a:ea typeface="Cambria Math" panose="02040503050406030204" pitchFamily="18" charset="0"/>
                        <a:cs typeface="Times New Roman"/>
                      </a:rPr>
                      <m:t>𝑅</m:t>
                    </m:r>
                    <m:r>
                      <a:rPr lang="en-US" i="1">
                        <a:solidFill>
                          <a:schemeClr val="tx1"/>
                        </a:solidFill>
                        <a:latin typeface="Cambria Math" panose="02040503050406030204" pitchFamily="18" charset="0"/>
                        <a:ea typeface="Cambria Math" panose="02040503050406030204" pitchFamily="18" charset="0"/>
                        <a:cs typeface="Times New Roman"/>
                      </a:rPr>
                      <m:t>→−∞</m:t>
                    </m:r>
                  </m:oMath>
                </a14:m>
                <a:r>
                  <a:rPr lang="en-US" dirty="0">
                    <a:solidFill>
                      <a:schemeClr val="tx1"/>
                    </a:solidFill>
                  </a:rPr>
                  <a:t>. </a:t>
                </a:r>
              </a:p>
              <a:p>
                <a:pPr marL="379800" indent="-342900">
                  <a:lnSpc>
                    <a:spcPct val="100000"/>
                  </a:lnSpc>
                </a:pPr>
                <a:endParaRPr lang="en-US" dirty="0"/>
              </a:p>
              <a:p>
                <a:pPr marL="379800" indent="-342900">
                  <a:lnSpc>
                    <a:spcPct val="100000"/>
                  </a:lnSpc>
                </a:pPr>
                <a:r>
                  <a:rPr lang="en-US" dirty="0">
                    <a:solidFill>
                      <a:schemeClr val="tx1"/>
                    </a:solidFill>
                  </a:rPr>
                  <a:t>Thus, </a:t>
                </a:r>
                <a14:m>
                  <m:oMath xmlns:m="http://schemas.openxmlformats.org/officeDocument/2006/math">
                    <m:nary>
                      <m:naryPr>
                        <m:ctrlPr>
                          <a:rPr lang="en-US" i="1">
                            <a:solidFill>
                              <a:schemeClr val="tx1"/>
                            </a:solidFill>
                            <a:latin typeface="Cambria Math" panose="02040503050406030204" pitchFamily="18" charset="0"/>
                            <a:cs typeface="Times New Roman"/>
                          </a:rPr>
                        </m:ctrlPr>
                      </m:naryPr>
                      <m:sub>
                        <m:r>
                          <m:rPr>
                            <m:brk m:alnAt="23"/>
                          </m:rPr>
                          <a:rPr lang="en-US" i="1">
                            <a:solidFill>
                              <a:schemeClr val="tx1"/>
                            </a:solidFill>
                            <a:latin typeface="Cambria Math" panose="02040503050406030204" pitchFamily="18" charset="0"/>
                            <a:cs typeface="Times New Roman"/>
                          </a:rPr>
                          <m:t>−</m:t>
                        </m:r>
                        <m:r>
                          <a:rPr lang="en-US" i="1">
                            <a:solidFill>
                              <a:schemeClr val="tx1"/>
                            </a:solidFill>
                            <a:latin typeface="Cambria Math" panose="02040503050406030204" pitchFamily="18" charset="0"/>
                            <a:ea typeface="Cambria Math" panose="02040503050406030204" pitchFamily="18" charset="0"/>
                            <a:cs typeface="Times New Roman"/>
                          </a:rPr>
                          <m:t>∞</m:t>
                        </m:r>
                      </m:sub>
                      <m:sup>
                        <m:r>
                          <a:rPr lang="en-US" i="1">
                            <a:solidFill>
                              <a:schemeClr val="tx1"/>
                            </a:solidFill>
                            <a:latin typeface="Cambria Math" panose="02040503050406030204" pitchFamily="18" charset="0"/>
                            <a:ea typeface="Cambria Math" panose="02040503050406030204" pitchFamily="18" charset="0"/>
                            <a:cs typeface="Times New Roman"/>
                          </a:rPr>
                          <m:t>∞</m:t>
                        </m:r>
                      </m:sup>
                      <m:e>
                        <m:f>
                          <m:fPr>
                            <m:ctrlPr>
                              <a:rPr lang="en-US" i="1">
                                <a:solidFill>
                                  <a:schemeClr val="tx1"/>
                                </a:solidFill>
                                <a:latin typeface="Cambria Math" panose="02040503050406030204" pitchFamily="18" charset="0"/>
                                <a:cs typeface="Times New Roman"/>
                              </a:rPr>
                            </m:ctrlPr>
                          </m:fPr>
                          <m:num>
                            <m:r>
                              <a:rPr lang="en-US" i="1">
                                <a:solidFill>
                                  <a:schemeClr val="tx1"/>
                                </a:solidFill>
                                <a:latin typeface="Cambria Math" panose="02040503050406030204" pitchFamily="18" charset="0"/>
                                <a:cs typeface="Times New Roman"/>
                              </a:rPr>
                              <m:t>𝑑𝑥</m:t>
                            </m:r>
                          </m:num>
                          <m:den>
                            <m:r>
                              <a:rPr lang="en-US" i="1">
                                <a:solidFill>
                                  <a:schemeClr val="tx1"/>
                                </a:solidFill>
                                <a:latin typeface="Cambria Math" panose="02040503050406030204" pitchFamily="18" charset="0"/>
                                <a:cs typeface="Times New Roman"/>
                              </a:rPr>
                              <m:t>1</m:t>
                            </m:r>
                            <m:r>
                              <a:rPr lang="en-US" b="0" i="1" smtClean="0">
                                <a:solidFill>
                                  <a:schemeClr val="tx1"/>
                                </a:solidFill>
                                <a:latin typeface="Cambria Math" panose="02040503050406030204" pitchFamily="18" charset="0"/>
                                <a:cs typeface="Times New Roman"/>
                              </a:rPr>
                              <m:t> </m:t>
                            </m:r>
                            <m:r>
                              <a:rPr lang="en-US" i="1">
                                <a:solidFill>
                                  <a:schemeClr val="tx1"/>
                                </a:solidFill>
                                <a:latin typeface="Cambria Math" panose="02040503050406030204" pitchFamily="18" charset="0"/>
                                <a:cs typeface="Times New Roman"/>
                              </a:rPr>
                              <m:t>+</m:t>
                            </m:r>
                            <m:r>
                              <a:rPr lang="en-US" b="0" i="1" smtClean="0">
                                <a:solidFill>
                                  <a:schemeClr val="tx1"/>
                                </a:solidFill>
                                <a:latin typeface="Cambria Math" panose="02040503050406030204" pitchFamily="18" charset="0"/>
                                <a:cs typeface="Times New Roman"/>
                              </a:rPr>
                              <m:t> </m:t>
                            </m:r>
                            <m:sSup>
                              <m:sSupPr>
                                <m:ctrlPr>
                                  <a:rPr lang="en-US" i="1">
                                    <a:solidFill>
                                      <a:schemeClr val="tx1"/>
                                    </a:solidFill>
                                    <a:latin typeface="Cambria Math" panose="02040503050406030204" pitchFamily="18" charset="0"/>
                                    <a:cs typeface="Times New Roman"/>
                                  </a:rPr>
                                </m:ctrlPr>
                              </m:sSupPr>
                              <m:e>
                                <m:r>
                                  <a:rPr lang="en-US" i="1">
                                    <a:solidFill>
                                      <a:schemeClr val="tx1"/>
                                    </a:solidFill>
                                    <a:latin typeface="Cambria Math" panose="02040503050406030204" pitchFamily="18" charset="0"/>
                                    <a:cs typeface="Times New Roman"/>
                                  </a:rPr>
                                  <m:t>𝑥</m:t>
                                </m:r>
                              </m:e>
                              <m:sup>
                                <m:r>
                                  <a:rPr lang="en-US" i="1">
                                    <a:solidFill>
                                      <a:schemeClr val="tx1"/>
                                    </a:solidFill>
                                    <a:latin typeface="Cambria Math" panose="02040503050406030204" pitchFamily="18" charset="0"/>
                                    <a:cs typeface="Times New Roman"/>
                                  </a:rPr>
                                  <m:t>2</m:t>
                                </m:r>
                              </m:sup>
                            </m:sSup>
                          </m:den>
                        </m:f>
                      </m:e>
                    </m:nary>
                    <m:r>
                      <a:rPr lang="en-US" b="0" i="1" smtClean="0">
                        <a:solidFill>
                          <a:schemeClr val="tx1"/>
                        </a:solidFill>
                        <a:latin typeface="Cambria Math" panose="02040503050406030204" pitchFamily="18" charset="0"/>
                        <a:cs typeface="Times New Roman"/>
                      </a:rPr>
                      <m:t>=</m:t>
                    </m:r>
                    <m:f>
                      <m:fPr>
                        <m:ctrlPr>
                          <a:rPr lang="en-US" b="0" i="1" smtClean="0">
                            <a:solidFill>
                              <a:schemeClr val="tx1"/>
                            </a:solidFill>
                            <a:latin typeface="Cambria Math" panose="02040503050406030204" pitchFamily="18" charset="0"/>
                            <a:cs typeface="Times New Roman"/>
                          </a:rPr>
                        </m:ctrlPr>
                      </m:fPr>
                      <m:num>
                        <m:r>
                          <a:rPr lang="en-US" b="0" i="1" smtClean="0">
                            <a:solidFill>
                              <a:schemeClr val="tx1"/>
                            </a:solidFill>
                            <a:latin typeface="Cambria Math" panose="02040503050406030204" pitchFamily="18" charset="0"/>
                            <a:ea typeface="Cambria Math" panose="02040503050406030204" pitchFamily="18" charset="0"/>
                            <a:cs typeface="Times New Roman"/>
                          </a:rPr>
                          <m:t>𝜋</m:t>
                        </m:r>
                      </m:num>
                      <m:den>
                        <m:r>
                          <a:rPr lang="en-US" b="0" i="1" smtClean="0">
                            <a:solidFill>
                              <a:schemeClr val="tx1"/>
                            </a:solidFill>
                            <a:latin typeface="Cambria Math" panose="02040503050406030204" pitchFamily="18" charset="0"/>
                            <a:cs typeface="Times New Roman"/>
                          </a:rPr>
                          <m:t>2</m:t>
                        </m:r>
                      </m:den>
                    </m:f>
                    <m:r>
                      <a:rPr lang="en-US" b="0" i="1" smtClean="0">
                        <a:solidFill>
                          <a:schemeClr val="tx1"/>
                        </a:solidFill>
                        <a:latin typeface="Cambria Math" panose="02040503050406030204" pitchFamily="18" charset="0"/>
                        <a:cs typeface="Times New Roman"/>
                      </a:rPr>
                      <m:t>+</m:t>
                    </m:r>
                    <m:f>
                      <m:fPr>
                        <m:ctrlPr>
                          <a:rPr lang="en-US" b="0" i="1" smtClean="0">
                            <a:solidFill>
                              <a:schemeClr val="tx1"/>
                            </a:solidFill>
                            <a:latin typeface="Cambria Math" panose="02040503050406030204" pitchFamily="18" charset="0"/>
                            <a:cs typeface="Times New Roman"/>
                          </a:rPr>
                        </m:ctrlPr>
                      </m:fPr>
                      <m:num>
                        <m:r>
                          <a:rPr lang="en-US" b="0" i="1" smtClean="0">
                            <a:solidFill>
                              <a:schemeClr val="tx1"/>
                            </a:solidFill>
                            <a:latin typeface="Cambria Math" panose="02040503050406030204" pitchFamily="18" charset="0"/>
                            <a:ea typeface="Cambria Math" panose="02040503050406030204" pitchFamily="18" charset="0"/>
                            <a:cs typeface="Times New Roman"/>
                          </a:rPr>
                          <m:t>𝜋</m:t>
                        </m:r>
                      </m:num>
                      <m:den>
                        <m:r>
                          <a:rPr lang="en-US" b="0" i="1" smtClean="0">
                            <a:solidFill>
                              <a:schemeClr val="tx1"/>
                            </a:solidFill>
                            <a:latin typeface="Cambria Math" panose="02040503050406030204" pitchFamily="18" charset="0"/>
                            <a:cs typeface="Times New Roman"/>
                          </a:rPr>
                          <m:t>2</m:t>
                        </m:r>
                      </m:den>
                    </m:f>
                    <m:r>
                      <a:rPr lang="en-US" b="0" i="1" smtClean="0">
                        <a:solidFill>
                          <a:schemeClr val="tx1"/>
                        </a:solidFill>
                        <a:latin typeface="Cambria Math" panose="02040503050406030204" pitchFamily="18" charset="0"/>
                        <a:cs typeface="Times New Roman"/>
                      </a:rPr>
                      <m:t>=</m:t>
                    </m:r>
                    <m:r>
                      <a:rPr lang="en-US" b="0" i="1" smtClean="0">
                        <a:solidFill>
                          <a:schemeClr val="tx1"/>
                        </a:solidFill>
                        <a:latin typeface="Cambria Math" panose="02040503050406030204" pitchFamily="18" charset="0"/>
                        <a:ea typeface="Cambria Math" panose="02040503050406030204" pitchFamily="18" charset="0"/>
                        <a:cs typeface="Times New Roman"/>
                      </a:rPr>
                      <m:t>𝜋</m:t>
                    </m:r>
                    <m:r>
                      <a:rPr lang="en-US" b="0" i="1" smtClean="0">
                        <a:solidFill>
                          <a:schemeClr val="tx1"/>
                        </a:solidFill>
                        <a:latin typeface="Cambria Math" panose="02040503050406030204" pitchFamily="18" charset="0"/>
                        <a:ea typeface="Cambria Math" panose="02040503050406030204" pitchFamily="18" charset="0"/>
                        <a:cs typeface="Times New Roman"/>
                      </a:rPr>
                      <m:t>.</m:t>
                    </m:r>
                  </m:oMath>
                </a14:m>
                <a:endParaRPr lang="en-US" dirty="0">
                  <a:solidFill>
                    <a:schemeClr val="tx1"/>
                  </a:solidFill>
                </a:endParaRPr>
              </a:p>
            </p:txBody>
          </p:sp>
        </mc:Choice>
        <mc:Fallback xmlns="">
          <p:sp>
            <p:nvSpPr>
              <p:cNvPr id="3" name="Content Placeholder 2">
                <a:extLst>
                  <a:ext uri="{FF2B5EF4-FFF2-40B4-BE49-F238E27FC236}">
                    <a16:creationId xmlns:a16="http://schemas.microsoft.com/office/drawing/2014/main"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10846559" cy="4756245"/>
              </a:xfrm>
              <a:blipFill>
                <a:blip r:embed="rId2"/>
                <a:stretch>
                  <a:fillRect l="-337"/>
                </a:stretch>
              </a:blipFill>
            </p:spPr>
            <p:txBody>
              <a:bodyPr/>
              <a:lstStyle/>
              <a:p>
                <a:r>
                  <a:rPr lang="en-US">
                    <a:noFill/>
                  </a:rPr>
                  <a:t> </a:t>
                </a:r>
              </a:p>
            </p:txBody>
          </p:sp>
        </mc:Fallback>
      </mc:AlternateContent>
    </p:spTree>
    <p:extLst>
      <p:ext uri="{BB962C8B-B14F-4D97-AF65-F5344CB8AC3E}">
        <p14:creationId xmlns:p14="http://schemas.microsoft.com/office/powerpoint/2010/main" val="171109919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7.7 Improper </a:t>
            </a:r>
            <a:r>
              <a:rPr lang="en-US" sz="3100" dirty="0"/>
              <a:t>Integrals (</a:t>
            </a:r>
            <a:r>
              <a:rPr lang="en-US" sz="3100" dirty="0" smtClean="0"/>
              <a:t>10 </a:t>
            </a:r>
            <a:r>
              <a:rPr lang="en-US" sz="3100" dirty="0"/>
              <a:t>of 25)</a:t>
            </a: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2800" dirty="0"/>
              <a:t/>
            </a:r>
            <a:br>
              <a:rPr lang="en-US" sz="2800" dirty="0"/>
            </a:br>
            <a:endParaRPr lang="en-US"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799" y="1371600"/>
                <a:ext cx="10846559" cy="4756245"/>
              </a:xfrm>
            </p:spPr>
            <p:txBody>
              <a:bodyPr>
                <a:noAutofit/>
              </a:bodyPr>
              <a:lstStyle/>
              <a:p>
                <a:pPr marL="36900" indent="0">
                  <a:lnSpc>
                    <a:spcPct val="100000"/>
                  </a:lnSpc>
                  <a:buNone/>
                </a:pPr>
                <a:r>
                  <a:rPr lang="en-US" b="1" u="sng" dirty="0">
                    <a:solidFill>
                      <a:schemeClr val="tx1"/>
                    </a:solidFill>
                  </a:rPr>
                  <a:t>EXAMPLE</a:t>
                </a:r>
                <a:r>
                  <a:rPr lang="en-US" b="1" dirty="0">
                    <a:solidFill>
                      <a:schemeClr val="tx1"/>
                    </a:solidFill>
                  </a:rPr>
                  <a:t>: </a:t>
                </a:r>
                <a:r>
                  <a:rPr lang="en-US" b="1" spc="5" dirty="0">
                    <a:solidFill>
                      <a:schemeClr val="tx1"/>
                    </a:solidFill>
                  </a:rPr>
                  <a:t>Using</a:t>
                </a:r>
                <a:r>
                  <a:rPr lang="en-US" b="1" spc="50" dirty="0">
                    <a:solidFill>
                      <a:schemeClr val="tx1"/>
                    </a:solidFill>
                  </a:rPr>
                  <a:t> </a:t>
                </a:r>
                <a:r>
                  <a:rPr lang="en-US" b="1" spc="-160" dirty="0" err="1">
                    <a:solidFill>
                      <a:schemeClr val="tx1"/>
                    </a:solidFill>
                  </a:rPr>
                  <a:t>L</a:t>
                </a:r>
                <a:r>
                  <a:rPr lang="en-US" b="1" spc="15" dirty="0" err="1">
                    <a:solidFill>
                      <a:schemeClr val="tx1"/>
                    </a:solidFill>
                  </a:rPr>
                  <a:t>’Hôpital</a:t>
                </a:r>
                <a:r>
                  <a:rPr lang="en-US" b="1" spc="-15" dirty="0" err="1">
                    <a:solidFill>
                      <a:schemeClr val="tx1"/>
                    </a:solidFill>
                  </a:rPr>
                  <a:t>’s</a:t>
                </a:r>
                <a:r>
                  <a:rPr lang="en-US" b="1" spc="45" dirty="0">
                    <a:solidFill>
                      <a:schemeClr val="tx1"/>
                    </a:solidFill>
                  </a:rPr>
                  <a:t> </a:t>
                </a:r>
                <a:r>
                  <a:rPr lang="en-US" b="1" spc="5" dirty="0">
                    <a:solidFill>
                      <a:schemeClr val="tx1"/>
                    </a:solidFill>
                  </a:rPr>
                  <a:t>Rule</a:t>
                </a:r>
                <a:r>
                  <a:rPr lang="en-US" b="1" dirty="0">
                    <a:solidFill>
                      <a:schemeClr val="tx1"/>
                    </a:solidFill>
                  </a:rPr>
                  <a:t> </a:t>
                </a:r>
                <a:r>
                  <a:rPr lang="en-US" spc="-10" dirty="0">
                    <a:solidFill>
                      <a:schemeClr val="tx1"/>
                    </a:solidFill>
                  </a:rPr>
                  <a:t>Calculat</a:t>
                </a:r>
                <a:r>
                  <a:rPr lang="en-US" spc="-5" dirty="0">
                    <a:solidFill>
                      <a:schemeClr val="tx1"/>
                    </a:solidFill>
                  </a:rPr>
                  <a:t>e </a:t>
                </a:r>
                <a14:m>
                  <m:oMath xmlns:m="http://schemas.openxmlformats.org/officeDocument/2006/math">
                    <m:nary>
                      <m:naryPr>
                        <m:ctrlPr>
                          <a:rPr lang="en-US" i="1" spc="-5" smtClean="0">
                            <a:solidFill>
                              <a:schemeClr val="tx1"/>
                            </a:solidFill>
                            <a:latin typeface="Cambria Math" panose="02040503050406030204" pitchFamily="18" charset="0"/>
                            <a:cs typeface="Times New Roman"/>
                          </a:rPr>
                        </m:ctrlPr>
                      </m:naryPr>
                      <m:sub>
                        <m:r>
                          <m:rPr>
                            <m:brk m:alnAt="23"/>
                          </m:rPr>
                          <a:rPr lang="en-US" b="0" i="1" spc="-5" smtClean="0">
                            <a:solidFill>
                              <a:schemeClr val="tx1"/>
                            </a:solidFill>
                            <a:latin typeface="Cambria Math" panose="02040503050406030204" pitchFamily="18" charset="0"/>
                            <a:cs typeface="Times New Roman"/>
                          </a:rPr>
                          <m:t>0</m:t>
                        </m:r>
                      </m:sub>
                      <m:sup>
                        <m:r>
                          <a:rPr lang="en-US" i="1" spc="-5" smtClean="0">
                            <a:solidFill>
                              <a:schemeClr val="tx1"/>
                            </a:solidFill>
                            <a:latin typeface="Cambria Math" panose="02040503050406030204" pitchFamily="18" charset="0"/>
                            <a:ea typeface="Cambria Math" panose="02040503050406030204" pitchFamily="18" charset="0"/>
                            <a:cs typeface="Times New Roman"/>
                          </a:rPr>
                          <m:t>∞</m:t>
                        </m:r>
                      </m:sup>
                      <m:e>
                        <m:r>
                          <a:rPr lang="en-US" b="0" i="1" spc="-5" smtClean="0">
                            <a:solidFill>
                              <a:schemeClr val="tx1"/>
                            </a:solidFill>
                            <a:latin typeface="Cambria Math" panose="02040503050406030204" pitchFamily="18" charset="0"/>
                            <a:cs typeface="Times New Roman"/>
                          </a:rPr>
                          <m:t>𝑥</m:t>
                        </m:r>
                        <m:sSup>
                          <m:sSupPr>
                            <m:ctrlPr>
                              <a:rPr lang="en-US" b="0" i="1" spc="-5" smtClean="0">
                                <a:solidFill>
                                  <a:schemeClr val="tx1"/>
                                </a:solidFill>
                                <a:latin typeface="Cambria Math" panose="02040503050406030204" pitchFamily="18" charset="0"/>
                                <a:cs typeface="Times New Roman"/>
                              </a:rPr>
                            </m:ctrlPr>
                          </m:sSupPr>
                          <m:e>
                            <m:r>
                              <a:rPr lang="en-US" b="0" i="1" spc="-5" smtClean="0">
                                <a:solidFill>
                                  <a:schemeClr val="tx1"/>
                                </a:solidFill>
                                <a:latin typeface="Cambria Math" panose="02040503050406030204" pitchFamily="18" charset="0"/>
                                <a:cs typeface="Times New Roman"/>
                              </a:rPr>
                              <m:t>𝑒</m:t>
                            </m:r>
                          </m:e>
                          <m:sup>
                            <m:r>
                              <a:rPr lang="en-US" b="0" i="1" spc="-5" smtClean="0">
                                <a:solidFill>
                                  <a:schemeClr val="tx1"/>
                                </a:solidFill>
                                <a:latin typeface="Cambria Math" panose="02040503050406030204" pitchFamily="18" charset="0"/>
                                <a:cs typeface="Times New Roman"/>
                              </a:rPr>
                              <m:t>−</m:t>
                            </m:r>
                            <m:r>
                              <a:rPr lang="en-US" b="0" i="1" spc="-5" smtClean="0">
                                <a:solidFill>
                                  <a:schemeClr val="tx1"/>
                                </a:solidFill>
                                <a:latin typeface="Cambria Math" panose="02040503050406030204" pitchFamily="18" charset="0"/>
                                <a:cs typeface="Times New Roman"/>
                              </a:rPr>
                              <m:t>𝑥</m:t>
                            </m:r>
                          </m:sup>
                        </m:sSup>
                      </m:e>
                    </m:nary>
                    <m:r>
                      <a:rPr lang="en-US" b="0" i="1" spc="-5" smtClean="0">
                        <a:solidFill>
                          <a:schemeClr val="tx1"/>
                        </a:solidFill>
                        <a:latin typeface="Cambria Math" panose="02040503050406030204" pitchFamily="18" charset="0"/>
                        <a:cs typeface="Times New Roman"/>
                      </a:rPr>
                      <m:t>𝑑𝑥</m:t>
                    </m:r>
                    <m:r>
                      <a:rPr lang="en-US" b="0" i="1" spc="-5" smtClean="0">
                        <a:solidFill>
                          <a:schemeClr val="tx1"/>
                        </a:solidFill>
                        <a:latin typeface="Cambria Math" panose="02040503050406030204" pitchFamily="18" charset="0"/>
                        <a:cs typeface="Times New Roman"/>
                      </a:rPr>
                      <m:t>.</m:t>
                    </m:r>
                  </m:oMath>
                </a14:m>
                <a:endParaRPr lang="en-US" dirty="0">
                  <a:solidFill>
                    <a:schemeClr val="tx1"/>
                  </a:solidFill>
                </a:endParaRPr>
              </a:p>
              <a:p>
                <a:pPr marL="36900" indent="0">
                  <a:lnSpc>
                    <a:spcPct val="100000"/>
                  </a:lnSpc>
                  <a:buNone/>
                </a:pPr>
                <a:r>
                  <a:rPr lang="en-US" dirty="0">
                    <a:solidFill>
                      <a:schemeClr val="tx1"/>
                    </a:solidFill>
                  </a:rPr>
                  <a:t>Using Integration by Parts, </a:t>
                </a:r>
              </a:p>
              <a:p>
                <a:pPr marL="36900" indent="0">
                  <a:lnSpc>
                    <a:spcPct val="100000"/>
                  </a:lnSpc>
                  <a:buNone/>
                </a:pPr>
                <a:endParaRPr lang="en-US" dirty="0">
                  <a:solidFill>
                    <a:schemeClr val="tx1"/>
                  </a:solidFill>
                </a:endParaRPr>
              </a:p>
              <a:p>
                <a:pPr marL="36900" indent="0">
                  <a:lnSpc>
                    <a:spcPct val="100000"/>
                  </a:lnSpc>
                  <a:buNone/>
                </a:pPr>
                <a14:m>
                  <m:oMathPara xmlns:m="http://schemas.openxmlformats.org/officeDocument/2006/math">
                    <m:oMathParaPr>
                      <m:jc m:val="centerGroup"/>
                    </m:oMathParaPr>
                    <m:oMath xmlns:m="http://schemas.openxmlformats.org/officeDocument/2006/math">
                      <m:nary>
                        <m:naryPr>
                          <m:ctrlPr>
                            <a:rPr lang="en-US" i="1" smtClean="0">
                              <a:solidFill>
                                <a:schemeClr val="tx1"/>
                              </a:solidFill>
                              <a:latin typeface="Cambria Math" panose="02040503050406030204" pitchFamily="18" charset="0"/>
                              <a:cs typeface="Times New Roman"/>
                            </a:rPr>
                          </m:ctrlPr>
                        </m:naryPr>
                        <m:sub>
                          <m:r>
                            <m:rPr>
                              <m:brk m:alnAt="23"/>
                            </m:rPr>
                            <a:rPr lang="en-US" b="0" i="1" smtClean="0">
                              <a:solidFill>
                                <a:schemeClr val="tx1"/>
                              </a:solidFill>
                              <a:latin typeface="Cambria Math" panose="02040503050406030204" pitchFamily="18" charset="0"/>
                              <a:cs typeface="Times New Roman"/>
                            </a:rPr>
                            <m:t>0</m:t>
                          </m:r>
                        </m:sub>
                        <m:sup>
                          <m:r>
                            <a:rPr lang="en-US" b="0" i="1" smtClean="0">
                              <a:solidFill>
                                <a:schemeClr val="tx1"/>
                              </a:solidFill>
                              <a:latin typeface="Cambria Math" panose="02040503050406030204" pitchFamily="18" charset="0"/>
                              <a:cs typeface="Times New Roman"/>
                            </a:rPr>
                            <m:t>𝑅</m:t>
                          </m:r>
                        </m:sup>
                        <m:e>
                          <m:r>
                            <a:rPr lang="en-US" b="0" i="1" smtClean="0">
                              <a:solidFill>
                                <a:schemeClr val="tx1"/>
                              </a:solidFill>
                              <a:latin typeface="Cambria Math" panose="02040503050406030204" pitchFamily="18" charset="0"/>
                              <a:cs typeface="Times New Roman"/>
                            </a:rPr>
                            <m:t>𝑥</m:t>
                          </m:r>
                          <m:sSup>
                            <m:sSupPr>
                              <m:ctrlPr>
                                <a:rPr lang="en-US" b="0" i="1" smtClean="0">
                                  <a:solidFill>
                                    <a:schemeClr val="tx1"/>
                                  </a:solidFill>
                                  <a:latin typeface="Cambria Math" panose="02040503050406030204" pitchFamily="18" charset="0"/>
                                  <a:cs typeface="Times New Roman"/>
                                </a:rPr>
                              </m:ctrlPr>
                            </m:sSupPr>
                            <m:e>
                              <m:r>
                                <a:rPr lang="en-US" b="0" i="1" smtClean="0">
                                  <a:solidFill>
                                    <a:schemeClr val="tx1"/>
                                  </a:solidFill>
                                  <a:latin typeface="Cambria Math" panose="02040503050406030204" pitchFamily="18" charset="0"/>
                                  <a:cs typeface="Times New Roman"/>
                                </a:rPr>
                                <m:t>𝑒</m:t>
                              </m:r>
                            </m:e>
                            <m:sup>
                              <m:r>
                                <a:rPr lang="en-US" b="0" i="1" smtClean="0">
                                  <a:solidFill>
                                    <a:schemeClr val="tx1"/>
                                  </a:solidFill>
                                  <a:latin typeface="Cambria Math" panose="02040503050406030204" pitchFamily="18" charset="0"/>
                                  <a:cs typeface="Times New Roman"/>
                                </a:rPr>
                                <m:t>−</m:t>
                              </m:r>
                              <m:r>
                                <a:rPr lang="en-US" b="0" i="1" smtClean="0">
                                  <a:solidFill>
                                    <a:schemeClr val="tx1"/>
                                  </a:solidFill>
                                  <a:latin typeface="Cambria Math" panose="02040503050406030204" pitchFamily="18" charset="0"/>
                                  <a:cs typeface="Times New Roman"/>
                                </a:rPr>
                                <m:t>𝑥</m:t>
                              </m:r>
                            </m:sup>
                          </m:sSup>
                          <m:r>
                            <a:rPr lang="en-US" b="0" i="1" smtClean="0">
                              <a:solidFill>
                                <a:schemeClr val="tx1"/>
                              </a:solidFill>
                              <a:latin typeface="Cambria Math" panose="02040503050406030204" pitchFamily="18" charset="0"/>
                              <a:cs typeface="Times New Roman"/>
                            </a:rPr>
                            <m:t>𝑑𝑥</m:t>
                          </m:r>
                        </m:e>
                      </m:nary>
                      <m:r>
                        <a:rPr lang="en-US" b="0" i="1" smtClean="0">
                          <a:solidFill>
                            <a:schemeClr val="tx1"/>
                          </a:solidFill>
                          <a:latin typeface="Cambria Math" panose="02040503050406030204" pitchFamily="18" charset="0"/>
                          <a:cs typeface="Times New Roman"/>
                        </a:rPr>
                        <m:t>=−</m:t>
                      </m:r>
                      <m:r>
                        <a:rPr lang="en-US" b="0" i="1" smtClean="0">
                          <a:solidFill>
                            <a:schemeClr val="tx1"/>
                          </a:solidFill>
                          <a:latin typeface="Cambria Math" panose="02040503050406030204" pitchFamily="18" charset="0"/>
                          <a:cs typeface="Times New Roman"/>
                        </a:rPr>
                        <m:t>𝑥</m:t>
                      </m:r>
                      <m:sSup>
                        <m:sSupPr>
                          <m:ctrlPr>
                            <a:rPr lang="en-US" b="0" i="1" smtClean="0">
                              <a:solidFill>
                                <a:schemeClr val="tx1"/>
                              </a:solidFill>
                              <a:latin typeface="Cambria Math" panose="02040503050406030204" pitchFamily="18" charset="0"/>
                              <a:cs typeface="Times New Roman"/>
                            </a:rPr>
                          </m:ctrlPr>
                        </m:sSupPr>
                        <m:e>
                          <m:r>
                            <a:rPr lang="en-US" b="0" i="1" smtClean="0">
                              <a:solidFill>
                                <a:schemeClr val="tx1"/>
                              </a:solidFill>
                              <a:latin typeface="Cambria Math" panose="02040503050406030204" pitchFamily="18" charset="0"/>
                              <a:cs typeface="Times New Roman"/>
                            </a:rPr>
                            <m:t>𝑒</m:t>
                          </m:r>
                        </m:e>
                        <m:sup>
                          <m:r>
                            <a:rPr lang="en-US" b="0" i="1" smtClean="0">
                              <a:solidFill>
                                <a:schemeClr val="tx1"/>
                              </a:solidFill>
                              <a:latin typeface="Cambria Math" panose="02040503050406030204" pitchFamily="18" charset="0"/>
                              <a:cs typeface="Times New Roman"/>
                            </a:rPr>
                            <m:t>−</m:t>
                          </m:r>
                          <m:r>
                            <a:rPr lang="en-US" b="0" i="1" smtClean="0">
                              <a:solidFill>
                                <a:schemeClr val="tx1"/>
                              </a:solidFill>
                              <a:latin typeface="Cambria Math" panose="02040503050406030204" pitchFamily="18" charset="0"/>
                              <a:cs typeface="Times New Roman"/>
                            </a:rPr>
                            <m:t>𝑥</m:t>
                          </m:r>
                        </m:sup>
                      </m:sSup>
                      <m:sSubSup>
                        <m:sSubSupPr>
                          <m:ctrlPr>
                            <a:rPr lang="en-US" b="0" i="1" smtClean="0">
                              <a:solidFill>
                                <a:schemeClr val="tx1"/>
                              </a:solidFill>
                              <a:latin typeface="Cambria Math" panose="02040503050406030204" pitchFamily="18" charset="0"/>
                              <a:cs typeface="Times New Roman"/>
                            </a:rPr>
                          </m:ctrlPr>
                        </m:sSubSupPr>
                        <m:e>
                          <m:r>
                            <a:rPr lang="en-US" b="0" i="1" smtClean="0">
                              <a:solidFill>
                                <a:schemeClr val="tx1"/>
                              </a:solidFill>
                              <a:latin typeface="Cambria Math" panose="02040503050406030204" pitchFamily="18" charset="0"/>
                              <a:cs typeface="Times New Roman"/>
                            </a:rPr>
                            <m:t>|</m:t>
                          </m:r>
                        </m:e>
                        <m:sub>
                          <m:r>
                            <a:rPr lang="en-US" b="0" i="1" smtClean="0">
                              <a:solidFill>
                                <a:schemeClr val="tx1"/>
                              </a:solidFill>
                              <a:latin typeface="Cambria Math" panose="02040503050406030204" pitchFamily="18" charset="0"/>
                              <a:cs typeface="Times New Roman"/>
                            </a:rPr>
                            <m:t>0</m:t>
                          </m:r>
                        </m:sub>
                        <m:sup>
                          <m:r>
                            <a:rPr lang="en-US" b="0" i="1" smtClean="0">
                              <a:solidFill>
                                <a:schemeClr val="tx1"/>
                              </a:solidFill>
                              <a:latin typeface="Cambria Math" panose="02040503050406030204" pitchFamily="18" charset="0"/>
                              <a:cs typeface="Times New Roman"/>
                            </a:rPr>
                            <m:t>𝑅</m:t>
                          </m:r>
                        </m:sup>
                      </m:sSubSup>
                      <m:r>
                        <a:rPr lang="en-US" b="0" i="1" smtClean="0">
                          <a:solidFill>
                            <a:schemeClr val="tx1"/>
                          </a:solidFill>
                          <a:latin typeface="Cambria Math" panose="02040503050406030204" pitchFamily="18" charset="0"/>
                          <a:cs typeface="Times New Roman"/>
                        </a:rPr>
                        <m:t>+</m:t>
                      </m:r>
                      <m:nary>
                        <m:naryPr>
                          <m:ctrlPr>
                            <a:rPr lang="en-US" b="0" i="1" smtClean="0">
                              <a:solidFill>
                                <a:schemeClr val="tx1"/>
                              </a:solidFill>
                              <a:latin typeface="Cambria Math" panose="02040503050406030204" pitchFamily="18" charset="0"/>
                              <a:cs typeface="Times New Roman"/>
                            </a:rPr>
                          </m:ctrlPr>
                        </m:naryPr>
                        <m:sub>
                          <m:r>
                            <m:rPr>
                              <m:brk m:alnAt="23"/>
                            </m:rPr>
                            <a:rPr lang="en-US" b="0" i="1" smtClean="0">
                              <a:solidFill>
                                <a:schemeClr val="tx1"/>
                              </a:solidFill>
                              <a:latin typeface="Cambria Math" panose="02040503050406030204" pitchFamily="18" charset="0"/>
                              <a:cs typeface="Times New Roman"/>
                            </a:rPr>
                            <m:t>0</m:t>
                          </m:r>
                        </m:sub>
                        <m:sup>
                          <m:r>
                            <a:rPr lang="en-US" b="0" i="1" smtClean="0">
                              <a:solidFill>
                                <a:schemeClr val="tx1"/>
                              </a:solidFill>
                              <a:latin typeface="Cambria Math" panose="02040503050406030204" pitchFamily="18" charset="0"/>
                              <a:cs typeface="Times New Roman"/>
                            </a:rPr>
                            <m:t>𝑅</m:t>
                          </m:r>
                        </m:sup>
                        <m:e>
                          <m:sSup>
                            <m:sSupPr>
                              <m:ctrlPr>
                                <a:rPr lang="en-US" b="0" i="1" smtClean="0">
                                  <a:solidFill>
                                    <a:schemeClr val="tx1"/>
                                  </a:solidFill>
                                  <a:latin typeface="Cambria Math" panose="02040503050406030204" pitchFamily="18" charset="0"/>
                                  <a:cs typeface="Times New Roman"/>
                                </a:rPr>
                              </m:ctrlPr>
                            </m:sSupPr>
                            <m:e>
                              <m:r>
                                <a:rPr lang="en-US" b="0" i="1" smtClean="0">
                                  <a:solidFill>
                                    <a:schemeClr val="tx1"/>
                                  </a:solidFill>
                                  <a:latin typeface="Cambria Math" panose="02040503050406030204" pitchFamily="18" charset="0"/>
                                  <a:cs typeface="Times New Roman"/>
                                </a:rPr>
                                <m:t>𝑒</m:t>
                              </m:r>
                            </m:e>
                            <m:sup>
                              <m:r>
                                <a:rPr lang="en-US" b="0" i="1" smtClean="0">
                                  <a:solidFill>
                                    <a:schemeClr val="tx1"/>
                                  </a:solidFill>
                                  <a:latin typeface="Cambria Math" panose="02040503050406030204" pitchFamily="18" charset="0"/>
                                  <a:cs typeface="Times New Roman"/>
                                </a:rPr>
                                <m:t>−</m:t>
                              </m:r>
                              <m:r>
                                <a:rPr lang="en-US" b="0" i="1" smtClean="0">
                                  <a:solidFill>
                                    <a:schemeClr val="tx1"/>
                                  </a:solidFill>
                                  <a:latin typeface="Cambria Math" panose="02040503050406030204" pitchFamily="18" charset="0"/>
                                  <a:cs typeface="Times New Roman"/>
                                </a:rPr>
                                <m:t>𝑥</m:t>
                              </m:r>
                            </m:sup>
                          </m:sSup>
                          <m:r>
                            <a:rPr lang="en-US" b="0" i="1" smtClean="0">
                              <a:solidFill>
                                <a:schemeClr val="tx1"/>
                              </a:solidFill>
                              <a:latin typeface="Cambria Math" panose="02040503050406030204" pitchFamily="18" charset="0"/>
                              <a:cs typeface="Times New Roman"/>
                            </a:rPr>
                            <m:t>𝑑𝑥</m:t>
                          </m:r>
                        </m:e>
                      </m:nary>
                      <m:r>
                        <a:rPr lang="en-US" b="0" i="1" smtClean="0">
                          <a:solidFill>
                            <a:schemeClr val="tx1"/>
                          </a:solidFill>
                          <a:latin typeface="Cambria Math" panose="02040503050406030204" pitchFamily="18" charset="0"/>
                          <a:cs typeface="Times New Roman"/>
                        </a:rPr>
                        <m:t>=−</m:t>
                      </m:r>
                      <m:r>
                        <a:rPr lang="en-US" b="0" i="1" smtClean="0">
                          <a:solidFill>
                            <a:schemeClr val="tx1"/>
                          </a:solidFill>
                          <a:latin typeface="Cambria Math" panose="02040503050406030204" pitchFamily="18" charset="0"/>
                          <a:cs typeface="Times New Roman"/>
                        </a:rPr>
                        <m:t>𝑅</m:t>
                      </m:r>
                      <m:sSup>
                        <m:sSupPr>
                          <m:ctrlPr>
                            <a:rPr lang="en-US" b="0" i="1" smtClean="0">
                              <a:solidFill>
                                <a:schemeClr val="tx1"/>
                              </a:solidFill>
                              <a:latin typeface="Cambria Math" panose="02040503050406030204" pitchFamily="18" charset="0"/>
                              <a:cs typeface="Times New Roman"/>
                            </a:rPr>
                          </m:ctrlPr>
                        </m:sSupPr>
                        <m:e>
                          <m:r>
                            <a:rPr lang="en-US" b="0" i="1" smtClean="0">
                              <a:solidFill>
                                <a:schemeClr val="tx1"/>
                              </a:solidFill>
                              <a:latin typeface="Cambria Math" panose="02040503050406030204" pitchFamily="18" charset="0"/>
                              <a:cs typeface="Times New Roman"/>
                            </a:rPr>
                            <m:t>𝑒</m:t>
                          </m:r>
                        </m:e>
                        <m:sup>
                          <m:r>
                            <a:rPr lang="en-US" b="0" i="1" smtClean="0">
                              <a:solidFill>
                                <a:schemeClr val="tx1"/>
                              </a:solidFill>
                              <a:latin typeface="Cambria Math" panose="02040503050406030204" pitchFamily="18" charset="0"/>
                              <a:cs typeface="Times New Roman"/>
                            </a:rPr>
                            <m:t>−</m:t>
                          </m:r>
                          <m:r>
                            <a:rPr lang="en-US" b="0" i="1" smtClean="0">
                              <a:solidFill>
                                <a:schemeClr val="tx1"/>
                              </a:solidFill>
                              <a:latin typeface="Cambria Math" panose="02040503050406030204" pitchFamily="18" charset="0"/>
                              <a:cs typeface="Times New Roman"/>
                            </a:rPr>
                            <m:t>𝑅</m:t>
                          </m:r>
                        </m:sup>
                      </m:sSup>
                      <m:r>
                        <a:rPr lang="en-US" b="0" i="1" smtClean="0">
                          <a:solidFill>
                            <a:schemeClr val="tx1"/>
                          </a:solidFill>
                          <a:latin typeface="Cambria Math" panose="02040503050406030204" pitchFamily="18" charset="0"/>
                          <a:cs typeface="Times New Roman"/>
                        </a:rPr>
                        <m:t>−</m:t>
                      </m:r>
                      <m:sSup>
                        <m:sSupPr>
                          <m:ctrlPr>
                            <a:rPr lang="en-US" b="0" i="1" smtClean="0">
                              <a:solidFill>
                                <a:schemeClr val="tx1"/>
                              </a:solidFill>
                              <a:latin typeface="Cambria Math" panose="02040503050406030204" pitchFamily="18" charset="0"/>
                              <a:cs typeface="Times New Roman"/>
                            </a:rPr>
                          </m:ctrlPr>
                        </m:sSupPr>
                        <m:e>
                          <m:r>
                            <a:rPr lang="en-US" b="0" i="1" smtClean="0">
                              <a:solidFill>
                                <a:schemeClr val="tx1"/>
                              </a:solidFill>
                              <a:latin typeface="Cambria Math" panose="02040503050406030204" pitchFamily="18" charset="0"/>
                              <a:cs typeface="Times New Roman"/>
                            </a:rPr>
                            <m:t>𝑒</m:t>
                          </m:r>
                        </m:e>
                        <m:sup>
                          <m:r>
                            <a:rPr lang="en-US" b="0" i="1" smtClean="0">
                              <a:solidFill>
                                <a:schemeClr val="tx1"/>
                              </a:solidFill>
                              <a:latin typeface="Cambria Math" panose="02040503050406030204" pitchFamily="18" charset="0"/>
                              <a:cs typeface="Times New Roman"/>
                            </a:rPr>
                            <m:t>𝑅</m:t>
                          </m:r>
                        </m:sup>
                      </m:sSup>
                      <m:r>
                        <a:rPr lang="en-US" b="0" i="1" smtClean="0">
                          <a:solidFill>
                            <a:schemeClr val="tx1"/>
                          </a:solidFill>
                          <a:latin typeface="Cambria Math" panose="02040503050406030204" pitchFamily="18" charset="0"/>
                          <a:cs typeface="Times New Roman"/>
                        </a:rPr>
                        <m:t>+1</m:t>
                      </m:r>
                    </m:oMath>
                  </m:oMathPara>
                </a14:m>
                <a:endParaRPr lang="en-US" dirty="0">
                  <a:solidFill>
                    <a:schemeClr val="tx1"/>
                  </a:solidFill>
                </a:endParaRPr>
              </a:p>
              <a:p>
                <a:pPr marL="36900" indent="0">
                  <a:lnSpc>
                    <a:spcPct val="100000"/>
                  </a:lnSpc>
                  <a:buNone/>
                </a:pPr>
                <a:r>
                  <a:rPr lang="en-US" dirty="0">
                    <a:solidFill>
                      <a:schemeClr val="tx1"/>
                    </a:solidFill>
                  </a:rPr>
                  <a:t>By </a:t>
                </a:r>
                <a:r>
                  <a:rPr lang="en-US" b="1" spc="-160" dirty="0" err="1"/>
                  <a:t>L</a:t>
                </a:r>
                <a:r>
                  <a:rPr lang="en-US" b="1" spc="15" dirty="0" err="1"/>
                  <a:t>’Hôpital</a:t>
                </a:r>
                <a:r>
                  <a:rPr lang="en-US" b="1" spc="-15" dirty="0" err="1"/>
                  <a:t>’s</a:t>
                </a:r>
                <a:r>
                  <a:rPr lang="en-US" dirty="0">
                    <a:solidFill>
                      <a:schemeClr val="tx1"/>
                    </a:solidFill>
                  </a:rPr>
                  <a:t> Rule, </a:t>
                </a:r>
                <a14:m>
                  <m:oMath xmlns:m="http://schemas.openxmlformats.org/officeDocument/2006/math">
                    <m:func>
                      <m:funcPr>
                        <m:ctrlPr>
                          <a:rPr lang="en-US" i="1">
                            <a:solidFill>
                              <a:schemeClr val="tx1"/>
                            </a:solidFill>
                            <a:latin typeface="Cambria Math" panose="02040503050406030204" pitchFamily="18" charset="0"/>
                            <a:cs typeface="Times New Roman"/>
                          </a:rPr>
                        </m:ctrlPr>
                      </m:funcPr>
                      <m:fName>
                        <m:limLow>
                          <m:limLowPr>
                            <m:ctrlPr>
                              <a:rPr lang="en-US" i="1">
                                <a:solidFill>
                                  <a:schemeClr val="tx1"/>
                                </a:solidFill>
                                <a:latin typeface="Cambria Math" panose="02040503050406030204" pitchFamily="18" charset="0"/>
                                <a:cs typeface="Times New Roman"/>
                              </a:rPr>
                            </m:ctrlPr>
                          </m:limLowPr>
                          <m:e>
                            <m:r>
                              <m:rPr>
                                <m:sty m:val="p"/>
                              </m:rPr>
                              <a:rPr lang="en-US">
                                <a:solidFill>
                                  <a:schemeClr val="tx1"/>
                                </a:solidFill>
                                <a:latin typeface="Cambria Math" panose="02040503050406030204" pitchFamily="18" charset="0"/>
                                <a:cs typeface="Times New Roman"/>
                              </a:rPr>
                              <m:t>lim</m:t>
                            </m:r>
                          </m:e>
                          <m:lim>
                            <m:r>
                              <a:rPr lang="en-US" i="1">
                                <a:solidFill>
                                  <a:schemeClr val="tx1"/>
                                </a:solidFill>
                                <a:latin typeface="Cambria Math" panose="02040503050406030204" pitchFamily="18" charset="0"/>
                                <a:cs typeface="Times New Roman"/>
                              </a:rPr>
                              <m:t>𝑅</m:t>
                            </m:r>
                            <m:r>
                              <a:rPr lang="en-US" i="1">
                                <a:solidFill>
                                  <a:schemeClr val="tx1"/>
                                </a:solidFill>
                                <a:latin typeface="Cambria Math" panose="02040503050406030204" pitchFamily="18" charset="0"/>
                                <a:ea typeface="Cambria Math" panose="02040503050406030204" pitchFamily="18" charset="0"/>
                                <a:cs typeface="Times New Roman"/>
                              </a:rPr>
                              <m:t>→∞</m:t>
                            </m:r>
                          </m:lim>
                        </m:limLow>
                      </m:fName>
                      <m:e>
                        <m:f>
                          <m:fPr>
                            <m:ctrlPr>
                              <a:rPr lang="en-US" i="1">
                                <a:solidFill>
                                  <a:schemeClr val="tx1"/>
                                </a:solidFill>
                                <a:latin typeface="Cambria Math" panose="02040503050406030204" pitchFamily="18" charset="0"/>
                                <a:cs typeface="Times New Roman"/>
                              </a:rPr>
                            </m:ctrlPr>
                          </m:fPr>
                          <m:num>
                            <m:r>
                              <a:rPr lang="en-US" i="1">
                                <a:solidFill>
                                  <a:schemeClr val="tx1"/>
                                </a:solidFill>
                                <a:latin typeface="Cambria Math" panose="02040503050406030204" pitchFamily="18" charset="0"/>
                                <a:cs typeface="Times New Roman"/>
                              </a:rPr>
                              <m:t>𝑅</m:t>
                            </m:r>
                          </m:num>
                          <m:den>
                            <m:sSup>
                              <m:sSupPr>
                                <m:ctrlPr>
                                  <a:rPr lang="en-US" i="1">
                                    <a:solidFill>
                                      <a:schemeClr val="tx1"/>
                                    </a:solidFill>
                                    <a:latin typeface="Cambria Math" panose="02040503050406030204" pitchFamily="18" charset="0"/>
                                    <a:cs typeface="Times New Roman"/>
                                  </a:rPr>
                                </m:ctrlPr>
                              </m:sSupPr>
                              <m:e>
                                <m:r>
                                  <a:rPr lang="en-US" i="1">
                                    <a:solidFill>
                                      <a:schemeClr val="tx1"/>
                                    </a:solidFill>
                                    <a:latin typeface="Cambria Math" panose="02040503050406030204" pitchFamily="18" charset="0"/>
                                    <a:cs typeface="Times New Roman"/>
                                  </a:rPr>
                                  <m:t>𝑒</m:t>
                                </m:r>
                              </m:e>
                              <m:sup>
                                <m:r>
                                  <a:rPr lang="en-US" i="1">
                                    <a:solidFill>
                                      <a:schemeClr val="tx1"/>
                                    </a:solidFill>
                                    <a:latin typeface="Cambria Math" panose="02040503050406030204" pitchFamily="18" charset="0"/>
                                    <a:cs typeface="Times New Roman"/>
                                  </a:rPr>
                                  <m:t>𝑅</m:t>
                                </m:r>
                              </m:sup>
                            </m:sSup>
                          </m:den>
                        </m:f>
                      </m:e>
                    </m:func>
                    <m:r>
                      <a:rPr lang="en-US" i="1">
                        <a:solidFill>
                          <a:schemeClr val="tx1"/>
                        </a:solidFill>
                        <a:latin typeface="Cambria Math" panose="02040503050406030204" pitchFamily="18" charset="0"/>
                        <a:cs typeface="Times New Roman"/>
                      </a:rPr>
                      <m:t>=</m:t>
                    </m:r>
                    <m:func>
                      <m:funcPr>
                        <m:ctrlPr>
                          <a:rPr lang="en-US" i="1">
                            <a:solidFill>
                              <a:schemeClr val="tx1"/>
                            </a:solidFill>
                            <a:latin typeface="Cambria Math" panose="02040503050406030204" pitchFamily="18" charset="0"/>
                            <a:cs typeface="Times New Roman"/>
                          </a:rPr>
                        </m:ctrlPr>
                      </m:funcPr>
                      <m:fName>
                        <m:limLow>
                          <m:limLowPr>
                            <m:ctrlPr>
                              <a:rPr lang="en-US" i="1">
                                <a:solidFill>
                                  <a:schemeClr val="tx1"/>
                                </a:solidFill>
                                <a:latin typeface="Cambria Math" panose="02040503050406030204" pitchFamily="18" charset="0"/>
                                <a:cs typeface="Times New Roman"/>
                              </a:rPr>
                            </m:ctrlPr>
                          </m:limLowPr>
                          <m:e>
                            <m:r>
                              <m:rPr>
                                <m:sty m:val="p"/>
                              </m:rPr>
                              <a:rPr lang="en-US">
                                <a:solidFill>
                                  <a:schemeClr val="tx1"/>
                                </a:solidFill>
                                <a:latin typeface="Cambria Math" panose="02040503050406030204" pitchFamily="18" charset="0"/>
                                <a:cs typeface="Times New Roman"/>
                              </a:rPr>
                              <m:t>lim</m:t>
                            </m:r>
                          </m:e>
                          <m:lim>
                            <m:r>
                              <a:rPr lang="en-US" i="1">
                                <a:solidFill>
                                  <a:schemeClr val="tx1"/>
                                </a:solidFill>
                                <a:latin typeface="Cambria Math" panose="02040503050406030204" pitchFamily="18" charset="0"/>
                                <a:cs typeface="Times New Roman"/>
                              </a:rPr>
                              <m:t>𝑅</m:t>
                            </m:r>
                            <m:r>
                              <a:rPr lang="en-US" i="1">
                                <a:solidFill>
                                  <a:schemeClr val="tx1"/>
                                </a:solidFill>
                                <a:latin typeface="Cambria Math" panose="02040503050406030204" pitchFamily="18" charset="0"/>
                                <a:ea typeface="Cambria Math" panose="02040503050406030204" pitchFamily="18" charset="0"/>
                                <a:cs typeface="Times New Roman"/>
                              </a:rPr>
                              <m:t>→∞</m:t>
                            </m:r>
                          </m:lim>
                        </m:limLow>
                      </m:fName>
                      <m:e>
                        <m:f>
                          <m:fPr>
                            <m:ctrlPr>
                              <a:rPr lang="en-US" i="1">
                                <a:solidFill>
                                  <a:schemeClr val="tx1"/>
                                </a:solidFill>
                                <a:latin typeface="Cambria Math" panose="02040503050406030204" pitchFamily="18" charset="0"/>
                                <a:cs typeface="Times New Roman"/>
                              </a:rPr>
                            </m:ctrlPr>
                          </m:fPr>
                          <m:num>
                            <m:r>
                              <a:rPr lang="en-US" i="1">
                                <a:solidFill>
                                  <a:schemeClr val="tx1"/>
                                </a:solidFill>
                                <a:latin typeface="Cambria Math" panose="02040503050406030204" pitchFamily="18" charset="0"/>
                                <a:cs typeface="Times New Roman"/>
                              </a:rPr>
                              <m:t>1</m:t>
                            </m:r>
                          </m:num>
                          <m:den>
                            <m:sSup>
                              <m:sSupPr>
                                <m:ctrlPr>
                                  <a:rPr lang="en-US" i="1">
                                    <a:solidFill>
                                      <a:schemeClr val="tx1"/>
                                    </a:solidFill>
                                    <a:latin typeface="Cambria Math" panose="02040503050406030204" pitchFamily="18" charset="0"/>
                                    <a:cs typeface="Times New Roman"/>
                                  </a:rPr>
                                </m:ctrlPr>
                              </m:sSupPr>
                              <m:e>
                                <m:r>
                                  <a:rPr lang="en-US" i="1">
                                    <a:solidFill>
                                      <a:schemeClr val="tx1"/>
                                    </a:solidFill>
                                    <a:latin typeface="Cambria Math" panose="02040503050406030204" pitchFamily="18" charset="0"/>
                                    <a:cs typeface="Times New Roman"/>
                                  </a:rPr>
                                  <m:t>𝑒</m:t>
                                </m:r>
                              </m:e>
                              <m:sup>
                                <m:r>
                                  <a:rPr lang="en-US" i="1">
                                    <a:solidFill>
                                      <a:schemeClr val="tx1"/>
                                    </a:solidFill>
                                    <a:latin typeface="Cambria Math" panose="02040503050406030204" pitchFamily="18" charset="0"/>
                                    <a:cs typeface="Times New Roman"/>
                                  </a:rPr>
                                  <m:t>𝑅</m:t>
                                </m:r>
                              </m:sup>
                            </m:sSup>
                          </m:den>
                        </m:f>
                      </m:e>
                    </m:func>
                    <m:r>
                      <a:rPr lang="en-US" i="1">
                        <a:solidFill>
                          <a:schemeClr val="tx1"/>
                        </a:solidFill>
                        <a:latin typeface="Cambria Math" panose="02040503050406030204" pitchFamily="18" charset="0"/>
                        <a:cs typeface="Times New Roman"/>
                      </a:rPr>
                      <m:t>=0.</m:t>
                    </m:r>
                  </m:oMath>
                </a14:m>
                <a:r>
                  <a:rPr lang="en-US" dirty="0">
                    <a:solidFill>
                      <a:schemeClr val="tx1"/>
                    </a:solidFill>
                  </a:rPr>
                  <a:t> Therefore, </a:t>
                </a:r>
                <a14:m>
                  <m:oMath xmlns:m="http://schemas.openxmlformats.org/officeDocument/2006/math">
                    <m:nary>
                      <m:naryPr>
                        <m:ctrlPr>
                          <a:rPr lang="en-US" i="1" spc="-5">
                            <a:solidFill>
                              <a:schemeClr val="tx1"/>
                            </a:solidFill>
                            <a:latin typeface="Cambria Math" panose="02040503050406030204" pitchFamily="18" charset="0"/>
                            <a:cs typeface="Times New Roman"/>
                          </a:rPr>
                        </m:ctrlPr>
                      </m:naryPr>
                      <m:sub>
                        <m:r>
                          <m:rPr>
                            <m:brk m:alnAt="23"/>
                          </m:rPr>
                          <a:rPr lang="en-US" i="1" spc="-5">
                            <a:solidFill>
                              <a:schemeClr val="tx1"/>
                            </a:solidFill>
                            <a:latin typeface="Cambria Math" panose="02040503050406030204" pitchFamily="18" charset="0"/>
                            <a:cs typeface="Times New Roman"/>
                          </a:rPr>
                          <m:t>0</m:t>
                        </m:r>
                      </m:sub>
                      <m:sup>
                        <m:r>
                          <a:rPr lang="en-US" i="1" spc="-5">
                            <a:solidFill>
                              <a:schemeClr val="tx1"/>
                            </a:solidFill>
                            <a:latin typeface="Cambria Math" panose="02040503050406030204" pitchFamily="18" charset="0"/>
                            <a:ea typeface="Cambria Math" panose="02040503050406030204" pitchFamily="18" charset="0"/>
                            <a:cs typeface="Times New Roman"/>
                          </a:rPr>
                          <m:t>∞</m:t>
                        </m:r>
                      </m:sup>
                      <m:e>
                        <m:r>
                          <a:rPr lang="en-US" i="1" spc="-5">
                            <a:solidFill>
                              <a:schemeClr val="tx1"/>
                            </a:solidFill>
                            <a:latin typeface="Cambria Math" panose="02040503050406030204" pitchFamily="18" charset="0"/>
                            <a:cs typeface="Times New Roman"/>
                          </a:rPr>
                          <m:t>𝑥</m:t>
                        </m:r>
                        <m:sSup>
                          <m:sSupPr>
                            <m:ctrlPr>
                              <a:rPr lang="en-US" i="1" spc="-5">
                                <a:solidFill>
                                  <a:schemeClr val="tx1"/>
                                </a:solidFill>
                                <a:latin typeface="Cambria Math" panose="02040503050406030204" pitchFamily="18" charset="0"/>
                                <a:cs typeface="Times New Roman"/>
                              </a:rPr>
                            </m:ctrlPr>
                          </m:sSupPr>
                          <m:e>
                            <m:r>
                              <a:rPr lang="en-US" i="1" spc="-5">
                                <a:solidFill>
                                  <a:schemeClr val="tx1"/>
                                </a:solidFill>
                                <a:latin typeface="Cambria Math" panose="02040503050406030204" pitchFamily="18" charset="0"/>
                                <a:cs typeface="Times New Roman"/>
                              </a:rPr>
                              <m:t>𝑒</m:t>
                            </m:r>
                          </m:e>
                          <m:sup>
                            <m:r>
                              <a:rPr lang="en-US" i="1" spc="-5">
                                <a:solidFill>
                                  <a:schemeClr val="tx1"/>
                                </a:solidFill>
                                <a:latin typeface="Cambria Math" panose="02040503050406030204" pitchFamily="18" charset="0"/>
                                <a:cs typeface="Times New Roman"/>
                              </a:rPr>
                              <m:t>−</m:t>
                            </m:r>
                            <m:r>
                              <a:rPr lang="en-US" i="1" spc="-5">
                                <a:solidFill>
                                  <a:schemeClr val="tx1"/>
                                </a:solidFill>
                                <a:latin typeface="Cambria Math" panose="02040503050406030204" pitchFamily="18" charset="0"/>
                                <a:cs typeface="Times New Roman"/>
                              </a:rPr>
                              <m:t>𝑥</m:t>
                            </m:r>
                          </m:sup>
                        </m:sSup>
                      </m:e>
                    </m:nary>
                    <m:r>
                      <a:rPr lang="en-US" i="1" spc="-5">
                        <a:solidFill>
                          <a:schemeClr val="tx1"/>
                        </a:solidFill>
                        <a:latin typeface="Cambria Math" panose="02040503050406030204" pitchFamily="18" charset="0"/>
                        <a:cs typeface="Times New Roman"/>
                      </a:rPr>
                      <m:t>𝑑𝑥</m:t>
                    </m:r>
                    <m:r>
                      <a:rPr lang="en-US" i="1" spc="-5">
                        <a:solidFill>
                          <a:schemeClr val="tx1"/>
                        </a:solidFill>
                        <a:latin typeface="Cambria Math" panose="02040503050406030204" pitchFamily="18" charset="0"/>
                        <a:cs typeface="Times New Roman"/>
                      </a:rPr>
                      <m:t>=</m:t>
                    </m:r>
                    <m:func>
                      <m:funcPr>
                        <m:ctrlPr>
                          <a:rPr lang="en-US" i="1">
                            <a:solidFill>
                              <a:schemeClr val="tx1"/>
                            </a:solidFill>
                            <a:latin typeface="Cambria Math" panose="02040503050406030204" pitchFamily="18" charset="0"/>
                            <a:cs typeface="Times New Roman"/>
                          </a:rPr>
                        </m:ctrlPr>
                      </m:funcPr>
                      <m:fName>
                        <m:limLow>
                          <m:limLowPr>
                            <m:ctrlPr>
                              <a:rPr lang="en-US" i="1">
                                <a:solidFill>
                                  <a:schemeClr val="tx1"/>
                                </a:solidFill>
                                <a:latin typeface="Cambria Math" panose="02040503050406030204" pitchFamily="18" charset="0"/>
                                <a:cs typeface="Times New Roman"/>
                              </a:rPr>
                            </m:ctrlPr>
                          </m:limLowPr>
                          <m:e>
                            <m:r>
                              <m:rPr>
                                <m:sty m:val="p"/>
                              </m:rPr>
                              <a:rPr lang="en-US">
                                <a:solidFill>
                                  <a:schemeClr val="tx1"/>
                                </a:solidFill>
                                <a:latin typeface="Cambria Math" panose="02040503050406030204" pitchFamily="18" charset="0"/>
                                <a:cs typeface="Times New Roman"/>
                              </a:rPr>
                              <m:t>lim</m:t>
                            </m:r>
                          </m:e>
                          <m:lim>
                            <m:r>
                              <a:rPr lang="en-US" i="1">
                                <a:solidFill>
                                  <a:schemeClr val="tx1"/>
                                </a:solidFill>
                                <a:latin typeface="Cambria Math" panose="02040503050406030204" pitchFamily="18" charset="0"/>
                                <a:cs typeface="Times New Roman"/>
                              </a:rPr>
                              <m:t>𝑅</m:t>
                            </m:r>
                            <m:r>
                              <a:rPr lang="en-US" i="1">
                                <a:solidFill>
                                  <a:schemeClr val="tx1"/>
                                </a:solidFill>
                                <a:latin typeface="Cambria Math" panose="02040503050406030204" pitchFamily="18" charset="0"/>
                                <a:ea typeface="Cambria Math" panose="02040503050406030204" pitchFamily="18" charset="0"/>
                                <a:cs typeface="Times New Roman"/>
                              </a:rPr>
                              <m:t>→∞</m:t>
                            </m:r>
                          </m:lim>
                        </m:limLow>
                      </m:fName>
                      <m:e>
                        <m:nary>
                          <m:naryPr>
                            <m:ctrlPr>
                              <a:rPr lang="en-US" i="1">
                                <a:solidFill>
                                  <a:schemeClr val="tx1"/>
                                </a:solidFill>
                                <a:latin typeface="Cambria Math" panose="02040503050406030204" pitchFamily="18" charset="0"/>
                                <a:cs typeface="Times New Roman"/>
                              </a:rPr>
                            </m:ctrlPr>
                          </m:naryPr>
                          <m:sub>
                            <m:r>
                              <m:rPr>
                                <m:brk m:alnAt="23"/>
                              </m:rPr>
                              <a:rPr lang="en-US" i="1">
                                <a:solidFill>
                                  <a:schemeClr val="tx1"/>
                                </a:solidFill>
                                <a:latin typeface="Cambria Math" panose="02040503050406030204" pitchFamily="18" charset="0"/>
                                <a:cs typeface="Times New Roman"/>
                              </a:rPr>
                              <m:t>0</m:t>
                            </m:r>
                          </m:sub>
                          <m:sup>
                            <m:r>
                              <a:rPr lang="en-US" i="1">
                                <a:solidFill>
                                  <a:schemeClr val="tx1"/>
                                </a:solidFill>
                                <a:latin typeface="Cambria Math" panose="02040503050406030204" pitchFamily="18" charset="0"/>
                                <a:cs typeface="Times New Roman"/>
                              </a:rPr>
                              <m:t>𝑅</m:t>
                            </m:r>
                          </m:sup>
                          <m:e>
                            <m:r>
                              <a:rPr lang="en-US" i="1">
                                <a:solidFill>
                                  <a:schemeClr val="tx1"/>
                                </a:solidFill>
                                <a:latin typeface="Cambria Math" panose="02040503050406030204" pitchFamily="18" charset="0"/>
                                <a:cs typeface="Times New Roman"/>
                              </a:rPr>
                              <m:t>𝑥</m:t>
                            </m:r>
                            <m:sSup>
                              <m:sSupPr>
                                <m:ctrlPr>
                                  <a:rPr lang="en-US" i="1">
                                    <a:solidFill>
                                      <a:schemeClr val="tx1"/>
                                    </a:solidFill>
                                    <a:latin typeface="Cambria Math" panose="02040503050406030204" pitchFamily="18" charset="0"/>
                                    <a:cs typeface="Times New Roman"/>
                                  </a:rPr>
                                </m:ctrlPr>
                              </m:sSupPr>
                              <m:e>
                                <m:r>
                                  <a:rPr lang="en-US" i="1">
                                    <a:solidFill>
                                      <a:schemeClr val="tx1"/>
                                    </a:solidFill>
                                    <a:latin typeface="Cambria Math" panose="02040503050406030204" pitchFamily="18" charset="0"/>
                                    <a:cs typeface="Times New Roman"/>
                                  </a:rPr>
                                  <m:t>𝑒</m:t>
                                </m:r>
                              </m:e>
                              <m:sup>
                                <m:r>
                                  <a:rPr lang="en-US" i="1">
                                    <a:solidFill>
                                      <a:schemeClr val="tx1"/>
                                    </a:solidFill>
                                    <a:latin typeface="Cambria Math" panose="02040503050406030204" pitchFamily="18" charset="0"/>
                                    <a:cs typeface="Times New Roman"/>
                                  </a:rPr>
                                  <m:t>−</m:t>
                                </m:r>
                                <m:r>
                                  <a:rPr lang="en-US" i="1">
                                    <a:solidFill>
                                      <a:schemeClr val="tx1"/>
                                    </a:solidFill>
                                    <a:latin typeface="Cambria Math" panose="02040503050406030204" pitchFamily="18" charset="0"/>
                                    <a:cs typeface="Times New Roman"/>
                                  </a:rPr>
                                  <m:t>𝑥</m:t>
                                </m:r>
                              </m:sup>
                            </m:sSup>
                            <m:r>
                              <a:rPr lang="en-US" i="1">
                                <a:solidFill>
                                  <a:schemeClr val="tx1"/>
                                </a:solidFill>
                                <a:latin typeface="Cambria Math" panose="02040503050406030204" pitchFamily="18" charset="0"/>
                                <a:cs typeface="Times New Roman"/>
                              </a:rPr>
                              <m:t>𝑑𝑥</m:t>
                            </m:r>
                          </m:e>
                        </m:nary>
                      </m:e>
                    </m:func>
                    <m:r>
                      <a:rPr lang="en-US" i="1">
                        <a:solidFill>
                          <a:schemeClr val="tx1"/>
                        </a:solidFill>
                        <a:latin typeface="Cambria Math" panose="02040503050406030204" pitchFamily="18" charset="0"/>
                        <a:cs typeface="Times New Roman"/>
                      </a:rPr>
                      <m:t>=1.</m:t>
                    </m:r>
                  </m:oMath>
                </a14:m>
                <a:endParaRPr lang="en-US" dirty="0">
                  <a:solidFill>
                    <a:schemeClr val="tx1"/>
                  </a:solidFill>
                  <a:latin typeface="Times New Roman"/>
                  <a:cs typeface="Times New Roman"/>
                </a:endParaRPr>
              </a:p>
              <a:p>
                <a:pPr marL="36900" indent="0">
                  <a:lnSpc>
                    <a:spcPct val="100000"/>
                  </a:lnSpc>
                  <a:buNone/>
                </a:pPr>
                <a:endParaRPr lang="en-US" dirty="0">
                  <a:latin typeface="Times New Roman"/>
                  <a:cs typeface="Times New Roman"/>
                </a:endParaRPr>
              </a:p>
              <a:p>
                <a:pPr marL="36900" indent="0">
                  <a:lnSpc>
                    <a:spcPct val="100000"/>
                  </a:lnSpc>
                  <a:buNone/>
                </a:pPr>
                <a:endParaRPr lang="en-US" dirty="0">
                  <a:latin typeface="Times New Roman"/>
                  <a:cs typeface="Times New Roman"/>
                </a:endParaRPr>
              </a:p>
            </p:txBody>
          </p:sp>
        </mc:Choice>
        <mc:Fallback xmlns="">
          <p:sp>
            <p:nvSpPr>
              <p:cNvPr id="3" name="Content Placeholder 2">
                <a:extLst>
                  <a:ext uri="{FF2B5EF4-FFF2-40B4-BE49-F238E27FC236}">
                    <a16:creationId xmlns:a16="http://schemas.microsoft.com/office/drawing/2014/main"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10846559" cy="4756245"/>
              </a:xfrm>
              <a:blipFill>
                <a:blip r:embed="rId2"/>
                <a:stretch>
                  <a:fillRect l="-337"/>
                </a:stretch>
              </a:blipFill>
            </p:spPr>
            <p:txBody>
              <a:bodyPr/>
              <a:lstStyle/>
              <a:p>
                <a:r>
                  <a:rPr lang="en-US">
                    <a:noFill/>
                  </a:rPr>
                  <a:t> </a:t>
                </a:r>
              </a:p>
            </p:txBody>
          </p:sp>
        </mc:Fallback>
      </mc:AlternateContent>
    </p:spTree>
    <p:extLst>
      <p:ext uri="{BB962C8B-B14F-4D97-AF65-F5344CB8AC3E}">
        <p14:creationId xmlns:p14="http://schemas.microsoft.com/office/powerpoint/2010/main" val="281937023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7.7 Improper </a:t>
            </a:r>
            <a:r>
              <a:rPr lang="en-US" sz="3100" dirty="0"/>
              <a:t>Integrals (</a:t>
            </a:r>
            <a:r>
              <a:rPr lang="en-US" sz="3100" dirty="0" smtClean="0"/>
              <a:t>11 </a:t>
            </a:r>
            <a:r>
              <a:rPr lang="en-US" sz="3100" dirty="0"/>
              <a:t>of 25)</a:t>
            </a: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2800" dirty="0"/>
              <a:t/>
            </a:r>
            <a:br>
              <a:rPr lang="en-US" sz="2800" dirty="0"/>
            </a:br>
            <a:endParaRPr lang="en-US" sz="2800" dirty="0"/>
          </a:p>
        </p:txBody>
      </p:sp>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799" y="1371600"/>
            <a:ext cx="10846559" cy="4756245"/>
          </a:xfrm>
        </p:spPr>
        <p:txBody>
          <a:bodyPr>
            <a:noAutofit/>
          </a:bodyPr>
          <a:lstStyle/>
          <a:p>
            <a:pPr marL="36900" indent="0">
              <a:lnSpc>
                <a:spcPct val="100000"/>
              </a:lnSpc>
              <a:buNone/>
            </a:pPr>
            <a:r>
              <a:rPr lang="en-US" spc="-5" dirty="0">
                <a:latin typeface="Times New Roman"/>
                <a:cs typeface="Times New Roman"/>
              </a:rPr>
              <a:t>Improper</a:t>
            </a:r>
            <a:r>
              <a:rPr lang="en-US" spc="100" dirty="0">
                <a:latin typeface="Times New Roman"/>
                <a:cs typeface="Times New Roman"/>
              </a:rPr>
              <a:t> </a:t>
            </a:r>
            <a:r>
              <a:rPr lang="en-US" spc="-5" dirty="0">
                <a:latin typeface="Times New Roman"/>
                <a:cs typeface="Times New Roman"/>
              </a:rPr>
              <a:t>integrals</a:t>
            </a:r>
            <a:r>
              <a:rPr lang="en-US" spc="100" dirty="0">
                <a:latin typeface="Times New Roman"/>
                <a:cs typeface="Times New Roman"/>
              </a:rPr>
              <a:t> </a:t>
            </a:r>
            <a:r>
              <a:rPr lang="en-US" spc="-10" dirty="0">
                <a:latin typeface="Times New Roman"/>
                <a:cs typeface="Times New Roman"/>
              </a:rPr>
              <a:t>a</a:t>
            </a:r>
            <a:r>
              <a:rPr lang="en-US" spc="-5" dirty="0">
                <a:latin typeface="Times New Roman"/>
                <a:cs typeface="Times New Roman"/>
              </a:rPr>
              <a:t>rise</a:t>
            </a:r>
            <a:r>
              <a:rPr lang="en-US" spc="95" dirty="0">
                <a:latin typeface="Times New Roman"/>
                <a:cs typeface="Times New Roman"/>
              </a:rPr>
              <a:t> </a:t>
            </a:r>
            <a:r>
              <a:rPr lang="en-US" spc="-5" dirty="0">
                <a:latin typeface="Times New Roman"/>
                <a:cs typeface="Times New Roman"/>
              </a:rPr>
              <a:t>in</a:t>
            </a:r>
            <a:r>
              <a:rPr lang="en-US" spc="95" dirty="0">
                <a:latin typeface="Times New Roman"/>
                <a:cs typeface="Times New Roman"/>
              </a:rPr>
              <a:t> </a:t>
            </a:r>
            <a:r>
              <a:rPr lang="en-US" spc="-5" dirty="0">
                <a:latin typeface="Times New Roman"/>
                <a:cs typeface="Times New Roman"/>
              </a:rPr>
              <a:t>applications</a:t>
            </a:r>
            <a:r>
              <a:rPr lang="en-US" spc="100" dirty="0">
                <a:latin typeface="Times New Roman"/>
                <a:cs typeface="Times New Roman"/>
              </a:rPr>
              <a:t> </a:t>
            </a:r>
            <a:r>
              <a:rPr lang="en-US" spc="-10" dirty="0">
                <a:latin typeface="Times New Roman"/>
                <a:cs typeface="Times New Roman"/>
              </a:rPr>
              <a:t>when</a:t>
            </a:r>
            <a:r>
              <a:rPr lang="en-US" spc="100" dirty="0">
                <a:latin typeface="Times New Roman"/>
                <a:cs typeface="Times New Roman"/>
              </a:rPr>
              <a:t> </a:t>
            </a:r>
            <a:r>
              <a:rPr lang="en-US" spc="-5" dirty="0">
                <a:latin typeface="Times New Roman"/>
                <a:cs typeface="Times New Roman"/>
              </a:rPr>
              <a:t>it</a:t>
            </a:r>
            <a:r>
              <a:rPr lang="en-US" spc="95" dirty="0">
                <a:latin typeface="Times New Roman"/>
                <a:cs typeface="Times New Roman"/>
              </a:rPr>
              <a:t> </a:t>
            </a:r>
            <a:r>
              <a:rPr lang="en-US" spc="-10" dirty="0">
                <a:latin typeface="Times New Roman"/>
                <a:cs typeface="Times New Roman"/>
              </a:rPr>
              <a:t>makes</a:t>
            </a:r>
            <a:r>
              <a:rPr lang="en-US" spc="100" dirty="0">
                <a:latin typeface="Times New Roman"/>
                <a:cs typeface="Times New Roman"/>
              </a:rPr>
              <a:t> </a:t>
            </a:r>
            <a:r>
              <a:rPr lang="en-US" spc="-5" dirty="0">
                <a:latin typeface="Times New Roman"/>
                <a:cs typeface="Times New Roman"/>
              </a:rPr>
              <a:t>sense</a:t>
            </a:r>
            <a:r>
              <a:rPr lang="en-US" spc="95" dirty="0">
                <a:latin typeface="Times New Roman"/>
                <a:cs typeface="Times New Roman"/>
              </a:rPr>
              <a:t> </a:t>
            </a:r>
            <a:r>
              <a:rPr lang="en-US" spc="-5" dirty="0">
                <a:latin typeface="Times New Roman"/>
                <a:cs typeface="Times New Roman"/>
              </a:rPr>
              <a:t>to</a:t>
            </a:r>
            <a:r>
              <a:rPr lang="en-US" spc="100" dirty="0">
                <a:latin typeface="Times New Roman"/>
                <a:cs typeface="Times New Roman"/>
              </a:rPr>
              <a:t> </a:t>
            </a:r>
            <a:r>
              <a:rPr lang="en-US" spc="-5" dirty="0">
                <a:latin typeface="Times New Roman"/>
                <a:cs typeface="Times New Roman"/>
              </a:rPr>
              <a:t>treat</a:t>
            </a:r>
            <a:r>
              <a:rPr lang="en-US" spc="100" dirty="0">
                <a:latin typeface="Times New Roman"/>
                <a:cs typeface="Times New Roman"/>
              </a:rPr>
              <a:t> </a:t>
            </a:r>
            <a:r>
              <a:rPr lang="en-US" spc="-5" dirty="0">
                <a:latin typeface="Times New Roman"/>
                <a:cs typeface="Times New Roman"/>
              </a:rPr>
              <a:t>certain</a:t>
            </a:r>
            <a:r>
              <a:rPr lang="en-US" spc="100" dirty="0">
                <a:latin typeface="Times New Roman"/>
                <a:cs typeface="Times New Roman"/>
              </a:rPr>
              <a:t> </a:t>
            </a:r>
            <a:r>
              <a:rPr lang="en-US" spc="-5" dirty="0">
                <a:latin typeface="Times New Roman"/>
                <a:cs typeface="Times New Roman"/>
              </a:rPr>
              <a:t>large </a:t>
            </a:r>
            <a:r>
              <a:rPr lang="en-US" spc="-10" dirty="0">
                <a:latin typeface="Times New Roman"/>
                <a:cs typeface="Times New Roman"/>
              </a:rPr>
              <a:t>quantitie</a:t>
            </a:r>
            <a:r>
              <a:rPr lang="en-US" spc="-5" dirty="0">
                <a:latin typeface="Times New Roman"/>
                <a:cs typeface="Times New Roman"/>
              </a:rPr>
              <a:t>s</a:t>
            </a:r>
            <a:r>
              <a:rPr lang="en-US" spc="5" dirty="0">
                <a:latin typeface="Times New Roman"/>
                <a:cs typeface="Times New Roman"/>
              </a:rPr>
              <a:t> </a:t>
            </a:r>
            <a:r>
              <a:rPr lang="en-US" spc="-10" dirty="0">
                <a:latin typeface="Times New Roman"/>
                <a:cs typeface="Times New Roman"/>
              </a:rPr>
              <a:t>a</a:t>
            </a:r>
            <a:r>
              <a:rPr lang="en-US" spc="-5" dirty="0">
                <a:latin typeface="Times New Roman"/>
                <a:cs typeface="Times New Roman"/>
              </a:rPr>
              <a:t>s</a:t>
            </a:r>
            <a:r>
              <a:rPr lang="en-US" spc="5" dirty="0">
                <a:latin typeface="Times New Roman"/>
                <a:cs typeface="Times New Roman"/>
              </a:rPr>
              <a:t> </a:t>
            </a:r>
            <a:r>
              <a:rPr lang="en-US" spc="-5" dirty="0">
                <a:latin typeface="Times New Roman"/>
                <a:cs typeface="Times New Roman"/>
              </a:rPr>
              <a:t>if</a:t>
            </a:r>
            <a:r>
              <a:rPr lang="en-US" dirty="0">
                <a:latin typeface="Times New Roman"/>
                <a:cs typeface="Times New Roman"/>
              </a:rPr>
              <a:t> </a:t>
            </a:r>
            <a:r>
              <a:rPr lang="en-US" spc="-5" dirty="0">
                <a:latin typeface="Times New Roman"/>
                <a:cs typeface="Times New Roman"/>
              </a:rPr>
              <a:t>t</a:t>
            </a:r>
            <a:r>
              <a:rPr lang="en-US" spc="-10" dirty="0">
                <a:latin typeface="Times New Roman"/>
                <a:cs typeface="Times New Roman"/>
              </a:rPr>
              <a:t>he</a:t>
            </a:r>
            <a:r>
              <a:rPr lang="en-US" spc="-5" dirty="0">
                <a:latin typeface="Times New Roman"/>
                <a:cs typeface="Times New Roman"/>
              </a:rPr>
              <a:t>y</a:t>
            </a:r>
            <a:r>
              <a:rPr lang="en-US" dirty="0">
                <a:latin typeface="Times New Roman"/>
                <a:cs typeface="Times New Roman"/>
              </a:rPr>
              <a:t> </a:t>
            </a:r>
            <a:r>
              <a:rPr lang="en-US" spc="-10" dirty="0">
                <a:latin typeface="Times New Roman"/>
                <a:cs typeface="Times New Roman"/>
              </a:rPr>
              <a:t>wer</a:t>
            </a:r>
            <a:r>
              <a:rPr lang="en-US" spc="-5" dirty="0">
                <a:latin typeface="Times New Roman"/>
                <a:cs typeface="Times New Roman"/>
              </a:rPr>
              <a:t>e</a:t>
            </a:r>
            <a:r>
              <a:rPr lang="en-US" spc="5" dirty="0">
                <a:latin typeface="Times New Roman"/>
                <a:cs typeface="Times New Roman"/>
              </a:rPr>
              <a:t> </a:t>
            </a:r>
            <a:r>
              <a:rPr lang="en-US" spc="-10" dirty="0">
                <a:latin typeface="Times New Roman"/>
                <a:cs typeface="Times New Roman"/>
              </a:rPr>
              <a:t>infinite</a:t>
            </a:r>
            <a:r>
              <a:rPr lang="en-US" spc="-5" dirty="0">
                <a:latin typeface="Times New Roman"/>
                <a:cs typeface="Times New Roman"/>
              </a:rPr>
              <a:t>.</a:t>
            </a:r>
            <a:r>
              <a:rPr lang="en-US" dirty="0">
                <a:latin typeface="Times New Roman"/>
                <a:cs typeface="Times New Roman"/>
              </a:rPr>
              <a:t> </a:t>
            </a:r>
            <a:r>
              <a:rPr lang="en-US" spc="-5" dirty="0">
                <a:latin typeface="Times New Roman"/>
                <a:cs typeface="Times New Roman"/>
              </a:rPr>
              <a:t>In</a:t>
            </a:r>
            <a:r>
              <a:rPr lang="en-US" dirty="0">
                <a:latin typeface="Times New Roman"/>
                <a:cs typeface="Times New Roman"/>
              </a:rPr>
              <a:t> </a:t>
            </a:r>
            <a:r>
              <a:rPr lang="en-US" spc="-5" dirty="0">
                <a:latin typeface="Times New Roman"/>
                <a:cs typeface="Times New Roman"/>
              </a:rPr>
              <a:t>t</a:t>
            </a:r>
            <a:r>
              <a:rPr lang="en-US" spc="-10" dirty="0">
                <a:latin typeface="Times New Roman"/>
                <a:cs typeface="Times New Roman"/>
              </a:rPr>
              <a:t>h</a:t>
            </a:r>
            <a:r>
              <a:rPr lang="en-US" spc="-5" dirty="0">
                <a:latin typeface="Times New Roman"/>
                <a:cs typeface="Times New Roman"/>
              </a:rPr>
              <a:t>e</a:t>
            </a:r>
            <a:r>
              <a:rPr lang="en-US" dirty="0">
                <a:latin typeface="Times New Roman"/>
                <a:cs typeface="Times New Roman"/>
              </a:rPr>
              <a:t> </a:t>
            </a:r>
            <a:r>
              <a:rPr lang="en-US" spc="-10" dirty="0">
                <a:latin typeface="Times New Roman"/>
                <a:cs typeface="Times New Roman"/>
              </a:rPr>
              <a:t>nex</a:t>
            </a:r>
            <a:r>
              <a:rPr lang="en-US" spc="-5" dirty="0">
                <a:latin typeface="Times New Roman"/>
                <a:cs typeface="Times New Roman"/>
              </a:rPr>
              <a:t>t</a:t>
            </a:r>
            <a:r>
              <a:rPr lang="en-US" spc="5" dirty="0">
                <a:latin typeface="Times New Roman"/>
                <a:cs typeface="Times New Roman"/>
              </a:rPr>
              <a:t> </a:t>
            </a:r>
            <a:r>
              <a:rPr lang="en-US" spc="-10" dirty="0">
                <a:latin typeface="Times New Roman"/>
                <a:cs typeface="Times New Roman"/>
              </a:rPr>
              <a:t>example</a:t>
            </a:r>
            <a:r>
              <a:rPr lang="en-US" spc="-5" dirty="0">
                <a:latin typeface="Times New Roman"/>
                <a:cs typeface="Times New Roman"/>
              </a:rPr>
              <a:t>,</a:t>
            </a:r>
            <a:r>
              <a:rPr lang="en-US" spc="5" dirty="0">
                <a:latin typeface="Times New Roman"/>
                <a:cs typeface="Times New Roman"/>
              </a:rPr>
              <a:t> </a:t>
            </a:r>
            <a:r>
              <a:rPr lang="en-US" spc="-15" dirty="0">
                <a:latin typeface="Times New Roman"/>
                <a:cs typeface="Times New Roman"/>
              </a:rPr>
              <a:t>w</a:t>
            </a:r>
            <a:r>
              <a:rPr lang="en-US" spc="-5" dirty="0">
                <a:latin typeface="Times New Roman"/>
                <a:cs typeface="Times New Roman"/>
              </a:rPr>
              <a:t>e</a:t>
            </a:r>
            <a:r>
              <a:rPr lang="en-US" dirty="0">
                <a:latin typeface="Times New Roman"/>
                <a:cs typeface="Times New Roman"/>
              </a:rPr>
              <a:t> </a:t>
            </a:r>
            <a:r>
              <a:rPr lang="en-US" spc="-10" dirty="0">
                <a:latin typeface="Times New Roman"/>
                <a:cs typeface="Times New Roman"/>
              </a:rPr>
              <a:t>determin</a:t>
            </a:r>
            <a:r>
              <a:rPr lang="en-US" spc="-5" dirty="0">
                <a:latin typeface="Times New Roman"/>
                <a:cs typeface="Times New Roman"/>
              </a:rPr>
              <a:t>e</a:t>
            </a:r>
            <a:r>
              <a:rPr lang="en-US" spc="5" dirty="0">
                <a:latin typeface="Times New Roman"/>
                <a:cs typeface="Times New Roman"/>
              </a:rPr>
              <a:t> </a:t>
            </a:r>
            <a:r>
              <a:rPr lang="en-US" spc="-10" dirty="0">
                <a:latin typeface="Times New Roman"/>
                <a:cs typeface="Times New Roman"/>
              </a:rPr>
              <a:t>th</a:t>
            </a:r>
            <a:r>
              <a:rPr lang="en-US" spc="-5" dirty="0">
                <a:latin typeface="Times New Roman"/>
                <a:cs typeface="Times New Roman"/>
              </a:rPr>
              <a:t>e</a:t>
            </a:r>
            <a:r>
              <a:rPr lang="en-US" spc="5" dirty="0">
                <a:latin typeface="Times New Roman"/>
                <a:cs typeface="Times New Roman"/>
              </a:rPr>
              <a:t> </a:t>
            </a:r>
            <a:r>
              <a:rPr lang="en-US" spc="-10" dirty="0">
                <a:latin typeface="Times New Roman"/>
                <a:cs typeface="Times New Roman"/>
              </a:rPr>
              <a:t>escap</a:t>
            </a:r>
            <a:r>
              <a:rPr lang="en-US" spc="-5" dirty="0">
                <a:latin typeface="Times New Roman"/>
                <a:cs typeface="Times New Roman"/>
              </a:rPr>
              <a:t>e</a:t>
            </a:r>
            <a:r>
              <a:rPr lang="en-US" spc="5" dirty="0">
                <a:latin typeface="Times New Roman"/>
                <a:cs typeface="Times New Roman"/>
              </a:rPr>
              <a:t> </a:t>
            </a:r>
            <a:r>
              <a:rPr lang="en-US" spc="-10" dirty="0">
                <a:latin typeface="Times New Roman"/>
                <a:cs typeface="Times New Roman"/>
              </a:rPr>
              <a:t>velocity </a:t>
            </a:r>
            <a:r>
              <a:rPr lang="en-US" spc="-5" dirty="0">
                <a:latin typeface="Times New Roman"/>
                <a:cs typeface="Times New Roman"/>
              </a:rPr>
              <a:t>of</a:t>
            </a:r>
            <a:r>
              <a:rPr lang="en-US" spc="100" dirty="0">
                <a:latin typeface="Times New Roman"/>
                <a:cs typeface="Times New Roman"/>
              </a:rPr>
              <a:t> </a:t>
            </a:r>
            <a:r>
              <a:rPr lang="en-US" spc="-5" dirty="0">
                <a:latin typeface="Times New Roman"/>
                <a:cs typeface="Times New Roman"/>
              </a:rPr>
              <a:t>an</a:t>
            </a:r>
            <a:r>
              <a:rPr lang="en-US" spc="100" dirty="0">
                <a:latin typeface="Times New Roman"/>
                <a:cs typeface="Times New Roman"/>
              </a:rPr>
              <a:t> </a:t>
            </a:r>
            <a:r>
              <a:rPr lang="en-US" spc="-5" dirty="0">
                <a:latin typeface="Times New Roman"/>
                <a:cs typeface="Times New Roman"/>
              </a:rPr>
              <a:t>object</a:t>
            </a:r>
            <a:r>
              <a:rPr lang="en-US" spc="100" dirty="0">
                <a:latin typeface="Times New Roman"/>
                <a:cs typeface="Times New Roman"/>
              </a:rPr>
              <a:t> </a:t>
            </a:r>
            <a:r>
              <a:rPr lang="en-US" spc="-5" dirty="0">
                <a:latin typeface="Times New Roman"/>
                <a:cs typeface="Times New Roman"/>
              </a:rPr>
              <a:t>launched</a:t>
            </a:r>
            <a:r>
              <a:rPr lang="en-US" spc="100" dirty="0">
                <a:latin typeface="Times New Roman"/>
                <a:cs typeface="Times New Roman"/>
              </a:rPr>
              <a:t> </a:t>
            </a:r>
            <a:r>
              <a:rPr lang="en-US" spc="-5" dirty="0">
                <a:latin typeface="Times New Roman"/>
                <a:cs typeface="Times New Roman"/>
              </a:rPr>
              <a:t>from</a:t>
            </a:r>
            <a:r>
              <a:rPr lang="en-US" spc="100" dirty="0">
                <a:latin typeface="Times New Roman"/>
                <a:cs typeface="Times New Roman"/>
              </a:rPr>
              <a:t> </a:t>
            </a:r>
            <a:r>
              <a:rPr lang="en-US" spc="-15" dirty="0">
                <a:latin typeface="Times New Roman"/>
                <a:cs typeface="Times New Roman"/>
              </a:rPr>
              <a:t>E</a:t>
            </a:r>
            <a:r>
              <a:rPr lang="en-US" spc="-5" dirty="0">
                <a:latin typeface="Times New Roman"/>
                <a:cs typeface="Times New Roman"/>
              </a:rPr>
              <a:t>arth</a:t>
            </a:r>
            <a:r>
              <a:rPr lang="en-US" spc="100" dirty="0">
                <a:latin typeface="Times New Roman"/>
                <a:cs typeface="Times New Roman"/>
              </a:rPr>
              <a:t> </a:t>
            </a:r>
            <a:r>
              <a:rPr lang="en-US" spc="-5" dirty="0">
                <a:latin typeface="Times New Roman"/>
                <a:cs typeface="Times New Roman"/>
              </a:rPr>
              <a:t>by</a:t>
            </a:r>
            <a:r>
              <a:rPr lang="en-US" spc="100" dirty="0">
                <a:latin typeface="Times New Roman"/>
                <a:cs typeface="Times New Roman"/>
              </a:rPr>
              <a:t> </a:t>
            </a:r>
            <a:r>
              <a:rPr lang="en-US" spc="-5" dirty="0">
                <a:latin typeface="Times New Roman"/>
                <a:cs typeface="Times New Roman"/>
              </a:rPr>
              <a:t>assuming</a:t>
            </a:r>
            <a:r>
              <a:rPr lang="en-US" spc="100" dirty="0">
                <a:latin typeface="Times New Roman"/>
                <a:cs typeface="Times New Roman"/>
              </a:rPr>
              <a:t> </a:t>
            </a:r>
            <a:r>
              <a:rPr lang="en-US" spc="-5" dirty="0">
                <a:latin typeface="Times New Roman"/>
                <a:cs typeface="Times New Roman"/>
              </a:rPr>
              <a:t>that</a:t>
            </a:r>
            <a:r>
              <a:rPr lang="en-US" spc="100" dirty="0">
                <a:latin typeface="Times New Roman"/>
                <a:cs typeface="Times New Roman"/>
              </a:rPr>
              <a:t> </a:t>
            </a:r>
            <a:r>
              <a:rPr lang="en-US" spc="-5" dirty="0">
                <a:latin typeface="Times New Roman"/>
                <a:cs typeface="Times New Roman"/>
              </a:rPr>
              <a:t>the</a:t>
            </a:r>
            <a:r>
              <a:rPr lang="en-US" spc="100" dirty="0">
                <a:latin typeface="Times New Roman"/>
                <a:cs typeface="Times New Roman"/>
              </a:rPr>
              <a:t> </a:t>
            </a:r>
            <a:r>
              <a:rPr lang="en-US" spc="-5" dirty="0">
                <a:latin typeface="Times New Roman"/>
                <a:cs typeface="Times New Roman"/>
              </a:rPr>
              <a:t>velocity</a:t>
            </a:r>
            <a:r>
              <a:rPr lang="en-US" spc="100" dirty="0">
                <a:latin typeface="Times New Roman"/>
                <a:cs typeface="Times New Roman"/>
              </a:rPr>
              <a:t> </a:t>
            </a:r>
            <a:r>
              <a:rPr lang="en-US" spc="-5" dirty="0">
                <a:latin typeface="Times New Roman"/>
                <a:cs typeface="Times New Roman"/>
              </a:rPr>
              <a:t>is</a:t>
            </a:r>
            <a:r>
              <a:rPr lang="en-US" spc="100" dirty="0">
                <a:latin typeface="Times New Roman"/>
                <a:cs typeface="Times New Roman"/>
              </a:rPr>
              <a:t> </a:t>
            </a:r>
            <a:r>
              <a:rPr lang="en-US" spc="-5" dirty="0">
                <a:latin typeface="Times New Roman"/>
                <a:cs typeface="Times New Roman"/>
              </a:rPr>
              <a:t>sufficient</a:t>
            </a:r>
            <a:r>
              <a:rPr lang="en-US" spc="100" dirty="0">
                <a:latin typeface="Times New Roman"/>
                <a:cs typeface="Times New Roman"/>
              </a:rPr>
              <a:t> </a:t>
            </a:r>
            <a:r>
              <a:rPr lang="en-US" spc="-5" dirty="0">
                <a:latin typeface="Times New Roman"/>
                <a:cs typeface="Times New Roman"/>
              </a:rPr>
              <a:t>to</a:t>
            </a:r>
            <a:r>
              <a:rPr lang="en-US" spc="100" dirty="0">
                <a:latin typeface="Times New Roman"/>
                <a:cs typeface="Times New Roman"/>
              </a:rPr>
              <a:t> </a:t>
            </a:r>
            <a:r>
              <a:rPr lang="en-US" spc="-5" dirty="0">
                <a:latin typeface="Times New Roman"/>
                <a:cs typeface="Times New Roman"/>
              </a:rPr>
              <a:t>take</a:t>
            </a:r>
            <a:r>
              <a:rPr lang="en-US" spc="100" dirty="0">
                <a:latin typeface="Times New Roman"/>
                <a:cs typeface="Times New Roman"/>
              </a:rPr>
              <a:t> </a:t>
            </a:r>
            <a:r>
              <a:rPr lang="en-US" spc="-5" dirty="0">
                <a:latin typeface="Times New Roman"/>
                <a:cs typeface="Times New Roman"/>
              </a:rPr>
              <a:t>it “infinitely far” into space.</a:t>
            </a:r>
          </a:p>
          <a:p>
            <a:pPr marL="36900" indent="0">
              <a:lnSpc>
                <a:spcPct val="100000"/>
              </a:lnSpc>
              <a:buNone/>
            </a:pPr>
            <a:endParaRPr lang="en-US" spc="-5" dirty="0"/>
          </a:p>
          <a:p>
            <a:pPr marL="0" indent="0">
              <a:lnSpc>
                <a:spcPct val="100000"/>
              </a:lnSpc>
              <a:buNone/>
            </a:pPr>
            <a:r>
              <a:rPr lang="en-US" b="1" u="sng" spc="-170" dirty="0"/>
              <a:t>E</a:t>
            </a:r>
            <a:r>
              <a:rPr lang="en-US" b="1" u="sng" spc="-30" dirty="0"/>
              <a:t>X</a:t>
            </a:r>
            <a:r>
              <a:rPr lang="en-US" b="1" u="sng" spc="-20" dirty="0"/>
              <a:t>AMPL</a:t>
            </a:r>
            <a:r>
              <a:rPr lang="en-US" b="1" u="sng" spc="-120" dirty="0"/>
              <a:t>E</a:t>
            </a:r>
            <a:r>
              <a:rPr lang="en-US" b="1" spc="-120" dirty="0"/>
              <a:t>:</a:t>
            </a:r>
            <a:r>
              <a:rPr lang="en-US" b="1" dirty="0"/>
              <a:t> Escap</a:t>
            </a:r>
            <a:r>
              <a:rPr lang="en-US" b="1" spc="5" dirty="0"/>
              <a:t>e</a:t>
            </a:r>
            <a:r>
              <a:rPr lang="en-US" b="1" dirty="0"/>
              <a:t> </a:t>
            </a:r>
            <a:r>
              <a:rPr lang="en-US" b="1" spc="-35" dirty="0"/>
              <a:t>V</a:t>
            </a:r>
            <a:r>
              <a:rPr lang="en-US" b="1" spc="35" dirty="0"/>
              <a:t>e</a:t>
            </a:r>
            <a:r>
              <a:rPr lang="en-US" b="1" spc="10" dirty="0"/>
              <a:t>locit</a:t>
            </a:r>
            <a:r>
              <a:rPr lang="en-US" b="1" spc="20" dirty="0"/>
              <a:t>y</a:t>
            </a:r>
            <a:r>
              <a:rPr lang="en-US" b="1" dirty="0"/>
              <a:t> </a:t>
            </a:r>
            <a:r>
              <a:rPr lang="en-US" spc="-10" dirty="0"/>
              <a:t>The</a:t>
            </a:r>
            <a:r>
              <a:rPr lang="en-US" dirty="0"/>
              <a:t> </a:t>
            </a:r>
            <a:r>
              <a:rPr lang="en-US" spc="-5" dirty="0"/>
              <a:t>earth</a:t>
            </a:r>
            <a:r>
              <a:rPr lang="en-US" dirty="0"/>
              <a:t> </a:t>
            </a:r>
            <a:r>
              <a:rPr lang="en-US" spc="-5" dirty="0"/>
              <a:t>exerts</a:t>
            </a:r>
            <a:r>
              <a:rPr lang="en-US" dirty="0"/>
              <a:t> </a:t>
            </a:r>
            <a:r>
              <a:rPr lang="en-US" spc="-5" dirty="0"/>
              <a:t>a</a:t>
            </a:r>
            <a:r>
              <a:rPr lang="en-US" dirty="0"/>
              <a:t> </a:t>
            </a:r>
            <a:r>
              <a:rPr lang="en-US" spc="-10" dirty="0"/>
              <a:t>g</a:t>
            </a:r>
            <a:r>
              <a:rPr lang="en-US" spc="-5" dirty="0"/>
              <a:t>ravitational</a:t>
            </a:r>
            <a:r>
              <a:rPr lang="en-US" dirty="0"/>
              <a:t> </a:t>
            </a:r>
            <a:r>
              <a:rPr lang="en-US" spc="-5" dirty="0"/>
              <a:t>force</a:t>
            </a:r>
            <a:r>
              <a:rPr lang="en-US" dirty="0"/>
              <a:t> </a:t>
            </a:r>
            <a:r>
              <a:rPr lang="en-US" spc="-10" dirty="0"/>
              <a:t>o</a:t>
            </a:r>
            <a:r>
              <a:rPr lang="en-US" spc="-5" dirty="0"/>
              <a:t>f</a:t>
            </a:r>
            <a:r>
              <a:rPr lang="en-US" dirty="0"/>
              <a:t> </a:t>
            </a:r>
            <a:r>
              <a:rPr lang="en-US" spc="-15" dirty="0"/>
              <a:t>m</a:t>
            </a:r>
            <a:r>
              <a:rPr lang="en-US" spc="-5" dirty="0"/>
              <a:t>agnitude</a:t>
            </a:r>
            <a:endParaRPr lang="en-US" dirty="0"/>
          </a:p>
          <a:p>
            <a:pPr marL="0" indent="0">
              <a:lnSpc>
                <a:spcPct val="100000"/>
              </a:lnSpc>
              <a:buNone/>
            </a:pPr>
            <a:r>
              <a:rPr lang="en-US" i="1" spc="-10" dirty="0"/>
              <a:t>F</a:t>
            </a:r>
            <a:r>
              <a:rPr lang="en-US" i="1" spc="-160" dirty="0"/>
              <a:t> </a:t>
            </a:r>
            <a:r>
              <a:rPr lang="en-US" spc="-30" dirty="0"/>
              <a:t>(</a:t>
            </a:r>
            <a:r>
              <a:rPr lang="en-US" i="1" spc="-5" dirty="0"/>
              <a:t>r</a:t>
            </a:r>
            <a:r>
              <a:rPr lang="en-US" spc="-5" dirty="0"/>
              <a:t>)</a:t>
            </a:r>
            <a:r>
              <a:rPr lang="en-US" spc="20" dirty="0"/>
              <a:t> </a:t>
            </a:r>
            <a:r>
              <a:rPr lang="en-US" spc="-25" dirty="0"/>
              <a:t>= </a:t>
            </a:r>
            <a:r>
              <a:rPr lang="en-US" i="1" spc="120" dirty="0" err="1"/>
              <a:t>G</a:t>
            </a:r>
            <a:r>
              <a:rPr lang="en-US" i="1" spc="-5" dirty="0" err="1"/>
              <a:t>M</a:t>
            </a:r>
            <a:r>
              <a:rPr lang="en-US" i="1" spc="97" baseline="-25000" dirty="0" err="1"/>
              <a:t>e</a:t>
            </a:r>
            <a:r>
              <a:rPr lang="en-US" i="1" spc="45" dirty="0" err="1"/>
              <a:t>m</a:t>
            </a:r>
            <a:r>
              <a:rPr lang="en-US" i="1" spc="-15" dirty="0"/>
              <a:t>/</a:t>
            </a:r>
            <a:r>
              <a:rPr lang="en-US" i="1" spc="-5" dirty="0"/>
              <a:t>r</a:t>
            </a:r>
            <a:r>
              <a:rPr lang="en-US" i="1" spc="-150" dirty="0"/>
              <a:t> </a:t>
            </a:r>
            <a:r>
              <a:rPr lang="en-US" baseline="25925" dirty="0"/>
              <a:t>2 </a:t>
            </a:r>
            <a:r>
              <a:rPr lang="en-US" spc="-10" dirty="0"/>
              <a:t>o</a:t>
            </a:r>
            <a:r>
              <a:rPr lang="en-US" spc="-5" dirty="0"/>
              <a:t>n </a:t>
            </a:r>
            <a:r>
              <a:rPr lang="en-US" spc="-10" dirty="0"/>
              <a:t>a</a:t>
            </a:r>
            <a:r>
              <a:rPr lang="en-US" spc="-5" dirty="0"/>
              <a:t>n </a:t>
            </a:r>
            <a:r>
              <a:rPr lang="en-US" spc="-10" dirty="0"/>
              <a:t>objec</a:t>
            </a:r>
            <a:r>
              <a:rPr lang="en-US" spc="-5" dirty="0"/>
              <a:t>t</a:t>
            </a:r>
            <a:r>
              <a:rPr lang="en-US" dirty="0"/>
              <a:t> </a:t>
            </a:r>
            <a:r>
              <a:rPr lang="en-US" spc="-10" dirty="0"/>
              <a:t>o</a:t>
            </a:r>
            <a:r>
              <a:rPr lang="en-US" spc="-5" dirty="0"/>
              <a:t>f </a:t>
            </a:r>
            <a:r>
              <a:rPr lang="en-US" spc="-15" dirty="0"/>
              <a:t>mas</a:t>
            </a:r>
            <a:r>
              <a:rPr lang="en-US" spc="-5" dirty="0"/>
              <a:t>s </a:t>
            </a:r>
            <a:r>
              <a:rPr lang="en-US" i="1" spc="-10" dirty="0"/>
              <a:t>m</a:t>
            </a:r>
            <a:r>
              <a:rPr lang="en-US" i="1" spc="55" dirty="0"/>
              <a:t> </a:t>
            </a:r>
            <a:r>
              <a:rPr lang="en-US" spc="-10" dirty="0"/>
              <a:t>a</a:t>
            </a:r>
            <a:r>
              <a:rPr lang="en-US" spc="-5" dirty="0"/>
              <a:t>t </a:t>
            </a:r>
            <a:r>
              <a:rPr lang="en-US" spc="-10" dirty="0"/>
              <a:t>distanc</a:t>
            </a:r>
            <a:r>
              <a:rPr lang="en-US" spc="-5" dirty="0"/>
              <a:t>e</a:t>
            </a:r>
            <a:r>
              <a:rPr lang="en-US" spc="-25" dirty="0"/>
              <a:t> </a:t>
            </a:r>
            <a:r>
              <a:rPr lang="en-US" i="1" spc="-5" dirty="0"/>
              <a:t>r</a:t>
            </a:r>
            <a:r>
              <a:rPr lang="en-US" i="1" spc="95" dirty="0"/>
              <a:t> </a:t>
            </a:r>
            <a:r>
              <a:rPr lang="en-US" spc="-10" dirty="0"/>
              <a:t>from</a:t>
            </a:r>
            <a:r>
              <a:rPr lang="en-US" spc="-5" dirty="0"/>
              <a:t> </a:t>
            </a:r>
            <a:r>
              <a:rPr lang="en-US" spc="-10" dirty="0"/>
              <a:t>th</a:t>
            </a:r>
            <a:r>
              <a:rPr lang="en-US" spc="-5" dirty="0"/>
              <a:t>e </a:t>
            </a:r>
            <a:r>
              <a:rPr lang="en-US" spc="-10" dirty="0"/>
              <a:t>cente</a:t>
            </a:r>
            <a:r>
              <a:rPr lang="en-US" spc="-5" dirty="0"/>
              <a:t>r</a:t>
            </a:r>
            <a:r>
              <a:rPr lang="en-US" dirty="0"/>
              <a:t> </a:t>
            </a:r>
            <a:r>
              <a:rPr lang="en-US" spc="-10" dirty="0"/>
              <a:t>o</a:t>
            </a:r>
            <a:r>
              <a:rPr lang="en-US" spc="-5" dirty="0"/>
              <a:t>f </a:t>
            </a:r>
            <a:r>
              <a:rPr lang="en-US" spc="-10" dirty="0"/>
              <a:t>th</a:t>
            </a:r>
            <a:r>
              <a:rPr lang="en-US" spc="-5" dirty="0"/>
              <a:t>e </a:t>
            </a:r>
            <a:r>
              <a:rPr lang="en-US" spc="-10" dirty="0"/>
              <a:t>earth. </a:t>
            </a:r>
            <a:r>
              <a:rPr lang="en-US" spc="-5" dirty="0"/>
              <a:t>Find the </a:t>
            </a:r>
            <a:r>
              <a:rPr lang="en-US" spc="-15" dirty="0"/>
              <a:t>w</a:t>
            </a:r>
            <a:r>
              <a:rPr lang="en-US" spc="-5" dirty="0"/>
              <a:t>ork required to </a:t>
            </a:r>
            <a:r>
              <a:rPr lang="en-US" spc="-15" dirty="0"/>
              <a:t>m</a:t>
            </a:r>
            <a:r>
              <a:rPr lang="en-US" spc="-5" dirty="0"/>
              <a:t>ove the object</a:t>
            </a:r>
            <a:r>
              <a:rPr lang="en-US" dirty="0"/>
              <a:t> </a:t>
            </a:r>
            <a:r>
              <a:rPr lang="en-US" spc="-5" dirty="0"/>
              <a:t>infinitely far from the earth. </a:t>
            </a:r>
            <a:r>
              <a:rPr lang="en-US" spc="-10" dirty="0"/>
              <a:t>Calculat</a:t>
            </a:r>
            <a:r>
              <a:rPr lang="en-US" spc="-5" dirty="0"/>
              <a:t>e t</a:t>
            </a:r>
            <a:r>
              <a:rPr lang="en-US" spc="-10" dirty="0"/>
              <a:t>h</a:t>
            </a:r>
            <a:r>
              <a:rPr lang="en-US" spc="-5" dirty="0"/>
              <a:t>e </a:t>
            </a:r>
            <a:r>
              <a:rPr lang="en-US" spc="-10" dirty="0"/>
              <a:t>escap</a:t>
            </a:r>
            <a:r>
              <a:rPr lang="en-US" spc="-5" dirty="0"/>
              <a:t>e</a:t>
            </a:r>
            <a:r>
              <a:rPr lang="en-US" dirty="0"/>
              <a:t> </a:t>
            </a:r>
            <a:r>
              <a:rPr lang="en-US" spc="-10" dirty="0"/>
              <a:t>velocit</a:t>
            </a:r>
            <a:r>
              <a:rPr lang="en-US" spc="-5" dirty="0"/>
              <a:t>y </a:t>
            </a:r>
            <a:r>
              <a:rPr lang="en-US" i="1" spc="-114" dirty="0" err="1"/>
              <a:t>v</a:t>
            </a:r>
            <a:r>
              <a:rPr lang="en-US" baseline="-11111" dirty="0" err="1"/>
              <a:t>esc</a:t>
            </a:r>
            <a:r>
              <a:rPr lang="en-US" baseline="-11111" dirty="0"/>
              <a:t> </a:t>
            </a:r>
            <a:r>
              <a:rPr lang="en-US" spc="-5" dirty="0"/>
              <a:t>on the earth’s surface.</a:t>
            </a:r>
          </a:p>
          <a:p>
            <a:pPr marL="12700" indent="0">
              <a:lnSpc>
                <a:spcPct val="100000"/>
              </a:lnSpc>
              <a:spcBef>
                <a:spcPts val="195"/>
              </a:spcBef>
              <a:buNone/>
              <a:tabLst>
                <a:tab pos="231140" algn="l"/>
              </a:tabLst>
            </a:pPr>
            <a:endParaRPr lang="en-US" dirty="0"/>
          </a:p>
          <a:p>
            <a:pPr marL="36900" indent="0">
              <a:lnSpc>
                <a:spcPct val="100000"/>
              </a:lnSpc>
              <a:buNone/>
            </a:pPr>
            <a:endParaRPr lang="en-US" dirty="0">
              <a:latin typeface="Times New Roman"/>
              <a:cs typeface="Times New Roman"/>
            </a:endParaRPr>
          </a:p>
          <a:p>
            <a:pPr marL="36900" indent="0">
              <a:lnSpc>
                <a:spcPct val="100000"/>
              </a:lnSpc>
              <a:buNone/>
            </a:pPr>
            <a:endParaRPr lang="en-US" dirty="0">
              <a:latin typeface="Times New Roman"/>
              <a:cs typeface="Times New Roman"/>
            </a:endParaRPr>
          </a:p>
        </p:txBody>
      </p:sp>
    </p:spTree>
    <p:extLst>
      <p:ext uri="{BB962C8B-B14F-4D97-AF65-F5344CB8AC3E}">
        <p14:creationId xmlns:p14="http://schemas.microsoft.com/office/powerpoint/2010/main" val="251034913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7.7 Improper </a:t>
            </a:r>
            <a:r>
              <a:rPr lang="en-US" sz="3100" dirty="0"/>
              <a:t>Integrals (</a:t>
            </a:r>
            <a:r>
              <a:rPr lang="en-US" sz="3100" dirty="0" smtClean="0"/>
              <a:t>12 </a:t>
            </a:r>
            <a:r>
              <a:rPr lang="en-US" sz="3100" dirty="0"/>
              <a:t>of 25)</a:t>
            </a: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2800" dirty="0"/>
              <a:t/>
            </a:r>
            <a:br>
              <a:rPr lang="en-US" sz="2800" dirty="0"/>
            </a:br>
            <a:endParaRPr lang="en-US"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799" y="1371600"/>
                <a:ext cx="10846559" cy="4756245"/>
              </a:xfrm>
            </p:spPr>
            <p:txBody>
              <a:bodyPr>
                <a:noAutofit/>
              </a:bodyPr>
              <a:lstStyle/>
              <a:p>
                <a:pPr marL="0" indent="0">
                  <a:lnSpc>
                    <a:spcPct val="100000"/>
                  </a:lnSpc>
                  <a:spcBef>
                    <a:spcPts val="610"/>
                  </a:spcBef>
                  <a:buNone/>
                </a:pPr>
                <a:r>
                  <a:rPr lang="en-US" b="1" spc="-5" dirty="0"/>
                  <a:t>Solution </a:t>
                </a:r>
                <a:r>
                  <a:rPr lang="en-US" spc="-10" dirty="0"/>
                  <a:t>Thi</a:t>
                </a:r>
                <a:r>
                  <a:rPr lang="en-US" spc="-5" dirty="0"/>
                  <a:t>s</a:t>
                </a:r>
                <a:r>
                  <a:rPr lang="en-US" spc="85" dirty="0"/>
                  <a:t> </a:t>
                </a:r>
                <a:r>
                  <a:rPr lang="en-US" spc="-10" dirty="0"/>
                  <a:t>amount</a:t>
                </a:r>
                <a:r>
                  <a:rPr lang="en-US" spc="-5" dirty="0"/>
                  <a:t>s</a:t>
                </a:r>
                <a:r>
                  <a:rPr lang="en-US" spc="85" dirty="0"/>
                  <a:t> </a:t>
                </a:r>
                <a:r>
                  <a:rPr lang="en-US" spc="-5" dirty="0"/>
                  <a:t>to</a:t>
                </a:r>
                <a:r>
                  <a:rPr lang="en-US" spc="80" dirty="0"/>
                  <a:t> </a:t>
                </a:r>
                <a:r>
                  <a:rPr lang="en-US" spc="-10" dirty="0"/>
                  <a:t>computin</a:t>
                </a:r>
                <a:r>
                  <a:rPr lang="en-US" spc="-5" dirty="0"/>
                  <a:t>g</a:t>
                </a:r>
                <a:r>
                  <a:rPr lang="en-US" spc="85" dirty="0"/>
                  <a:t> </a:t>
                </a:r>
                <a:r>
                  <a:rPr lang="en-US" spc="-5" dirty="0"/>
                  <a:t>a</a:t>
                </a:r>
                <a:r>
                  <a:rPr lang="en-US" dirty="0"/>
                  <a:t> </a:t>
                </a:r>
                <a:r>
                  <a:rPr lang="en-US" i="1" spc="25" dirty="0"/>
                  <a:t>p</a:t>
                </a:r>
                <a:r>
                  <a:rPr lang="en-US" spc="-5" dirty="0"/>
                  <a:t>-integral</a:t>
                </a:r>
                <a:r>
                  <a:rPr lang="en-US" spc="85" dirty="0"/>
                  <a:t> </a:t>
                </a:r>
                <a:r>
                  <a:rPr lang="en-US" spc="-5" dirty="0"/>
                  <a:t>with</a:t>
                </a:r>
                <a:r>
                  <a:rPr lang="en-US" dirty="0"/>
                  <a:t> </a:t>
                </a:r>
                <a:r>
                  <a:rPr lang="en-US" i="1" spc="-5" dirty="0"/>
                  <a:t>p</a:t>
                </a:r>
                <a:r>
                  <a:rPr lang="en-US" i="1" spc="55" dirty="0"/>
                  <a:t> </a:t>
                </a:r>
                <a:r>
                  <a:rPr lang="en-US" spc="-25" dirty="0"/>
                  <a:t>=</a:t>
                </a:r>
                <a:r>
                  <a:rPr lang="en-US" spc="-40" dirty="0"/>
                  <a:t> </a:t>
                </a:r>
                <a:r>
                  <a:rPr lang="en-US" spc="-10" dirty="0"/>
                  <a:t>2</a:t>
                </a:r>
                <a:r>
                  <a:rPr lang="en-US" spc="-5" dirty="0"/>
                  <a:t>.</a:t>
                </a:r>
                <a:r>
                  <a:rPr lang="en-US" spc="85" dirty="0"/>
                  <a:t> </a:t>
                </a:r>
                <a:r>
                  <a:rPr lang="en-US" spc="-15" dirty="0"/>
                  <a:t>R</a:t>
                </a:r>
                <a:r>
                  <a:rPr lang="en-US" spc="-5" dirty="0"/>
                  <a:t>ecall</a:t>
                </a:r>
                <a:r>
                  <a:rPr lang="en-US" spc="85" dirty="0"/>
                  <a:t> </a:t>
                </a:r>
                <a:r>
                  <a:rPr lang="en-US" spc="-5" dirty="0"/>
                  <a:t>that</a:t>
                </a:r>
                <a:r>
                  <a:rPr lang="en-US" spc="85" dirty="0"/>
                  <a:t> </a:t>
                </a:r>
                <a:r>
                  <a:rPr lang="en-US" spc="-10" dirty="0"/>
                  <a:t>work</a:t>
                </a:r>
                <a:r>
                  <a:rPr lang="en-US" spc="85" dirty="0"/>
                  <a:t> </a:t>
                </a:r>
                <a:r>
                  <a:rPr lang="en-US" spc="-5" dirty="0"/>
                  <a:t>is</a:t>
                </a:r>
                <a:r>
                  <a:rPr lang="en-US" spc="80" dirty="0"/>
                  <a:t> </a:t>
                </a:r>
                <a:r>
                  <a:rPr lang="en-US" spc="-5" dirty="0"/>
                  <a:t>the integral of force </a:t>
                </a:r>
                <a:r>
                  <a:rPr lang="en-US" spc="-10" dirty="0"/>
                  <a:t>a</a:t>
                </a:r>
                <a:r>
                  <a:rPr lang="en-US" spc="-5" dirty="0"/>
                  <a:t>s a function</a:t>
                </a:r>
                <a:r>
                  <a:rPr lang="en-US" dirty="0"/>
                  <a:t> </a:t>
                </a:r>
                <a:r>
                  <a:rPr lang="en-US" spc="-10" dirty="0"/>
                  <a:t>o</a:t>
                </a:r>
                <a:r>
                  <a:rPr lang="en-US" spc="-5" dirty="0"/>
                  <a:t>f </a:t>
                </a:r>
                <a:r>
                  <a:rPr lang="en-US" spc="-10" dirty="0"/>
                  <a:t>d</a:t>
                </a:r>
                <a:r>
                  <a:rPr lang="en-US" spc="-5" dirty="0"/>
                  <a:t>istance</a:t>
                </a:r>
                <a:r>
                  <a:rPr lang="en-US" dirty="0"/>
                  <a:t> </a:t>
                </a:r>
                <a:r>
                  <a:rPr lang="en-US" spc="-5" dirty="0"/>
                  <a:t>(Section </a:t>
                </a:r>
                <a:r>
                  <a:rPr lang="en-US" spc="-10" dirty="0"/>
                  <a:t>6</a:t>
                </a:r>
                <a:r>
                  <a:rPr lang="en-US" spc="-5" dirty="0"/>
                  <a:t>.5).</a:t>
                </a:r>
                <a:endParaRPr lang="en-US" dirty="0"/>
              </a:p>
              <a:p>
                <a:pPr marL="0" indent="0">
                  <a:lnSpc>
                    <a:spcPct val="100000"/>
                  </a:lnSpc>
                  <a:spcBef>
                    <a:spcPts val="610"/>
                  </a:spcBef>
                  <a:buNone/>
                </a:pPr>
                <a:endParaRPr lang="en-US" b="1" spc="-5" dirty="0"/>
              </a:p>
              <a:p>
                <a:pPr marL="457200" indent="-457200">
                  <a:lnSpc>
                    <a:spcPct val="100000"/>
                  </a:lnSpc>
                  <a:spcBef>
                    <a:spcPts val="610"/>
                  </a:spcBef>
                  <a:buAutoNum type="alphaLcParenBoth"/>
                </a:pPr>
                <a:r>
                  <a:rPr lang="en-US" spc="-15" dirty="0">
                    <a:solidFill>
                      <a:schemeClr val="tx1"/>
                    </a:solidFill>
                  </a:rPr>
                  <a:t>Th</a:t>
                </a:r>
                <a:r>
                  <a:rPr lang="en-US" spc="-5" dirty="0">
                    <a:solidFill>
                      <a:schemeClr val="tx1"/>
                    </a:solidFill>
                  </a:rPr>
                  <a:t>e</a:t>
                </a:r>
                <a:r>
                  <a:rPr lang="en-US" spc="25" dirty="0">
                    <a:solidFill>
                      <a:schemeClr val="tx1"/>
                    </a:solidFill>
                  </a:rPr>
                  <a:t> </a:t>
                </a:r>
                <a:r>
                  <a:rPr lang="en-US" spc="-15" dirty="0">
                    <a:solidFill>
                      <a:schemeClr val="tx1"/>
                    </a:solidFill>
                  </a:rPr>
                  <a:t>wor</a:t>
                </a:r>
                <a:r>
                  <a:rPr lang="en-US" spc="-5" dirty="0">
                    <a:solidFill>
                      <a:schemeClr val="tx1"/>
                    </a:solidFill>
                  </a:rPr>
                  <a:t>k</a:t>
                </a:r>
                <a:r>
                  <a:rPr lang="en-US" spc="25" dirty="0">
                    <a:solidFill>
                      <a:schemeClr val="tx1"/>
                    </a:solidFill>
                  </a:rPr>
                  <a:t> </a:t>
                </a:r>
                <a:r>
                  <a:rPr lang="en-US" spc="-5" dirty="0">
                    <a:solidFill>
                      <a:schemeClr val="tx1"/>
                    </a:solidFill>
                  </a:rPr>
                  <a:t>r</a:t>
                </a:r>
                <a:r>
                  <a:rPr lang="en-US" spc="-10" dirty="0">
                    <a:solidFill>
                      <a:schemeClr val="tx1"/>
                    </a:solidFill>
                  </a:rPr>
                  <a:t>equire</a:t>
                </a:r>
                <a:r>
                  <a:rPr lang="en-US" spc="-5" dirty="0">
                    <a:solidFill>
                      <a:schemeClr val="tx1"/>
                    </a:solidFill>
                  </a:rPr>
                  <a:t>d</a:t>
                </a:r>
                <a:r>
                  <a:rPr lang="en-US" spc="25" dirty="0">
                    <a:solidFill>
                      <a:schemeClr val="tx1"/>
                    </a:solidFill>
                  </a:rPr>
                  <a:t> </a:t>
                </a:r>
                <a:r>
                  <a:rPr lang="en-US" spc="-5" dirty="0">
                    <a:solidFill>
                      <a:schemeClr val="tx1"/>
                    </a:solidFill>
                  </a:rPr>
                  <a:t>to</a:t>
                </a:r>
                <a:r>
                  <a:rPr lang="en-US" spc="25" dirty="0">
                    <a:solidFill>
                      <a:schemeClr val="tx1"/>
                    </a:solidFill>
                  </a:rPr>
                  <a:t> </a:t>
                </a:r>
                <a:r>
                  <a:rPr lang="en-US" spc="-15" dirty="0">
                    <a:solidFill>
                      <a:schemeClr val="tx1"/>
                    </a:solidFill>
                  </a:rPr>
                  <a:t>mov</a:t>
                </a:r>
                <a:r>
                  <a:rPr lang="en-US" spc="-5" dirty="0">
                    <a:solidFill>
                      <a:schemeClr val="tx1"/>
                    </a:solidFill>
                  </a:rPr>
                  <a:t>e</a:t>
                </a:r>
                <a:r>
                  <a:rPr lang="en-US" spc="25" dirty="0">
                    <a:solidFill>
                      <a:schemeClr val="tx1"/>
                    </a:solidFill>
                  </a:rPr>
                  <a:t> </a:t>
                </a:r>
                <a:r>
                  <a:rPr lang="en-US" spc="-10" dirty="0">
                    <a:solidFill>
                      <a:schemeClr val="tx1"/>
                    </a:solidFill>
                  </a:rPr>
                  <a:t>a</a:t>
                </a:r>
                <a:r>
                  <a:rPr lang="en-US" spc="-5" dirty="0">
                    <a:solidFill>
                      <a:schemeClr val="tx1"/>
                    </a:solidFill>
                  </a:rPr>
                  <a:t>n</a:t>
                </a:r>
                <a:r>
                  <a:rPr lang="en-US" spc="25" dirty="0">
                    <a:solidFill>
                      <a:schemeClr val="tx1"/>
                    </a:solidFill>
                  </a:rPr>
                  <a:t> </a:t>
                </a:r>
                <a:r>
                  <a:rPr lang="en-US" spc="-10" dirty="0">
                    <a:solidFill>
                      <a:schemeClr val="tx1"/>
                    </a:solidFill>
                  </a:rPr>
                  <a:t>objec</a:t>
                </a:r>
                <a:r>
                  <a:rPr lang="en-US" spc="-5" dirty="0">
                    <a:solidFill>
                      <a:schemeClr val="tx1"/>
                    </a:solidFill>
                  </a:rPr>
                  <a:t>t</a:t>
                </a:r>
                <a:r>
                  <a:rPr lang="en-US" spc="25" dirty="0">
                    <a:solidFill>
                      <a:schemeClr val="tx1"/>
                    </a:solidFill>
                  </a:rPr>
                  <a:t> </a:t>
                </a:r>
                <a:r>
                  <a:rPr lang="en-US" spc="-10" dirty="0">
                    <a:solidFill>
                      <a:schemeClr val="tx1"/>
                    </a:solidFill>
                  </a:rPr>
                  <a:t>from</a:t>
                </a:r>
                <a:r>
                  <a:rPr lang="en-US" spc="25" dirty="0">
                    <a:solidFill>
                      <a:schemeClr val="tx1"/>
                    </a:solidFill>
                  </a:rPr>
                  <a:t> </a:t>
                </a:r>
                <a:r>
                  <a:rPr lang="en-US" spc="-10" dirty="0">
                    <a:solidFill>
                      <a:schemeClr val="tx1"/>
                    </a:solidFill>
                  </a:rPr>
                  <a:t>th</a:t>
                </a:r>
                <a:r>
                  <a:rPr lang="en-US" spc="-5" dirty="0">
                    <a:solidFill>
                      <a:schemeClr val="tx1"/>
                    </a:solidFill>
                  </a:rPr>
                  <a:t>e</a:t>
                </a:r>
                <a:r>
                  <a:rPr lang="en-US" spc="25" dirty="0">
                    <a:solidFill>
                      <a:schemeClr val="tx1"/>
                    </a:solidFill>
                  </a:rPr>
                  <a:t> </a:t>
                </a:r>
                <a:r>
                  <a:rPr lang="en-US" spc="-10" dirty="0">
                    <a:solidFill>
                      <a:schemeClr val="tx1"/>
                    </a:solidFill>
                  </a:rPr>
                  <a:t>earth’</a:t>
                </a:r>
                <a:r>
                  <a:rPr lang="en-US" spc="-5" dirty="0">
                    <a:solidFill>
                      <a:schemeClr val="tx1"/>
                    </a:solidFill>
                  </a:rPr>
                  <a:t>s</a:t>
                </a:r>
                <a:r>
                  <a:rPr lang="en-US" spc="25" dirty="0">
                    <a:solidFill>
                      <a:schemeClr val="tx1"/>
                    </a:solidFill>
                  </a:rPr>
                  <a:t> </a:t>
                </a:r>
                <a:r>
                  <a:rPr lang="en-US" spc="-10" dirty="0">
                    <a:solidFill>
                      <a:schemeClr val="tx1"/>
                    </a:solidFill>
                  </a:rPr>
                  <a:t>surfac</a:t>
                </a:r>
                <a:r>
                  <a:rPr lang="en-US" spc="-5" dirty="0">
                    <a:solidFill>
                      <a:schemeClr val="tx1"/>
                    </a:solidFill>
                  </a:rPr>
                  <a:t>e</a:t>
                </a:r>
                <a:r>
                  <a:rPr lang="en-US" spc="25" dirty="0">
                    <a:solidFill>
                      <a:schemeClr val="tx1"/>
                    </a:solidFill>
                  </a:rPr>
                  <a:t> </a:t>
                </a:r>
                <a:r>
                  <a:rPr lang="en-US" spc="-25" dirty="0">
                    <a:solidFill>
                      <a:schemeClr val="tx1"/>
                    </a:solidFill>
                  </a:rPr>
                  <a:t>(</a:t>
                </a:r>
                <a:r>
                  <a:rPr lang="en-US" i="1" spc="-5" dirty="0">
                    <a:solidFill>
                      <a:schemeClr val="tx1"/>
                    </a:solidFill>
                  </a:rPr>
                  <a:t>r</a:t>
                </a:r>
                <a:r>
                  <a:rPr lang="en-US" i="1" dirty="0">
                    <a:solidFill>
                      <a:schemeClr val="tx1"/>
                    </a:solidFill>
                  </a:rPr>
                  <a:t> </a:t>
                </a:r>
                <a:r>
                  <a:rPr lang="en-US" spc="-25" dirty="0">
                    <a:solidFill>
                      <a:schemeClr val="tx1"/>
                    </a:solidFill>
                  </a:rPr>
                  <a:t>=</a:t>
                </a:r>
                <a:r>
                  <a:rPr lang="en-US" spc="-60" dirty="0">
                    <a:solidFill>
                      <a:schemeClr val="tx1"/>
                    </a:solidFill>
                  </a:rPr>
                  <a:t> </a:t>
                </a:r>
                <a:r>
                  <a:rPr lang="en-US" i="1" spc="10" dirty="0">
                    <a:solidFill>
                      <a:schemeClr val="tx1"/>
                    </a:solidFill>
                  </a:rPr>
                  <a:t>r</a:t>
                </a:r>
                <a:r>
                  <a:rPr lang="en-US" i="1" spc="89" baseline="-11111" dirty="0">
                    <a:solidFill>
                      <a:schemeClr val="tx1"/>
                    </a:solidFill>
                  </a:rPr>
                  <a:t>e</a:t>
                </a:r>
                <a:r>
                  <a:rPr lang="en-US" spc="-5" dirty="0">
                    <a:solidFill>
                      <a:schemeClr val="tx1"/>
                    </a:solidFill>
                  </a:rPr>
                  <a:t>)</a:t>
                </a:r>
                <a:r>
                  <a:rPr lang="en-US" spc="25" dirty="0">
                    <a:solidFill>
                      <a:schemeClr val="tx1"/>
                    </a:solidFill>
                  </a:rPr>
                  <a:t> </a:t>
                </a:r>
                <a:r>
                  <a:rPr lang="en-US" spc="-5" dirty="0">
                    <a:solidFill>
                      <a:schemeClr val="tx1"/>
                    </a:solidFill>
                  </a:rPr>
                  <a:t>to</a:t>
                </a:r>
                <a:r>
                  <a:rPr lang="en-US" spc="25" dirty="0">
                    <a:solidFill>
                      <a:schemeClr val="tx1"/>
                    </a:solidFill>
                  </a:rPr>
                  <a:t> </a:t>
                </a:r>
                <a:r>
                  <a:rPr lang="en-US" spc="-5" dirty="0">
                    <a:solidFill>
                      <a:schemeClr val="tx1"/>
                    </a:solidFill>
                  </a:rPr>
                  <a:t>a</a:t>
                </a:r>
                <a:r>
                  <a:rPr lang="en-US" spc="25" dirty="0">
                    <a:solidFill>
                      <a:schemeClr val="tx1"/>
                    </a:solidFill>
                  </a:rPr>
                  <a:t> </a:t>
                </a:r>
                <a:r>
                  <a:rPr lang="en-US" spc="-10" dirty="0">
                    <a:solidFill>
                      <a:schemeClr val="tx1"/>
                    </a:solidFill>
                  </a:rPr>
                  <a:t>d</a:t>
                </a:r>
                <a:r>
                  <a:rPr lang="en-US" spc="-5" dirty="0">
                    <a:solidFill>
                      <a:schemeClr val="tx1"/>
                    </a:solidFill>
                  </a:rPr>
                  <a:t>istance </a:t>
                </a:r>
                <a:r>
                  <a:rPr lang="en-US" i="1" spc="-10" dirty="0">
                    <a:solidFill>
                      <a:schemeClr val="tx1"/>
                    </a:solidFill>
                  </a:rPr>
                  <a:t>R</a:t>
                </a:r>
                <a:r>
                  <a:rPr lang="en-US" i="1" spc="45" dirty="0">
                    <a:solidFill>
                      <a:schemeClr val="tx1"/>
                    </a:solidFill>
                  </a:rPr>
                  <a:t> </a:t>
                </a:r>
                <a:r>
                  <a:rPr lang="en-US" spc="-10" dirty="0">
                    <a:solidFill>
                      <a:schemeClr val="tx1"/>
                    </a:solidFill>
                  </a:rPr>
                  <a:t>from</a:t>
                </a:r>
                <a:r>
                  <a:rPr lang="en-US" spc="-5" dirty="0">
                    <a:solidFill>
                      <a:schemeClr val="tx1"/>
                    </a:solidFill>
                  </a:rPr>
                  <a:t> t</a:t>
                </a:r>
                <a:r>
                  <a:rPr lang="en-US" spc="-10" dirty="0">
                    <a:solidFill>
                      <a:schemeClr val="tx1"/>
                    </a:solidFill>
                  </a:rPr>
                  <a:t>h</a:t>
                </a:r>
                <a:r>
                  <a:rPr lang="en-US" spc="-5" dirty="0">
                    <a:solidFill>
                      <a:schemeClr val="tx1"/>
                    </a:solidFill>
                  </a:rPr>
                  <a:t>e </a:t>
                </a:r>
                <a:r>
                  <a:rPr lang="en-US" spc="-10" dirty="0">
                    <a:solidFill>
                      <a:schemeClr val="tx1"/>
                    </a:solidFill>
                  </a:rPr>
                  <a:t>cente</a:t>
                </a:r>
                <a:r>
                  <a:rPr lang="en-US" spc="-5" dirty="0">
                    <a:solidFill>
                      <a:schemeClr val="tx1"/>
                    </a:solidFill>
                  </a:rPr>
                  <a:t>r</a:t>
                </a:r>
                <a:r>
                  <a:rPr lang="en-US" dirty="0">
                    <a:solidFill>
                      <a:schemeClr val="tx1"/>
                    </a:solidFill>
                  </a:rPr>
                  <a:t> </a:t>
                </a:r>
                <a:r>
                  <a:rPr lang="en-US" spc="-10" dirty="0">
                    <a:solidFill>
                      <a:schemeClr val="tx1"/>
                    </a:solidFill>
                  </a:rPr>
                  <a:t>is</a:t>
                </a:r>
              </a:p>
              <a:p>
                <a:pPr marL="0" indent="0">
                  <a:lnSpc>
                    <a:spcPct val="100000"/>
                  </a:lnSpc>
                  <a:spcBef>
                    <a:spcPts val="610"/>
                  </a:spcBef>
                  <a:buNone/>
                </a:pPr>
                <a:endParaRPr lang="en-US" spc="-10" dirty="0">
                  <a:solidFill>
                    <a:schemeClr val="tx1"/>
                  </a:solidFill>
                </a:endParaRPr>
              </a:p>
              <a:p>
                <a:pPr marL="0" indent="0">
                  <a:lnSpc>
                    <a:spcPct val="100000"/>
                  </a:lnSpc>
                  <a:spcBef>
                    <a:spcPts val="610"/>
                  </a:spcBef>
                  <a:buNone/>
                </a:pPr>
                <a14:m>
                  <m:oMathPara xmlns:m="http://schemas.openxmlformats.org/officeDocument/2006/math">
                    <m:oMathParaPr>
                      <m:jc m:val="centerGroup"/>
                    </m:oMathParaPr>
                    <m:oMath xmlns:m="http://schemas.openxmlformats.org/officeDocument/2006/math">
                      <m:nary>
                        <m:naryPr>
                          <m:ctrlPr>
                            <a:rPr lang="en-US" i="1" smtClean="0">
                              <a:solidFill>
                                <a:schemeClr val="tx1"/>
                              </a:solidFill>
                              <a:latin typeface="Cambria Math" panose="02040503050406030204" pitchFamily="18" charset="0"/>
                              <a:cs typeface="Times New Roman"/>
                            </a:rPr>
                          </m:ctrlPr>
                        </m:naryPr>
                        <m:sub>
                          <m:sSub>
                            <m:sSubPr>
                              <m:ctrlPr>
                                <a:rPr lang="en-US" i="1" smtClean="0">
                                  <a:solidFill>
                                    <a:schemeClr val="tx1"/>
                                  </a:solidFill>
                                  <a:latin typeface="Cambria Math" panose="02040503050406030204" pitchFamily="18" charset="0"/>
                                  <a:cs typeface="Times New Roman"/>
                                </a:rPr>
                              </m:ctrlPr>
                            </m:sSubPr>
                            <m:e>
                              <m:r>
                                <a:rPr lang="en-US" b="0" i="1" smtClean="0">
                                  <a:solidFill>
                                    <a:schemeClr val="tx1"/>
                                  </a:solidFill>
                                  <a:latin typeface="Cambria Math" panose="02040503050406030204" pitchFamily="18" charset="0"/>
                                  <a:cs typeface="Times New Roman"/>
                                </a:rPr>
                                <m:t>𝑟</m:t>
                              </m:r>
                            </m:e>
                            <m:sub>
                              <m:r>
                                <a:rPr lang="en-US" b="0" i="1" smtClean="0">
                                  <a:solidFill>
                                    <a:schemeClr val="tx1"/>
                                  </a:solidFill>
                                  <a:latin typeface="Cambria Math" panose="02040503050406030204" pitchFamily="18" charset="0"/>
                                  <a:cs typeface="Times New Roman"/>
                                </a:rPr>
                                <m:t>𝑒</m:t>
                              </m:r>
                            </m:sub>
                          </m:sSub>
                        </m:sub>
                        <m:sup>
                          <m:r>
                            <a:rPr lang="en-US" b="0" i="1" smtClean="0">
                              <a:solidFill>
                                <a:schemeClr val="tx1"/>
                              </a:solidFill>
                              <a:latin typeface="Cambria Math" panose="02040503050406030204" pitchFamily="18" charset="0"/>
                              <a:cs typeface="Times New Roman"/>
                            </a:rPr>
                            <m:t>𝑅</m:t>
                          </m:r>
                        </m:sup>
                        <m:e>
                          <m:f>
                            <m:fPr>
                              <m:ctrlPr>
                                <a:rPr lang="en-US" i="1" smtClean="0">
                                  <a:solidFill>
                                    <a:schemeClr val="tx1"/>
                                  </a:solidFill>
                                  <a:latin typeface="Cambria Math" panose="02040503050406030204" pitchFamily="18" charset="0"/>
                                  <a:cs typeface="Times New Roman"/>
                                </a:rPr>
                              </m:ctrlPr>
                            </m:fPr>
                            <m:num>
                              <m:r>
                                <m:rPr>
                                  <m:nor/>
                                </m:rPr>
                                <a:rPr lang="en-US" i="1" spc="120" dirty="0">
                                  <a:solidFill>
                                    <a:schemeClr val="tx1"/>
                                  </a:solidFill>
                                </a:rPr>
                                <m:t>G</m:t>
                              </m:r>
                              <m:r>
                                <m:rPr>
                                  <m:nor/>
                                </m:rPr>
                                <a:rPr lang="en-US" i="1" spc="-5" dirty="0">
                                  <a:solidFill>
                                    <a:schemeClr val="tx1"/>
                                  </a:solidFill>
                                </a:rPr>
                                <m:t>M</m:t>
                              </m:r>
                              <m:r>
                                <m:rPr>
                                  <m:nor/>
                                </m:rPr>
                                <a:rPr lang="en-US" i="1" spc="97" baseline="-25000" dirty="0">
                                  <a:solidFill>
                                    <a:schemeClr val="tx1"/>
                                  </a:solidFill>
                                </a:rPr>
                                <m:t>e</m:t>
                              </m:r>
                              <m:r>
                                <m:rPr>
                                  <m:nor/>
                                </m:rPr>
                                <a:rPr lang="en-US" i="1" spc="45" dirty="0">
                                  <a:solidFill>
                                    <a:schemeClr val="tx1"/>
                                  </a:solidFill>
                                </a:rPr>
                                <m:t>m</m:t>
                              </m:r>
                            </m:num>
                            <m:den>
                              <m:sSup>
                                <m:sSupPr>
                                  <m:ctrlPr>
                                    <a:rPr lang="en-US" i="1" smtClean="0">
                                      <a:solidFill>
                                        <a:schemeClr val="tx1"/>
                                      </a:solidFill>
                                      <a:latin typeface="Cambria Math" panose="02040503050406030204" pitchFamily="18" charset="0"/>
                                      <a:cs typeface="Times New Roman"/>
                                    </a:rPr>
                                  </m:ctrlPr>
                                </m:sSupPr>
                                <m:e>
                                  <m:r>
                                    <a:rPr lang="en-US" b="0" i="1" smtClean="0">
                                      <a:solidFill>
                                        <a:schemeClr val="tx1"/>
                                      </a:solidFill>
                                      <a:latin typeface="Cambria Math" panose="02040503050406030204" pitchFamily="18" charset="0"/>
                                      <a:cs typeface="Times New Roman"/>
                                    </a:rPr>
                                    <m:t>𝑟</m:t>
                                  </m:r>
                                </m:e>
                                <m:sup>
                                  <m:r>
                                    <a:rPr lang="en-US" b="0" i="1" smtClean="0">
                                      <a:solidFill>
                                        <a:schemeClr val="tx1"/>
                                      </a:solidFill>
                                      <a:latin typeface="Cambria Math" panose="02040503050406030204" pitchFamily="18" charset="0"/>
                                      <a:cs typeface="Times New Roman"/>
                                    </a:rPr>
                                    <m:t>2</m:t>
                                  </m:r>
                                </m:sup>
                              </m:sSup>
                            </m:den>
                          </m:f>
                        </m:e>
                      </m:nary>
                      <m:r>
                        <a:rPr lang="en-US" b="0" i="1" smtClean="0">
                          <a:solidFill>
                            <a:schemeClr val="tx1"/>
                          </a:solidFill>
                          <a:latin typeface="Cambria Math" panose="02040503050406030204" pitchFamily="18" charset="0"/>
                          <a:cs typeface="Times New Roman"/>
                        </a:rPr>
                        <m:t>𝑑𝑟</m:t>
                      </m:r>
                      <m:r>
                        <a:rPr lang="en-US" b="0" i="1" smtClean="0">
                          <a:solidFill>
                            <a:schemeClr val="tx1"/>
                          </a:solidFill>
                          <a:latin typeface="Cambria Math" panose="02040503050406030204" pitchFamily="18" charset="0"/>
                          <a:cs typeface="Times New Roman"/>
                        </a:rPr>
                        <m:t>=−</m:t>
                      </m:r>
                      <m:f>
                        <m:fPr>
                          <m:ctrlPr>
                            <a:rPr lang="en-US" i="1">
                              <a:solidFill>
                                <a:schemeClr val="tx1"/>
                              </a:solidFill>
                              <a:latin typeface="Cambria Math" panose="02040503050406030204" pitchFamily="18" charset="0"/>
                              <a:cs typeface="Times New Roman"/>
                            </a:rPr>
                          </m:ctrlPr>
                        </m:fPr>
                        <m:num>
                          <m:r>
                            <m:rPr>
                              <m:nor/>
                            </m:rPr>
                            <a:rPr lang="en-US" i="1" spc="120" dirty="0">
                              <a:solidFill>
                                <a:schemeClr val="tx1"/>
                              </a:solidFill>
                            </a:rPr>
                            <m:t>G</m:t>
                          </m:r>
                          <m:r>
                            <m:rPr>
                              <m:nor/>
                            </m:rPr>
                            <a:rPr lang="en-US" i="1" spc="-5" dirty="0">
                              <a:solidFill>
                                <a:schemeClr val="tx1"/>
                              </a:solidFill>
                            </a:rPr>
                            <m:t>M</m:t>
                          </m:r>
                          <m:r>
                            <m:rPr>
                              <m:nor/>
                            </m:rPr>
                            <a:rPr lang="en-US" i="1" spc="97" baseline="-25000" dirty="0">
                              <a:solidFill>
                                <a:schemeClr val="tx1"/>
                              </a:solidFill>
                            </a:rPr>
                            <m:t>e</m:t>
                          </m:r>
                          <m:r>
                            <m:rPr>
                              <m:nor/>
                            </m:rPr>
                            <a:rPr lang="en-US" i="1" spc="45" dirty="0">
                              <a:solidFill>
                                <a:schemeClr val="tx1"/>
                              </a:solidFill>
                            </a:rPr>
                            <m:t>m</m:t>
                          </m:r>
                        </m:num>
                        <m:den>
                          <m:r>
                            <a:rPr lang="en-US" b="0" i="1" smtClean="0">
                              <a:solidFill>
                                <a:schemeClr val="tx1"/>
                              </a:solidFill>
                              <a:latin typeface="Cambria Math" panose="02040503050406030204" pitchFamily="18" charset="0"/>
                              <a:cs typeface="Times New Roman"/>
                            </a:rPr>
                            <m:t>𝑟</m:t>
                          </m:r>
                        </m:den>
                      </m:f>
                      <m:sSubSup>
                        <m:sSubSupPr>
                          <m:ctrlPr>
                            <a:rPr lang="en-US" i="1" smtClean="0">
                              <a:solidFill>
                                <a:schemeClr val="tx1"/>
                              </a:solidFill>
                              <a:latin typeface="Cambria Math" panose="02040503050406030204" pitchFamily="18" charset="0"/>
                              <a:cs typeface="Times New Roman"/>
                            </a:rPr>
                          </m:ctrlPr>
                        </m:sSubSupPr>
                        <m:e>
                          <m:r>
                            <a:rPr lang="en-US" b="0" i="1" smtClean="0">
                              <a:solidFill>
                                <a:schemeClr val="tx1"/>
                              </a:solidFill>
                              <a:latin typeface="Cambria Math" panose="02040503050406030204" pitchFamily="18" charset="0"/>
                              <a:cs typeface="Times New Roman"/>
                            </a:rPr>
                            <m:t>|</m:t>
                          </m:r>
                        </m:e>
                        <m:sub>
                          <m:sSub>
                            <m:sSubPr>
                              <m:ctrlPr>
                                <a:rPr lang="en-US" i="1" smtClean="0">
                                  <a:solidFill>
                                    <a:schemeClr val="tx1"/>
                                  </a:solidFill>
                                  <a:latin typeface="Cambria Math" panose="02040503050406030204" pitchFamily="18" charset="0"/>
                                  <a:cs typeface="Times New Roman"/>
                                </a:rPr>
                              </m:ctrlPr>
                            </m:sSubPr>
                            <m:e>
                              <m:r>
                                <a:rPr lang="en-US" b="0" i="1" smtClean="0">
                                  <a:solidFill>
                                    <a:schemeClr val="tx1"/>
                                  </a:solidFill>
                                  <a:latin typeface="Cambria Math" panose="02040503050406030204" pitchFamily="18" charset="0"/>
                                  <a:cs typeface="Times New Roman"/>
                                </a:rPr>
                                <m:t>𝑟</m:t>
                              </m:r>
                            </m:e>
                            <m:sub>
                              <m:r>
                                <a:rPr lang="en-US" b="0" i="1" smtClean="0">
                                  <a:solidFill>
                                    <a:schemeClr val="tx1"/>
                                  </a:solidFill>
                                  <a:latin typeface="Cambria Math" panose="02040503050406030204" pitchFamily="18" charset="0"/>
                                  <a:cs typeface="Times New Roman"/>
                                </a:rPr>
                                <m:t>𝑒</m:t>
                              </m:r>
                            </m:sub>
                          </m:sSub>
                        </m:sub>
                        <m:sup>
                          <m:r>
                            <a:rPr lang="en-US" b="0" i="1" smtClean="0">
                              <a:solidFill>
                                <a:schemeClr val="tx1"/>
                              </a:solidFill>
                              <a:latin typeface="Cambria Math" panose="02040503050406030204" pitchFamily="18" charset="0"/>
                              <a:cs typeface="Times New Roman"/>
                            </a:rPr>
                            <m:t>𝑅</m:t>
                          </m:r>
                        </m:sup>
                      </m:sSubSup>
                      <m:r>
                        <a:rPr lang="en-US" b="0" i="1" smtClean="0">
                          <a:solidFill>
                            <a:schemeClr val="tx1"/>
                          </a:solidFill>
                          <a:latin typeface="Cambria Math" panose="02040503050406030204" pitchFamily="18" charset="0"/>
                          <a:cs typeface="Times New Roman"/>
                        </a:rPr>
                        <m:t>=</m:t>
                      </m:r>
                      <m:r>
                        <m:rPr>
                          <m:nor/>
                        </m:rPr>
                        <a:rPr lang="en-US" i="1" spc="120" dirty="0">
                          <a:solidFill>
                            <a:schemeClr val="tx1"/>
                          </a:solidFill>
                        </a:rPr>
                        <m:t>G</m:t>
                      </m:r>
                      <m:r>
                        <m:rPr>
                          <m:nor/>
                        </m:rPr>
                        <a:rPr lang="en-US" i="1" spc="-5" dirty="0">
                          <a:solidFill>
                            <a:schemeClr val="tx1"/>
                          </a:solidFill>
                        </a:rPr>
                        <m:t>M</m:t>
                      </m:r>
                      <m:r>
                        <m:rPr>
                          <m:nor/>
                        </m:rPr>
                        <a:rPr lang="en-US" i="1" spc="97" baseline="-25000" dirty="0">
                          <a:solidFill>
                            <a:schemeClr val="tx1"/>
                          </a:solidFill>
                        </a:rPr>
                        <m:t>e</m:t>
                      </m:r>
                      <m:r>
                        <m:rPr>
                          <m:nor/>
                        </m:rPr>
                        <a:rPr lang="en-US" i="1" spc="45" dirty="0">
                          <a:solidFill>
                            <a:schemeClr val="tx1"/>
                          </a:solidFill>
                        </a:rPr>
                        <m:t>m</m:t>
                      </m:r>
                      <m:d>
                        <m:dPr>
                          <m:ctrlPr>
                            <a:rPr lang="en-US" i="1" spc="45" dirty="0" smtClean="0">
                              <a:solidFill>
                                <a:schemeClr val="tx1"/>
                              </a:solidFill>
                              <a:latin typeface="Cambria Math" panose="02040503050406030204" pitchFamily="18" charset="0"/>
                            </a:rPr>
                          </m:ctrlPr>
                        </m:dPr>
                        <m:e>
                          <m:f>
                            <m:fPr>
                              <m:ctrlPr>
                                <a:rPr lang="en-US" i="1" spc="45" dirty="0" smtClean="0">
                                  <a:solidFill>
                                    <a:schemeClr val="tx1"/>
                                  </a:solidFill>
                                  <a:latin typeface="Cambria Math" panose="02040503050406030204" pitchFamily="18" charset="0"/>
                                </a:rPr>
                              </m:ctrlPr>
                            </m:fPr>
                            <m:num>
                              <m:r>
                                <a:rPr lang="en-US" b="0" i="1" spc="45" dirty="0" smtClean="0">
                                  <a:solidFill>
                                    <a:schemeClr val="tx1"/>
                                  </a:solidFill>
                                  <a:latin typeface="Cambria Math" panose="02040503050406030204" pitchFamily="18" charset="0"/>
                                </a:rPr>
                                <m:t>1</m:t>
                              </m:r>
                            </m:num>
                            <m:den>
                              <m:sSub>
                                <m:sSubPr>
                                  <m:ctrlPr>
                                    <a:rPr lang="en-US" i="1" spc="45" dirty="0" smtClean="0">
                                      <a:solidFill>
                                        <a:schemeClr val="tx1"/>
                                      </a:solidFill>
                                      <a:latin typeface="Cambria Math" panose="02040503050406030204" pitchFamily="18" charset="0"/>
                                    </a:rPr>
                                  </m:ctrlPr>
                                </m:sSubPr>
                                <m:e>
                                  <m:r>
                                    <a:rPr lang="en-US" b="0" i="1" spc="45" dirty="0" smtClean="0">
                                      <a:solidFill>
                                        <a:schemeClr val="tx1"/>
                                      </a:solidFill>
                                      <a:latin typeface="Cambria Math" panose="02040503050406030204" pitchFamily="18" charset="0"/>
                                    </a:rPr>
                                    <m:t>𝑟</m:t>
                                  </m:r>
                                </m:e>
                                <m:sub>
                                  <m:r>
                                    <a:rPr lang="en-US" b="0" i="1" spc="45" dirty="0" smtClean="0">
                                      <a:solidFill>
                                        <a:schemeClr val="tx1"/>
                                      </a:solidFill>
                                      <a:latin typeface="Cambria Math" panose="02040503050406030204" pitchFamily="18" charset="0"/>
                                    </a:rPr>
                                    <m:t>𝑒</m:t>
                                  </m:r>
                                </m:sub>
                              </m:sSub>
                            </m:den>
                          </m:f>
                          <m:r>
                            <a:rPr lang="en-US" b="0" i="1" spc="45" dirty="0" smtClean="0">
                              <a:solidFill>
                                <a:schemeClr val="tx1"/>
                              </a:solidFill>
                              <a:latin typeface="Cambria Math" panose="02040503050406030204" pitchFamily="18" charset="0"/>
                            </a:rPr>
                            <m:t>−</m:t>
                          </m:r>
                          <m:f>
                            <m:fPr>
                              <m:ctrlPr>
                                <a:rPr lang="en-US" b="0" i="1" spc="45" dirty="0" smtClean="0">
                                  <a:solidFill>
                                    <a:schemeClr val="tx1"/>
                                  </a:solidFill>
                                  <a:latin typeface="Cambria Math" panose="02040503050406030204" pitchFamily="18" charset="0"/>
                                </a:rPr>
                              </m:ctrlPr>
                            </m:fPr>
                            <m:num>
                              <m:r>
                                <a:rPr lang="en-US" b="0" i="1" spc="45" dirty="0" smtClean="0">
                                  <a:solidFill>
                                    <a:schemeClr val="tx1"/>
                                  </a:solidFill>
                                  <a:latin typeface="Cambria Math" panose="02040503050406030204" pitchFamily="18" charset="0"/>
                                </a:rPr>
                                <m:t>1</m:t>
                              </m:r>
                            </m:num>
                            <m:den>
                              <m:r>
                                <a:rPr lang="en-US" b="0" i="1" spc="45" dirty="0" smtClean="0">
                                  <a:solidFill>
                                    <a:schemeClr val="tx1"/>
                                  </a:solidFill>
                                  <a:latin typeface="Cambria Math" panose="02040503050406030204" pitchFamily="18" charset="0"/>
                                </a:rPr>
                                <m:t>𝑅</m:t>
                              </m:r>
                            </m:den>
                          </m:f>
                        </m:e>
                      </m:d>
                      <m:r>
                        <a:rPr lang="en-US" i="1" spc="45" dirty="0" smtClean="0">
                          <a:solidFill>
                            <a:schemeClr val="tx1"/>
                          </a:solidFill>
                          <a:latin typeface="Cambria Math" panose="02040503050406030204" pitchFamily="18" charset="0"/>
                          <a:ea typeface="Cambria Math" panose="02040503050406030204" pitchFamily="18" charset="0"/>
                        </a:rPr>
                        <m:t>→</m:t>
                      </m:r>
                      <m:f>
                        <m:fPr>
                          <m:ctrlPr>
                            <a:rPr lang="en-US" i="1" spc="45" dirty="0">
                              <a:solidFill>
                                <a:schemeClr val="tx1"/>
                              </a:solidFill>
                              <a:latin typeface="Cambria Math" panose="02040503050406030204" pitchFamily="18" charset="0"/>
                            </a:rPr>
                          </m:ctrlPr>
                        </m:fPr>
                        <m:num>
                          <m:r>
                            <m:rPr>
                              <m:nor/>
                            </m:rPr>
                            <a:rPr lang="en-US" i="1" spc="120" dirty="0">
                              <a:solidFill>
                                <a:schemeClr val="tx1"/>
                              </a:solidFill>
                            </a:rPr>
                            <m:t>G</m:t>
                          </m:r>
                          <m:r>
                            <m:rPr>
                              <m:nor/>
                            </m:rPr>
                            <a:rPr lang="en-US" i="1" spc="-5" dirty="0">
                              <a:solidFill>
                                <a:schemeClr val="tx1"/>
                              </a:solidFill>
                            </a:rPr>
                            <m:t>M</m:t>
                          </m:r>
                          <m:r>
                            <m:rPr>
                              <m:nor/>
                            </m:rPr>
                            <a:rPr lang="en-US" i="1" spc="97" baseline="-25000" dirty="0">
                              <a:solidFill>
                                <a:schemeClr val="tx1"/>
                              </a:solidFill>
                            </a:rPr>
                            <m:t>e</m:t>
                          </m:r>
                          <m:r>
                            <m:rPr>
                              <m:nor/>
                            </m:rPr>
                            <a:rPr lang="en-US" i="1" spc="45" dirty="0">
                              <a:solidFill>
                                <a:schemeClr val="tx1"/>
                              </a:solidFill>
                            </a:rPr>
                            <m:t>m</m:t>
                          </m:r>
                        </m:num>
                        <m:den>
                          <m:sSub>
                            <m:sSubPr>
                              <m:ctrlPr>
                                <a:rPr lang="en-US" i="1" spc="45" dirty="0">
                                  <a:solidFill>
                                    <a:schemeClr val="tx1"/>
                                  </a:solidFill>
                                  <a:latin typeface="Cambria Math" panose="02040503050406030204" pitchFamily="18" charset="0"/>
                                </a:rPr>
                              </m:ctrlPr>
                            </m:sSubPr>
                            <m:e>
                              <m:r>
                                <a:rPr lang="en-US" i="1" spc="45" dirty="0">
                                  <a:solidFill>
                                    <a:schemeClr val="tx1"/>
                                  </a:solidFill>
                                  <a:latin typeface="Cambria Math" panose="02040503050406030204" pitchFamily="18" charset="0"/>
                                </a:rPr>
                                <m:t>𝑟</m:t>
                              </m:r>
                            </m:e>
                            <m:sub>
                              <m:r>
                                <a:rPr lang="en-US" i="1" spc="45" dirty="0">
                                  <a:solidFill>
                                    <a:schemeClr val="tx1"/>
                                  </a:solidFill>
                                  <a:latin typeface="Cambria Math" panose="02040503050406030204" pitchFamily="18" charset="0"/>
                                </a:rPr>
                                <m:t>𝑒</m:t>
                              </m:r>
                            </m:sub>
                          </m:sSub>
                        </m:den>
                      </m:f>
                      <m:r>
                        <a:rPr lang="en-US" b="0" i="1" spc="45" dirty="0" smtClean="0">
                          <a:solidFill>
                            <a:schemeClr val="tx1"/>
                          </a:solidFill>
                          <a:latin typeface="Cambria Math" panose="02040503050406030204" pitchFamily="18" charset="0"/>
                        </a:rPr>
                        <m:t> </m:t>
                      </m:r>
                      <m:r>
                        <m:rPr>
                          <m:sty m:val="p"/>
                        </m:rPr>
                        <a:rPr lang="en-US" b="0" i="0" spc="45" dirty="0" smtClean="0">
                          <a:solidFill>
                            <a:schemeClr val="tx1"/>
                          </a:solidFill>
                          <a:latin typeface="Cambria Math" panose="02040503050406030204" pitchFamily="18" charset="0"/>
                        </a:rPr>
                        <m:t>as</m:t>
                      </m:r>
                      <m:r>
                        <a:rPr lang="en-US" b="0" i="1" spc="45" dirty="0" smtClean="0">
                          <a:solidFill>
                            <a:schemeClr val="tx1"/>
                          </a:solidFill>
                          <a:latin typeface="Cambria Math" panose="02040503050406030204" pitchFamily="18" charset="0"/>
                        </a:rPr>
                        <m:t> </m:t>
                      </m:r>
                      <m:r>
                        <m:rPr>
                          <m:sty m:val="p"/>
                        </m:rPr>
                        <a:rPr lang="en-US" b="0" i="0" spc="45" dirty="0" smtClean="0">
                          <a:solidFill>
                            <a:schemeClr val="tx1"/>
                          </a:solidFill>
                          <a:latin typeface="Cambria Math" panose="02040503050406030204" pitchFamily="18" charset="0"/>
                        </a:rPr>
                        <m:t>R</m:t>
                      </m:r>
                      <m:r>
                        <a:rPr lang="en-US" b="0" i="1" spc="45" dirty="0" smtClean="0">
                          <a:solidFill>
                            <a:schemeClr val="tx1"/>
                          </a:solidFill>
                          <a:latin typeface="Cambria Math" panose="02040503050406030204" pitchFamily="18" charset="0"/>
                          <a:ea typeface="Cambria Math" panose="02040503050406030204" pitchFamily="18" charset="0"/>
                        </a:rPr>
                        <m:t>→∞</m:t>
                      </m:r>
                    </m:oMath>
                  </m:oMathPara>
                </a14:m>
                <a:endParaRPr lang="en-US" dirty="0">
                  <a:solidFill>
                    <a:schemeClr val="tx1"/>
                  </a:solidFill>
                </a:endParaRPr>
              </a:p>
              <a:p>
                <a:pPr marL="0" indent="0">
                  <a:lnSpc>
                    <a:spcPct val="100000"/>
                  </a:lnSpc>
                  <a:spcBef>
                    <a:spcPts val="610"/>
                  </a:spcBef>
                  <a:buNone/>
                </a:pPr>
                <a:endParaRPr lang="en-US" spc="-15" dirty="0">
                  <a:solidFill>
                    <a:schemeClr val="tx1"/>
                  </a:solidFill>
                </a:endParaRPr>
              </a:p>
              <a:p>
                <a:pPr marL="0" indent="0">
                  <a:lnSpc>
                    <a:spcPct val="100000"/>
                  </a:lnSpc>
                  <a:spcBef>
                    <a:spcPts val="610"/>
                  </a:spcBef>
                  <a:buNone/>
                </a:pPr>
                <a:r>
                  <a:rPr lang="en-US" spc="-15" dirty="0">
                    <a:solidFill>
                      <a:schemeClr val="tx1"/>
                    </a:solidFill>
                  </a:rPr>
                  <a:t>Th</a:t>
                </a:r>
                <a:r>
                  <a:rPr lang="en-US" spc="-5" dirty="0">
                    <a:solidFill>
                      <a:schemeClr val="tx1"/>
                    </a:solidFill>
                  </a:rPr>
                  <a:t>e </a:t>
                </a:r>
                <a:r>
                  <a:rPr lang="en-US" spc="-15" dirty="0">
                    <a:solidFill>
                      <a:schemeClr val="tx1"/>
                    </a:solidFill>
                  </a:rPr>
                  <a:t>wor</a:t>
                </a:r>
                <a:r>
                  <a:rPr lang="en-US" spc="-5" dirty="0">
                    <a:solidFill>
                      <a:schemeClr val="tx1"/>
                    </a:solidFill>
                  </a:rPr>
                  <a:t>k </a:t>
                </a:r>
                <a:r>
                  <a:rPr lang="en-US" spc="-15" dirty="0">
                    <a:solidFill>
                      <a:schemeClr val="tx1"/>
                    </a:solidFill>
                  </a:rPr>
                  <a:t>movin</a:t>
                </a:r>
                <a:r>
                  <a:rPr lang="en-US" spc="-5" dirty="0">
                    <a:solidFill>
                      <a:schemeClr val="tx1"/>
                    </a:solidFill>
                  </a:rPr>
                  <a:t>g</a:t>
                </a:r>
                <a:r>
                  <a:rPr lang="en-US" dirty="0">
                    <a:solidFill>
                      <a:schemeClr val="tx1"/>
                    </a:solidFill>
                  </a:rPr>
                  <a:t> </a:t>
                </a:r>
                <a:r>
                  <a:rPr lang="en-US" spc="-10" dirty="0">
                    <a:solidFill>
                      <a:schemeClr val="tx1"/>
                    </a:solidFill>
                  </a:rPr>
                  <a:t>th</a:t>
                </a:r>
                <a:r>
                  <a:rPr lang="en-US" spc="-5" dirty="0">
                    <a:solidFill>
                      <a:schemeClr val="tx1"/>
                    </a:solidFill>
                  </a:rPr>
                  <a:t>e </a:t>
                </a:r>
                <a:r>
                  <a:rPr lang="en-US" spc="-10" dirty="0">
                    <a:solidFill>
                      <a:schemeClr val="tx1"/>
                    </a:solidFill>
                  </a:rPr>
                  <a:t>objec</a:t>
                </a:r>
                <a:r>
                  <a:rPr lang="en-US" spc="-5" dirty="0">
                    <a:solidFill>
                      <a:schemeClr val="tx1"/>
                    </a:solidFill>
                  </a:rPr>
                  <a:t>t</a:t>
                </a:r>
                <a:r>
                  <a:rPr lang="en-US" dirty="0">
                    <a:solidFill>
                      <a:schemeClr val="tx1"/>
                    </a:solidFill>
                  </a:rPr>
                  <a:t> </a:t>
                </a:r>
                <a:r>
                  <a:rPr lang="en-US" spc="-10" dirty="0">
                    <a:solidFill>
                      <a:schemeClr val="tx1"/>
                    </a:solidFill>
                  </a:rPr>
                  <a:t>“infinitel</a:t>
                </a:r>
                <a:r>
                  <a:rPr lang="en-US" spc="-5" dirty="0">
                    <a:solidFill>
                      <a:schemeClr val="tx1"/>
                    </a:solidFill>
                  </a:rPr>
                  <a:t>y </a:t>
                </a:r>
                <a:r>
                  <a:rPr lang="en-US" spc="-10" dirty="0">
                    <a:solidFill>
                      <a:schemeClr val="tx1"/>
                    </a:solidFill>
                  </a:rPr>
                  <a:t>fa</a:t>
                </a:r>
                <a:r>
                  <a:rPr lang="en-US" spc="-5" dirty="0">
                    <a:solidFill>
                      <a:schemeClr val="tx1"/>
                    </a:solidFill>
                  </a:rPr>
                  <a:t>r </a:t>
                </a:r>
                <a:r>
                  <a:rPr lang="en-US" spc="-15" dirty="0">
                    <a:solidFill>
                      <a:schemeClr val="tx1"/>
                    </a:solidFill>
                  </a:rPr>
                  <a:t>away</a:t>
                </a:r>
                <a:r>
                  <a:rPr lang="en-US" spc="-5" dirty="0">
                    <a:solidFill>
                      <a:schemeClr val="tx1"/>
                    </a:solidFill>
                  </a:rPr>
                  <a:t>”</a:t>
                </a:r>
                <a:r>
                  <a:rPr lang="en-US" dirty="0">
                    <a:solidFill>
                      <a:schemeClr val="tx1"/>
                    </a:solidFill>
                  </a:rPr>
                  <a:t> </a:t>
                </a:r>
                <a:r>
                  <a:rPr lang="en-US" spc="-10" dirty="0">
                    <a:solidFill>
                      <a:schemeClr val="tx1"/>
                    </a:solidFill>
                  </a:rPr>
                  <a:t>i</a:t>
                </a:r>
                <a:r>
                  <a:rPr lang="en-US" spc="-5" dirty="0">
                    <a:solidFill>
                      <a:schemeClr val="tx1"/>
                    </a:solidFill>
                  </a:rPr>
                  <a:t>s</a:t>
                </a:r>
                <a:r>
                  <a:rPr lang="en-US" spc="45" dirty="0">
                    <a:solidFill>
                      <a:schemeClr val="tx1"/>
                    </a:solidFill>
                  </a:rPr>
                  <a:t> </a:t>
                </a:r>
                <a14:m>
                  <m:oMath xmlns:m="http://schemas.openxmlformats.org/officeDocument/2006/math">
                    <m:f>
                      <m:fPr>
                        <m:ctrlPr>
                          <a:rPr lang="en-US" i="1" spc="45" dirty="0">
                            <a:solidFill>
                              <a:schemeClr val="tx1"/>
                            </a:solidFill>
                            <a:latin typeface="Cambria Math" panose="02040503050406030204" pitchFamily="18" charset="0"/>
                          </a:rPr>
                        </m:ctrlPr>
                      </m:fPr>
                      <m:num>
                        <m:r>
                          <m:rPr>
                            <m:nor/>
                          </m:rPr>
                          <a:rPr lang="en-US" i="1" spc="120" dirty="0">
                            <a:solidFill>
                              <a:schemeClr val="tx1"/>
                            </a:solidFill>
                          </a:rPr>
                          <m:t>G</m:t>
                        </m:r>
                        <m:r>
                          <m:rPr>
                            <m:nor/>
                          </m:rPr>
                          <a:rPr lang="en-US" i="1" spc="-5" dirty="0">
                            <a:solidFill>
                              <a:schemeClr val="tx1"/>
                            </a:solidFill>
                          </a:rPr>
                          <m:t>M</m:t>
                        </m:r>
                        <m:r>
                          <m:rPr>
                            <m:nor/>
                          </m:rPr>
                          <a:rPr lang="en-US" i="1" spc="97" baseline="-25000" dirty="0">
                            <a:solidFill>
                              <a:schemeClr val="tx1"/>
                            </a:solidFill>
                          </a:rPr>
                          <m:t>e</m:t>
                        </m:r>
                        <m:r>
                          <m:rPr>
                            <m:nor/>
                          </m:rPr>
                          <a:rPr lang="en-US" i="1" spc="45" dirty="0">
                            <a:solidFill>
                              <a:schemeClr val="tx1"/>
                            </a:solidFill>
                          </a:rPr>
                          <m:t>m</m:t>
                        </m:r>
                      </m:num>
                      <m:den>
                        <m:sSub>
                          <m:sSubPr>
                            <m:ctrlPr>
                              <a:rPr lang="en-US" i="1" spc="45" dirty="0">
                                <a:solidFill>
                                  <a:schemeClr val="tx1"/>
                                </a:solidFill>
                                <a:latin typeface="Cambria Math" panose="02040503050406030204" pitchFamily="18" charset="0"/>
                              </a:rPr>
                            </m:ctrlPr>
                          </m:sSubPr>
                          <m:e>
                            <m:r>
                              <a:rPr lang="en-US" i="1" spc="45" dirty="0">
                                <a:solidFill>
                                  <a:schemeClr val="tx1"/>
                                </a:solidFill>
                                <a:latin typeface="Cambria Math" panose="02040503050406030204" pitchFamily="18" charset="0"/>
                              </a:rPr>
                              <m:t>𝑟</m:t>
                            </m:r>
                          </m:e>
                          <m:sub>
                            <m:r>
                              <a:rPr lang="en-US" i="1" spc="45" dirty="0">
                                <a:solidFill>
                                  <a:schemeClr val="tx1"/>
                                </a:solidFill>
                                <a:latin typeface="Cambria Math" panose="02040503050406030204" pitchFamily="18" charset="0"/>
                              </a:rPr>
                              <m:t>𝑒</m:t>
                            </m:r>
                          </m:sub>
                        </m:sSub>
                      </m:den>
                    </m:f>
                  </m:oMath>
                </a14:m>
                <a:r>
                  <a:rPr lang="en-US" dirty="0">
                    <a:solidFill>
                      <a:schemeClr val="tx1"/>
                    </a:solidFill>
                  </a:rPr>
                  <a:t> joules.</a:t>
                </a:r>
              </a:p>
              <a:p>
                <a:pPr marL="0" indent="0">
                  <a:lnSpc>
                    <a:spcPct val="100000"/>
                  </a:lnSpc>
                  <a:spcBef>
                    <a:spcPts val="610"/>
                  </a:spcBef>
                  <a:buNone/>
                </a:pPr>
                <a:endParaRPr lang="en-US" sz="2400" dirty="0">
                  <a:latin typeface="Times New Roman"/>
                  <a:cs typeface="Times New Roman"/>
                </a:endParaRPr>
              </a:p>
              <a:p>
                <a:pPr marL="0" indent="0">
                  <a:lnSpc>
                    <a:spcPct val="100000"/>
                  </a:lnSpc>
                  <a:spcBef>
                    <a:spcPts val="610"/>
                  </a:spcBef>
                  <a:buNone/>
                </a:pPr>
                <a:endParaRPr lang="en-US" sz="2400" dirty="0">
                  <a:latin typeface="Times New Roman"/>
                  <a:cs typeface="Times New Roman"/>
                </a:endParaRPr>
              </a:p>
              <a:p>
                <a:pPr marL="0" indent="0">
                  <a:lnSpc>
                    <a:spcPct val="100000"/>
                  </a:lnSpc>
                  <a:spcBef>
                    <a:spcPts val="610"/>
                  </a:spcBef>
                  <a:buNone/>
                </a:pPr>
                <a:endParaRPr lang="en-US" sz="2400" dirty="0">
                  <a:latin typeface="Times New Roman"/>
                  <a:cs typeface="Times New Roman"/>
                </a:endParaRPr>
              </a:p>
            </p:txBody>
          </p:sp>
        </mc:Choice>
        <mc:Fallback xmlns="">
          <p:sp>
            <p:nvSpPr>
              <p:cNvPr id="3" name="Content Placeholder 2">
                <a:extLst>
                  <a:ext uri="{FF2B5EF4-FFF2-40B4-BE49-F238E27FC236}">
                    <a16:creationId xmlns:a16="http://schemas.microsoft.com/office/drawing/2014/main"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10846559" cy="4756245"/>
              </a:xfrm>
              <a:blipFill>
                <a:blip r:embed="rId2"/>
                <a:stretch>
                  <a:fillRect l="-674" t="-897" r="-899"/>
                </a:stretch>
              </a:blipFill>
            </p:spPr>
            <p:txBody>
              <a:bodyPr/>
              <a:lstStyle/>
              <a:p>
                <a:r>
                  <a:rPr lang="en-US">
                    <a:noFill/>
                  </a:rPr>
                  <a:t> </a:t>
                </a:r>
              </a:p>
            </p:txBody>
          </p:sp>
        </mc:Fallback>
      </mc:AlternateContent>
    </p:spTree>
    <p:extLst>
      <p:ext uri="{BB962C8B-B14F-4D97-AF65-F5344CB8AC3E}">
        <p14:creationId xmlns:p14="http://schemas.microsoft.com/office/powerpoint/2010/main" val="399362982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7.7 Improper </a:t>
            </a:r>
            <a:r>
              <a:rPr lang="en-US" sz="3100" dirty="0"/>
              <a:t>Integrals (</a:t>
            </a:r>
            <a:r>
              <a:rPr lang="en-US" sz="3100" dirty="0" smtClean="0"/>
              <a:t>13 </a:t>
            </a:r>
            <a:r>
              <a:rPr lang="en-US" sz="3100" dirty="0"/>
              <a:t>of 25)</a:t>
            </a: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2800" dirty="0"/>
              <a:t/>
            </a:r>
            <a:br>
              <a:rPr lang="en-US" sz="2800" dirty="0"/>
            </a:br>
            <a:endParaRPr lang="en-US"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799" y="1371600"/>
                <a:ext cx="10846559" cy="4756245"/>
              </a:xfrm>
            </p:spPr>
            <p:txBody>
              <a:bodyPr>
                <a:noAutofit/>
              </a:bodyPr>
              <a:lstStyle/>
              <a:p>
                <a:pPr marL="0" indent="0">
                  <a:lnSpc>
                    <a:spcPct val="100000"/>
                  </a:lnSpc>
                  <a:spcBef>
                    <a:spcPts val="610"/>
                  </a:spcBef>
                  <a:buNone/>
                </a:pPr>
                <a:endParaRPr lang="en-US" dirty="0">
                  <a:solidFill>
                    <a:schemeClr val="tx1"/>
                  </a:solidFill>
                </a:endParaRPr>
              </a:p>
              <a:p>
                <a:pPr marL="457200" indent="-457200">
                  <a:lnSpc>
                    <a:spcPct val="100000"/>
                  </a:lnSpc>
                  <a:spcBef>
                    <a:spcPts val="610"/>
                  </a:spcBef>
                  <a:buAutoNum type="alphaLcParenBoth" startAt="2"/>
                </a:pPr>
                <a:r>
                  <a:rPr lang="en-US" spc="-15" dirty="0">
                    <a:solidFill>
                      <a:schemeClr val="tx1"/>
                    </a:solidFill>
                  </a:rPr>
                  <a:t>B</a:t>
                </a:r>
                <a:r>
                  <a:rPr lang="en-US" spc="-5" dirty="0">
                    <a:solidFill>
                      <a:schemeClr val="tx1"/>
                    </a:solidFill>
                  </a:rPr>
                  <a:t>y</a:t>
                </a:r>
                <a:r>
                  <a:rPr lang="en-US" spc="-15" dirty="0">
                    <a:solidFill>
                      <a:schemeClr val="tx1"/>
                    </a:solidFill>
                  </a:rPr>
                  <a:t> </a:t>
                </a:r>
                <a:r>
                  <a:rPr lang="en-US" spc="-10" dirty="0">
                    <a:solidFill>
                      <a:schemeClr val="tx1"/>
                    </a:solidFill>
                  </a:rPr>
                  <a:t>th</a:t>
                </a:r>
                <a:r>
                  <a:rPr lang="en-US" spc="-5" dirty="0">
                    <a:solidFill>
                      <a:schemeClr val="tx1"/>
                    </a:solidFill>
                  </a:rPr>
                  <a:t>e</a:t>
                </a:r>
                <a:r>
                  <a:rPr lang="en-US" spc="-15" dirty="0">
                    <a:solidFill>
                      <a:schemeClr val="tx1"/>
                    </a:solidFill>
                  </a:rPr>
                  <a:t> </a:t>
                </a:r>
                <a:r>
                  <a:rPr lang="en-US" spc="-10" dirty="0">
                    <a:solidFill>
                      <a:schemeClr val="tx1"/>
                    </a:solidFill>
                  </a:rPr>
                  <a:t>principl</a:t>
                </a:r>
                <a:r>
                  <a:rPr lang="en-US" spc="-5" dirty="0">
                    <a:solidFill>
                      <a:schemeClr val="tx1"/>
                    </a:solidFill>
                  </a:rPr>
                  <a:t>e</a:t>
                </a:r>
                <a:r>
                  <a:rPr lang="en-US" spc="-15" dirty="0">
                    <a:solidFill>
                      <a:schemeClr val="tx1"/>
                    </a:solidFill>
                  </a:rPr>
                  <a:t> </a:t>
                </a:r>
                <a:r>
                  <a:rPr lang="en-US" spc="-10" dirty="0">
                    <a:solidFill>
                      <a:schemeClr val="tx1"/>
                    </a:solidFill>
                  </a:rPr>
                  <a:t>o</a:t>
                </a:r>
                <a:r>
                  <a:rPr lang="en-US" spc="-5" dirty="0">
                    <a:solidFill>
                      <a:schemeClr val="tx1"/>
                    </a:solidFill>
                  </a:rPr>
                  <a:t>f</a:t>
                </a:r>
                <a:r>
                  <a:rPr lang="en-US" spc="-15" dirty="0">
                    <a:solidFill>
                      <a:schemeClr val="tx1"/>
                    </a:solidFill>
                  </a:rPr>
                  <a:t> </a:t>
                </a:r>
                <a:r>
                  <a:rPr lang="en-US" spc="-10" dirty="0">
                    <a:solidFill>
                      <a:schemeClr val="tx1"/>
                    </a:solidFill>
                  </a:rPr>
                  <a:t>Conservatio</a:t>
                </a:r>
                <a:r>
                  <a:rPr lang="en-US" spc="-5" dirty="0">
                    <a:solidFill>
                      <a:schemeClr val="tx1"/>
                    </a:solidFill>
                  </a:rPr>
                  <a:t>n</a:t>
                </a:r>
                <a:r>
                  <a:rPr lang="en-US" spc="-10" dirty="0">
                    <a:solidFill>
                      <a:schemeClr val="tx1"/>
                    </a:solidFill>
                  </a:rPr>
                  <a:t> o</a:t>
                </a:r>
                <a:r>
                  <a:rPr lang="en-US" spc="-5" dirty="0">
                    <a:solidFill>
                      <a:schemeClr val="tx1"/>
                    </a:solidFill>
                  </a:rPr>
                  <a:t>f</a:t>
                </a:r>
                <a:r>
                  <a:rPr lang="en-US" spc="-15" dirty="0">
                    <a:solidFill>
                      <a:schemeClr val="tx1"/>
                    </a:solidFill>
                  </a:rPr>
                  <a:t> </a:t>
                </a:r>
                <a:r>
                  <a:rPr lang="en-US" spc="-10" dirty="0">
                    <a:solidFill>
                      <a:schemeClr val="tx1"/>
                    </a:solidFill>
                  </a:rPr>
                  <a:t>Energy</a:t>
                </a:r>
                <a:r>
                  <a:rPr lang="en-US" spc="-5" dirty="0">
                    <a:solidFill>
                      <a:schemeClr val="tx1"/>
                    </a:solidFill>
                  </a:rPr>
                  <a:t>,</a:t>
                </a:r>
                <a:r>
                  <a:rPr lang="en-US" spc="-10" dirty="0">
                    <a:solidFill>
                      <a:schemeClr val="tx1"/>
                    </a:solidFill>
                  </a:rPr>
                  <a:t> a</a:t>
                </a:r>
                <a:r>
                  <a:rPr lang="en-US" spc="-5" dirty="0">
                    <a:solidFill>
                      <a:schemeClr val="tx1"/>
                    </a:solidFill>
                  </a:rPr>
                  <a:t>n</a:t>
                </a:r>
                <a:r>
                  <a:rPr lang="en-US" spc="-15" dirty="0">
                    <a:solidFill>
                      <a:schemeClr val="tx1"/>
                    </a:solidFill>
                  </a:rPr>
                  <a:t> </a:t>
                </a:r>
                <a:r>
                  <a:rPr lang="en-US" spc="-10" dirty="0">
                    <a:solidFill>
                      <a:schemeClr val="tx1"/>
                    </a:solidFill>
                  </a:rPr>
                  <a:t>objec</a:t>
                </a:r>
                <a:r>
                  <a:rPr lang="en-US" spc="-5" dirty="0">
                    <a:solidFill>
                      <a:schemeClr val="tx1"/>
                    </a:solidFill>
                  </a:rPr>
                  <a:t>t</a:t>
                </a:r>
                <a:r>
                  <a:rPr lang="en-US" spc="-10" dirty="0">
                    <a:solidFill>
                      <a:schemeClr val="tx1"/>
                    </a:solidFill>
                  </a:rPr>
                  <a:t> launche</a:t>
                </a:r>
                <a:r>
                  <a:rPr lang="en-US" spc="-5" dirty="0">
                    <a:solidFill>
                      <a:schemeClr val="tx1"/>
                    </a:solidFill>
                  </a:rPr>
                  <a:t>d</a:t>
                </a:r>
                <a:r>
                  <a:rPr lang="en-US" spc="-10" dirty="0">
                    <a:solidFill>
                      <a:schemeClr val="tx1"/>
                    </a:solidFill>
                  </a:rPr>
                  <a:t> wit</a:t>
                </a:r>
                <a:r>
                  <a:rPr lang="en-US" spc="-5" dirty="0">
                    <a:solidFill>
                      <a:schemeClr val="tx1"/>
                    </a:solidFill>
                  </a:rPr>
                  <a:t>h</a:t>
                </a:r>
                <a:r>
                  <a:rPr lang="en-US" spc="-15" dirty="0">
                    <a:solidFill>
                      <a:schemeClr val="tx1"/>
                    </a:solidFill>
                  </a:rPr>
                  <a:t> </a:t>
                </a:r>
                <a:r>
                  <a:rPr lang="en-US" spc="-10" dirty="0">
                    <a:solidFill>
                      <a:schemeClr val="tx1"/>
                    </a:solidFill>
                  </a:rPr>
                  <a:t>velocit</a:t>
                </a:r>
                <a:r>
                  <a:rPr lang="en-US" spc="-5" dirty="0">
                    <a:solidFill>
                      <a:schemeClr val="tx1"/>
                    </a:solidFill>
                  </a:rPr>
                  <a:t>y</a:t>
                </a:r>
                <a:r>
                  <a:rPr lang="en-US" spc="-10" dirty="0">
                    <a:solidFill>
                      <a:schemeClr val="tx1"/>
                    </a:solidFill>
                  </a:rPr>
                  <a:t> </a:t>
                </a:r>
                <a:r>
                  <a:rPr lang="en-US" i="1" spc="-114" dirty="0">
                    <a:solidFill>
                      <a:schemeClr val="tx1"/>
                    </a:solidFill>
                  </a:rPr>
                  <a:t>v</a:t>
                </a:r>
                <a:r>
                  <a:rPr lang="en-US" baseline="-11111" dirty="0">
                    <a:solidFill>
                      <a:schemeClr val="tx1"/>
                    </a:solidFill>
                  </a:rPr>
                  <a:t>0 </a:t>
                </a:r>
                <a:r>
                  <a:rPr lang="en-US" spc="-5" dirty="0">
                    <a:solidFill>
                      <a:schemeClr val="tx1"/>
                    </a:solidFill>
                  </a:rPr>
                  <a:t>will escape</a:t>
                </a:r>
                <a:r>
                  <a:rPr lang="en-US" spc="25" dirty="0">
                    <a:solidFill>
                      <a:schemeClr val="tx1"/>
                    </a:solidFill>
                  </a:rPr>
                  <a:t> </a:t>
                </a:r>
                <a:r>
                  <a:rPr lang="en-US" spc="-5" dirty="0">
                    <a:solidFill>
                      <a:schemeClr val="tx1"/>
                    </a:solidFill>
                  </a:rPr>
                  <a:t>the</a:t>
                </a:r>
                <a:r>
                  <a:rPr lang="en-US" spc="25" dirty="0">
                    <a:solidFill>
                      <a:schemeClr val="tx1"/>
                    </a:solidFill>
                  </a:rPr>
                  <a:t> </a:t>
                </a:r>
                <a:r>
                  <a:rPr lang="en-US" spc="-5" dirty="0">
                    <a:solidFill>
                      <a:schemeClr val="tx1"/>
                    </a:solidFill>
                  </a:rPr>
                  <a:t>earth’s</a:t>
                </a:r>
                <a:r>
                  <a:rPr lang="en-US" spc="25" dirty="0">
                    <a:solidFill>
                      <a:schemeClr val="tx1"/>
                    </a:solidFill>
                  </a:rPr>
                  <a:t> </a:t>
                </a:r>
                <a:r>
                  <a:rPr lang="en-US" spc="-5" dirty="0">
                    <a:solidFill>
                      <a:schemeClr val="tx1"/>
                    </a:solidFill>
                  </a:rPr>
                  <a:t>gravitational</a:t>
                </a:r>
                <a:r>
                  <a:rPr lang="en-US" spc="25" dirty="0">
                    <a:solidFill>
                      <a:schemeClr val="tx1"/>
                    </a:solidFill>
                  </a:rPr>
                  <a:t> </a:t>
                </a:r>
                <a:r>
                  <a:rPr lang="en-US" spc="-5" dirty="0">
                    <a:solidFill>
                      <a:schemeClr val="tx1"/>
                    </a:solidFill>
                  </a:rPr>
                  <a:t>field</a:t>
                </a:r>
                <a:r>
                  <a:rPr lang="en-US" spc="25" dirty="0">
                    <a:solidFill>
                      <a:schemeClr val="tx1"/>
                    </a:solidFill>
                  </a:rPr>
                  <a:t> </a:t>
                </a:r>
                <a:r>
                  <a:rPr lang="en-US" spc="-5" dirty="0">
                    <a:solidFill>
                      <a:schemeClr val="tx1"/>
                    </a:solidFill>
                  </a:rPr>
                  <a:t>if</a:t>
                </a:r>
                <a:r>
                  <a:rPr lang="en-US" spc="25" dirty="0">
                    <a:solidFill>
                      <a:schemeClr val="tx1"/>
                    </a:solidFill>
                  </a:rPr>
                  <a:t> </a:t>
                </a:r>
                <a:r>
                  <a:rPr lang="en-US" spc="-5" dirty="0">
                    <a:solidFill>
                      <a:schemeClr val="tx1"/>
                    </a:solidFill>
                  </a:rPr>
                  <a:t>its</a:t>
                </a:r>
                <a:r>
                  <a:rPr lang="en-US" spc="25" dirty="0">
                    <a:solidFill>
                      <a:schemeClr val="tx1"/>
                    </a:solidFill>
                  </a:rPr>
                  <a:t> </a:t>
                </a:r>
                <a:r>
                  <a:rPr lang="en-US" spc="-5" dirty="0">
                    <a:solidFill>
                      <a:schemeClr val="tx1"/>
                    </a:solidFill>
                  </a:rPr>
                  <a:t>kinetic</a:t>
                </a:r>
                <a:r>
                  <a:rPr lang="en-US" spc="25" dirty="0">
                    <a:solidFill>
                      <a:schemeClr val="tx1"/>
                    </a:solidFill>
                  </a:rPr>
                  <a:t> </a:t>
                </a:r>
                <a:r>
                  <a:rPr lang="en-US" spc="-5" dirty="0">
                    <a:solidFill>
                      <a:schemeClr val="tx1"/>
                    </a:solidFill>
                  </a:rPr>
                  <a:t>energy</a:t>
                </a:r>
                <a:r>
                  <a:rPr lang="en-US" dirty="0">
                    <a:solidFill>
                      <a:schemeClr val="tx1"/>
                    </a:solidFill>
                  </a:rPr>
                  <a:t> </a:t>
                </a:r>
                <a14:m>
                  <m:oMath xmlns:m="http://schemas.openxmlformats.org/officeDocument/2006/math">
                    <m:f>
                      <m:fPr>
                        <m:ctrlPr>
                          <a:rPr lang="en-US" i="1" spc="-105" smtClean="0">
                            <a:solidFill>
                              <a:schemeClr val="tx1"/>
                            </a:solidFill>
                            <a:latin typeface="Cambria Math" panose="02040503050406030204" pitchFamily="18" charset="0"/>
                            <a:cs typeface="Times New Roman"/>
                          </a:rPr>
                        </m:ctrlPr>
                      </m:fPr>
                      <m:num>
                        <m:r>
                          <a:rPr lang="en-US" b="0" i="1" spc="-105" smtClean="0">
                            <a:solidFill>
                              <a:schemeClr val="tx1"/>
                            </a:solidFill>
                            <a:latin typeface="Cambria Math" panose="02040503050406030204" pitchFamily="18" charset="0"/>
                            <a:cs typeface="Times New Roman"/>
                          </a:rPr>
                          <m:t>1</m:t>
                        </m:r>
                      </m:num>
                      <m:den>
                        <m:r>
                          <a:rPr lang="en-US" b="0" i="1" spc="-105" smtClean="0">
                            <a:solidFill>
                              <a:schemeClr val="tx1"/>
                            </a:solidFill>
                            <a:latin typeface="Cambria Math" panose="02040503050406030204" pitchFamily="18" charset="0"/>
                            <a:cs typeface="Times New Roman"/>
                          </a:rPr>
                          <m:t>2</m:t>
                        </m:r>
                      </m:den>
                    </m:f>
                    <m:r>
                      <a:rPr lang="en-US" b="0" i="1" spc="-105" smtClean="0">
                        <a:solidFill>
                          <a:schemeClr val="tx1"/>
                        </a:solidFill>
                        <a:latin typeface="Cambria Math" panose="02040503050406030204" pitchFamily="18" charset="0"/>
                        <a:cs typeface="Times New Roman"/>
                      </a:rPr>
                      <m:t>𝑚</m:t>
                    </m:r>
                    <m:sSubSup>
                      <m:sSubSupPr>
                        <m:ctrlPr>
                          <a:rPr lang="en-US" b="0" i="1" spc="-105" smtClean="0">
                            <a:solidFill>
                              <a:schemeClr val="tx1"/>
                            </a:solidFill>
                            <a:latin typeface="Cambria Math" panose="02040503050406030204" pitchFamily="18" charset="0"/>
                            <a:cs typeface="Times New Roman"/>
                          </a:rPr>
                        </m:ctrlPr>
                      </m:sSubSupPr>
                      <m:e>
                        <m:r>
                          <a:rPr lang="en-US" b="0" i="1" spc="-105" smtClean="0">
                            <a:solidFill>
                              <a:schemeClr val="tx1"/>
                            </a:solidFill>
                            <a:latin typeface="Cambria Math" panose="02040503050406030204" pitchFamily="18" charset="0"/>
                            <a:cs typeface="Times New Roman"/>
                          </a:rPr>
                          <m:t>𝑣</m:t>
                        </m:r>
                      </m:e>
                      <m:sub>
                        <m:r>
                          <a:rPr lang="en-US" b="0" i="1" spc="-105" smtClean="0">
                            <a:solidFill>
                              <a:schemeClr val="tx1"/>
                            </a:solidFill>
                            <a:latin typeface="Cambria Math" panose="02040503050406030204" pitchFamily="18" charset="0"/>
                            <a:cs typeface="Times New Roman"/>
                          </a:rPr>
                          <m:t>0</m:t>
                        </m:r>
                      </m:sub>
                      <m:sup>
                        <m:r>
                          <a:rPr lang="en-US" b="0" i="1" spc="-105" smtClean="0">
                            <a:solidFill>
                              <a:schemeClr val="tx1"/>
                            </a:solidFill>
                            <a:latin typeface="Cambria Math" panose="02040503050406030204" pitchFamily="18" charset="0"/>
                            <a:cs typeface="Times New Roman"/>
                          </a:rPr>
                          <m:t>2</m:t>
                        </m:r>
                      </m:sup>
                    </m:sSubSup>
                  </m:oMath>
                </a14:m>
                <a:r>
                  <a:rPr lang="en-US" spc="-75" baseline="25925" dirty="0">
                    <a:solidFill>
                      <a:schemeClr val="tx1"/>
                    </a:solidFill>
                  </a:rPr>
                  <a:t> </a:t>
                </a:r>
                <a:r>
                  <a:rPr lang="en-US" spc="-10" dirty="0">
                    <a:solidFill>
                      <a:schemeClr val="tx1"/>
                    </a:solidFill>
                  </a:rPr>
                  <a:t>i</a:t>
                </a:r>
                <a:r>
                  <a:rPr lang="en-US" spc="-5" dirty="0">
                    <a:solidFill>
                      <a:schemeClr val="tx1"/>
                    </a:solidFill>
                  </a:rPr>
                  <a:t>s</a:t>
                </a:r>
                <a:r>
                  <a:rPr lang="en-US" spc="25" dirty="0">
                    <a:solidFill>
                      <a:schemeClr val="tx1"/>
                    </a:solidFill>
                  </a:rPr>
                  <a:t> </a:t>
                </a:r>
                <a:r>
                  <a:rPr lang="en-US" spc="-10" dirty="0">
                    <a:solidFill>
                      <a:schemeClr val="tx1"/>
                    </a:solidFill>
                  </a:rPr>
                  <a:t>a</a:t>
                </a:r>
                <a:r>
                  <a:rPr lang="en-US" spc="-5" dirty="0">
                    <a:solidFill>
                      <a:schemeClr val="tx1"/>
                    </a:solidFill>
                  </a:rPr>
                  <a:t>t</a:t>
                </a:r>
                <a:r>
                  <a:rPr lang="en-US" spc="25" dirty="0">
                    <a:solidFill>
                      <a:schemeClr val="tx1"/>
                    </a:solidFill>
                  </a:rPr>
                  <a:t> </a:t>
                </a:r>
                <a:r>
                  <a:rPr lang="en-US" spc="-10" dirty="0">
                    <a:solidFill>
                      <a:schemeClr val="tx1"/>
                    </a:solidFill>
                  </a:rPr>
                  <a:t>leas</a:t>
                </a:r>
                <a:r>
                  <a:rPr lang="en-US" spc="-5" dirty="0">
                    <a:solidFill>
                      <a:schemeClr val="tx1"/>
                    </a:solidFill>
                  </a:rPr>
                  <a:t>t</a:t>
                </a:r>
                <a:r>
                  <a:rPr lang="en-US" spc="25" dirty="0">
                    <a:solidFill>
                      <a:schemeClr val="tx1"/>
                    </a:solidFill>
                  </a:rPr>
                  <a:t> </a:t>
                </a:r>
                <a:r>
                  <a:rPr lang="en-US" spc="-10" dirty="0">
                    <a:solidFill>
                      <a:schemeClr val="tx1"/>
                    </a:solidFill>
                  </a:rPr>
                  <a:t>a</a:t>
                </a:r>
                <a:r>
                  <a:rPr lang="en-US" spc="-5" dirty="0">
                    <a:solidFill>
                      <a:schemeClr val="tx1"/>
                    </a:solidFill>
                  </a:rPr>
                  <a:t>s</a:t>
                </a:r>
                <a:r>
                  <a:rPr lang="en-US" spc="25" dirty="0">
                    <a:solidFill>
                      <a:schemeClr val="tx1"/>
                    </a:solidFill>
                  </a:rPr>
                  <a:t> </a:t>
                </a:r>
                <a:r>
                  <a:rPr lang="en-US" spc="-5" dirty="0">
                    <a:solidFill>
                      <a:schemeClr val="tx1"/>
                    </a:solidFill>
                  </a:rPr>
                  <a:t>l</a:t>
                </a:r>
                <a:r>
                  <a:rPr lang="en-US" spc="-10" dirty="0">
                    <a:solidFill>
                      <a:schemeClr val="tx1"/>
                    </a:solidFill>
                  </a:rPr>
                  <a:t>arg</a:t>
                </a:r>
                <a:r>
                  <a:rPr lang="en-US" spc="-5" dirty="0">
                    <a:solidFill>
                      <a:schemeClr val="tx1"/>
                    </a:solidFill>
                  </a:rPr>
                  <a:t>e</a:t>
                </a:r>
                <a:r>
                  <a:rPr lang="en-US" spc="25" dirty="0">
                    <a:solidFill>
                      <a:schemeClr val="tx1"/>
                    </a:solidFill>
                  </a:rPr>
                  <a:t> </a:t>
                </a:r>
                <a:r>
                  <a:rPr lang="en-US" spc="-10" dirty="0">
                    <a:solidFill>
                      <a:schemeClr val="tx1"/>
                    </a:solidFill>
                  </a:rPr>
                  <a:t>a</a:t>
                </a:r>
                <a:r>
                  <a:rPr lang="en-US" spc="-5" dirty="0">
                    <a:solidFill>
                      <a:schemeClr val="tx1"/>
                    </a:solidFill>
                  </a:rPr>
                  <a:t>s</a:t>
                </a:r>
                <a:r>
                  <a:rPr lang="en-US" spc="25" dirty="0">
                    <a:solidFill>
                      <a:schemeClr val="tx1"/>
                    </a:solidFill>
                  </a:rPr>
                  <a:t> </a:t>
                </a:r>
                <a:r>
                  <a:rPr lang="en-US" spc="-10" dirty="0">
                    <a:solidFill>
                      <a:schemeClr val="tx1"/>
                    </a:solidFill>
                  </a:rPr>
                  <a:t>the work</a:t>
                </a:r>
                <a:r>
                  <a:rPr lang="en-US" spc="-5" dirty="0">
                    <a:solidFill>
                      <a:schemeClr val="tx1"/>
                    </a:solidFill>
                  </a:rPr>
                  <a:t> required to </a:t>
                </a:r>
                <a:r>
                  <a:rPr lang="en-US" spc="-15" dirty="0">
                    <a:solidFill>
                      <a:schemeClr val="tx1"/>
                    </a:solidFill>
                  </a:rPr>
                  <a:t>m</a:t>
                </a:r>
                <a:r>
                  <a:rPr lang="en-US" spc="-5" dirty="0">
                    <a:solidFill>
                      <a:schemeClr val="tx1"/>
                    </a:solidFill>
                  </a:rPr>
                  <a:t>ove</a:t>
                </a:r>
                <a:r>
                  <a:rPr lang="en-US" dirty="0">
                    <a:solidFill>
                      <a:schemeClr val="tx1"/>
                    </a:solidFill>
                  </a:rPr>
                  <a:t> </a:t>
                </a:r>
                <a:r>
                  <a:rPr lang="en-US" spc="-5" dirty="0">
                    <a:solidFill>
                      <a:schemeClr val="tx1"/>
                    </a:solidFill>
                  </a:rPr>
                  <a:t>the object</a:t>
                </a:r>
                <a:r>
                  <a:rPr lang="en-US" dirty="0">
                    <a:solidFill>
                      <a:schemeClr val="tx1"/>
                    </a:solidFill>
                  </a:rPr>
                  <a:t> </a:t>
                </a:r>
                <a:r>
                  <a:rPr lang="en-US" spc="-5" dirty="0">
                    <a:solidFill>
                      <a:schemeClr val="tx1"/>
                    </a:solidFill>
                  </a:rPr>
                  <a:t>to infinity—that is, if</a:t>
                </a:r>
              </a:p>
              <a:p>
                <a:pPr marL="0" indent="0" algn="ctr">
                  <a:lnSpc>
                    <a:spcPct val="100000"/>
                  </a:lnSpc>
                  <a:spcBef>
                    <a:spcPts val="610"/>
                  </a:spcBef>
                  <a:buNone/>
                </a:pPr>
                <a:r>
                  <a:rPr lang="en-US" spc="-5" dirty="0">
                    <a:solidFill>
                      <a:schemeClr val="tx1"/>
                    </a:solidFill>
                  </a:rPr>
                  <a:t> </a:t>
                </a:r>
                <a14:m>
                  <m:oMath xmlns:m="http://schemas.openxmlformats.org/officeDocument/2006/math">
                    <m:f>
                      <m:fPr>
                        <m:ctrlPr>
                          <a:rPr lang="en-US" i="1" spc="-105">
                            <a:solidFill>
                              <a:schemeClr val="tx1"/>
                            </a:solidFill>
                            <a:latin typeface="Cambria Math" panose="02040503050406030204" pitchFamily="18" charset="0"/>
                            <a:cs typeface="Times New Roman"/>
                          </a:rPr>
                        </m:ctrlPr>
                      </m:fPr>
                      <m:num>
                        <m:r>
                          <a:rPr lang="en-US" i="1" spc="-105">
                            <a:solidFill>
                              <a:schemeClr val="tx1"/>
                            </a:solidFill>
                            <a:latin typeface="Cambria Math" panose="02040503050406030204" pitchFamily="18" charset="0"/>
                            <a:cs typeface="Times New Roman"/>
                          </a:rPr>
                          <m:t>1</m:t>
                        </m:r>
                      </m:num>
                      <m:den>
                        <m:r>
                          <a:rPr lang="en-US" i="1" spc="-105">
                            <a:solidFill>
                              <a:schemeClr val="tx1"/>
                            </a:solidFill>
                            <a:latin typeface="Cambria Math" panose="02040503050406030204" pitchFamily="18" charset="0"/>
                            <a:cs typeface="Times New Roman"/>
                          </a:rPr>
                          <m:t>2</m:t>
                        </m:r>
                      </m:den>
                    </m:f>
                    <m:r>
                      <a:rPr lang="en-US" i="1" spc="-105">
                        <a:solidFill>
                          <a:schemeClr val="tx1"/>
                        </a:solidFill>
                        <a:latin typeface="Cambria Math" panose="02040503050406030204" pitchFamily="18" charset="0"/>
                        <a:cs typeface="Times New Roman"/>
                      </a:rPr>
                      <m:t>𝑚</m:t>
                    </m:r>
                    <m:sSubSup>
                      <m:sSubSupPr>
                        <m:ctrlPr>
                          <a:rPr lang="en-US" i="1" spc="-105">
                            <a:solidFill>
                              <a:schemeClr val="tx1"/>
                            </a:solidFill>
                            <a:latin typeface="Cambria Math" panose="02040503050406030204" pitchFamily="18" charset="0"/>
                            <a:cs typeface="Times New Roman"/>
                          </a:rPr>
                        </m:ctrlPr>
                      </m:sSubSupPr>
                      <m:e>
                        <m:r>
                          <a:rPr lang="en-US" i="1" spc="-105">
                            <a:solidFill>
                              <a:schemeClr val="tx1"/>
                            </a:solidFill>
                            <a:latin typeface="Cambria Math" panose="02040503050406030204" pitchFamily="18" charset="0"/>
                            <a:cs typeface="Times New Roman"/>
                          </a:rPr>
                          <m:t>𝑣</m:t>
                        </m:r>
                      </m:e>
                      <m:sub>
                        <m:r>
                          <a:rPr lang="en-US" i="1" spc="-105">
                            <a:solidFill>
                              <a:schemeClr val="tx1"/>
                            </a:solidFill>
                            <a:latin typeface="Cambria Math" panose="02040503050406030204" pitchFamily="18" charset="0"/>
                            <a:cs typeface="Times New Roman"/>
                          </a:rPr>
                          <m:t>0</m:t>
                        </m:r>
                      </m:sub>
                      <m:sup>
                        <m:r>
                          <a:rPr lang="en-US" i="1" spc="-105">
                            <a:solidFill>
                              <a:schemeClr val="tx1"/>
                            </a:solidFill>
                            <a:latin typeface="Cambria Math" panose="02040503050406030204" pitchFamily="18" charset="0"/>
                            <a:cs typeface="Times New Roman"/>
                          </a:rPr>
                          <m:t>2</m:t>
                        </m:r>
                      </m:sup>
                    </m:sSubSup>
                    <m:r>
                      <a:rPr lang="en-US" i="1" spc="-105" smtClean="0">
                        <a:solidFill>
                          <a:schemeClr val="tx1"/>
                        </a:solidFill>
                        <a:latin typeface="Cambria Math" panose="02040503050406030204" pitchFamily="18" charset="0"/>
                        <a:ea typeface="Cambria Math" panose="02040503050406030204" pitchFamily="18" charset="0"/>
                        <a:cs typeface="Times New Roman"/>
                      </a:rPr>
                      <m:t>≥</m:t>
                    </m:r>
                    <m:f>
                      <m:fPr>
                        <m:ctrlPr>
                          <a:rPr lang="en-US" i="1" spc="45" dirty="0">
                            <a:solidFill>
                              <a:schemeClr val="tx1"/>
                            </a:solidFill>
                            <a:latin typeface="Cambria Math" panose="02040503050406030204" pitchFamily="18" charset="0"/>
                          </a:rPr>
                        </m:ctrlPr>
                      </m:fPr>
                      <m:num>
                        <m:r>
                          <m:rPr>
                            <m:nor/>
                          </m:rPr>
                          <a:rPr lang="en-US" i="1" spc="120" dirty="0">
                            <a:solidFill>
                              <a:schemeClr val="tx1"/>
                            </a:solidFill>
                          </a:rPr>
                          <m:t>G</m:t>
                        </m:r>
                        <m:r>
                          <m:rPr>
                            <m:nor/>
                          </m:rPr>
                          <a:rPr lang="en-US" i="1" spc="-5" dirty="0">
                            <a:solidFill>
                              <a:schemeClr val="tx1"/>
                            </a:solidFill>
                          </a:rPr>
                          <m:t>M</m:t>
                        </m:r>
                        <m:r>
                          <m:rPr>
                            <m:nor/>
                          </m:rPr>
                          <a:rPr lang="en-US" i="1" spc="97" baseline="-25000" dirty="0">
                            <a:solidFill>
                              <a:schemeClr val="tx1"/>
                            </a:solidFill>
                          </a:rPr>
                          <m:t>e</m:t>
                        </m:r>
                        <m:r>
                          <m:rPr>
                            <m:nor/>
                          </m:rPr>
                          <a:rPr lang="en-US" i="1" spc="45" dirty="0">
                            <a:solidFill>
                              <a:schemeClr val="tx1"/>
                            </a:solidFill>
                          </a:rPr>
                          <m:t>m</m:t>
                        </m:r>
                      </m:num>
                      <m:den>
                        <m:sSub>
                          <m:sSubPr>
                            <m:ctrlPr>
                              <a:rPr lang="en-US" i="1" spc="45" dirty="0">
                                <a:solidFill>
                                  <a:schemeClr val="tx1"/>
                                </a:solidFill>
                                <a:latin typeface="Cambria Math" panose="02040503050406030204" pitchFamily="18" charset="0"/>
                              </a:rPr>
                            </m:ctrlPr>
                          </m:sSubPr>
                          <m:e>
                            <m:r>
                              <a:rPr lang="en-US" i="1" spc="45" dirty="0">
                                <a:solidFill>
                                  <a:schemeClr val="tx1"/>
                                </a:solidFill>
                                <a:latin typeface="Cambria Math" panose="02040503050406030204" pitchFamily="18" charset="0"/>
                              </a:rPr>
                              <m:t>𝑟</m:t>
                            </m:r>
                          </m:e>
                          <m:sub>
                            <m:r>
                              <a:rPr lang="en-US" i="1" spc="45" dirty="0">
                                <a:solidFill>
                                  <a:schemeClr val="tx1"/>
                                </a:solidFill>
                                <a:latin typeface="Cambria Math" panose="02040503050406030204" pitchFamily="18" charset="0"/>
                              </a:rPr>
                              <m:t>𝑒</m:t>
                            </m:r>
                          </m:sub>
                        </m:sSub>
                      </m:den>
                    </m:f>
                    <m:r>
                      <a:rPr lang="en-US" b="0" i="1" spc="45" dirty="0" smtClean="0">
                        <a:solidFill>
                          <a:schemeClr val="tx1"/>
                        </a:solidFill>
                        <a:latin typeface="Cambria Math" panose="02040503050406030204" pitchFamily="18" charset="0"/>
                      </a:rPr>
                      <m:t> </m:t>
                    </m:r>
                    <m:r>
                      <m:rPr>
                        <m:sty m:val="p"/>
                      </m:rPr>
                      <a:rPr lang="en-US" b="0" i="0" spc="45" dirty="0" smtClean="0">
                        <a:solidFill>
                          <a:schemeClr val="tx1"/>
                        </a:solidFill>
                        <a:latin typeface="Cambria Math" panose="02040503050406030204" pitchFamily="18" charset="0"/>
                      </a:rPr>
                      <m:t>and</m:t>
                    </m:r>
                    <m:r>
                      <a:rPr lang="en-US" b="0" i="1" spc="45" dirty="0" smtClean="0">
                        <a:solidFill>
                          <a:schemeClr val="tx1"/>
                        </a:solidFill>
                        <a:latin typeface="Cambria Math" panose="02040503050406030204" pitchFamily="18" charset="0"/>
                      </a:rPr>
                      <m:t> </m:t>
                    </m:r>
                    <m:sSub>
                      <m:sSubPr>
                        <m:ctrlPr>
                          <a:rPr lang="en-US" i="1">
                            <a:latin typeface="Cambria Math" panose="02040503050406030204" pitchFamily="18" charset="0"/>
                            <a:cs typeface="Times New Roman"/>
                          </a:rPr>
                        </m:ctrlPr>
                      </m:sSubPr>
                      <m:e>
                        <m:r>
                          <a:rPr lang="en-US" i="1">
                            <a:latin typeface="Cambria Math" panose="02040503050406030204" pitchFamily="18" charset="0"/>
                            <a:cs typeface="Times New Roman"/>
                          </a:rPr>
                          <m:t>𝑣</m:t>
                        </m:r>
                      </m:e>
                      <m:sub>
                        <m:r>
                          <a:rPr lang="en-US" i="1">
                            <a:latin typeface="Cambria Math" panose="02040503050406030204" pitchFamily="18" charset="0"/>
                            <a:cs typeface="Times New Roman"/>
                          </a:rPr>
                          <m:t>0</m:t>
                        </m:r>
                      </m:sub>
                    </m:sSub>
                    <m:r>
                      <a:rPr lang="en-US" i="1">
                        <a:latin typeface="Cambria Math" panose="02040503050406030204" pitchFamily="18" charset="0"/>
                        <a:ea typeface="Cambria Math" panose="02040503050406030204" pitchFamily="18" charset="0"/>
                        <a:cs typeface="Times New Roman"/>
                      </a:rPr>
                      <m:t>≥</m:t>
                    </m:r>
                    <m:rad>
                      <m:radPr>
                        <m:degHide m:val="on"/>
                        <m:ctrlPr>
                          <a:rPr lang="en-US" i="1" smtClean="0">
                            <a:solidFill>
                              <a:schemeClr val="tx1"/>
                            </a:solidFill>
                            <a:latin typeface="Cambria Math" panose="02040503050406030204" pitchFamily="18" charset="0"/>
                            <a:ea typeface="Cambria Math" panose="02040503050406030204" pitchFamily="18" charset="0"/>
                            <a:cs typeface="Times New Roman"/>
                          </a:rPr>
                        </m:ctrlPr>
                      </m:radPr>
                      <m:deg/>
                      <m:e>
                        <m:f>
                          <m:fPr>
                            <m:ctrlPr>
                              <a:rPr lang="en-US" i="1" spc="45" dirty="0">
                                <a:solidFill>
                                  <a:schemeClr val="tx1"/>
                                </a:solidFill>
                                <a:latin typeface="Cambria Math" panose="02040503050406030204" pitchFamily="18" charset="0"/>
                              </a:rPr>
                            </m:ctrlPr>
                          </m:fPr>
                          <m:num>
                            <m:r>
                              <m:rPr>
                                <m:nor/>
                              </m:rPr>
                              <a:rPr lang="en-US" i="1" spc="45" dirty="0">
                                <a:solidFill>
                                  <a:schemeClr val="tx1"/>
                                </a:solidFill>
                              </a:rPr>
                              <m:t>2</m:t>
                            </m:r>
                            <m:r>
                              <m:rPr>
                                <m:nor/>
                              </m:rPr>
                              <a:rPr lang="en-US" i="1" spc="120" dirty="0">
                                <a:solidFill>
                                  <a:schemeClr val="tx1"/>
                                </a:solidFill>
                              </a:rPr>
                              <m:t>G</m:t>
                            </m:r>
                            <m:r>
                              <m:rPr>
                                <m:nor/>
                              </m:rPr>
                              <a:rPr lang="en-US" i="1" spc="-5" dirty="0">
                                <a:solidFill>
                                  <a:schemeClr val="tx1"/>
                                </a:solidFill>
                              </a:rPr>
                              <m:t>M</m:t>
                            </m:r>
                            <m:r>
                              <m:rPr>
                                <m:nor/>
                              </m:rPr>
                              <a:rPr lang="en-US" i="1" spc="97" baseline="-25000" dirty="0">
                                <a:solidFill>
                                  <a:schemeClr val="tx1"/>
                                </a:solidFill>
                              </a:rPr>
                              <m:t>e</m:t>
                            </m:r>
                          </m:num>
                          <m:den>
                            <m:sSub>
                              <m:sSubPr>
                                <m:ctrlPr>
                                  <a:rPr lang="en-US" i="1" spc="45" dirty="0">
                                    <a:solidFill>
                                      <a:schemeClr val="tx1"/>
                                    </a:solidFill>
                                    <a:latin typeface="Cambria Math" panose="02040503050406030204" pitchFamily="18" charset="0"/>
                                  </a:rPr>
                                </m:ctrlPr>
                              </m:sSubPr>
                              <m:e>
                                <m:r>
                                  <a:rPr lang="en-US" i="1" spc="45" dirty="0">
                                    <a:solidFill>
                                      <a:schemeClr val="tx1"/>
                                    </a:solidFill>
                                    <a:latin typeface="Cambria Math" panose="02040503050406030204" pitchFamily="18" charset="0"/>
                                  </a:rPr>
                                  <m:t>𝑟</m:t>
                                </m:r>
                              </m:e>
                              <m:sub>
                                <m:r>
                                  <a:rPr lang="en-US" i="1" spc="45" dirty="0">
                                    <a:solidFill>
                                      <a:schemeClr val="tx1"/>
                                    </a:solidFill>
                                    <a:latin typeface="Cambria Math" panose="02040503050406030204" pitchFamily="18" charset="0"/>
                                  </a:rPr>
                                  <m:t>𝑒</m:t>
                                </m:r>
                              </m:sub>
                            </m:sSub>
                          </m:den>
                        </m:f>
                      </m:e>
                    </m:rad>
                  </m:oMath>
                </a14:m>
                <a:endParaRPr lang="en-US" dirty="0">
                  <a:solidFill>
                    <a:schemeClr val="tx1"/>
                  </a:solidFill>
                </a:endParaRPr>
              </a:p>
              <a:p>
                <a:pPr marL="0" indent="0">
                  <a:lnSpc>
                    <a:spcPct val="100000"/>
                  </a:lnSpc>
                  <a:spcBef>
                    <a:spcPts val="610"/>
                  </a:spcBef>
                  <a:buNone/>
                </a:pPr>
                <a:endParaRPr lang="en-US" spc="-10" dirty="0">
                  <a:solidFill>
                    <a:schemeClr val="tx1"/>
                  </a:solidFill>
                </a:endParaRPr>
              </a:p>
              <a:p>
                <a:pPr marL="0" indent="0">
                  <a:lnSpc>
                    <a:spcPct val="100000"/>
                  </a:lnSpc>
                  <a:spcBef>
                    <a:spcPts val="610"/>
                  </a:spcBef>
                  <a:buNone/>
                </a:pPr>
                <a:r>
                  <a:rPr lang="en-US" spc="-10" dirty="0">
                    <a:solidFill>
                      <a:schemeClr val="tx1"/>
                    </a:solidFill>
                  </a:rPr>
                  <a:t>Usin</a:t>
                </a:r>
                <a:r>
                  <a:rPr lang="en-US" spc="-5" dirty="0">
                    <a:solidFill>
                      <a:schemeClr val="tx1"/>
                    </a:solidFill>
                  </a:rPr>
                  <a:t>g</a:t>
                </a:r>
                <a:r>
                  <a:rPr lang="en-US" spc="-60" dirty="0">
                    <a:solidFill>
                      <a:schemeClr val="tx1"/>
                    </a:solidFill>
                  </a:rPr>
                  <a:t> </a:t>
                </a:r>
                <a:r>
                  <a:rPr lang="en-US" spc="-5" dirty="0">
                    <a:solidFill>
                      <a:schemeClr val="tx1"/>
                    </a:solidFill>
                  </a:rPr>
                  <a:t>t</a:t>
                </a:r>
                <a:r>
                  <a:rPr lang="en-US" spc="-10" dirty="0">
                    <a:solidFill>
                      <a:schemeClr val="tx1"/>
                    </a:solidFill>
                  </a:rPr>
                  <a:t>h</a:t>
                </a:r>
                <a:r>
                  <a:rPr lang="en-US" spc="-5" dirty="0">
                    <a:solidFill>
                      <a:schemeClr val="tx1"/>
                    </a:solidFill>
                  </a:rPr>
                  <a:t>e</a:t>
                </a:r>
                <a:r>
                  <a:rPr lang="en-US" spc="-60" dirty="0">
                    <a:solidFill>
                      <a:schemeClr val="tx1"/>
                    </a:solidFill>
                  </a:rPr>
                  <a:t> known </a:t>
                </a:r>
                <a:r>
                  <a:rPr lang="en-US" spc="-10" dirty="0">
                    <a:solidFill>
                      <a:schemeClr val="tx1"/>
                    </a:solidFill>
                  </a:rPr>
                  <a:t>value</a:t>
                </a:r>
                <a:r>
                  <a:rPr lang="en-US" spc="-5" dirty="0">
                    <a:solidFill>
                      <a:schemeClr val="tx1"/>
                    </a:solidFill>
                  </a:rPr>
                  <a:t>s for </a:t>
                </a:r>
                <a:r>
                  <a:rPr lang="en-US" i="1" spc="-5" dirty="0">
                    <a:solidFill>
                      <a:schemeClr val="tx1"/>
                    </a:solidFill>
                  </a:rPr>
                  <a:t>r</a:t>
                </a:r>
                <a:r>
                  <a:rPr lang="en-US" spc="-5" baseline="-25000" dirty="0">
                    <a:solidFill>
                      <a:schemeClr val="tx1"/>
                    </a:solidFill>
                  </a:rPr>
                  <a:t>e</a:t>
                </a:r>
                <a:r>
                  <a:rPr lang="en-US" spc="-5" dirty="0">
                    <a:solidFill>
                      <a:schemeClr val="tx1"/>
                    </a:solidFill>
                  </a:rPr>
                  <a:t> and </a:t>
                </a:r>
                <a:r>
                  <a:rPr lang="en-US" i="1" spc="-5" dirty="0">
                    <a:solidFill>
                      <a:schemeClr val="tx1"/>
                    </a:solidFill>
                  </a:rPr>
                  <a:t>M</a:t>
                </a:r>
                <a:r>
                  <a:rPr lang="en-US" i="1" spc="-10" baseline="-25000" dirty="0">
                    <a:solidFill>
                      <a:schemeClr val="tx1"/>
                    </a:solidFill>
                  </a:rPr>
                  <a:t>e</a:t>
                </a:r>
                <a:r>
                  <a:rPr lang="en-US" spc="-5" dirty="0">
                    <a:solidFill>
                      <a:schemeClr val="tx1"/>
                    </a:solidFill>
                  </a:rPr>
                  <a:t>,</a:t>
                </a:r>
                <a:r>
                  <a:rPr lang="en-US" spc="-60" dirty="0">
                    <a:solidFill>
                      <a:schemeClr val="tx1"/>
                    </a:solidFill>
                  </a:rPr>
                  <a:t> </a:t>
                </a:r>
                <a:r>
                  <a:rPr lang="en-US" spc="-15" dirty="0">
                    <a:solidFill>
                      <a:schemeClr val="tx1"/>
                    </a:solidFill>
                  </a:rPr>
                  <a:t>w</a:t>
                </a:r>
                <a:r>
                  <a:rPr lang="en-US" spc="-5" dirty="0">
                    <a:solidFill>
                      <a:schemeClr val="tx1"/>
                    </a:solidFill>
                  </a:rPr>
                  <a:t>e</a:t>
                </a:r>
                <a:r>
                  <a:rPr lang="en-US" spc="-60" dirty="0">
                    <a:solidFill>
                      <a:schemeClr val="tx1"/>
                    </a:solidFill>
                  </a:rPr>
                  <a:t> </a:t>
                </a:r>
                <a:r>
                  <a:rPr lang="en-US" spc="-10" dirty="0">
                    <a:solidFill>
                      <a:schemeClr val="tx1"/>
                    </a:solidFill>
                  </a:rPr>
                  <a:t>fin</a:t>
                </a:r>
                <a:r>
                  <a:rPr lang="en-US" spc="-5" dirty="0">
                    <a:solidFill>
                      <a:schemeClr val="tx1"/>
                    </a:solidFill>
                  </a:rPr>
                  <a:t>d</a:t>
                </a:r>
                <a:r>
                  <a:rPr lang="en-US" spc="-60" dirty="0">
                    <a:solidFill>
                      <a:schemeClr val="tx1"/>
                    </a:solidFill>
                  </a:rPr>
                  <a:t> </a:t>
                </a:r>
                <a:r>
                  <a:rPr lang="en-US" spc="-10" dirty="0">
                    <a:solidFill>
                      <a:schemeClr val="tx1"/>
                    </a:solidFill>
                  </a:rPr>
                  <a:t>tha</a:t>
                </a:r>
                <a:r>
                  <a:rPr lang="en-US" spc="-5" dirty="0">
                    <a:solidFill>
                      <a:schemeClr val="tx1"/>
                    </a:solidFill>
                  </a:rPr>
                  <a:t>t</a:t>
                </a:r>
                <a:r>
                  <a:rPr lang="en-US" spc="-60" dirty="0">
                    <a:solidFill>
                      <a:schemeClr val="tx1"/>
                    </a:solidFill>
                  </a:rPr>
                  <a:t> </a:t>
                </a:r>
                <a:r>
                  <a:rPr lang="en-US" i="1" spc="-114" dirty="0">
                    <a:solidFill>
                      <a:schemeClr val="tx1"/>
                    </a:solidFill>
                  </a:rPr>
                  <a:t>v</a:t>
                </a:r>
                <a:r>
                  <a:rPr lang="en-US" baseline="-25000" dirty="0">
                    <a:solidFill>
                      <a:schemeClr val="tx1"/>
                    </a:solidFill>
                  </a:rPr>
                  <a:t>0</a:t>
                </a:r>
                <a:r>
                  <a:rPr lang="en-US" baseline="-11111" dirty="0">
                    <a:solidFill>
                      <a:schemeClr val="tx1"/>
                    </a:solidFill>
                  </a:rPr>
                  <a:t> </a:t>
                </a:r>
                <a:r>
                  <a:rPr lang="en-US" spc="-50" dirty="0">
                    <a:solidFill>
                      <a:schemeClr val="tx1"/>
                    </a:solidFill>
                  </a:rPr>
                  <a:t>≥</a:t>
                </a:r>
                <a:r>
                  <a:rPr lang="en-US" spc="-40" dirty="0">
                    <a:solidFill>
                      <a:schemeClr val="tx1"/>
                    </a:solidFill>
                  </a:rPr>
                  <a:t> </a:t>
                </a:r>
                <a:r>
                  <a:rPr lang="en-US" spc="-10" dirty="0">
                    <a:solidFill>
                      <a:schemeClr val="tx1"/>
                    </a:solidFill>
                  </a:rPr>
                  <a:t>11,20</a:t>
                </a:r>
                <a:r>
                  <a:rPr lang="en-US" spc="-5" dirty="0">
                    <a:solidFill>
                      <a:schemeClr val="tx1"/>
                    </a:solidFill>
                  </a:rPr>
                  <a:t>0</a:t>
                </a:r>
                <a:r>
                  <a:rPr lang="en-US" spc="-60" dirty="0">
                    <a:solidFill>
                      <a:schemeClr val="tx1"/>
                    </a:solidFill>
                  </a:rPr>
                  <a:t> </a:t>
                </a:r>
                <a:r>
                  <a:rPr lang="en-US" spc="-15" dirty="0">
                    <a:solidFill>
                      <a:schemeClr val="tx1"/>
                    </a:solidFill>
                  </a:rPr>
                  <a:t>m</a:t>
                </a:r>
                <a:r>
                  <a:rPr lang="en-US" spc="-5" dirty="0">
                    <a:solidFill>
                      <a:schemeClr val="tx1"/>
                    </a:solidFill>
                  </a:rPr>
                  <a:t>/</a:t>
                </a:r>
                <a:r>
                  <a:rPr lang="en-US" spc="-10" dirty="0">
                    <a:solidFill>
                      <a:schemeClr val="tx1"/>
                    </a:solidFill>
                  </a:rPr>
                  <a:t>s</a:t>
                </a:r>
                <a:r>
                  <a:rPr lang="en-US" spc="-5" dirty="0">
                    <a:solidFill>
                      <a:schemeClr val="tx1"/>
                    </a:solidFill>
                  </a:rPr>
                  <a:t>.</a:t>
                </a:r>
                <a:r>
                  <a:rPr lang="en-US" spc="-60" dirty="0">
                    <a:solidFill>
                      <a:schemeClr val="tx1"/>
                    </a:solidFill>
                  </a:rPr>
                  <a:t> </a:t>
                </a:r>
                <a:r>
                  <a:rPr lang="en-US" spc="-15" dirty="0">
                    <a:solidFill>
                      <a:schemeClr val="tx1"/>
                    </a:solidFill>
                  </a:rPr>
                  <a:t>Th</a:t>
                </a:r>
                <a:r>
                  <a:rPr lang="en-US" spc="-5" dirty="0">
                    <a:solidFill>
                      <a:schemeClr val="tx1"/>
                    </a:solidFill>
                  </a:rPr>
                  <a:t>e</a:t>
                </a:r>
                <a:r>
                  <a:rPr lang="en-US" spc="-60" dirty="0">
                    <a:solidFill>
                      <a:schemeClr val="tx1"/>
                    </a:solidFill>
                  </a:rPr>
                  <a:t> </a:t>
                </a:r>
                <a:r>
                  <a:rPr lang="en-US" spc="-10" dirty="0">
                    <a:solidFill>
                      <a:schemeClr val="tx1"/>
                    </a:solidFill>
                  </a:rPr>
                  <a:t>minimal </a:t>
                </a:r>
                <a:r>
                  <a:rPr lang="en-US" spc="-5" dirty="0">
                    <a:solidFill>
                      <a:schemeClr val="tx1"/>
                    </a:solidFill>
                  </a:rPr>
                  <a:t>velocity is the </a:t>
                </a:r>
                <a:r>
                  <a:rPr lang="en-US" spc="-10" dirty="0">
                    <a:solidFill>
                      <a:schemeClr val="tx1"/>
                    </a:solidFill>
                  </a:rPr>
                  <a:t>e</a:t>
                </a:r>
                <a:r>
                  <a:rPr lang="en-US" spc="-5" dirty="0">
                    <a:solidFill>
                      <a:schemeClr val="tx1"/>
                    </a:solidFill>
                  </a:rPr>
                  <a:t>scape</a:t>
                </a:r>
                <a:r>
                  <a:rPr lang="en-US" dirty="0">
                    <a:solidFill>
                      <a:schemeClr val="tx1"/>
                    </a:solidFill>
                  </a:rPr>
                  <a:t> </a:t>
                </a:r>
                <a:r>
                  <a:rPr lang="en-US" spc="-5" dirty="0">
                    <a:solidFill>
                      <a:schemeClr val="tx1"/>
                    </a:solidFill>
                  </a:rPr>
                  <a:t>velocity </a:t>
                </a:r>
                <a:r>
                  <a:rPr lang="en-US" i="1" spc="-114" dirty="0" err="1">
                    <a:solidFill>
                      <a:schemeClr val="tx1"/>
                    </a:solidFill>
                  </a:rPr>
                  <a:t>v</a:t>
                </a:r>
                <a:r>
                  <a:rPr lang="en-US" baseline="-11111" dirty="0" err="1">
                    <a:solidFill>
                      <a:schemeClr val="tx1"/>
                    </a:solidFill>
                  </a:rPr>
                  <a:t>esc</a:t>
                </a:r>
                <a:r>
                  <a:rPr lang="en-US" baseline="-11111" dirty="0">
                    <a:solidFill>
                      <a:schemeClr val="tx1"/>
                    </a:solidFill>
                  </a:rPr>
                  <a:t> </a:t>
                </a:r>
                <a:r>
                  <a:rPr lang="en-US" spc="-25" dirty="0">
                    <a:solidFill>
                      <a:schemeClr val="tx1"/>
                    </a:solidFill>
                  </a:rPr>
                  <a:t>=</a:t>
                </a:r>
                <a:r>
                  <a:rPr lang="en-US" spc="-40" dirty="0">
                    <a:solidFill>
                      <a:schemeClr val="tx1"/>
                    </a:solidFill>
                  </a:rPr>
                  <a:t> </a:t>
                </a:r>
                <a:r>
                  <a:rPr lang="en-US" spc="-10" dirty="0">
                    <a:solidFill>
                      <a:schemeClr val="tx1"/>
                    </a:solidFill>
                  </a:rPr>
                  <a:t>11,20</a:t>
                </a:r>
                <a:r>
                  <a:rPr lang="en-US" spc="-5" dirty="0">
                    <a:solidFill>
                      <a:schemeClr val="tx1"/>
                    </a:solidFill>
                  </a:rPr>
                  <a:t>0</a:t>
                </a:r>
                <a:r>
                  <a:rPr lang="en-US" dirty="0">
                    <a:solidFill>
                      <a:schemeClr val="tx1"/>
                    </a:solidFill>
                  </a:rPr>
                  <a:t> </a:t>
                </a:r>
                <a:r>
                  <a:rPr lang="en-US" spc="-10" dirty="0">
                    <a:solidFill>
                      <a:schemeClr val="tx1"/>
                    </a:solidFill>
                  </a:rPr>
                  <a:t>m/s.</a:t>
                </a:r>
                <a:endParaRPr lang="en-US" dirty="0">
                  <a:solidFill>
                    <a:schemeClr val="tx1"/>
                  </a:solidFill>
                </a:endParaRPr>
              </a:p>
              <a:p>
                <a:pPr marL="0" indent="0">
                  <a:lnSpc>
                    <a:spcPct val="100000"/>
                  </a:lnSpc>
                  <a:spcBef>
                    <a:spcPts val="610"/>
                  </a:spcBef>
                  <a:buNone/>
                </a:pPr>
                <a:endParaRPr lang="en-US" dirty="0"/>
              </a:p>
              <a:p>
                <a:pPr marL="0" indent="0">
                  <a:lnSpc>
                    <a:spcPct val="100000"/>
                  </a:lnSpc>
                  <a:spcBef>
                    <a:spcPts val="610"/>
                  </a:spcBef>
                  <a:buNone/>
                </a:pPr>
                <a:endParaRPr lang="en-US" sz="2400" dirty="0">
                  <a:latin typeface="Times New Roman"/>
                  <a:cs typeface="Times New Roman"/>
                </a:endParaRPr>
              </a:p>
              <a:p>
                <a:pPr marL="0" indent="0">
                  <a:lnSpc>
                    <a:spcPct val="100000"/>
                  </a:lnSpc>
                  <a:spcBef>
                    <a:spcPts val="610"/>
                  </a:spcBef>
                  <a:buNone/>
                </a:pPr>
                <a:endParaRPr lang="en-US" sz="2400" dirty="0">
                  <a:latin typeface="Times New Roman"/>
                  <a:cs typeface="Times New Roman"/>
                </a:endParaRPr>
              </a:p>
              <a:p>
                <a:pPr marL="0" indent="0">
                  <a:lnSpc>
                    <a:spcPct val="100000"/>
                  </a:lnSpc>
                  <a:spcBef>
                    <a:spcPts val="610"/>
                  </a:spcBef>
                  <a:buNone/>
                </a:pPr>
                <a:endParaRPr lang="en-US" sz="2400" dirty="0">
                  <a:latin typeface="Times New Roman"/>
                  <a:cs typeface="Times New Roman"/>
                </a:endParaRPr>
              </a:p>
            </p:txBody>
          </p:sp>
        </mc:Choice>
        <mc:Fallback xmlns="">
          <p:sp>
            <p:nvSpPr>
              <p:cNvPr id="3" name="Content Placeholder 2">
                <a:extLst>
                  <a:ext uri="{FF2B5EF4-FFF2-40B4-BE49-F238E27FC236}">
                    <a16:creationId xmlns:a16="http://schemas.microsoft.com/office/drawing/2014/main"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10846559" cy="4756245"/>
              </a:xfrm>
              <a:blipFill>
                <a:blip r:embed="rId2"/>
                <a:stretch>
                  <a:fillRect l="-674"/>
                </a:stretch>
              </a:blipFill>
            </p:spPr>
            <p:txBody>
              <a:bodyPr/>
              <a:lstStyle/>
              <a:p>
                <a:r>
                  <a:rPr lang="en-US">
                    <a:noFill/>
                  </a:rPr>
                  <a:t> </a:t>
                </a:r>
              </a:p>
            </p:txBody>
          </p:sp>
        </mc:Fallback>
      </mc:AlternateContent>
    </p:spTree>
    <p:extLst>
      <p:ext uri="{BB962C8B-B14F-4D97-AF65-F5344CB8AC3E}">
        <p14:creationId xmlns:p14="http://schemas.microsoft.com/office/powerpoint/2010/main" val="279166260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7.7 Improper </a:t>
            </a:r>
            <a:r>
              <a:rPr lang="en-US" sz="3100" dirty="0"/>
              <a:t>Integrals (</a:t>
            </a:r>
            <a:r>
              <a:rPr lang="en-US" sz="3100" dirty="0" smtClean="0"/>
              <a:t>14 </a:t>
            </a:r>
            <a:r>
              <a:rPr lang="en-US" sz="3100" dirty="0"/>
              <a:t>of 25)</a:t>
            </a: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2800" dirty="0"/>
              <a:t/>
            </a:r>
            <a:br>
              <a:rPr lang="en-US" sz="2800" dirty="0"/>
            </a:br>
            <a:endParaRPr lang="en-US"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799" y="1371600"/>
                <a:ext cx="10846559" cy="4756245"/>
              </a:xfrm>
            </p:spPr>
            <p:txBody>
              <a:bodyPr>
                <a:noAutofit/>
              </a:bodyPr>
              <a:lstStyle/>
              <a:p>
                <a:pPr marL="0" marR="5080" indent="0">
                  <a:lnSpc>
                    <a:spcPct val="100000"/>
                  </a:lnSpc>
                  <a:buNone/>
                </a:pPr>
                <a:r>
                  <a:rPr lang="en-US" b="1" u="sng" spc="-170" dirty="0">
                    <a:solidFill>
                      <a:schemeClr val="tx1"/>
                    </a:solidFill>
                  </a:rPr>
                  <a:t>E</a:t>
                </a:r>
                <a:r>
                  <a:rPr lang="en-US" b="1" u="sng" spc="-30" dirty="0">
                    <a:solidFill>
                      <a:schemeClr val="tx1"/>
                    </a:solidFill>
                  </a:rPr>
                  <a:t>X</a:t>
                </a:r>
                <a:r>
                  <a:rPr lang="en-US" b="1" u="sng" spc="-20" dirty="0">
                    <a:solidFill>
                      <a:schemeClr val="tx1"/>
                    </a:solidFill>
                  </a:rPr>
                  <a:t>AMPL</a:t>
                </a:r>
                <a:r>
                  <a:rPr lang="en-US" b="1" u="sng" spc="-120" dirty="0">
                    <a:solidFill>
                      <a:schemeClr val="tx1"/>
                    </a:solidFill>
                  </a:rPr>
                  <a:t>E</a:t>
                </a:r>
                <a:r>
                  <a:rPr lang="en-US" b="1" spc="-120" dirty="0">
                    <a:solidFill>
                      <a:schemeClr val="tx1"/>
                    </a:solidFill>
                  </a:rPr>
                  <a:t>: </a:t>
                </a:r>
                <a:r>
                  <a:rPr lang="en-US" b="1" spc="5" dirty="0">
                    <a:solidFill>
                      <a:schemeClr val="tx1"/>
                    </a:solidFill>
                  </a:rPr>
                  <a:t>Present</a:t>
                </a:r>
                <a:r>
                  <a:rPr lang="en-US" b="1" dirty="0">
                    <a:solidFill>
                      <a:schemeClr val="tx1"/>
                    </a:solidFill>
                  </a:rPr>
                  <a:t> </a:t>
                </a:r>
                <a:r>
                  <a:rPr lang="en-US" b="1" spc="-35" dirty="0">
                    <a:solidFill>
                      <a:schemeClr val="tx1"/>
                    </a:solidFill>
                  </a:rPr>
                  <a:t>V</a:t>
                </a:r>
                <a:r>
                  <a:rPr lang="en-US" b="1" spc="35" dirty="0">
                    <a:solidFill>
                      <a:schemeClr val="tx1"/>
                    </a:solidFill>
                  </a:rPr>
                  <a:t>a</a:t>
                </a:r>
                <a:r>
                  <a:rPr lang="en-US" b="1" spc="20" dirty="0">
                    <a:solidFill>
                      <a:schemeClr val="tx1"/>
                    </a:solidFill>
                  </a:rPr>
                  <a:t>lu</a:t>
                </a:r>
                <a:r>
                  <a:rPr lang="en-US" b="1" spc="30" dirty="0">
                    <a:solidFill>
                      <a:schemeClr val="tx1"/>
                    </a:solidFill>
                  </a:rPr>
                  <a:t>e</a:t>
                </a:r>
                <a:r>
                  <a:rPr lang="en-US" b="1" dirty="0">
                    <a:solidFill>
                      <a:schemeClr val="tx1"/>
                    </a:solidFill>
                  </a:rPr>
                  <a:t> </a:t>
                </a:r>
                <a:r>
                  <a:rPr lang="en-US" b="1" spc="-10" dirty="0">
                    <a:solidFill>
                      <a:schemeClr val="tx1"/>
                    </a:solidFill>
                  </a:rPr>
                  <a:t>o</a:t>
                </a:r>
                <a:r>
                  <a:rPr lang="en-US" b="1" dirty="0">
                    <a:solidFill>
                      <a:schemeClr val="tx1"/>
                    </a:solidFill>
                  </a:rPr>
                  <a:t>f </a:t>
                </a:r>
                <a:r>
                  <a:rPr lang="en-US" b="1" spc="-10" dirty="0">
                    <a:solidFill>
                      <a:schemeClr val="tx1"/>
                    </a:solidFill>
                  </a:rPr>
                  <a:t>Futur</a:t>
                </a:r>
                <a:r>
                  <a:rPr lang="en-US" b="1" spc="-5" dirty="0">
                    <a:solidFill>
                      <a:schemeClr val="tx1"/>
                    </a:solidFill>
                  </a:rPr>
                  <a:t>e</a:t>
                </a:r>
                <a:r>
                  <a:rPr lang="en-US" b="1" dirty="0">
                    <a:solidFill>
                      <a:schemeClr val="tx1"/>
                    </a:solidFill>
                  </a:rPr>
                  <a:t> </a:t>
                </a:r>
                <a:r>
                  <a:rPr lang="en-US" b="1" spc="45" dirty="0">
                    <a:solidFill>
                      <a:schemeClr val="tx1"/>
                    </a:solidFill>
                  </a:rPr>
                  <a:t>I</a:t>
                </a:r>
                <a:r>
                  <a:rPr lang="en-US" b="1" spc="5" dirty="0">
                    <a:solidFill>
                      <a:schemeClr val="tx1"/>
                    </a:solidFill>
                  </a:rPr>
                  <a:t>ncome</a:t>
                </a:r>
                <a:r>
                  <a:rPr lang="en-US" b="1" dirty="0">
                    <a:solidFill>
                      <a:schemeClr val="tx1"/>
                    </a:solidFill>
                  </a:rPr>
                  <a:t> </a:t>
                </a:r>
                <a:r>
                  <a:rPr lang="en-US" spc="-10" dirty="0">
                    <a:solidFill>
                      <a:schemeClr val="tx1"/>
                    </a:solidFill>
                  </a:rPr>
                  <a:t>I</a:t>
                </a:r>
                <a:r>
                  <a:rPr lang="en-US" spc="-5" dirty="0">
                    <a:solidFill>
                      <a:schemeClr val="tx1"/>
                    </a:solidFill>
                  </a:rPr>
                  <a:t>f</a:t>
                </a:r>
                <a:r>
                  <a:rPr lang="en-US" dirty="0">
                    <a:solidFill>
                      <a:schemeClr val="tx1"/>
                    </a:solidFill>
                  </a:rPr>
                  <a:t> </a:t>
                </a:r>
                <a:r>
                  <a:rPr lang="en-US" spc="-10" dirty="0">
                    <a:solidFill>
                      <a:schemeClr val="tx1"/>
                    </a:solidFill>
                  </a:rPr>
                  <a:t>a</a:t>
                </a:r>
                <a:r>
                  <a:rPr lang="en-US" spc="-5" dirty="0">
                    <a:solidFill>
                      <a:schemeClr val="tx1"/>
                    </a:solidFill>
                  </a:rPr>
                  <a:t>n</a:t>
                </a:r>
                <a:r>
                  <a:rPr lang="en-US" dirty="0">
                    <a:solidFill>
                      <a:schemeClr val="tx1"/>
                    </a:solidFill>
                  </a:rPr>
                  <a:t> </a:t>
                </a:r>
                <a:r>
                  <a:rPr lang="en-US" spc="-10" dirty="0">
                    <a:solidFill>
                      <a:schemeClr val="tx1"/>
                    </a:solidFill>
                  </a:rPr>
                  <a:t>investmen</a:t>
                </a:r>
                <a:r>
                  <a:rPr lang="en-US" spc="-5" dirty="0">
                    <a:solidFill>
                      <a:schemeClr val="tx1"/>
                    </a:solidFill>
                  </a:rPr>
                  <a:t>t</a:t>
                </a:r>
                <a:r>
                  <a:rPr lang="en-US" dirty="0">
                    <a:solidFill>
                      <a:schemeClr val="tx1"/>
                    </a:solidFill>
                  </a:rPr>
                  <a:t> </a:t>
                </a:r>
                <a:r>
                  <a:rPr lang="en-US" spc="-10" dirty="0">
                    <a:solidFill>
                      <a:schemeClr val="tx1"/>
                    </a:solidFill>
                  </a:rPr>
                  <a:t>pay</a:t>
                </a:r>
                <a:r>
                  <a:rPr lang="en-US" spc="-5" dirty="0">
                    <a:solidFill>
                      <a:schemeClr val="tx1"/>
                    </a:solidFill>
                  </a:rPr>
                  <a:t>s</a:t>
                </a:r>
                <a:r>
                  <a:rPr lang="en-US" dirty="0">
                    <a:solidFill>
                      <a:schemeClr val="tx1"/>
                    </a:solidFill>
                  </a:rPr>
                  <a:t> </a:t>
                </a:r>
                <a:r>
                  <a:rPr lang="en-US" spc="-5" dirty="0">
                    <a:solidFill>
                      <a:schemeClr val="tx1"/>
                    </a:solidFill>
                  </a:rPr>
                  <a:t>a</a:t>
                </a:r>
                <a:r>
                  <a:rPr lang="en-US" dirty="0">
                    <a:solidFill>
                      <a:schemeClr val="tx1"/>
                    </a:solidFill>
                  </a:rPr>
                  <a:t> </a:t>
                </a:r>
                <a:r>
                  <a:rPr lang="en-US" spc="-10" dirty="0">
                    <a:solidFill>
                      <a:schemeClr val="tx1"/>
                    </a:solidFill>
                  </a:rPr>
                  <a:t>dividend continuousl</a:t>
                </a:r>
                <a:r>
                  <a:rPr lang="en-US" spc="-5" dirty="0">
                    <a:solidFill>
                      <a:schemeClr val="tx1"/>
                    </a:solidFill>
                  </a:rPr>
                  <a:t>y</a:t>
                </a:r>
                <a:r>
                  <a:rPr lang="en-US" spc="30" dirty="0">
                    <a:solidFill>
                      <a:schemeClr val="tx1"/>
                    </a:solidFill>
                  </a:rPr>
                  <a:t> </a:t>
                </a:r>
                <a:r>
                  <a:rPr lang="en-US" spc="-10" dirty="0">
                    <a:solidFill>
                      <a:schemeClr val="tx1"/>
                    </a:solidFill>
                  </a:rPr>
                  <a:t>a</a:t>
                </a:r>
                <a:r>
                  <a:rPr lang="en-US" spc="-5" dirty="0">
                    <a:solidFill>
                      <a:schemeClr val="tx1"/>
                    </a:solidFill>
                  </a:rPr>
                  <a:t>t</a:t>
                </a:r>
                <a:r>
                  <a:rPr lang="en-US" spc="30" dirty="0">
                    <a:solidFill>
                      <a:schemeClr val="tx1"/>
                    </a:solidFill>
                  </a:rPr>
                  <a:t> </a:t>
                </a:r>
                <a:r>
                  <a:rPr lang="en-US" spc="-5" dirty="0">
                    <a:solidFill>
                      <a:schemeClr val="tx1"/>
                    </a:solidFill>
                  </a:rPr>
                  <a:t>a</a:t>
                </a:r>
                <a:r>
                  <a:rPr lang="en-US" spc="30" dirty="0">
                    <a:solidFill>
                      <a:schemeClr val="tx1"/>
                    </a:solidFill>
                  </a:rPr>
                  <a:t> </a:t>
                </a:r>
                <a:r>
                  <a:rPr lang="en-US" spc="-5" dirty="0">
                    <a:solidFill>
                      <a:schemeClr val="tx1"/>
                    </a:solidFill>
                  </a:rPr>
                  <a:t>r</a:t>
                </a:r>
                <a:r>
                  <a:rPr lang="en-US" spc="-10" dirty="0">
                    <a:solidFill>
                      <a:schemeClr val="tx1"/>
                    </a:solidFill>
                  </a:rPr>
                  <a:t>at</a:t>
                </a:r>
                <a:r>
                  <a:rPr lang="en-US" spc="-5" dirty="0">
                    <a:solidFill>
                      <a:schemeClr val="tx1"/>
                    </a:solidFill>
                  </a:rPr>
                  <a:t>e</a:t>
                </a:r>
                <a:r>
                  <a:rPr lang="en-US" spc="30" dirty="0">
                    <a:solidFill>
                      <a:schemeClr val="tx1"/>
                    </a:solidFill>
                  </a:rPr>
                  <a:t> </a:t>
                </a:r>
                <a:r>
                  <a:rPr lang="en-US" spc="-10" dirty="0">
                    <a:solidFill>
                      <a:schemeClr val="tx1"/>
                    </a:solidFill>
                  </a:rPr>
                  <a:t>o</a:t>
                </a:r>
                <a:r>
                  <a:rPr lang="en-US" spc="-5" dirty="0">
                    <a:solidFill>
                      <a:schemeClr val="tx1"/>
                    </a:solidFill>
                  </a:rPr>
                  <a:t>f</a:t>
                </a:r>
                <a:r>
                  <a:rPr lang="en-US" spc="114" dirty="0">
                    <a:solidFill>
                      <a:schemeClr val="tx1"/>
                    </a:solidFill>
                  </a:rPr>
                  <a:t> </a:t>
                </a:r>
                <a:r>
                  <a:rPr lang="en-US" i="1" spc="30" dirty="0">
                    <a:solidFill>
                      <a:schemeClr val="tx1"/>
                    </a:solidFill>
                  </a:rPr>
                  <a:t>R</a:t>
                </a:r>
                <a:r>
                  <a:rPr lang="en-US" spc="-5" dirty="0">
                    <a:solidFill>
                      <a:schemeClr val="tx1"/>
                    </a:solidFill>
                  </a:rPr>
                  <a:t>(</a:t>
                </a:r>
                <a:r>
                  <a:rPr lang="en-US" i="1" spc="-5" dirty="0">
                    <a:solidFill>
                      <a:schemeClr val="tx1"/>
                    </a:solidFill>
                  </a:rPr>
                  <a:t>t</a:t>
                </a:r>
                <a:r>
                  <a:rPr lang="en-US" spc="-5" dirty="0">
                    <a:solidFill>
                      <a:schemeClr val="tx1"/>
                    </a:solidFill>
                  </a:rPr>
                  <a:t>)</a:t>
                </a:r>
                <a:r>
                  <a:rPr lang="en-US" spc="30" dirty="0">
                    <a:solidFill>
                      <a:schemeClr val="tx1"/>
                    </a:solidFill>
                  </a:rPr>
                  <a:t> </a:t>
                </a:r>
                <a:r>
                  <a:rPr lang="en-US" spc="-10" dirty="0">
                    <a:solidFill>
                      <a:schemeClr val="tx1"/>
                    </a:solidFill>
                  </a:rPr>
                  <a:t>$</a:t>
                </a:r>
                <a:r>
                  <a:rPr lang="en-US" i="1" spc="5" dirty="0">
                    <a:solidFill>
                      <a:schemeClr val="tx1"/>
                    </a:solidFill>
                  </a:rPr>
                  <a:t>/</a:t>
                </a:r>
                <a:r>
                  <a:rPr lang="en-US" spc="-10" dirty="0">
                    <a:solidFill>
                      <a:schemeClr val="tx1"/>
                    </a:solidFill>
                  </a:rPr>
                  <a:t>yea</a:t>
                </a:r>
                <a:r>
                  <a:rPr lang="en-US" spc="-5" dirty="0">
                    <a:solidFill>
                      <a:schemeClr val="tx1"/>
                    </a:solidFill>
                  </a:rPr>
                  <a:t>r</a:t>
                </a:r>
                <a:r>
                  <a:rPr lang="en-US" spc="35" dirty="0">
                    <a:solidFill>
                      <a:schemeClr val="tx1"/>
                    </a:solidFill>
                  </a:rPr>
                  <a:t> </a:t>
                </a:r>
                <a:r>
                  <a:rPr lang="en-US" spc="-5" dirty="0">
                    <a:solidFill>
                      <a:schemeClr val="tx1"/>
                    </a:solidFill>
                  </a:rPr>
                  <a:t>and</a:t>
                </a:r>
                <a:r>
                  <a:rPr lang="en-US" spc="30" dirty="0">
                    <a:solidFill>
                      <a:schemeClr val="tx1"/>
                    </a:solidFill>
                  </a:rPr>
                  <a:t> </a:t>
                </a:r>
                <a:r>
                  <a:rPr lang="en-US" spc="-5" dirty="0">
                    <a:solidFill>
                      <a:schemeClr val="tx1"/>
                    </a:solidFill>
                  </a:rPr>
                  <a:t>earns</a:t>
                </a:r>
                <a:r>
                  <a:rPr lang="en-US" spc="30" dirty="0">
                    <a:solidFill>
                      <a:schemeClr val="tx1"/>
                    </a:solidFill>
                  </a:rPr>
                  <a:t> </a:t>
                </a:r>
                <a:r>
                  <a:rPr lang="en-US" spc="-5" dirty="0">
                    <a:solidFill>
                      <a:schemeClr val="tx1"/>
                    </a:solidFill>
                  </a:rPr>
                  <a:t>interest</a:t>
                </a:r>
                <a:r>
                  <a:rPr lang="en-US" spc="30" dirty="0">
                    <a:solidFill>
                      <a:schemeClr val="tx1"/>
                    </a:solidFill>
                  </a:rPr>
                  <a:t> </a:t>
                </a:r>
                <a:r>
                  <a:rPr lang="en-US" spc="-5" dirty="0">
                    <a:solidFill>
                      <a:schemeClr val="tx1"/>
                    </a:solidFill>
                  </a:rPr>
                  <a:t>at</a:t>
                </a:r>
                <a:r>
                  <a:rPr lang="en-US" spc="30" dirty="0">
                    <a:solidFill>
                      <a:schemeClr val="tx1"/>
                    </a:solidFill>
                  </a:rPr>
                  <a:t> </a:t>
                </a:r>
                <a:r>
                  <a:rPr lang="en-US" spc="-5" dirty="0">
                    <a:solidFill>
                      <a:schemeClr val="tx1"/>
                    </a:solidFill>
                  </a:rPr>
                  <a:t>rate</a:t>
                </a:r>
                <a:r>
                  <a:rPr lang="en-US" spc="10" dirty="0">
                    <a:solidFill>
                      <a:schemeClr val="tx1"/>
                    </a:solidFill>
                  </a:rPr>
                  <a:t> </a:t>
                </a:r>
                <a:r>
                  <a:rPr lang="en-US" i="1" spc="-5" dirty="0">
                    <a:solidFill>
                      <a:schemeClr val="tx1"/>
                    </a:solidFill>
                  </a:rPr>
                  <a:t>r</a:t>
                </a:r>
                <a:r>
                  <a:rPr lang="en-US" i="1" dirty="0">
                    <a:solidFill>
                      <a:schemeClr val="tx1"/>
                    </a:solidFill>
                  </a:rPr>
                  <a:t> </a:t>
                </a:r>
                <a:r>
                  <a:rPr lang="en-US" spc="-5" dirty="0">
                    <a:solidFill>
                      <a:schemeClr val="tx1"/>
                    </a:solidFill>
                  </a:rPr>
                  <a:t>(in</a:t>
                </a:r>
                <a:r>
                  <a:rPr lang="en-US" spc="30" dirty="0">
                    <a:solidFill>
                      <a:schemeClr val="tx1"/>
                    </a:solidFill>
                  </a:rPr>
                  <a:t> </a:t>
                </a:r>
                <a:r>
                  <a:rPr lang="en-US" spc="-5" dirty="0">
                    <a:solidFill>
                      <a:schemeClr val="tx1"/>
                    </a:solidFill>
                  </a:rPr>
                  <a:t>decimal</a:t>
                </a:r>
                <a:r>
                  <a:rPr lang="en-US" spc="35" dirty="0">
                    <a:solidFill>
                      <a:schemeClr val="tx1"/>
                    </a:solidFill>
                  </a:rPr>
                  <a:t> </a:t>
                </a:r>
                <a:r>
                  <a:rPr lang="en-US" spc="-5" dirty="0">
                    <a:solidFill>
                      <a:schemeClr val="tx1"/>
                    </a:solidFill>
                  </a:rPr>
                  <a:t>form),</a:t>
                </a:r>
                <a:r>
                  <a:rPr lang="en-US" spc="30" dirty="0">
                    <a:solidFill>
                      <a:schemeClr val="tx1"/>
                    </a:solidFill>
                  </a:rPr>
                  <a:t> </a:t>
                </a:r>
                <a:r>
                  <a:rPr lang="en-US" spc="-5" dirty="0">
                    <a:solidFill>
                      <a:schemeClr val="tx1"/>
                    </a:solidFill>
                  </a:rPr>
                  <a:t>then </a:t>
                </a:r>
                <a:r>
                  <a:rPr lang="en-US" spc="-10" dirty="0">
                    <a:solidFill>
                      <a:schemeClr val="tx1"/>
                    </a:solidFill>
                  </a:rPr>
                  <a:t>th</a:t>
                </a:r>
                <a:r>
                  <a:rPr lang="en-US" spc="-5" dirty="0">
                    <a:solidFill>
                      <a:schemeClr val="tx1"/>
                    </a:solidFill>
                  </a:rPr>
                  <a:t>e</a:t>
                </a:r>
                <a:r>
                  <a:rPr lang="en-US" spc="-10" dirty="0">
                    <a:solidFill>
                      <a:schemeClr val="tx1"/>
                    </a:solidFill>
                  </a:rPr>
                  <a:t> presen</a:t>
                </a:r>
                <a:r>
                  <a:rPr lang="en-US" spc="-5" dirty="0">
                    <a:solidFill>
                      <a:schemeClr val="tx1"/>
                    </a:solidFill>
                  </a:rPr>
                  <a:t>t </a:t>
                </a:r>
                <a:r>
                  <a:rPr lang="en-US" spc="-10" dirty="0">
                    <a:solidFill>
                      <a:schemeClr val="tx1"/>
                    </a:solidFill>
                  </a:rPr>
                  <a:t>valu</a:t>
                </a:r>
                <a:r>
                  <a:rPr lang="en-US" spc="-5" dirty="0">
                    <a:solidFill>
                      <a:schemeClr val="tx1"/>
                    </a:solidFill>
                  </a:rPr>
                  <a:t>e </a:t>
                </a:r>
                <a:r>
                  <a:rPr lang="en-US" spc="-10" dirty="0">
                    <a:solidFill>
                      <a:schemeClr val="tx1"/>
                    </a:solidFill>
                  </a:rPr>
                  <a:t>o</a:t>
                </a:r>
                <a:r>
                  <a:rPr lang="en-US" spc="-5" dirty="0">
                    <a:solidFill>
                      <a:schemeClr val="tx1"/>
                    </a:solidFill>
                  </a:rPr>
                  <a:t>f </a:t>
                </a:r>
                <a:r>
                  <a:rPr lang="en-US" spc="-10" dirty="0">
                    <a:solidFill>
                      <a:schemeClr val="tx1"/>
                    </a:solidFill>
                  </a:rPr>
                  <a:t>th</a:t>
                </a:r>
                <a:r>
                  <a:rPr lang="en-US" spc="-5" dirty="0">
                    <a:solidFill>
                      <a:schemeClr val="tx1"/>
                    </a:solidFill>
                  </a:rPr>
                  <a:t>e</a:t>
                </a:r>
                <a:r>
                  <a:rPr lang="en-US" spc="-10" dirty="0">
                    <a:solidFill>
                      <a:schemeClr val="tx1"/>
                    </a:solidFill>
                  </a:rPr>
                  <a:t> dividen</a:t>
                </a:r>
                <a:r>
                  <a:rPr lang="en-US" spc="-5" dirty="0">
                    <a:solidFill>
                      <a:schemeClr val="tx1"/>
                    </a:solidFill>
                  </a:rPr>
                  <a:t>d </a:t>
                </a:r>
                <a:r>
                  <a:rPr lang="en-US" spc="-10" dirty="0">
                    <a:solidFill>
                      <a:schemeClr val="tx1"/>
                    </a:solidFill>
                  </a:rPr>
                  <a:t>income</a:t>
                </a:r>
                <a:r>
                  <a:rPr lang="en-US" spc="-5" dirty="0">
                    <a:solidFill>
                      <a:schemeClr val="tx1"/>
                    </a:solidFill>
                  </a:rPr>
                  <a:t>, </a:t>
                </a:r>
                <a:r>
                  <a:rPr lang="en-US" spc="-10" dirty="0">
                    <a:solidFill>
                      <a:schemeClr val="tx1"/>
                    </a:solidFill>
                  </a:rPr>
                  <a:t>fo</a:t>
                </a:r>
                <a:r>
                  <a:rPr lang="en-US" spc="-5" dirty="0">
                    <a:solidFill>
                      <a:schemeClr val="tx1"/>
                    </a:solidFill>
                  </a:rPr>
                  <a:t>r t</a:t>
                </a:r>
                <a:r>
                  <a:rPr lang="en-US" spc="-10" dirty="0">
                    <a:solidFill>
                      <a:schemeClr val="tx1"/>
                    </a:solidFill>
                  </a:rPr>
                  <a:t>h</a:t>
                </a:r>
                <a:r>
                  <a:rPr lang="en-US" spc="-5" dirty="0">
                    <a:solidFill>
                      <a:schemeClr val="tx1"/>
                    </a:solidFill>
                  </a:rPr>
                  <a:t>e </a:t>
                </a:r>
                <a:r>
                  <a:rPr lang="en-US" spc="-10" dirty="0">
                    <a:solidFill>
                      <a:schemeClr val="tx1"/>
                    </a:solidFill>
                  </a:rPr>
                  <a:t>perio</a:t>
                </a:r>
                <a:r>
                  <a:rPr lang="en-US" spc="-5" dirty="0">
                    <a:solidFill>
                      <a:schemeClr val="tx1"/>
                    </a:solidFill>
                  </a:rPr>
                  <a:t>d f</a:t>
                </a:r>
                <a:r>
                  <a:rPr lang="en-US" spc="-10" dirty="0">
                    <a:solidFill>
                      <a:schemeClr val="tx1"/>
                    </a:solidFill>
                  </a:rPr>
                  <a:t>rom</a:t>
                </a:r>
                <a:r>
                  <a:rPr lang="en-US" spc="-5" dirty="0">
                    <a:solidFill>
                      <a:schemeClr val="tx1"/>
                    </a:solidFill>
                  </a:rPr>
                  <a:t> </a:t>
                </a:r>
                <a:r>
                  <a:rPr lang="en-US" i="1" spc="-5" dirty="0">
                    <a:solidFill>
                      <a:schemeClr val="tx1"/>
                    </a:solidFill>
                  </a:rPr>
                  <a:t>t</a:t>
                </a:r>
                <a:r>
                  <a:rPr lang="en-US" i="1" spc="114" dirty="0">
                    <a:solidFill>
                      <a:schemeClr val="tx1"/>
                    </a:solidFill>
                  </a:rPr>
                  <a:t> </a:t>
                </a:r>
                <a:r>
                  <a:rPr lang="en-US" spc="-25" dirty="0">
                    <a:solidFill>
                      <a:schemeClr val="tx1"/>
                    </a:solidFill>
                  </a:rPr>
                  <a:t>=</a:t>
                </a:r>
                <a:r>
                  <a:rPr lang="en-US" spc="-40" dirty="0">
                    <a:solidFill>
                      <a:schemeClr val="tx1"/>
                    </a:solidFill>
                  </a:rPr>
                  <a:t> </a:t>
                </a:r>
                <a:r>
                  <a:rPr lang="en-US" spc="-5" dirty="0">
                    <a:solidFill>
                      <a:schemeClr val="tx1"/>
                    </a:solidFill>
                  </a:rPr>
                  <a:t>0 to </a:t>
                </a:r>
                <a:r>
                  <a:rPr lang="en-US" i="1" spc="-5" dirty="0">
                    <a:solidFill>
                      <a:schemeClr val="tx1"/>
                    </a:solidFill>
                  </a:rPr>
                  <a:t>t</a:t>
                </a:r>
                <a:r>
                  <a:rPr lang="en-US" i="1" spc="114" dirty="0">
                    <a:solidFill>
                      <a:schemeClr val="tx1"/>
                    </a:solidFill>
                  </a:rPr>
                  <a:t> </a:t>
                </a:r>
                <a:r>
                  <a:rPr lang="en-US" spc="-25" dirty="0">
                    <a:solidFill>
                      <a:schemeClr val="tx1"/>
                    </a:solidFill>
                  </a:rPr>
                  <a:t>=</a:t>
                </a:r>
                <a:r>
                  <a:rPr lang="en-US" spc="-20" dirty="0">
                    <a:solidFill>
                      <a:schemeClr val="tx1"/>
                    </a:solidFill>
                  </a:rPr>
                  <a:t> </a:t>
                </a:r>
                <a:r>
                  <a:rPr lang="en-US" i="1" spc="-10" dirty="0">
                    <a:solidFill>
                      <a:schemeClr val="tx1"/>
                    </a:solidFill>
                  </a:rPr>
                  <a:t>T</a:t>
                </a:r>
                <a:r>
                  <a:rPr lang="en-US" spc="-5" dirty="0">
                    <a:solidFill>
                      <a:schemeClr val="tx1"/>
                    </a:solidFill>
                  </a:rPr>
                  <a:t>, is</a:t>
                </a:r>
                <a:r>
                  <a:rPr lang="en-US" spc="-10" dirty="0">
                    <a:solidFill>
                      <a:schemeClr val="tx1"/>
                    </a:solidFill>
                  </a:rPr>
                  <a:t> give</a:t>
                </a:r>
                <a:r>
                  <a:rPr lang="en-US" spc="-5" dirty="0">
                    <a:solidFill>
                      <a:schemeClr val="tx1"/>
                    </a:solidFill>
                  </a:rPr>
                  <a:t>n </a:t>
                </a:r>
                <a:r>
                  <a:rPr lang="en-US" spc="-10" dirty="0">
                    <a:solidFill>
                      <a:schemeClr val="tx1"/>
                    </a:solidFill>
                  </a:rPr>
                  <a:t>by </a:t>
                </a:r>
              </a:p>
              <a:p>
                <a:pPr marL="0" marR="5080" indent="0" algn="ctr">
                  <a:lnSpc>
                    <a:spcPct val="100000"/>
                  </a:lnSpc>
                  <a:buNone/>
                </a:pPr>
                <a14:m>
                  <m:oMath xmlns:m="http://schemas.openxmlformats.org/officeDocument/2006/math">
                    <m:r>
                      <a:rPr lang="en-US" b="0" i="1" spc="-10" smtClean="0">
                        <a:solidFill>
                          <a:schemeClr val="tx1"/>
                        </a:solidFill>
                        <a:latin typeface="Cambria Math" panose="02040503050406030204" pitchFamily="18" charset="0"/>
                        <a:cs typeface="Times New Roman"/>
                      </a:rPr>
                      <m:t>𝑃𝑉</m:t>
                    </m:r>
                    <m:r>
                      <a:rPr lang="en-US" b="0" i="1" spc="-10" smtClean="0">
                        <a:solidFill>
                          <a:schemeClr val="tx1"/>
                        </a:solidFill>
                        <a:latin typeface="Cambria Math" panose="02040503050406030204" pitchFamily="18" charset="0"/>
                        <a:cs typeface="Times New Roman"/>
                      </a:rPr>
                      <m:t>=</m:t>
                    </m:r>
                    <m:nary>
                      <m:naryPr>
                        <m:ctrlPr>
                          <a:rPr lang="en-US" b="0" i="1" spc="-10" smtClean="0">
                            <a:solidFill>
                              <a:schemeClr val="tx1"/>
                            </a:solidFill>
                            <a:latin typeface="Cambria Math" panose="02040503050406030204" pitchFamily="18" charset="0"/>
                            <a:cs typeface="Times New Roman"/>
                          </a:rPr>
                        </m:ctrlPr>
                      </m:naryPr>
                      <m:sub>
                        <m:r>
                          <m:rPr>
                            <m:brk m:alnAt="23"/>
                          </m:rPr>
                          <a:rPr lang="en-US" b="0" i="1" spc="-10" smtClean="0">
                            <a:solidFill>
                              <a:schemeClr val="tx1"/>
                            </a:solidFill>
                            <a:latin typeface="Cambria Math" panose="02040503050406030204" pitchFamily="18" charset="0"/>
                            <a:cs typeface="Times New Roman"/>
                          </a:rPr>
                          <m:t>0</m:t>
                        </m:r>
                      </m:sub>
                      <m:sup>
                        <m:r>
                          <a:rPr lang="en-US" b="0" i="1" spc="-10" smtClean="0">
                            <a:solidFill>
                              <a:schemeClr val="tx1"/>
                            </a:solidFill>
                            <a:latin typeface="Cambria Math" panose="02040503050406030204" pitchFamily="18" charset="0"/>
                            <a:cs typeface="Times New Roman"/>
                          </a:rPr>
                          <m:t>𝑇</m:t>
                        </m:r>
                      </m:sup>
                      <m:e>
                        <m:r>
                          <a:rPr lang="en-US" b="0" i="1" spc="-10" smtClean="0">
                            <a:solidFill>
                              <a:schemeClr val="tx1"/>
                            </a:solidFill>
                            <a:latin typeface="Cambria Math" panose="02040503050406030204" pitchFamily="18" charset="0"/>
                            <a:cs typeface="Times New Roman"/>
                          </a:rPr>
                          <m:t>𝑅</m:t>
                        </m:r>
                        <m:d>
                          <m:dPr>
                            <m:ctrlPr>
                              <a:rPr lang="en-US" b="0" i="1" spc="-10" smtClean="0">
                                <a:solidFill>
                                  <a:schemeClr val="tx1"/>
                                </a:solidFill>
                                <a:latin typeface="Cambria Math" panose="02040503050406030204" pitchFamily="18" charset="0"/>
                                <a:cs typeface="Times New Roman"/>
                              </a:rPr>
                            </m:ctrlPr>
                          </m:dPr>
                          <m:e>
                            <m:r>
                              <a:rPr lang="en-US" b="0" i="1" spc="-10" smtClean="0">
                                <a:solidFill>
                                  <a:schemeClr val="tx1"/>
                                </a:solidFill>
                                <a:latin typeface="Cambria Math" panose="02040503050406030204" pitchFamily="18" charset="0"/>
                                <a:cs typeface="Times New Roman"/>
                              </a:rPr>
                              <m:t>𝑡</m:t>
                            </m:r>
                          </m:e>
                        </m:d>
                        <m:sSup>
                          <m:sSupPr>
                            <m:ctrlPr>
                              <a:rPr lang="en-US" b="0" i="1" spc="-10" smtClean="0">
                                <a:solidFill>
                                  <a:schemeClr val="tx1"/>
                                </a:solidFill>
                                <a:latin typeface="Cambria Math" panose="02040503050406030204" pitchFamily="18" charset="0"/>
                                <a:cs typeface="Times New Roman"/>
                              </a:rPr>
                            </m:ctrlPr>
                          </m:sSupPr>
                          <m:e>
                            <m:r>
                              <a:rPr lang="en-US" b="0" i="1" spc="-10" smtClean="0">
                                <a:solidFill>
                                  <a:schemeClr val="tx1"/>
                                </a:solidFill>
                                <a:latin typeface="Cambria Math" panose="02040503050406030204" pitchFamily="18" charset="0"/>
                                <a:cs typeface="Times New Roman"/>
                              </a:rPr>
                              <m:t>𝑒</m:t>
                            </m:r>
                          </m:e>
                          <m:sup>
                            <m:r>
                              <a:rPr lang="en-US" b="0" i="1" spc="-10" smtClean="0">
                                <a:solidFill>
                                  <a:schemeClr val="tx1"/>
                                </a:solidFill>
                                <a:latin typeface="Cambria Math" panose="02040503050406030204" pitchFamily="18" charset="0"/>
                                <a:cs typeface="Times New Roman"/>
                              </a:rPr>
                              <m:t>−</m:t>
                            </m:r>
                            <m:r>
                              <a:rPr lang="en-US" b="0" i="1" spc="-10" smtClean="0">
                                <a:solidFill>
                                  <a:schemeClr val="tx1"/>
                                </a:solidFill>
                                <a:latin typeface="Cambria Math" panose="02040503050406030204" pitchFamily="18" charset="0"/>
                                <a:cs typeface="Times New Roman"/>
                              </a:rPr>
                              <m:t>𝑟𝑡</m:t>
                            </m:r>
                          </m:sup>
                        </m:sSup>
                        <m:r>
                          <a:rPr lang="en-US" b="0" i="1" spc="-10" smtClean="0">
                            <a:solidFill>
                              <a:schemeClr val="tx1"/>
                            </a:solidFill>
                            <a:latin typeface="Cambria Math" panose="02040503050406030204" pitchFamily="18" charset="0"/>
                            <a:cs typeface="Times New Roman"/>
                          </a:rPr>
                          <m:t>𝑑𝑡</m:t>
                        </m:r>
                      </m:e>
                    </m:nary>
                  </m:oMath>
                </a14:m>
                <a:r>
                  <a:rPr lang="en-US" dirty="0">
                    <a:solidFill>
                      <a:schemeClr val="tx1"/>
                    </a:solidFill>
                  </a:rPr>
                  <a:t> </a:t>
                </a:r>
              </a:p>
              <a:p>
                <a:pPr marL="0" marR="5080" indent="0">
                  <a:lnSpc>
                    <a:spcPct val="100000"/>
                  </a:lnSpc>
                  <a:buNone/>
                </a:pPr>
                <a:r>
                  <a:rPr lang="en-US" spc="-15" dirty="0">
                    <a:solidFill>
                      <a:schemeClr val="tx1"/>
                    </a:solidFill>
                  </a:rPr>
                  <a:t>W</a:t>
                </a:r>
                <a:r>
                  <a:rPr lang="en-US" spc="-5" dirty="0">
                    <a:solidFill>
                      <a:schemeClr val="tx1"/>
                    </a:solidFill>
                  </a:rPr>
                  <a:t>e</a:t>
                </a:r>
                <a:r>
                  <a:rPr lang="en-US" spc="10" dirty="0">
                    <a:solidFill>
                      <a:schemeClr val="tx1"/>
                    </a:solidFill>
                  </a:rPr>
                  <a:t> </a:t>
                </a:r>
                <a:r>
                  <a:rPr lang="en-US" spc="-10" dirty="0">
                    <a:solidFill>
                      <a:schemeClr val="tx1"/>
                    </a:solidFill>
                  </a:rPr>
                  <a:t>thin</a:t>
                </a:r>
                <a:r>
                  <a:rPr lang="en-US" spc="-5" dirty="0">
                    <a:solidFill>
                      <a:schemeClr val="tx1"/>
                    </a:solidFill>
                  </a:rPr>
                  <a:t>k</a:t>
                </a:r>
                <a:r>
                  <a:rPr lang="en-US" spc="10" dirty="0">
                    <a:solidFill>
                      <a:schemeClr val="tx1"/>
                    </a:solidFill>
                  </a:rPr>
                  <a:t> </a:t>
                </a:r>
                <a:r>
                  <a:rPr lang="en-US" spc="-10" dirty="0">
                    <a:solidFill>
                      <a:schemeClr val="tx1"/>
                    </a:solidFill>
                  </a:rPr>
                  <a:t>o</a:t>
                </a:r>
                <a:r>
                  <a:rPr lang="en-US" spc="-5" dirty="0">
                    <a:solidFill>
                      <a:schemeClr val="tx1"/>
                    </a:solidFill>
                  </a:rPr>
                  <a:t>f</a:t>
                </a:r>
                <a:r>
                  <a:rPr lang="en-US" spc="10" dirty="0">
                    <a:solidFill>
                      <a:schemeClr val="tx1"/>
                    </a:solidFill>
                  </a:rPr>
                  <a:t> the </a:t>
                </a:r>
                <a:r>
                  <a:rPr lang="en-US" spc="-10" dirty="0">
                    <a:solidFill>
                      <a:schemeClr val="tx1"/>
                    </a:solidFill>
                  </a:rPr>
                  <a:t>presen</a:t>
                </a:r>
                <a:r>
                  <a:rPr lang="en-US" spc="-5" dirty="0">
                    <a:solidFill>
                      <a:schemeClr val="tx1"/>
                    </a:solidFill>
                  </a:rPr>
                  <a:t>t</a:t>
                </a:r>
                <a:r>
                  <a:rPr lang="en-US" spc="10" dirty="0">
                    <a:solidFill>
                      <a:schemeClr val="tx1"/>
                    </a:solidFill>
                  </a:rPr>
                  <a:t> </a:t>
                </a:r>
                <a:r>
                  <a:rPr lang="en-US" spc="-10" dirty="0">
                    <a:solidFill>
                      <a:schemeClr val="tx1"/>
                    </a:solidFill>
                  </a:rPr>
                  <a:t>valu</a:t>
                </a:r>
                <a:r>
                  <a:rPr lang="en-US" spc="-5" dirty="0">
                    <a:solidFill>
                      <a:schemeClr val="tx1"/>
                    </a:solidFill>
                  </a:rPr>
                  <a:t>e</a:t>
                </a:r>
                <a:r>
                  <a:rPr lang="en-US" spc="15" dirty="0">
                    <a:solidFill>
                      <a:schemeClr val="tx1"/>
                    </a:solidFill>
                  </a:rPr>
                  <a:t> </a:t>
                </a:r>
                <a:r>
                  <a:rPr lang="en-US" spc="-10" dirty="0">
                    <a:solidFill>
                      <a:schemeClr val="tx1"/>
                    </a:solidFill>
                  </a:rPr>
                  <a:t>a</a:t>
                </a:r>
                <a:r>
                  <a:rPr lang="en-US" spc="-5" dirty="0">
                    <a:solidFill>
                      <a:schemeClr val="tx1"/>
                    </a:solidFill>
                  </a:rPr>
                  <a:t>s</a:t>
                </a:r>
                <a:r>
                  <a:rPr lang="en-US" spc="10" dirty="0">
                    <a:solidFill>
                      <a:schemeClr val="tx1"/>
                    </a:solidFill>
                  </a:rPr>
                  <a:t> </a:t>
                </a:r>
                <a:r>
                  <a:rPr lang="en-US" spc="-10" dirty="0">
                    <a:solidFill>
                      <a:schemeClr val="tx1"/>
                    </a:solidFill>
                  </a:rPr>
                  <a:t>th</a:t>
                </a:r>
                <a:r>
                  <a:rPr lang="en-US" spc="-5" dirty="0">
                    <a:solidFill>
                      <a:schemeClr val="tx1"/>
                    </a:solidFill>
                  </a:rPr>
                  <a:t>e</a:t>
                </a:r>
                <a:r>
                  <a:rPr lang="en-US" spc="10" dirty="0">
                    <a:solidFill>
                      <a:schemeClr val="tx1"/>
                    </a:solidFill>
                  </a:rPr>
                  <a:t> </a:t>
                </a:r>
                <a:r>
                  <a:rPr lang="en-US" spc="-15" dirty="0">
                    <a:solidFill>
                      <a:schemeClr val="tx1"/>
                    </a:solidFill>
                  </a:rPr>
                  <a:t>paymen</a:t>
                </a:r>
                <a:r>
                  <a:rPr lang="en-US" spc="-5" dirty="0">
                    <a:solidFill>
                      <a:schemeClr val="tx1"/>
                    </a:solidFill>
                  </a:rPr>
                  <a:t>t</a:t>
                </a:r>
                <a:r>
                  <a:rPr lang="en-US" spc="15" dirty="0">
                    <a:solidFill>
                      <a:schemeClr val="tx1"/>
                    </a:solidFill>
                  </a:rPr>
                  <a:t> </a:t>
                </a:r>
                <a:r>
                  <a:rPr lang="en-US" spc="-10" dirty="0">
                    <a:solidFill>
                      <a:schemeClr val="tx1"/>
                    </a:solidFill>
                  </a:rPr>
                  <a:t>tha</a:t>
                </a:r>
                <a:r>
                  <a:rPr lang="en-US" spc="-5" dirty="0">
                    <a:solidFill>
                      <a:schemeClr val="tx1"/>
                    </a:solidFill>
                  </a:rPr>
                  <a:t>t</a:t>
                </a:r>
                <a:r>
                  <a:rPr lang="en-US" spc="10" dirty="0">
                    <a:solidFill>
                      <a:schemeClr val="tx1"/>
                    </a:solidFill>
                  </a:rPr>
                  <a:t> </a:t>
                </a:r>
                <a:r>
                  <a:rPr lang="en-US" spc="-15" dirty="0">
                    <a:solidFill>
                      <a:schemeClr val="tx1"/>
                    </a:solidFill>
                  </a:rPr>
                  <a:t>w</a:t>
                </a:r>
                <a:r>
                  <a:rPr lang="en-US" spc="-5" dirty="0">
                    <a:solidFill>
                      <a:schemeClr val="tx1"/>
                    </a:solidFill>
                  </a:rPr>
                  <a:t>e</a:t>
                </a:r>
                <a:r>
                  <a:rPr lang="en-US" spc="10" dirty="0">
                    <a:solidFill>
                      <a:schemeClr val="tx1"/>
                    </a:solidFill>
                  </a:rPr>
                  <a:t> </a:t>
                </a:r>
                <a:r>
                  <a:rPr lang="en-US" spc="-10" dirty="0">
                    <a:solidFill>
                      <a:schemeClr val="tx1"/>
                    </a:solidFill>
                  </a:rPr>
                  <a:t>woul</a:t>
                </a:r>
                <a:r>
                  <a:rPr lang="en-US" spc="-5" dirty="0">
                    <a:solidFill>
                      <a:schemeClr val="tx1"/>
                    </a:solidFill>
                  </a:rPr>
                  <a:t>d</a:t>
                </a:r>
                <a:r>
                  <a:rPr lang="en-US" spc="15" dirty="0">
                    <a:solidFill>
                      <a:schemeClr val="tx1"/>
                    </a:solidFill>
                  </a:rPr>
                  <a:t> </a:t>
                </a:r>
                <a:r>
                  <a:rPr lang="en-US" spc="-10" dirty="0">
                    <a:solidFill>
                      <a:schemeClr val="tx1"/>
                    </a:solidFill>
                  </a:rPr>
                  <a:t>nee</a:t>
                </a:r>
                <a:r>
                  <a:rPr lang="en-US" spc="-5" dirty="0">
                    <a:solidFill>
                      <a:schemeClr val="tx1"/>
                    </a:solidFill>
                  </a:rPr>
                  <a:t>d</a:t>
                </a:r>
                <a:r>
                  <a:rPr lang="en-US" spc="15" dirty="0">
                    <a:solidFill>
                      <a:schemeClr val="tx1"/>
                    </a:solidFill>
                  </a:rPr>
                  <a:t> </a:t>
                </a:r>
                <a:r>
                  <a:rPr lang="en-US" spc="-10" dirty="0">
                    <a:solidFill>
                      <a:schemeClr val="tx1"/>
                    </a:solidFill>
                  </a:rPr>
                  <a:t>t</a:t>
                </a:r>
                <a:r>
                  <a:rPr lang="en-US" spc="-5" dirty="0">
                    <a:solidFill>
                      <a:schemeClr val="tx1"/>
                    </a:solidFill>
                  </a:rPr>
                  <a:t>o</a:t>
                </a:r>
                <a:r>
                  <a:rPr lang="en-US" spc="10" dirty="0">
                    <a:solidFill>
                      <a:schemeClr val="tx1"/>
                    </a:solidFill>
                  </a:rPr>
                  <a:t> </a:t>
                </a:r>
                <a:r>
                  <a:rPr lang="en-US" spc="-10" dirty="0">
                    <a:solidFill>
                      <a:schemeClr val="tx1"/>
                    </a:solidFill>
                  </a:rPr>
                  <a:t>receiv</a:t>
                </a:r>
                <a:r>
                  <a:rPr lang="en-US" spc="-5" dirty="0">
                    <a:solidFill>
                      <a:schemeClr val="tx1"/>
                    </a:solidFill>
                  </a:rPr>
                  <a:t>e</a:t>
                </a:r>
                <a:r>
                  <a:rPr lang="en-US" spc="15" dirty="0">
                    <a:solidFill>
                      <a:schemeClr val="tx1"/>
                    </a:solidFill>
                  </a:rPr>
                  <a:t> </a:t>
                </a:r>
                <a:r>
                  <a:rPr lang="en-US" spc="-10" dirty="0">
                    <a:solidFill>
                      <a:schemeClr val="tx1"/>
                    </a:solidFill>
                  </a:rPr>
                  <a:t>a</a:t>
                </a:r>
                <a:r>
                  <a:rPr lang="en-US" spc="-5" dirty="0">
                    <a:solidFill>
                      <a:schemeClr val="tx1"/>
                    </a:solidFill>
                  </a:rPr>
                  <a:t>t</a:t>
                </a:r>
                <a:r>
                  <a:rPr lang="en-US" spc="10" dirty="0">
                    <a:solidFill>
                      <a:schemeClr val="tx1"/>
                    </a:solidFill>
                  </a:rPr>
                  <a:t> </a:t>
                </a:r>
                <a:r>
                  <a:rPr lang="en-US" i="1" spc="-5" dirty="0">
                    <a:solidFill>
                      <a:schemeClr val="tx1"/>
                    </a:solidFill>
                  </a:rPr>
                  <a:t>t</a:t>
                </a:r>
                <a:r>
                  <a:rPr lang="en-US" i="1" spc="114" dirty="0">
                    <a:solidFill>
                      <a:schemeClr val="tx1"/>
                    </a:solidFill>
                  </a:rPr>
                  <a:t> </a:t>
                </a:r>
                <a:r>
                  <a:rPr lang="en-US" spc="-25" dirty="0">
                    <a:solidFill>
                      <a:schemeClr val="tx1"/>
                    </a:solidFill>
                  </a:rPr>
                  <a:t>=</a:t>
                </a:r>
                <a:r>
                  <a:rPr lang="en-US" spc="-40" dirty="0">
                    <a:solidFill>
                      <a:schemeClr val="tx1"/>
                    </a:solidFill>
                  </a:rPr>
                  <a:t> </a:t>
                </a:r>
                <a:r>
                  <a:rPr lang="en-US" spc="-5" dirty="0">
                    <a:solidFill>
                      <a:schemeClr val="tx1"/>
                    </a:solidFill>
                  </a:rPr>
                  <a:t>0</a:t>
                </a:r>
                <a:r>
                  <a:rPr lang="en-US" spc="10" dirty="0">
                    <a:solidFill>
                      <a:schemeClr val="tx1"/>
                    </a:solidFill>
                  </a:rPr>
                  <a:t> </a:t>
                </a:r>
                <a:r>
                  <a:rPr lang="en-US" spc="-5" dirty="0">
                    <a:solidFill>
                      <a:schemeClr val="tx1"/>
                    </a:solidFill>
                  </a:rPr>
                  <a:t>so </a:t>
                </a:r>
                <a:r>
                  <a:rPr lang="en-US" spc="-10" dirty="0">
                    <a:solidFill>
                      <a:schemeClr val="tx1"/>
                    </a:solidFill>
                  </a:rPr>
                  <a:t>tha</a:t>
                </a:r>
                <a:r>
                  <a:rPr lang="en-US" spc="-5" dirty="0">
                    <a:solidFill>
                      <a:schemeClr val="tx1"/>
                    </a:solidFill>
                  </a:rPr>
                  <a:t>t</a:t>
                </a:r>
                <a:r>
                  <a:rPr lang="en-US" spc="35" dirty="0">
                    <a:solidFill>
                      <a:schemeClr val="tx1"/>
                    </a:solidFill>
                  </a:rPr>
                  <a:t> </a:t>
                </a:r>
                <a:r>
                  <a:rPr lang="en-US" spc="-10" dirty="0">
                    <a:solidFill>
                      <a:schemeClr val="tx1"/>
                    </a:solidFill>
                  </a:rPr>
                  <a:t>th</a:t>
                </a:r>
                <a:r>
                  <a:rPr lang="en-US" spc="-5" dirty="0">
                    <a:solidFill>
                      <a:schemeClr val="tx1"/>
                    </a:solidFill>
                  </a:rPr>
                  <a:t>e</a:t>
                </a:r>
                <a:r>
                  <a:rPr lang="en-US" spc="35" dirty="0">
                    <a:solidFill>
                      <a:schemeClr val="tx1"/>
                    </a:solidFill>
                  </a:rPr>
                  <a:t> </a:t>
                </a:r>
                <a:r>
                  <a:rPr lang="en-US" spc="-10" dirty="0">
                    <a:solidFill>
                      <a:schemeClr val="tx1"/>
                    </a:solidFill>
                  </a:rPr>
                  <a:t>payment’</a:t>
                </a:r>
                <a:r>
                  <a:rPr lang="en-US" spc="-5" dirty="0">
                    <a:solidFill>
                      <a:schemeClr val="tx1"/>
                    </a:solidFill>
                  </a:rPr>
                  <a:t>s</a:t>
                </a:r>
                <a:r>
                  <a:rPr lang="en-US" spc="40" dirty="0">
                    <a:solidFill>
                      <a:schemeClr val="tx1"/>
                    </a:solidFill>
                  </a:rPr>
                  <a:t> </a:t>
                </a:r>
                <a:r>
                  <a:rPr lang="en-US" spc="-10" dirty="0">
                    <a:solidFill>
                      <a:schemeClr val="tx1"/>
                    </a:solidFill>
                  </a:rPr>
                  <a:t>valu</a:t>
                </a:r>
                <a:r>
                  <a:rPr lang="en-US" spc="-5" dirty="0">
                    <a:solidFill>
                      <a:schemeClr val="tx1"/>
                    </a:solidFill>
                  </a:rPr>
                  <a:t>e</a:t>
                </a:r>
                <a:r>
                  <a:rPr lang="en-US" spc="35" dirty="0">
                    <a:solidFill>
                      <a:schemeClr val="tx1"/>
                    </a:solidFill>
                  </a:rPr>
                  <a:t> </a:t>
                </a:r>
                <a:r>
                  <a:rPr lang="en-US" spc="-10" dirty="0">
                    <a:solidFill>
                      <a:schemeClr val="tx1"/>
                    </a:solidFill>
                  </a:rPr>
                  <a:t>woul</a:t>
                </a:r>
                <a:r>
                  <a:rPr lang="en-US" spc="-5" dirty="0">
                    <a:solidFill>
                      <a:schemeClr val="tx1"/>
                    </a:solidFill>
                  </a:rPr>
                  <a:t>d</a:t>
                </a:r>
                <a:r>
                  <a:rPr lang="en-US" spc="35" dirty="0">
                    <a:solidFill>
                      <a:schemeClr val="tx1"/>
                    </a:solidFill>
                  </a:rPr>
                  <a:t> </a:t>
                </a:r>
                <a:r>
                  <a:rPr lang="en-US" spc="-10" dirty="0">
                    <a:solidFill>
                      <a:schemeClr val="tx1"/>
                    </a:solidFill>
                  </a:rPr>
                  <a:t>b</a:t>
                </a:r>
                <a:r>
                  <a:rPr lang="en-US" spc="-5" dirty="0">
                    <a:solidFill>
                      <a:schemeClr val="tx1"/>
                    </a:solidFill>
                  </a:rPr>
                  <a:t>e</a:t>
                </a:r>
                <a:r>
                  <a:rPr lang="en-US" spc="35" dirty="0">
                    <a:solidFill>
                      <a:schemeClr val="tx1"/>
                    </a:solidFill>
                  </a:rPr>
                  <a:t> </a:t>
                </a:r>
                <a:r>
                  <a:rPr lang="en-US" spc="-5" dirty="0">
                    <a:solidFill>
                      <a:schemeClr val="tx1"/>
                    </a:solidFill>
                  </a:rPr>
                  <a:t>t</a:t>
                </a:r>
                <a:r>
                  <a:rPr lang="en-US" spc="-10" dirty="0">
                    <a:solidFill>
                      <a:schemeClr val="tx1"/>
                    </a:solidFill>
                  </a:rPr>
                  <a:t>h</a:t>
                </a:r>
                <a:r>
                  <a:rPr lang="en-US" spc="-5" dirty="0">
                    <a:solidFill>
                      <a:schemeClr val="tx1"/>
                    </a:solidFill>
                  </a:rPr>
                  <a:t>e</a:t>
                </a:r>
                <a:r>
                  <a:rPr lang="en-US" spc="35" dirty="0">
                    <a:solidFill>
                      <a:schemeClr val="tx1"/>
                    </a:solidFill>
                  </a:rPr>
                  <a:t> </a:t>
                </a:r>
                <a:r>
                  <a:rPr lang="en-US" spc="-15" dirty="0">
                    <a:solidFill>
                      <a:schemeClr val="tx1"/>
                    </a:solidFill>
                  </a:rPr>
                  <a:t>sam</a:t>
                </a:r>
                <a:r>
                  <a:rPr lang="en-US" spc="-5" dirty="0">
                    <a:solidFill>
                      <a:schemeClr val="tx1"/>
                    </a:solidFill>
                  </a:rPr>
                  <a:t>e</a:t>
                </a:r>
                <a:r>
                  <a:rPr lang="en-US" spc="35" dirty="0">
                    <a:solidFill>
                      <a:schemeClr val="tx1"/>
                    </a:solidFill>
                  </a:rPr>
                  <a:t> </a:t>
                </a:r>
                <a:r>
                  <a:rPr lang="en-US" spc="-10" dirty="0">
                    <a:solidFill>
                      <a:schemeClr val="tx1"/>
                    </a:solidFill>
                  </a:rPr>
                  <a:t>a</a:t>
                </a:r>
                <a:r>
                  <a:rPr lang="en-US" spc="-5" dirty="0">
                    <a:solidFill>
                      <a:schemeClr val="tx1"/>
                    </a:solidFill>
                  </a:rPr>
                  <a:t>s</a:t>
                </a:r>
                <a:r>
                  <a:rPr lang="en-US" spc="35" dirty="0">
                    <a:solidFill>
                      <a:schemeClr val="tx1"/>
                    </a:solidFill>
                  </a:rPr>
                  <a:t> </a:t>
                </a:r>
                <a:r>
                  <a:rPr lang="en-US" spc="-10" dirty="0">
                    <a:solidFill>
                      <a:schemeClr val="tx1"/>
                    </a:solidFill>
                  </a:rPr>
                  <a:t>th</a:t>
                </a:r>
                <a:r>
                  <a:rPr lang="en-US" spc="-5" dirty="0">
                    <a:solidFill>
                      <a:schemeClr val="tx1"/>
                    </a:solidFill>
                  </a:rPr>
                  <a:t>e</a:t>
                </a:r>
                <a:r>
                  <a:rPr lang="en-US" spc="35" dirty="0">
                    <a:solidFill>
                      <a:schemeClr val="tx1"/>
                    </a:solidFill>
                  </a:rPr>
                  <a:t> </a:t>
                </a:r>
                <a:r>
                  <a:rPr lang="en-US" spc="-15" dirty="0">
                    <a:solidFill>
                      <a:schemeClr val="tx1"/>
                    </a:solidFill>
                  </a:rPr>
                  <a:t>amoun</a:t>
                </a:r>
                <a:r>
                  <a:rPr lang="en-US" spc="-5" dirty="0">
                    <a:solidFill>
                      <a:schemeClr val="tx1"/>
                    </a:solidFill>
                  </a:rPr>
                  <a:t>t</a:t>
                </a:r>
                <a:r>
                  <a:rPr lang="en-US" spc="40" dirty="0">
                    <a:solidFill>
                      <a:schemeClr val="tx1"/>
                    </a:solidFill>
                  </a:rPr>
                  <a:t> </a:t>
                </a:r>
                <a:r>
                  <a:rPr lang="en-US" spc="-10" dirty="0">
                    <a:solidFill>
                      <a:schemeClr val="tx1"/>
                    </a:solidFill>
                  </a:rPr>
                  <a:t>accumulate</a:t>
                </a:r>
                <a:r>
                  <a:rPr lang="en-US" spc="-5" dirty="0">
                    <a:solidFill>
                      <a:schemeClr val="tx1"/>
                    </a:solidFill>
                  </a:rPr>
                  <a:t>d</a:t>
                </a:r>
                <a:r>
                  <a:rPr lang="en-US" spc="40" dirty="0">
                    <a:solidFill>
                      <a:schemeClr val="tx1"/>
                    </a:solidFill>
                  </a:rPr>
                  <a:t> </a:t>
                </a:r>
                <a:r>
                  <a:rPr lang="en-US" spc="-10" dirty="0">
                    <a:solidFill>
                      <a:schemeClr val="tx1"/>
                    </a:solidFill>
                  </a:rPr>
                  <a:t>from </a:t>
                </a:r>
                <a:r>
                  <a:rPr lang="en-US" spc="-5" dirty="0">
                    <a:solidFill>
                      <a:schemeClr val="tx1"/>
                    </a:solidFill>
                  </a:rPr>
                  <a:t>the </a:t>
                </a:r>
                <a:r>
                  <a:rPr lang="en-US" spc="-10" dirty="0">
                    <a:solidFill>
                      <a:schemeClr val="tx1"/>
                    </a:solidFill>
                  </a:rPr>
                  <a:t>d</a:t>
                </a:r>
                <a:r>
                  <a:rPr lang="en-US" spc="-5" dirty="0">
                    <a:solidFill>
                      <a:schemeClr val="tx1"/>
                    </a:solidFill>
                  </a:rPr>
                  <a:t>ividend income (with both accumulating</a:t>
                </a:r>
                <a:r>
                  <a:rPr lang="en-US" dirty="0">
                    <a:solidFill>
                      <a:schemeClr val="tx1"/>
                    </a:solidFill>
                  </a:rPr>
                  <a:t> </a:t>
                </a:r>
                <a:r>
                  <a:rPr lang="en-US" spc="-5" dirty="0">
                    <a:solidFill>
                      <a:schemeClr val="tx1"/>
                    </a:solidFill>
                  </a:rPr>
                  <a:t>interest)</a:t>
                </a:r>
                <a:r>
                  <a:rPr lang="en-US" spc="-10" dirty="0"/>
                  <a:t> a</a:t>
                </a:r>
                <a:r>
                  <a:rPr lang="en-US" spc="-5" dirty="0"/>
                  <a:t>t</a:t>
                </a:r>
                <a:r>
                  <a:rPr lang="en-US" spc="35" dirty="0"/>
                  <a:t> </a:t>
                </a:r>
                <a:r>
                  <a:rPr lang="en-US" spc="-10" dirty="0"/>
                  <a:t>tim</a:t>
                </a:r>
                <a:r>
                  <a:rPr lang="en-US" spc="-5" dirty="0"/>
                  <a:t>e</a:t>
                </a:r>
                <a:r>
                  <a:rPr lang="en-US" spc="60" dirty="0"/>
                  <a:t> </a:t>
                </a:r>
                <a:r>
                  <a:rPr lang="en-US" i="1" spc="-10" dirty="0"/>
                  <a:t>T.</a:t>
                </a:r>
                <a:endParaRPr lang="en-US" spc="-5" dirty="0">
                  <a:solidFill>
                    <a:schemeClr val="tx1"/>
                  </a:solidFill>
                </a:endParaRPr>
              </a:p>
              <a:p>
                <a:pPr marL="0" marR="5080" indent="0">
                  <a:lnSpc>
                    <a:spcPct val="100000"/>
                  </a:lnSpc>
                  <a:buNone/>
                </a:pPr>
                <a:endParaRPr lang="en-US" dirty="0">
                  <a:solidFill>
                    <a:schemeClr val="tx1"/>
                  </a:solidFill>
                </a:endParaRPr>
              </a:p>
              <a:p>
                <a:pPr marL="12700" marR="5080" indent="0">
                  <a:lnSpc>
                    <a:spcPct val="100000"/>
                  </a:lnSpc>
                  <a:spcBef>
                    <a:spcPts val="35"/>
                  </a:spcBef>
                  <a:buNone/>
                </a:pPr>
                <a:r>
                  <a:rPr lang="en-US" spc="-5" dirty="0">
                    <a:solidFill>
                      <a:schemeClr val="tx1"/>
                    </a:solidFill>
                  </a:rPr>
                  <a:t>Assuming</a:t>
                </a:r>
                <a:r>
                  <a:rPr lang="en-US" spc="10" dirty="0">
                    <a:solidFill>
                      <a:schemeClr val="tx1"/>
                    </a:solidFill>
                  </a:rPr>
                  <a:t> </a:t>
                </a:r>
                <a:r>
                  <a:rPr lang="en-US" spc="-5" dirty="0">
                    <a:solidFill>
                      <a:schemeClr val="tx1"/>
                    </a:solidFill>
                  </a:rPr>
                  <a:t>that</a:t>
                </a:r>
                <a:r>
                  <a:rPr lang="en-US" spc="10" dirty="0">
                    <a:solidFill>
                      <a:schemeClr val="tx1"/>
                    </a:solidFill>
                  </a:rPr>
                  <a:t> </a:t>
                </a:r>
                <a:r>
                  <a:rPr lang="en-US" spc="-5" dirty="0">
                    <a:solidFill>
                      <a:schemeClr val="tx1"/>
                    </a:solidFill>
                  </a:rPr>
                  <a:t>the</a:t>
                </a:r>
                <a:r>
                  <a:rPr lang="en-US" spc="10" dirty="0">
                    <a:solidFill>
                      <a:schemeClr val="tx1"/>
                    </a:solidFill>
                  </a:rPr>
                  <a:t> </a:t>
                </a:r>
                <a:r>
                  <a:rPr lang="en-US" spc="-10" dirty="0">
                    <a:solidFill>
                      <a:schemeClr val="tx1"/>
                    </a:solidFill>
                  </a:rPr>
                  <a:t>d</a:t>
                </a:r>
                <a:r>
                  <a:rPr lang="en-US" spc="-5" dirty="0">
                    <a:solidFill>
                      <a:schemeClr val="tx1"/>
                    </a:solidFill>
                  </a:rPr>
                  <a:t>ividend</a:t>
                </a:r>
                <a:r>
                  <a:rPr lang="en-US" spc="10" dirty="0">
                    <a:solidFill>
                      <a:schemeClr val="tx1"/>
                    </a:solidFill>
                  </a:rPr>
                  <a:t> </a:t>
                </a:r>
                <a:r>
                  <a:rPr lang="en-US" spc="-5" dirty="0">
                    <a:solidFill>
                      <a:schemeClr val="tx1"/>
                    </a:solidFill>
                  </a:rPr>
                  <a:t>rate</a:t>
                </a:r>
                <a:r>
                  <a:rPr lang="en-US" spc="10" dirty="0">
                    <a:solidFill>
                      <a:schemeClr val="tx1"/>
                    </a:solidFill>
                  </a:rPr>
                  <a:t> </a:t>
                </a:r>
                <a:r>
                  <a:rPr lang="en-US" spc="-5" dirty="0">
                    <a:solidFill>
                      <a:schemeClr val="tx1"/>
                    </a:solidFill>
                  </a:rPr>
                  <a:t>is</a:t>
                </a:r>
                <a:r>
                  <a:rPr lang="en-US" spc="10" dirty="0">
                    <a:solidFill>
                      <a:schemeClr val="tx1"/>
                    </a:solidFill>
                  </a:rPr>
                  <a:t> </a:t>
                </a:r>
                <a:r>
                  <a:rPr lang="en-US" spc="-10" dirty="0">
                    <a:solidFill>
                      <a:schemeClr val="tx1"/>
                    </a:solidFill>
                  </a:rPr>
                  <a:t>$6000</a:t>
                </a:r>
                <a:r>
                  <a:rPr lang="en-US" i="1" spc="5" dirty="0">
                    <a:solidFill>
                      <a:schemeClr val="tx1"/>
                    </a:solidFill>
                  </a:rPr>
                  <a:t>/</a:t>
                </a:r>
                <a:r>
                  <a:rPr lang="en-US" spc="-5" dirty="0">
                    <a:solidFill>
                      <a:schemeClr val="tx1"/>
                    </a:solidFill>
                  </a:rPr>
                  <a:t>year,</a:t>
                </a:r>
                <a:r>
                  <a:rPr lang="en-US" spc="10" dirty="0">
                    <a:solidFill>
                      <a:schemeClr val="tx1"/>
                    </a:solidFill>
                  </a:rPr>
                  <a:t> </a:t>
                </a:r>
                <a:r>
                  <a:rPr lang="en-US" spc="-5" dirty="0">
                    <a:solidFill>
                      <a:schemeClr val="tx1"/>
                    </a:solidFill>
                  </a:rPr>
                  <a:t>and</a:t>
                </a:r>
                <a:r>
                  <a:rPr lang="en-US" spc="10" dirty="0">
                    <a:solidFill>
                      <a:schemeClr val="tx1"/>
                    </a:solidFill>
                  </a:rPr>
                  <a:t> </a:t>
                </a:r>
                <a:r>
                  <a:rPr lang="en-US" spc="-5" dirty="0">
                    <a:solidFill>
                      <a:schemeClr val="tx1"/>
                    </a:solidFill>
                  </a:rPr>
                  <a:t>the</a:t>
                </a:r>
                <a:r>
                  <a:rPr lang="en-US" spc="10" dirty="0">
                    <a:solidFill>
                      <a:schemeClr val="tx1"/>
                    </a:solidFill>
                  </a:rPr>
                  <a:t> </a:t>
                </a:r>
                <a:r>
                  <a:rPr lang="en-US" spc="-5" dirty="0">
                    <a:solidFill>
                      <a:schemeClr val="tx1"/>
                    </a:solidFill>
                  </a:rPr>
                  <a:t>interest</a:t>
                </a:r>
                <a:r>
                  <a:rPr lang="en-US" spc="10" dirty="0">
                    <a:solidFill>
                      <a:schemeClr val="tx1"/>
                    </a:solidFill>
                  </a:rPr>
                  <a:t> </a:t>
                </a:r>
                <a:r>
                  <a:rPr lang="en-US" spc="-5" dirty="0">
                    <a:solidFill>
                      <a:schemeClr val="tx1"/>
                    </a:solidFill>
                  </a:rPr>
                  <a:t>rate</a:t>
                </a:r>
                <a:r>
                  <a:rPr lang="en-US" spc="10" dirty="0">
                    <a:solidFill>
                      <a:schemeClr val="tx1"/>
                    </a:solidFill>
                  </a:rPr>
                  <a:t> </a:t>
                </a:r>
                <a:r>
                  <a:rPr lang="en-US" spc="-5" dirty="0">
                    <a:solidFill>
                      <a:schemeClr val="tx1"/>
                    </a:solidFill>
                  </a:rPr>
                  <a:t>is</a:t>
                </a:r>
                <a:r>
                  <a:rPr lang="en-US" spc="10" dirty="0">
                    <a:solidFill>
                      <a:schemeClr val="tx1"/>
                    </a:solidFill>
                  </a:rPr>
                  <a:t> </a:t>
                </a:r>
                <a:r>
                  <a:rPr lang="en-US" spc="-10" dirty="0">
                    <a:solidFill>
                      <a:schemeClr val="tx1"/>
                    </a:solidFill>
                  </a:rPr>
                  <a:t>4%</a:t>
                </a:r>
                <a:r>
                  <a:rPr lang="en-US" spc="-5" dirty="0">
                    <a:solidFill>
                      <a:schemeClr val="tx1"/>
                    </a:solidFill>
                  </a:rPr>
                  <a:t>, we</a:t>
                </a:r>
                <a:r>
                  <a:rPr lang="en-US" spc="10" dirty="0">
                    <a:solidFill>
                      <a:schemeClr val="tx1"/>
                    </a:solidFill>
                  </a:rPr>
                  <a:t> </a:t>
                </a:r>
                <a:r>
                  <a:rPr lang="en-US" spc="-10" dirty="0">
                    <a:solidFill>
                      <a:schemeClr val="tx1"/>
                    </a:solidFill>
                  </a:rPr>
                  <a:t>compute th</a:t>
                </a:r>
                <a:r>
                  <a:rPr lang="en-US" spc="-5" dirty="0">
                    <a:solidFill>
                      <a:schemeClr val="tx1"/>
                    </a:solidFill>
                  </a:rPr>
                  <a:t>e </a:t>
                </a:r>
                <a:r>
                  <a:rPr lang="en-US" spc="-10" dirty="0">
                    <a:solidFill>
                      <a:schemeClr val="tx1"/>
                    </a:solidFill>
                  </a:rPr>
                  <a:t>presen</a:t>
                </a:r>
                <a:r>
                  <a:rPr lang="en-US" spc="-5" dirty="0">
                    <a:solidFill>
                      <a:schemeClr val="tx1"/>
                    </a:solidFill>
                  </a:rPr>
                  <a:t>t</a:t>
                </a:r>
                <a:r>
                  <a:rPr lang="en-US" dirty="0">
                    <a:solidFill>
                      <a:schemeClr val="tx1"/>
                    </a:solidFill>
                  </a:rPr>
                  <a:t> </a:t>
                </a:r>
                <a:r>
                  <a:rPr lang="en-US" spc="-10" dirty="0">
                    <a:solidFill>
                      <a:schemeClr val="tx1"/>
                    </a:solidFill>
                  </a:rPr>
                  <a:t>valu</a:t>
                </a:r>
                <a:r>
                  <a:rPr lang="en-US" spc="-5" dirty="0">
                    <a:solidFill>
                      <a:schemeClr val="tx1"/>
                    </a:solidFill>
                  </a:rPr>
                  <a:t>e </a:t>
                </a:r>
                <a:r>
                  <a:rPr lang="en-US" spc="-10" dirty="0">
                    <a:solidFill>
                      <a:schemeClr val="tx1"/>
                    </a:solidFill>
                  </a:rPr>
                  <a:t>i</a:t>
                </a:r>
                <a:r>
                  <a:rPr lang="en-US" spc="-5" dirty="0">
                    <a:solidFill>
                      <a:schemeClr val="tx1"/>
                    </a:solidFill>
                  </a:rPr>
                  <a:t>f </a:t>
                </a:r>
                <a:r>
                  <a:rPr lang="en-US" spc="-10" dirty="0">
                    <a:solidFill>
                      <a:schemeClr val="tx1"/>
                    </a:solidFill>
                  </a:rPr>
                  <a:t>th</a:t>
                </a:r>
                <a:r>
                  <a:rPr lang="en-US" spc="-5" dirty="0">
                    <a:solidFill>
                      <a:schemeClr val="tx1"/>
                    </a:solidFill>
                  </a:rPr>
                  <a:t>e </a:t>
                </a:r>
                <a:r>
                  <a:rPr lang="en-US" spc="-10" dirty="0">
                    <a:solidFill>
                      <a:schemeClr val="tx1"/>
                    </a:solidFill>
                  </a:rPr>
                  <a:t>dividend</a:t>
                </a:r>
                <a:r>
                  <a:rPr lang="en-US" spc="-5" dirty="0">
                    <a:solidFill>
                      <a:schemeClr val="tx1"/>
                    </a:solidFill>
                  </a:rPr>
                  <a:t>s</a:t>
                </a:r>
                <a:r>
                  <a:rPr lang="en-US" dirty="0">
                    <a:solidFill>
                      <a:schemeClr val="tx1"/>
                    </a:solidFill>
                  </a:rPr>
                  <a:t> </a:t>
                </a:r>
                <a:r>
                  <a:rPr lang="en-US" spc="-10" dirty="0">
                    <a:solidFill>
                      <a:schemeClr val="tx1"/>
                    </a:solidFill>
                  </a:rPr>
                  <a:t>continu</a:t>
                </a:r>
                <a:r>
                  <a:rPr lang="en-US" spc="-5" dirty="0">
                    <a:solidFill>
                      <a:schemeClr val="tx1"/>
                    </a:solidFill>
                  </a:rPr>
                  <a:t>e</a:t>
                </a:r>
                <a:r>
                  <a:rPr lang="en-US" dirty="0">
                    <a:solidFill>
                      <a:schemeClr val="tx1"/>
                    </a:solidFill>
                  </a:rPr>
                  <a:t> </a:t>
                </a:r>
                <a:r>
                  <a:rPr lang="en-US" spc="-10" dirty="0">
                    <a:solidFill>
                      <a:schemeClr val="tx1"/>
                    </a:solidFill>
                  </a:rPr>
                  <a:t>forever. </a:t>
                </a:r>
                <a:r>
                  <a:rPr lang="en-US" spc="-5" dirty="0">
                    <a:solidFill>
                      <a:schemeClr val="tx1"/>
                    </a:solidFill>
                  </a:rPr>
                  <a:t>Over</a:t>
                </a:r>
                <a:r>
                  <a:rPr lang="en-US" dirty="0">
                    <a:solidFill>
                      <a:schemeClr val="tx1"/>
                    </a:solidFill>
                  </a:rPr>
                  <a:t> </a:t>
                </a:r>
                <a:r>
                  <a:rPr lang="en-US" spc="-5" dirty="0">
                    <a:solidFill>
                      <a:schemeClr val="tx1"/>
                    </a:solidFill>
                  </a:rPr>
                  <a:t>an infinite time interval,</a:t>
                </a:r>
              </a:p>
              <a:p>
                <a:pPr marL="12700" marR="5080" indent="0">
                  <a:lnSpc>
                    <a:spcPct val="100000"/>
                  </a:lnSpc>
                  <a:spcBef>
                    <a:spcPts val="35"/>
                  </a:spcBef>
                  <a:buNone/>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𝑃𝑉</m:t>
                      </m:r>
                      <m:r>
                        <a:rPr lang="en-US" b="0" i="1" smtClean="0">
                          <a:solidFill>
                            <a:schemeClr val="tx1"/>
                          </a:solidFill>
                          <a:latin typeface="Cambria Math" panose="02040503050406030204" pitchFamily="18" charset="0"/>
                        </a:rPr>
                        <m:t>=</m:t>
                      </m:r>
                      <m:nary>
                        <m:naryPr>
                          <m:ctrlPr>
                            <a:rPr lang="en-US" b="0" i="1" smtClean="0">
                              <a:solidFill>
                                <a:schemeClr val="tx1"/>
                              </a:solidFill>
                              <a:latin typeface="Cambria Math" panose="02040503050406030204" pitchFamily="18" charset="0"/>
                            </a:rPr>
                          </m:ctrlPr>
                        </m:naryPr>
                        <m:sub>
                          <m:r>
                            <m:rPr>
                              <m:brk m:alnAt="23"/>
                            </m:rPr>
                            <a:rPr lang="en-US" b="0" i="1" smtClean="0">
                              <a:solidFill>
                                <a:schemeClr val="tx1"/>
                              </a:solidFill>
                              <a:latin typeface="Cambria Math" panose="02040503050406030204" pitchFamily="18" charset="0"/>
                            </a:rPr>
                            <m:t>0</m:t>
                          </m:r>
                        </m:sub>
                        <m:sup>
                          <m:r>
                            <a:rPr lang="en-US" b="0" i="1" smtClean="0">
                              <a:solidFill>
                                <a:schemeClr val="tx1"/>
                              </a:solidFill>
                              <a:latin typeface="Cambria Math" panose="02040503050406030204" pitchFamily="18" charset="0"/>
                              <a:ea typeface="Cambria Math" panose="02040503050406030204" pitchFamily="18" charset="0"/>
                            </a:rPr>
                            <m:t>∞</m:t>
                          </m:r>
                        </m:sup>
                        <m:e>
                          <m:r>
                            <a:rPr lang="en-US" b="0" i="1" smtClean="0">
                              <a:solidFill>
                                <a:schemeClr val="tx1"/>
                              </a:solidFill>
                              <a:latin typeface="Cambria Math" panose="02040503050406030204" pitchFamily="18" charset="0"/>
                            </a:rPr>
                            <m:t>6000</m:t>
                          </m:r>
                          <m:sSup>
                            <m:sSupPr>
                              <m:ctrlPr>
                                <a:rPr lang="en-US" b="0"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𝑒</m:t>
                              </m:r>
                            </m:e>
                            <m:sup>
                              <m:r>
                                <a:rPr lang="en-US" b="0" i="1" smtClean="0">
                                  <a:solidFill>
                                    <a:schemeClr val="tx1"/>
                                  </a:solidFill>
                                  <a:latin typeface="Cambria Math" panose="02040503050406030204" pitchFamily="18" charset="0"/>
                                </a:rPr>
                                <m:t>−0.04</m:t>
                              </m:r>
                              <m:r>
                                <a:rPr lang="en-US" b="0" i="1" smtClean="0">
                                  <a:solidFill>
                                    <a:schemeClr val="tx1"/>
                                  </a:solidFill>
                                  <a:latin typeface="Cambria Math" panose="02040503050406030204" pitchFamily="18" charset="0"/>
                                </a:rPr>
                                <m:t>𝑡</m:t>
                              </m:r>
                            </m:sup>
                          </m:sSup>
                          <m:r>
                            <a:rPr lang="en-US" b="0" i="1" smtClean="0">
                              <a:solidFill>
                                <a:schemeClr val="tx1"/>
                              </a:solidFill>
                              <a:latin typeface="Cambria Math" panose="02040503050406030204" pitchFamily="18" charset="0"/>
                            </a:rPr>
                            <m:t>𝑑𝑡</m:t>
                          </m:r>
                          <m:r>
                            <a:rPr lang="en-US" b="0" i="1" smtClean="0">
                              <a:solidFill>
                                <a:schemeClr val="tx1"/>
                              </a:solidFill>
                              <a:latin typeface="Cambria Math" panose="02040503050406030204" pitchFamily="18" charset="0"/>
                            </a:rPr>
                            <m:t>=</m:t>
                          </m:r>
                        </m:e>
                      </m:nary>
                      <m:func>
                        <m:funcPr>
                          <m:ctrlPr>
                            <a:rPr lang="en-US" b="0" i="1" smtClean="0">
                              <a:solidFill>
                                <a:schemeClr val="tx1"/>
                              </a:solidFill>
                              <a:latin typeface="Cambria Math" panose="02040503050406030204" pitchFamily="18" charset="0"/>
                            </a:rPr>
                          </m:ctrlPr>
                        </m:funcPr>
                        <m:fName>
                          <m:limLow>
                            <m:limLowPr>
                              <m:ctrlPr>
                                <a:rPr lang="en-US" b="0" i="1" smtClean="0">
                                  <a:solidFill>
                                    <a:schemeClr val="tx1"/>
                                  </a:solidFill>
                                  <a:latin typeface="Cambria Math" panose="02040503050406030204" pitchFamily="18" charset="0"/>
                                </a:rPr>
                              </m:ctrlPr>
                            </m:limLowPr>
                            <m:e>
                              <m:r>
                                <m:rPr>
                                  <m:sty m:val="p"/>
                                </m:rPr>
                                <a:rPr lang="en-US" b="0" i="0" smtClean="0">
                                  <a:solidFill>
                                    <a:schemeClr val="tx1"/>
                                  </a:solidFill>
                                  <a:latin typeface="Cambria Math" panose="02040503050406030204" pitchFamily="18" charset="0"/>
                                </a:rPr>
                                <m:t>lim</m:t>
                              </m:r>
                            </m:e>
                            <m:lim>
                              <m:r>
                                <a:rPr lang="en-US" b="0" i="1" smtClean="0">
                                  <a:solidFill>
                                    <a:schemeClr val="tx1"/>
                                  </a:solidFill>
                                  <a:latin typeface="Cambria Math" panose="02040503050406030204" pitchFamily="18" charset="0"/>
                                </a:rPr>
                                <m:t>𝑇</m:t>
                              </m:r>
                              <m:r>
                                <a:rPr lang="en-US" b="0" i="1" smtClean="0">
                                  <a:solidFill>
                                    <a:schemeClr val="tx1"/>
                                  </a:solidFill>
                                  <a:latin typeface="Cambria Math" panose="02040503050406030204" pitchFamily="18" charset="0"/>
                                  <a:ea typeface="Cambria Math" panose="02040503050406030204" pitchFamily="18" charset="0"/>
                                </a:rPr>
                                <m:t>→∞</m:t>
                              </m:r>
                            </m:lim>
                          </m:limLow>
                        </m:fName>
                        <m:e>
                          <m:f>
                            <m:fPr>
                              <m:ctrlPr>
                                <a:rPr lang="en-US" b="0" i="1" smtClean="0">
                                  <a:solidFill>
                                    <a:schemeClr val="tx1"/>
                                  </a:solidFill>
                                  <a:latin typeface="Cambria Math" panose="02040503050406030204" pitchFamily="18" charset="0"/>
                                </a:rPr>
                              </m:ctrlPr>
                            </m:fPr>
                            <m:num>
                              <m:r>
                                <a:rPr lang="en-US" b="0" i="1" smtClean="0">
                                  <a:solidFill>
                                    <a:schemeClr val="tx1"/>
                                  </a:solidFill>
                                  <a:latin typeface="Cambria Math" panose="02040503050406030204" pitchFamily="18" charset="0"/>
                                </a:rPr>
                                <m:t>6000</m:t>
                              </m:r>
                              <m:sSup>
                                <m:sSupPr>
                                  <m:ctrlPr>
                                    <a:rPr lang="en-US" b="0"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𝑒</m:t>
                                  </m:r>
                                </m:e>
                                <m:sup>
                                  <m:r>
                                    <a:rPr lang="en-US" b="0" i="1" smtClean="0">
                                      <a:solidFill>
                                        <a:schemeClr val="tx1"/>
                                      </a:solidFill>
                                      <a:latin typeface="Cambria Math" panose="02040503050406030204" pitchFamily="18" charset="0"/>
                                    </a:rPr>
                                    <m:t>−0.04</m:t>
                                  </m:r>
                                  <m:r>
                                    <a:rPr lang="en-US" b="0" i="1" smtClean="0">
                                      <a:solidFill>
                                        <a:schemeClr val="tx1"/>
                                      </a:solidFill>
                                      <a:latin typeface="Cambria Math" panose="02040503050406030204" pitchFamily="18" charset="0"/>
                                    </a:rPr>
                                    <m:t>𝑡</m:t>
                                  </m:r>
                                </m:sup>
                              </m:sSup>
                            </m:num>
                            <m:den>
                              <m:r>
                                <a:rPr lang="en-US" b="0" i="1" smtClean="0">
                                  <a:solidFill>
                                    <a:schemeClr val="tx1"/>
                                  </a:solidFill>
                                  <a:latin typeface="Cambria Math" panose="02040503050406030204" pitchFamily="18" charset="0"/>
                                </a:rPr>
                                <m:t>−0.04</m:t>
                              </m:r>
                            </m:den>
                          </m:f>
                        </m:e>
                      </m:func>
                      <m:sSubSup>
                        <m:sSubSupPr>
                          <m:ctrlPr>
                            <a:rPr lang="en-US" b="0" i="1" smtClean="0">
                              <a:solidFill>
                                <a:schemeClr val="tx1"/>
                              </a:solidFill>
                              <a:latin typeface="Cambria Math" panose="02040503050406030204" pitchFamily="18" charset="0"/>
                            </a:rPr>
                          </m:ctrlPr>
                        </m:sSubSupPr>
                        <m:e>
                          <m:r>
                            <a:rPr lang="en-US" b="0" i="1" smtClean="0">
                              <a:solidFill>
                                <a:schemeClr val="tx1"/>
                              </a:solidFill>
                              <a:latin typeface="Cambria Math" panose="02040503050406030204" pitchFamily="18" charset="0"/>
                            </a:rPr>
                            <m:t>|</m:t>
                          </m:r>
                        </m:e>
                        <m:sub>
                          <m:r>
                            <a:rPr lang="en-US" b="0" i="1" smtClean="0">
                              <a:solidFill>
                                <a:schemeClr val="tx1"/>
                              </a:solidFill>
                              <a:latin typeface="Cambria Math" panose="02040503050406030204" pitchFamily="18" charset="0"/>
                            </a:rPr>
                            <m:t>0</m:t>
                          </m:r>
                        </m:sub>
                        <m:sup>
                          <m:r>
                            <a:rPr lang="en-US" b="0" i="1" smtClean="0">
                              <a:solidFill>
                                <a:schemeClr val="tx1"/>
                              </a:solidFill>
                              <a:latin typeface="Cambria Math" panose="02040503050406030204" pitchFamily="18" charset="0"/>
                            </a:rPr>
                            <m:t>𝑇</m:t>
                          </m:r>
                        </m:sup>
                      </m:sSubSup>
                      <m:r>
                        <a:rPr lang="en-US" b="0" i="1" smtClean="0">
                          <a:solidFill>
                            <a:schemeClr val="tx1"/>
                          </a:solidFill>
                          <a:latin typeface="Cambria Math" panose="02040503050406030204" pitchFamily="18" charset="0"/>
                        </a:rPr>
                        <m:t>=</m:t>
                      </m:r>
                      <m:f>
                        <m:fPr>
                          <m:ctrlPr>
                            <a:rPr lang="en-US" b="0" i="1" smtClean="0">
                              <a:solidFill>
                                <a:schemeClr val="tx1"/>
                              </a:solidFill>
                              <a:latin typeface="Cambria Math" panose="02040503050406030204" pitchFamily="18" charset="0"/>
                            </a:rPr>
                          </m:ctrlPr>
                        </m:fPr>
                        <m:num>
                          <m:r>
                            <a:rPr lang="en-US" b="0" i="1" smtClean="0">
                              <a:solidFill>
                                <a:schemeClr val="tx1"/>
                              </a:solidFill>
                              <a:latin typeface="Cambria Math" panose="02040503050406030204" pitchFamily="18" charset="0"/>
                            </a:rPr>
                            <m:t>6000</m:t>
                          </m:r>
                        </m:num>
                        <m:den>
                          <m:r>
                            <a:rPr lang="en-US" b="0" i="1" smtClean="0">
                              <a:solidFill>
                                <a:schemeClr val="tx1"/>
                              </a:solidFill>
                              <a:latin typeface="Cambria Math" panose="02040503050406030204" pitchFamily="18" charset="0"/>
                            </a:rPr>
                            <m:t>0.004</m:t>
                          </m:r>
                        </m:den>
                      </m:f>
                      <m:r>
                        <a:rPr lang="en-US" b="0" i="1" smtClean="0">
                          <a:solidFill>
                            <a:schemeClr val="tx1"/>
                          </a:solidFill>
                          <a:latin typeface="Cambria Math" panose="02040503050406030204" pitchFamily="18" charset="0"/>
                        </a:rPr>
                        <m:t>=150,000</m:t>
                      </m:r>
                    </m:oMath>
                  </m:oMathPara>
                </a14:m>
                <a:endParaRPr lang="en-US" dirty="0">
                  <a:solidFill>
                    <a:schemeClr val="tx1"/>
                  </a:solidFill>
                </a:endParaRPr>
              </a:p>
              <a:p>
                <a:pPr marL="36900" indent="0">
                  <a:lnSpc>
                    <a:spcPct val="100000"/>
                  </a:lnSpc>
                  <a:buNone/>
                </a:pPr>
                <a:endParaRPr lang="en-US" sz="2400" dirty="0">
                  <a:latin typeface="Times New Roman"/>
                  <a:cs typeface="Times New Roman"/>
                </a:endParaRPr>
              </a:p>
              <a:p>
                <a:pPr marL="36900" indent="0">
                  <a:lnSpc>
                    <a:spcPct val="100000"/>
                  </a:lnSpc>
                  <a:buNone/>
                </a:pPr>
                <a:endParaRPr lang="en-US" sz="2400" dirty="0">
                  <a:latin typeface="Times New Roman"/>
                  <a:cs typeface="Times New Roman"/>
                </a:endParaRPr>
              </a:p>
              <a:p>
                <a:pPr marL="36900" indent="0">
                  <a:lnSpc>
                    <a:spcPct val="100000"/>
                  </a:lnSpc>
                  <a:buNone/>
                </a:pPr>
                <a:endParaRPr lang="en-US" sz="2400" dirty="0">
                  <a:latin typeface="Times New Roman"/>
                  <a:cs typeface="Times New Roman"/>
                </a:endParaRPr>
              </a:p>
              <a:p>
                <a:pPr marL="36900" indent="0">
                  <a:lnSpc>
                    <a:spcPct val="100000"/>
                  </a:lnSpc>
                  <a:buNone/>
                </a:pPr>
                <a:endParaRPr lang="en-US" dirty="0">
                  <a:latin typeface="Times New Roman"/>
                  <a:cs typeface="Times New Roman"/>
                </a:endParaRPr>
              </a:p>
            </p:txBody>
          </p:sp>
        </mc:Choice>
        <mc:Fallback xmlns="">
          <p:sp>
            <p:nvSpPr>
              <p:cNvPr id="3" name="Content Placeholder 2">
                <a:extLst>
                  <a:ext uri="{FF2B5EF4-FFF2-40B4-BE49-F238E27FC236}">
                    <a16:creationId xmlns:a16="http://schemas.microsoft.com/office/drawing/2014/main"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10846559" cy="4756245"/>
              </a:xfrm>
              <a:blipFill>
                <a:blip r:embed="rId2"/>
                <a:stretch>
                  <a:fillRect l="-674" t="-897"/>
                </a:stretch>
              </a:blipFill>
            </p:spPr>
            <p:txBody>
              <a:bodyPr/>
              <a:lstStyle/>
              <a:p>
                <a:r>
                  <a:rPr lang="en-US">
                    <a:noFill/>
                  </a:rPr>
                  <a:t> </a:t>
                </a:r>
              </a:p>
            </p:txBody>
          </p:sp>
        </mc:Fallback>
      </mc:AlternateContent>
    </p:spTree>
    <p:extLst>
      <p:ext uri="{BB962C8B-B14F-4D97-AF65-F5344CB8AC3E}">
        <p14:creationId xmlns:p14="http://schemas.microsoft.com/office/powerpoint/2010/main" val="421136289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7.7 Improper </a:t>
            </a:r>
            <a:r>
              <a:rPr lang="en-US" sz="3100" dirty="0"/>
              <a:t>Integrals (</a:t>
            </a:r>
            <a:r>
              <a:rPr lang="en-US" sz="3100" dirty="0" smtClean="0"/>
              <a:t>15 </a:t>
            </a:r>
            <a:r>
              <a:rPr lang="en-US" sz="3100" dirty="0"/>
              <a:t>of 25)</a:t>
            </a: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2800" dirty="0"/>
              <a:t/>
            </a:r>
            <a:br>
              <a:rPr lang="en-US" sz="2800" dirty="0"/>
            </a:br>
            <a:endParaRPr lang="en-US"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799" y="1371600"/>
                <a:ext cx="10856843" cy="4756245"/>
              </a:xfrm>
            </p:spPr>
            <p:txBody>
              <a:bodyPr>
                <a:noAutofit/>
              </a:bodyPr>
              <a:lstStyle/>
              <a:p>
                <a:pPr marL="36900" indent="0">
                  <a:lnSpc>
                    <a:spcPct val="100000"/>
                  </a:lnSpc>
                  <a:buNone/>
                </a:pPr>
                <a:r>
                  <a:rPr lang="en-US" spc="-15" dirty="0">
                    <a:solidFill>
                      <a:schemeClr val="tx1"/>
                    </a:solidFill>
                  </a:rPr>
                  <a:t>A</a:t>
                </a:r>
                <a:r>
                  <a:rPr lang="en-US" spc="-5" dirty="0">
                    <a:solidFill>
                      <a:schemeClr val="tx1"/>
                    </a:solidFill>
                  </a:rPr>
                  <a:t>n</a:t>
                </a:r>
                <a:r>
                  <a:rPr lang="en-US" spc="15" dirty="0">
                    <a:solidFill>
                      <a:schemeClr val="tx1"/>
                    </a:solidFill>
                  </a:rPr>
                  <a:t> </a:t>
                </a:r>
                <a:r>
                  <a:rPr lang="en-US" spc="-10" dirty="0">
                    <a:solidFill>
                      <a:schemeClr val="tx1"/>
                    </a:solidFill>
                  </a:rPr>
                  <a:t>integra</a:t>
                </a:r>
                <a:r>
                  <a:rPr lang="en-US" spc="-5" dirty="0">
                    <a:solidFill>
                      <a:schemeClr val="tx1"/>
                    </a:solidFill>
                  </a:rPr>
                  <a:t>l</a:t>
                </a:r>
                <a:r>
                  <a:rPr lang="en-US" spc="15" dirty="0">
                    <a:solidFill>
                      <a:schemeClr val="tx1"/>
                    </a:solidFill>
                  </a:rPr>
                  <a:t> </a:t>
                </a:r>
                <a:r>
                  <a:rPr lang="en-US" spc="-10" dirty="0">
                    <a:solidFill>
                      <a:schemeClr val="tx1"/>
                    </a:solidFill>
                  </a:rPr>
                  <a:t>ove</a:t>
                </a:r>
                <a:r>
                  <a:rPr lang="en-US" spc="-5" dirty="0">
                    <a:solidFill>
                      <a:schemeClr val="tx1"/>
                    </a:solidFill>
                  </a:rPr>
                  <a:t>r</a:t>
                </a:r>
                <a:r>
                  <a:rPr lang="en-US" spc="15" dirty="0">
                    <a:solidFill>
                      <a:schemeClr val="tx1"/>
                    </a:solidFill>
                  </a:rPr>
                  <a:t> </a:t>
                </a:r>
                <a:r>
                  <a:rPr lang="en-US" spc="-5" dirty="0">
                    <a:solidFill>
                      <a:schemeClr val="tx1"/>
                    </a:solidFill>
                  </a:rPr>
                  <a:t>a</a:t>
                </a:r>
                <a:r>
                  <a:rPr lang="en-US" spc="15" dirty="0">
                    <a:solidFill>
                      <a:schemeClr val="tx1"/>
                    </a:solidFill>
                  </a:rPr>
                  <a:t> </a:t>
                </a:r>
                <a:r>
                  <a:rPr lang="en-US" spc="-5" dirty="0">
                    <a:solidFill>
                      <a:schemeClr val="tx1"/>
                    </a:solidFill>
                  </a:rPr>
                  <a:t>f</a:t>
                </a:r>
                <a:r>
                  <a:rPr lang="en-US" spc="-10" dirty="0">
                    <a:solidFill>
                      <a:schemeClr val="tx1"/>
                    </a:solidFill>
                  </a:rPr>
                  <a:t>init</a:t>
                </a:r>
                <a:r>
                  <a:rPr lang="en-US" spc="-5" dirty="0">
                    <a:solidFill>
                      <a:schemeClr val="tx1"/>
                    </a:solidFill>
                  </a:rPr>
                  <a:t>e</a:t>
                </a:r>
                <a:r>
                  <a:rPr lang="en-US" spc="15" dirty="0">
                    <a:solidFill>
                      <a:schemeClr val="tx1"/>
                    </a:solidFill>
                  </a:rPr>
                  <a:t> </a:t>
                </a:r>
                <a:r>
                  <a:rPr lang="en-US" spc="-10" dirty="0">
                    <a:solidFill>
                      <a:schemeClr val="tx1"/>
                    </a:solidFill>
                  </a:rPr>
                  <a:t>interva</a:t>
                </a:r>
                <a:r>
                  <a:rPr lang="en-US" spc="-5" dirty="0">
                    <a:solidFill>
                      <a:schemeClr val="tx1"/>
                    </a:solidFill>
                  </a:rPr>
                  <a:t>l</a:t>
                </a:r>
                <a:r>
                  <a:rPr lang="en-US" spc="15" dirty="0">
                    <a:solidFill>
                      <a:schemeClr val="tx1"/>
                    </a:solidFill>
                  </a:rPr>
                  <a:t> </a:t>
                </a:r>
                <a:r>
                  <a:rPr lang="en-US" spc="-10" dirty="0">
                    <a:solidFill>
                      <a:schemeClr val="tx1"/>
                    </a:solidFill>
                  </a:rPr>
                  <a:t>[</a:t>
                </a:r>
                <a:r>
                  <a:rPr lang="en-US" i="1" spc="35" dirty="0">
                    <a:solidFill>
                      <a:schemeClr val="tx1"/>
                    </a:solidFill>
                  </a:rPr>
                  <a:t>a</a:t>
                </a:r>
                <a:r>
                  <a:rPr lang="en-US" spc="-5" dirty="0">
                    <a:solidFill>
                      <a:schemeClr val="tx1"/>
                    </a:solidFill>
                  </a:rPr>
                  <a:t>,</a:t>
                </a:r>
                <a:r>
                  <a:rPr lang="en-US" spc="-85" dirty="0">
                    <a:solidFill>
                      <a:schemeClr val="tx1"/>
                    </a:solidFill>
                  </a:rPr>
                  <a:t> </a:t>
                </a:r>
                <a:r>
                  <a:rPr lang="en-US" i="1" spc="5" dirty="0">
                    <a:solidFill>
                      <a:schemeClr val="tx1"/>
                    </a:solidFill>
                  </a:rPr>
                  <a:t>b</a:t>
                </a:r>
                <a:r>
                  <a:rPr lang="en-US" spc="-5" dirty="0">
                    <a:solidFill>
                      <a:schemeClr val="tx1"/>
                    </a:solidFill>
                  </a:rPr>
                  <a:t>]</a:t>
                </a:r>
                <a:r>
                  <a:rPr lang="en-US" spc="15" dirty="0">
                    <a:solidFill>
                      <a:schemeClr val="tx1"/>
                    </a:solidFill>
                  </a:rPr>
                  <a:t> </a:t>
                </a:r>
                <a:r>
                  <a:rPr lang="en-US" spc="-5" dirty="0">
                    <a:solidFill>
                      <a:schemeClr val="tx1"/>
                    </a:solidFill>
                  </a:rPr>
                  <a:t>is</a:t>
                </a:r>
                <a:r>
                  <a:rPr lang="en-US" spc="15" dirty="0">
                    <a:solidFill>
                      <a:schemeClr val="tx1"/>
                    </a:solidFill>
                  </a:rPr>
                  <a:t> </a:t>
                </a:r>
                <a:r>
                  <a:rPr lang="en-US" spc="-5" dirty="0">
                    <a:solidFill>
                      <a:schemeClr val="tx1"/>
                    </a:solidFill>
                  </a:rPr>
                  <a:t>improper</a:t>
                </a:r>
                <a:r>
                  <a:rPr lang="en-US" spc="15" dirty="0">
                    <a:solidFill>
                      <a:schemeClr val="tx1"/>
                    </a:solidFill>
                  </a:rPr>
                  <a:t> </a:t>
                </a:r>
                <a:r>
                  <a:rPr lang="en-US" spc="-5" dirty="0">
                    <a:solidFill>
                      <a:schemeClr val="tx1"/>
                    </a:solidFill>
                  </a:rPr>
                  <a:t>if</a:t>
                </a:r>
                <a:r>
                  <a:rPr lang="en-US" spc="15" dirty="0">
                    <a:solidFill>
                      <a:schemeClr val="tx1"/>
                    </a:solidFill>
                  </a:rPr>
                  <a:t> </a:t>
                </a:r>
                <a:r>
                  <a:rPr lang="en-US" spc="-5" dirty="0">
                    <a:solidFill>
                      <a:schemeClr val="tx1"/>
                    </a:solidFill>
                  </a:rPr>
                  <a:t>the</a:t>
                </a:r>
                <a:r>
                  <a:rPr lang="en-US" spc="15" dirty="0">
                    <a:solidFill>
                      <a:schemeClr val="tx1"/>
                    </a:solidFill>
                  </a:rPr>
                  <a:t> </a:t>
                </a:r>
                <a:r>
                  <a:rPr lang="en-US" spc="-5" dirty="0">
                    <a:solidFill>
                      <a:schemeClr val="tx1"/>
                    </a:solidFill>
                  </a:rPr>
                  <a:t>integrand</a:t>
                </a:r>
                <a:r>
                  <a:rPr lang="en-US" spc="15" dirty="0">
                    <a:solidFill>
                      <a:schemeClr val="tx1"/>
                    </a:solidFill>
                  </a:rPr>
                  <a:t> </a:t>
                </a:r>
                <a:r>
                  <a:rPr lang="en-US" spc="-5" dirty="0">
                    <a:solidFill>
                      <a:schemeClr val="tx1"/>
                    </a:solidFill>
                  </a:rPr>
                  <a:t>is</a:t>
                </a:r>
                <a:r>
                  <a:rPr lang="en-US" spc="15" dirty="0">
                    <a:solidFill>
                      <a:schemeClr val="tx1"/>
                    </a:solidFill>
                  </a:rPr>
                  <a:t> </a:t>
                </a:r>
                <a:r>
                  <a:rPr lang="en-US" spc="-5" dirty="0">
                    <a:solidFill>
                      <a:schemeClr val="tx1"/>
                    </a:solidFill>
                  </a:rPr>
                  <a:t>unbounded.</a:t>
                </a:r>
                <a:r>
                  <a:rPr lang="en-US" spc="20" dirty="0">
                    <a:solidFill>
                      <a:schemeClr val="tx1"/>
                    </a:solidFill>
                  </a:rPr>
                  <a:t> </a:t>
                </a:r>
                <a:r>
                  <a:rPr lang="en-US" spc="-5" dirty="0">
                    <a:solidFill>
                      <a:schemeClr val="tx1"/>
                    </a:solidFill>
                  </a:rPr>
                  <a:t>In</a:t>
                </a:r>
                <a:r>
                  <a:rPr lang="en-US" spc="15" dirty="0">
                    <a:solidFill>
                      <a:schemeClr val="tx1"/>
                    </a:solidFill>
                  </a:rPr>
                  <a:t> </a:t>
                </a:r>
                <a:r>
                  <a:rPr lang="en-US" spc="-5" dirty="0">
                    <a:solidFill>
                      <a:schemeClr val="tx1"/>
                    </a:solidFill>
                  </a:rPr>
                  <a:t>this </a:t>
                </a:r>
                <a:r>
                  <a:rPr lang="en-US" spc="-10" dirty="0">
                    <a:solidFill>
                      <a:schemeClr val="tx1"/>
                    </a:solidFill>
                  </a:rPr>
                  <a:t>case</a:t>
                </a:r>
                <a:r>
                  <a:rPr lang="en-US" spc="-5" dirty="0">
                    <a:solidFill>
                      <a:schemeClr val="tx1"/>
                    </a:solidFill>
                  </a:rPr>
                  <a:t>,</a:t>
                </a:r>
                <a:r>
                  <a:rPr lang="en-US" spc="5" dirty="0">
                    <a:solidFill>
                      <a:schemeClr val="tx1"/>
                    </a:solidFill>
                  </a:rPr>
                  <a:t> </a:t>
                </a:r>
                <a:r>
                  <a:rPr lang="en-US" spc="-10" dirty="0">
                    <a:solidFill>
                      <a:schemeClr val="tx1"/>
                    </a:solidFill>
                  </a:rPr>
                  <a:t>th</a:t>
                </a:r>
                <a:r>
                  <a:rPr lang="en-US" spc="-5" dirty="0">
                    <a:solidFill>
                      <a:schemeClr val="tx1"/>
                    </a:solidFill>
                  </a:rPr>
                  <a:t>e</a:t>
                </a:r>
                <a:r>
                  <a:rPr lang="en-US" dirty="0">
                    <a:solidFill>
                      <a:schemeClr val="tx1"/>
                    </a:solidFill>
                  </a:rPr>
                  <a:t> </a:t>
                </a:r>
                <a:r>
                  <a:rPr lang="en-US" spc="-5" dirty="0">
                    <a:solidFill>
                      <a:schemeClr val="tx1"/>
                    </a:solidFill>
                  </a:rPr>
                  <a:t>r</a:t>
                </a:r>
                <a:r>
                  <a:rPr lang="en-US" spc="-10" dirty="0">
                    <a:solidFill>
                      <a:schemeClr val="tx1"/>
                    </a:solidFill>
                  </a:rPr>
                  <a:t>egio</a:t>
                </a:r>
                <a:r>
                  <a:rPr lang="en-US" spc="-5" dirty="0">
                    <a:solidFill>
                      <a:schemeClr val="tx1"/>
                    </a:solidFill>
                  </a:rPr>
                  <a:t>n</a:t>
                </a:r>
                <a:r>
                  <a:rPr lang="en-US" dirty="0">
                    <a:solidFill>
                      <a:schemeClr val="tx1"/>
                    </a:solidFill>
                  </a:rPr>
                  <a:t> </a:t>
                </a:r>
                <a:r>
                  <a:rPr lang="en-US" spc="-10" dirty="0">
                    <a:solidFill>
                      <a:schemeClr val="tx1"/>
                    </a:solidFill>
                  </a:rPr>
                  <a:t>i</a:t>
                </a:r>
                <a:r>
                  <a:rPr lang="en-US" spc="-5" dirty="0">
                    <a:solidFill>
                      <a:schemeClr val="tx1"/>
                    </a:solidFill>
                  </a:rPr>
                  <a:t>n</a:t>
                </a:r>
                <a:r>
                  <a:rPr lang="en-US" dirty="0">
                    <a:solidFill>
                      <a:schemeClr val="tx1"/>
                    </a:solidFill>
                  </a:rPr>
                  <a:t> </a:t>
                </a:r>
                <a:r>
                  <a:rPr lang="en-US" spc="-10" dirty="0">
                    <a:solidFill>
                      <a:schemeClr val="tx1"/>
                    </a:solidFill>
                  </a:rPr>
                  <a:t>questio</a:t>
                </a:r>
                <a:r>
                  <a:rPr lang="en-US" spc="-5" dirty="0">
                    <a:solidFill>
                      <a:schemeClr val="tx1"/>
                    </a:solidFill>
                  </a:rPr>
                  <a:t>n</a:t>
                </a:r>
                <a:r>
                  <a:rPr lang="en-US" dirty="0">
                    <a:solidFill>
                      <a:schemeClr val="tx1"/>
                    </a:solidFill>
                  </a:rPr>
                  <a:t> </a:t>
                </a:r>
                <a:r>
                  <a:rPr lang="en-US" spc="-5" dirty="0">
                    <a:solidFill>
                      <a:schemeClr val="tx1"/>
                    </a:solidFill>
                  </a:rPr>
                  <a:t>is</a:t>
                </a:r>
                <a:r>
                  <a:rPr lang="en-US" dirty="0">
                    <a:solidFill>
                      <a:schemeClr val="tx1"/>
                    </a:solidFill>
                  </a:rPr>
                  <a:t> </a:t>
                </a:r>
                <a:r>
                  <a:rPr lang="en-US" spc="-10" dirty="0">
                    <a:solidFill>
                      <a:schemeClr val="tx1"/>
                    </a:solidFill>
                  </a:rPr>
                  <a:t>unbounde</a:t>
                </a:r>
                <a:r>
                  <a:rPr lang="en-US" spc="-5" dirty="0">
                    <a:solidFill>
                      <a:schemeClr val="tx1"/>
                    </a:solidFill>
                  </a:rPr>
                  <a:t>d</a:t>
                </a:r>
                <a:r>
                  <a:rPr lang="en-US" spc="5" dirty="0">
                    <a:solidFill>
                      <a:schemeClr val="tx1"/>
                    </a:solidFill>
                  </a:rPr>
                  <a:t> </a:t>
                </a:r>
                <a:r>
                  <a:rPr lang="en-US" spc="-10" dirty="0">
                    <a:solidFill>
                      <a:schemeClr val="tx1"/>
                    </a:solidFill>
                  </a:rPr>
                  <a:t>i</a:t>
                </a:r>
                <a:r>
                  <a:rPr lang="en-US" spc="-5" dirty="0">
                    <a:solidFill>
                      <a:schemeClr val="tx1"/>
                    </a:solidFill>
                  </a:rPr>
                  <a:t>n</a:t>
                </a:r>
                <a:r>
                  <a:rPr lang="en-US" dirty="0">
                    <a:solidFill>
                      <a:schemeClr val="tx1"/>
                    </a:solidFill>
                  </a:rPr>
                  <a:t> </a:t>
                </a:r>
                <a:r>
                  <a:rPr lang="en-US" spc="-10" dirty="0">
                    <a:solidFill>
                      <a:schemeClr val="tx1"/>
                    </a:solidFill>
                  </a:rPr>
                  <a:t>th</a:t>
                </a:r>
                <a:r>
                  <a:rPr lang="en-US" spc="-5" dirty="0">
                    <a:solidFill>
                      <a:schemeClr val="tx1"/>
                    </a:solidFill>
                  </a:rPr>
                  <a:t>e</a:t>
                </a:r>
                <a:r>
                  <a:rPr lang="en-US" dirty="0">
                    <a:solidFill>
                      <a:schemeClr val="tx1"/>
                    </a:solidFill>
                  </a:rPr>
                  <a:t> </a:t>
                </a:r>
                <a:r>
                  <a:rPr lang="en-US" spc="-10" dirty="0">
                    <a:solidFill>
                      <a:schemeClr val="tx1"/>
                    </a:solidFill>
                  </a:rPr>
                  <a:t>vertica</a:t>
                </a:r>
                <a:r>
                  <a:rPr lang="en-US" spc="-5" dirty="0">
                    <a:solidFill>
                      <a:schemeClr val="tx1"/>
                    </a:solidFill>
                  </a:rPr>
                  <a:t>l</a:t>
                </a:r>
                <a:r>
                  <a:rPr lang="en-US" spc="5" dirty="0">
                    <a:solidFill>
                      <a:schemeClr val="tx1"/>
                    </a:solidFill>
                  </a:rPr>
                  <a:t> </a:t>
                </a:r>
                <a:r>
                  <a:rPr lang="en-US" spc="-10" dirty="0">
                    <a:solidFill>
                      <a:schemeClr val="tx1"/>
                    </a:solidFill>
                  </a:rPr>
                  <a:t>direction</a:t>
                </a:r>
                <a:r>
                  <a:rPr lang="en-US" spc="-5" dirty="0">
                    <a:solidFill>
                      <a:schemeClr val="tx1"/>
                    </a:solidFill>
                  </a:rPr>
                  <a:t>.</a:t>
                </a:r>
                <a:r>
                  <a:rPr lang="en-US" spc="5" dirty="0">
                    <a:solidFill>
                      <a:schemeClr val="tx1"/>
                    </a:solidFill>
                  </a:rPr>
                  <a:t> </a:t>
                </a:r>
                <a:r>
                  <a:rPr lang="en-US" spc="-15" dirty="0">
                    <a:solidFill>
                      <a:schemeClr val="tx1"/>
                    </a:solidFill>
                  </a:rPr>
                  <a:t>Fo</a:t>
                </a:r>
                <a:r>
                  <a:rPr lang="en-US" spc="-5" dirty="0">
                    <a:solidFill>
                      <a:schemeClr val="tx1"/>
                    </a:solidFill>
                  </a:rPr>
                  <a:t>r</a:t>
                </a:r>
                <a:r>
                  <a:rPr lang="en-US" spc="5" dirty="0">
                    <a:solidFill>
                      <a:schemeClr val="tx1"/>
                    </a:solidFill>
                  </a:rPr>
                  <a:t> </a:t>
                </a:r>
                <a:r>
                  <a:rPr lang="en-US" spc="-10" dirty="0">
                    <a:solidFill>
                      <a:schemeClr val="tx1"/>
                    </a:solidFill>
                  </a:rPr>
                  <a:t>example</a:t>
                </a:r>
                <a:r>
                  <a:rPr lang="en-US" spc="-5" dirty="0">
                    <a:solidFill>
                      <a:schemeClr val="tx1"/>
                    </a:solidFill>
                  </a:rPr>
                  <a:t>, </a:t>
                </a:r>
                <a14:m>
                  <m:oMath xmlns:m="http://schemas.openxmlformats.org/officeDocument/2006/math">
                    <m:nary>
                      <m:naryPr>
                        <m:ctrlPr>
                          <a:rPr lang="en-US" i="1" smtClean="0">
                            <a:solidFill>
                              <a:schemeClr val="tx1"/>
                            </a:solidFill>
                            <a:latin typeface="Cambria Math" panose="02040503050406030204" pitchFamily="18" charset="0"/>
                            <a:cs typeface="Times New Roman"/>
                          </a:rPr>
                        </m:ctrlPr>
                      </m:naryPr>
                      <m:sub>
                        <m:r>
                          <m:rPr>
                            <m:brk m:alnAt="23"/>
                          </m:rPr>
                          <a:rPr lang="en-US" b="0" i="1" smtClean="0">
                            <a:solidFill>
                              <a:schemeClr val="tx1"/>
                            </a:solidFill>
                            <a:latin typeface="Cambria Math" panose="02040503050406030204" pitchFamily="18" charset="0"/>
                            <a:cs typeface="Times New Roman"/>
                          </a:rPr>
                          <m:t>0</m:t>
                        </m:r>
                      </m:sub>
                      <m:sup>
                        <m:r>
                          <a:rPr lang="en-US" b="0" i="1" smtClean="0">
                            <a:solidFill>
                              <a:schemeClr val="tx1"/>
                            </a:solidFill>
                            <a:latin typeface="Cambria Math" panose="02040503050406030204" pitchFamily="18" charset="0"/>
                            <a:cs typeface="Times New Roman"/>
                          </a:rPr>
                          <m:t>9</m:t>
                        </m:r>
                      </m:sup>
                      <m:e>
                        <m:f>
                          <m:fPr>
                            <m:ctrlPr>
                              <a:rPr lang="en-US" i="1" smtClean="0">
                                <a:solidFill>
                                  <a:schemeClr val="tx1"/>
                                </a:solidFill>
                                <a:latin typeface="Cambria Math" panose="02040503050406030204" pitchFamily="18" charset="0"/>
                                <a:cs typeface="Times New Roman"/>
                              </a:rPr>
                            </m:ctrlPr>
                          </m:fPr>
                          <m:num>
                            <m:r>
                              <a:rPr lang="en-US" b="0" i="1" smtClean="0">
                                <a:solidFill>
                                  <a:schemeClr val="tx1"/>
                                </a:solidFill>
                                <a:latin typeface="Cambria Math" panose="02040503050406030204" pitchFamily="18" charset="0"/>
                                <a:cs typeface="Times New Roman"/>
                              </a:rPr>
                              <m:t>𝑑𝑥</m:t>
                            </m:r>
                          </m:num>
                          <m:den>
                            <m:rad>
                              <m:radPr>
                                <m:degHide m:val="on"/>
                                <m:ctrlPr>
                                  <a:rPr lang="en-US" i="1" smtClean="0">
                                    <a:solidFill>
                                      <a:schemeClr val="tx1"/>
                                    </a:solidFill>
                                    <a:latin typeface="Cambria Math" panose="02040503050406030204" pitchFamily="18" charset="0"/>
                                    <a:cs typeface="Times New Roman"/>
                                  </a:rPr>
                                </m:ctrlPr>
                              </m:radPr>
                              <m:deg/>
                              <m:e>
                                <m:r>
                                  <a:rPr lang="en-US" b="0" i="1" smtClean="0">
                                    <a:solidFill>
                                      <a:schemeClr val="tx1"/>
                                    </a:solidFill>
                                    <a:latin typeface="Cambria Math" panose="02040503050406030204" pitchFamily="18" charset="0"/>
                                    <a:cs typeface="Times New Roman"/>
                                  </a:rPr>
                                  <m:t>𝑥</m:t>
                                </m:r>
                              </m:e>
                            </m:rad>
                          </m:den>
                        </m:f>
                      </m:e>
                    </m:nary>
                  </m:oMath>
                </a14:m>
                <a:r>
                  <a:rPr lang="en-US" dirty="0">
                    <a:solidFill>
                      <a:schemeClr val="tx1"/>
                    </a:solidFill>
                  </a:rPr>
                  <a:t> </a:t>
                </a:r>
                <a:r>
                  <a:rPr lang="en-US" spc="-10" dirty="0">
                    <a:solidFill>
                      <a:schemeClr val="tx1"/>
                    </a:solidFill>
                  </a:rPr>
                  <a:t>i</a:t>
                </a:r>
                <a:r>
                  <a:rPr lang="en-US" spc="-5" dirty="0">
                    <a:solidFill>
                      <a:schemeClr val="tx1"/>
                    </a:solidFill>
                  </a:rPr>
                  <a:t>s</a:t>
                </a:r>
                <a:r>
                  <a:rPr lang="en-US" dirty="0">
                    <a:solidFill>
                      <a:schemeClr val="tx1"/>
                    </a:solidFill>
                  </a:rPr>
                  <a:t> </a:t>
                </a:r>
                <a:r>
                  <a:rPr lang="en-US" spc="-10" dirty="0">
                    <a:solidFill>
                      <a:schemeClr val="tx1"/>
                    </a:solidFill>
                  </a:rPr>
                  <a:t>imprope</a:t>
                </a:r>
                <a:r>
                  <a:rPr lang="en-US" spc="-5" dirty="0">
                    <a:solidFill>
                      <a:schemeClr val="tx1"/>
                    </a:solidFill>
                  </a:rPr>
                  <a:t>r</a:t>
                </a:r>
                <a:r>
                  <a:rPr lang="en-US" dirty="0">
                    <a:solidFill>
                      <a:schemeClr val="tx1"/>
                    </a:solidFill>
                  </a:rPr>
                  <a:t> </a:t>
                </a:r>
                <a:r>
                  <a:rPr lang="en-US" spc="-10" dirty="0">
                    <a:solidFill>
                      <a:schemeClr val="tx1"/>
                    </a:solidFill>
                  </a:rPr>
                  <a:t>becaus</a:t>
                </a:r>
                <a:r>
                  <a:rPr lang="en-US" spc="-5" dirty="0">
                    <a:solidFill>
                      <a:schemeClr val="tx1"/>
                    </a:solidFill>
                  </a:rPr>
                  <a:t>e</a:t>
                </a:r>
                <a:r>
                  <a:rPr lang="en-US" dirty="0">
                    <a:solidFill>
                      <a:schemeClr val="tx1"/>
                    </a:solidFill>
                  </a:rPr>
                  <a:t> </a:t>
                </a:r>
                <a:r>
                  <a:rPr lang="en-US" spc="-5" dirty="0">
                    <a:solidFill>
                      <a:schemeClr val="tx1"/>
                    </a:solidFill>
                  </a:rPr>
                  <a:t>t</a:t>
                </a:r>
                <a:r>
                  <a:rPr lang="en-US" spc="-10" dirty="0">
                    <a:solidFill>
                      <a:schemeClr val="tx1"/>
                    </a:solidFill>
                  </a:rPr>
                  <a:t>h</a:t>
                </a:r>
                <a:r>
                  <a:rPr lang="en-US" spc="-5" dirty="0">
                    <a:solidFill>
                      <a:schemeClr val="tx1"/>
                    </a:solidFill>
                  </a:rPr>
                  <a:t>e</a:t>
                </a:r>
                <a:r>
                  <a:rPr lang="en-US" dirty="0">
                    <a:solidFill>
                      <a:schemeClr val="tx1"/>
                    </a:solidFill>
                  </a:rPr>
                  <a:t> </a:t>
                </a:r>
                <a:r>
                  <a:rPr lang="en-US" spc="-10" dirty="0">
                    <a:solidFill>
                      <a:schemeClr val="tx1"/>
                    </a:solidFill>
                  </a:rPr>
                  <a:t>integran</a:t>
                </a:r>
                <a:r>
                  <a:rPr lang="en-US" spc="-5" dirty="0">
                    <a:solidFill>
                      <a:schemeClr val="tx1"/>
                    </a:solidFill>
                  </a:rPr>
                  <a:t>d</a:t>
                </a:r>
                <a:r>
                  <a:rPr lang="en-US" dirty="0">
                    <a:solidFill>
                      <a:schemeClr val="tx1"/>
                    </a:solidFill>
                  </a:rPr>
                  <a:t> </a:t>
                </a:r>
                <a:r>
                  <a:rPr lang="en-US" i="1" spc="-5" dirty="0">
                    <a:solidFill>
                      <a:schemeClr val="tx1"/>
                    </a:solidFill>
                  </a:rPr>
                  <a:t>f</a:t>
                </a:r>
                <a:r>
                  <a:rPr lang="en-US" i="1" spc="-45" dirty="0">
                    <a:solidFill>
                      <a:schemeClr val="tx1"/>
                    </a:solidFill>
                  </a:rPr>
                  <a:t> </a:t>
                </a:r>
                <a:r>
                  <a:rPr lang="en-US" spc="20" dirty="0">
                    <a:solidFill>
                      <a:schemeClr val="tx1"/>
                    </a:solidFill>
                  </a:rPr>
                  <a:t>(</a:t>
                </a:r>
                <a:r>
                  <a:rPr lang="en-US" i="1" spc="-5" dirty="0">
                    <a:solidFill>
                      <a:schemeClr val="tx1"/>
                    </a:solidFill>
                  </a:rPr>
                  <a:t>x</a:t>
                </a:r>
                <a:r>
                  <a:rPr lang="en-US" i="1" spc="-165" dirty="0">
                    <a:solidFill>
                      <a:schemeClr val="tx1"/>
                    </a:solidFill>
                  </a:rPr>
                  <a:t> </a:t>
                </a:r>
                <a:r>
                  <a:rPr lang="en-US" spc="-5" dirty="0">
                    <a:solidFill>
                      <a:schemeClr val="tx1"/>
                    </a:solidFill>
                  </a:rPr>
                  <a:t>)</a:t>
                </a:r>
                <a:r>
                  <a:rPr lang="en-US" spc="25" dirty="0">
                    <a:solidFill>
                      <a:schemeClr val="tx1"/>
                    </a:solidFill>
                  </a:rPr>
                  <a:t> </a:t>
                </a:r>
                <a:r>
                  <a:rPr lang="en-US" spc="-25" dirty="0">
                    <a:solidFill>
                      <a:schemeClr val="tx1"/>
                    </a:solidFill>
                  </a:rPr>
                  <a:t>=</a:t>
                </a:r>
                <a:r>
                  <a:rPr lang="en-US" spc="-15" dirty="0">
                    <a:solidFill>
                      <a:schemeClr val="tx1"/>
                    </a:solidFill>
                  </a:rPr>
                  <a:t> </a:t>
                </a:r>
                <a:r>
                  <a:rPr lang="en-US" i="1" spc="-5" dirty="0">
                    <a:solidFill>
                      <a:schemeClr val="tx1"/>
                    </a:solidFill>
                  </a:rPr>
                  <a:t>x</a:t>
                </a:r>
                <a:r>
                  <a:rPr lang="en-US" i="1" spc="-165" dirty="0">
                    <a:solidFill>
                      <a:schemeClr val="tx1"/>
                    </a:solidFill>
                  </a:rPr>
                  <a:t> </a:t>
                </a:r>
                <a:r>
                  <a:rPr lang="en-US" spc="-209" baseline="25925" dirty="0">
                    <a:solidFill>
                      <a:schemeClr val="tx1"/>
                    </a:solidFill>
                  </a:rPr>
                  <a:t>−</a:t>
                </a:r>
                <a:r>
                  <a:rPr lang="en-US" baseline="25925" dirty="0">
                    <a:solidFill>
                      <a:schemeClr val="tx1"/>
                    </a:solidFill>
                  </a:rPr>
                  <a:t>1</a:t>
                </a:r>
                <a:r>
                  <a:rPr lang="en-US" i="1" spc="7" baseline="25925" dirty="0">
                    <a:solidFill>
                      <a:schemeClr val="tx1"/>
                    </a:solidFill>
                  </a:rPr>
                  <a:t>/</a:t>
                </a:r>
                <a:r>
                  <a:rPr lang="en-US" baseline="25925" dirty="0">
                    <a:solidFill>
                      <a:schemeClr val="tx1"/>
                    </a:solidFill>
                  </a:rPr>
                  <a:t>2 </a:t>
                </a:r>
                <a:r>
                  <a:rPr lang="en-US" spc="-5" dirty="0">
                    <a:solidFill>
                      <a:schemeClr val="tx1"/>
                    </a:solidFill>
                  </a:rPr>
                  <a:t>tends</a:t>
                </a:r>
                <a:r>
                  <a:rPr lang="en-US" dirty="0">
                    <a:solidFill>
                      <a:schemeClr val="tx1"/>
                    </a:solidFill>
                  </a:rPr>
                  <a:t> </a:t>
                </a:r>
                <a:r>
                  <a:rPr lang="en-US" spc="-5" dirty="0">
                    <a:solidFill>
                      <a:schemeClr val="tx1"/>
                    </a:solidFill>
                  </a:rPr>
                  <a:t>to</a:t>
                </a:r>
                <a:r>
                  <a:rPr lang="en-US" dirty="0">
                    <a:solidFill>
                      <a:schemeClr val="tx1"/>
                    </a:solidFill>
                  </a:rPr>
                  <a:t> </a:t>
                </a:r>
                <a:r>
                  <a:rPr lang="en-US" spc="75" dirty="0">
                    <a:solidFill>
                      <a:schemeClr val="tx1"/>
                    </a:solidFill>
                  </a:rPr>
                  <a:t>∞</a:t>
                </a:r>
                <a:r>
                  <a:rPr lang="en-US" spc="130" dirty="0">
                    <a:solidFill>
                      <a:schemeClr val="tx1"/>
                    </a:solidFill>
                  </a:rPr>
                  <a:t> </a:t>
                </a:r>
                <a:r>
                  <a:rPr lang="en-US" spc="-10" dirty="0">
                    <a:solidFill>
                      <a:schemeClr val="tx1"/>
                    </a:solidFill>
                  </a:rPr>
                  <a:t>a</a:t>
                </a:r>
                <a:r>
                  <a:rPr lang="en-US" spc="-5" dirty="0">
                    <a:solidFill>
                      <a:schemeClr val="tx1"/>
                    </a:solidFill>
                  </a:rPr>
                  <a:t>s</a:t>
                </a:r>
                <a:r>
                  <a:rPr lang="en-US" dirty="0">
                    <a:solidFill>
                      <a:schemeClr val="tx1"/>
                    </a:solidFill>
                  </a:rPr>
                  <a:t> </a:t>
                </a:r>
                <a:r>
                  <a:rPr lang="en-US" i="1" spc="-5" dirty="0">
                    <a:solidFill>
                      <a:schemeClr val="tx1"/>
                    </a:solidFill>
                  </a:rPr>
                  <a:t>x</a:t>
                </a:r>
                <a:r>
                  <a:rPr lang="en-US" i="1" spc="114" dirty="0">
                    <a:solidFill>
                      <a:schemeClr val="tx1"/>
                    </a:solidFill>
                  </a:rPr>
                  <a:t> </a:t>
                </a:r>
                <a:r>
                  <a:rPr lang="en-US" spc="150" dirty="0">
                    <a:solidFill>
                      <a:schemeClr val="tx1"/>
                    </a:solidFill>
                  </a:rPr>
                  <a:t>→</a:t>
                </a:r>
                <a:r>
                  <a:rPr lang="en-US" spc="-40" dirty="0">
                    <a:solidFill>
                      <a:schemeClr val="tx1"/>
                    </a:solidFill>
                  </a:rPr>
                  <a:t> </a:t>
                </a:r>
                <a:r>
                  <a:rPr lang="en-US" spc="-10" dirty="0">
                    <a:solidFill>
                      <a:schemeClr val="tx1"/>
                    </a:solidFill>
                  </a:rPr>
                  <a:t>0</a:t>
                </a:r>
                <a:r>
                  <a:rPr lang="en-US" spc="-15" baseline="25925" dirty="0">
                    <a:solidFill>
                      <a:schemeClr val="tx1"/>
                    </a:solidFill>
                  </a:rPr>
                  <a:t>+</a:t>
                </a:r>
                <a:r>
                  <a:rPr lang="en-US" baseline="25925" dirty="0">
                    <a:solidFill>
                      <a:schemeClr val="tx1"/>
                    </a:solidFill>
                  </a:rPr>
                  <a:t> </a:t>
                </a:r>
                <a:r>
                  <a:rPr lang="en-US" spc="-5" dirty="0">
                    <a:solidFill>
                      <a:schemeClr val="tx1"/>
                    </a:solidFill>
                  </a:rPr>
                  <a:t>(Figure </a:t>
                </a:r>
                <a:r>
                  <a:rPr lang="en-US" spc="-10" dirty="0">
                    <a:solidFill>
                      <a:schemeClr val="tx1"/>
                    </a:solidFill>
                  </a:rPr>
                  <a:t>7</a:t>
                </a:r>
                <a:r>
                  <a:rPr lang="en-US" spc="-5" dirty="0">
                    <a:solidFill>
                      <a:schemeClr val="tx1"/>
                    </a:solidFill>
                  </a:rPr>
                  <a:t>). Improper</a:t>
                </a:r>
                <a:r>
                  <a:rPr lang="en-US" dirty="0">
                    <a:solidFill>
                      <a:schemeClr val="tx1"/>
                    </a:solidFill>
                  </a:rPr>
                  <a:t> </a:t>
                </a:r>
                <a:r>
                  <a:rPr lang="en-US" spc="-5" dirty="0">
                    <a:solidFill>
                      <a:schemeClr val="tx1"/>
                    </a:solidFill>
                  </a:rPr>
                  <a:t>integrals </a:t>
                </a:r>
                <a:r>
                  <a:rPr lang="en-US" spc="-10" dirty="0">
                    <a:solidFill>
                      <a:schemeClr val="tx1"/>
                    </a:solidFill>
                  </a:rPr>
                  <a:t>o</a:t>
                </a:r>
                <a:r>
                  <a:rPr lang="en-US" spc="-5" dirty="0">
                    <a:solidFill>
                      <a:schemeClr val="tx1"/>
                    </a:solidFill>
                  </a:rPr>
                  <a:t>f this type are defined</a:t>
                </a:r>
                <a:r>
                  <a:rPr lang="en-US" dirty="0">
                    <a:solidFill>
                      <a:schemeClr val="tx1"/>
                    </a:solidFill>
                  </a:rPr>
                  <a:t> </a:t>
                </a:r>
                <a:r>
                  <a:rPr lang="en-US" spc="-5" dirty="0">
                    <a:solidFill>
                      <a:schemeClr val="tx1"/>
                    </a:solidFill>
                  </a:rPr>
                  <a:t>as one-sided</a:t>
                </a:r>
                <a:r>
                  <a:rPr lang="en-US" dirty="0">
                    <a:solidFill>
                      <a:schemeClr val="tx1"/>
                    </a:solidFill>
                  </a:rPr>
                  <a:t> </a:t>
                </a:r>
                <a:r>
                  <a:rPr lang="en-US" spc="-5" dirty="0">
                    <a:solidFill>
                      <a:schemeClr val="tx1"/>
                    </a:solidFill>
                  </a:rPr>
                  <a:t>limits.</a:t>
                </a:r>
              </a:p>
              <a:p>
                <a:pPr marL="36900" indent="0">
                  <a:lnSpc>
                    <a:spcPct val="100000"/>
                  </a:lnSpc>
                  <a:buNone/>
                </a:pPr>
                <a:endParaRPr lang="en-US" dirty="0">
                  <a:latin typeface="Times New Roman"/>
                  <a:cs typeface="Times New Roman"/>
                </a:endParaRPr>
              </a:p>
            </p:txBody>
          </p:sp>
        </mc:Choice>
        <mc:Fallback xmlns="">
          <p:sp>
            <p:nvSpPr>
              <p:cNvPr id="3" name="Content Placeholder 2">
                <a:extLst>
                  <a:ext uri="{FF2B5EF4-FFF2-40B4-BE49-F238E27FC236}">
                    <a16:creationId xmlns:a16="http://schemas.microsoft.com/office/drawing/2014/main"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10856843" cy="4756245"/>
              </a:xfrm>
              <a:blipFill>
                <a:blip r:embed="rId2"/>
                <a:stretch>
                  <a:fillRect l="-337" t="-897"/>
                </a:stretch>
              </a:blipFill>
            </p:spPr>
            <p:txBody>
              <a:bodyPr/>
              <a:lstStyle/>
              <a:p>
                <a:r>
                  <a:rPr lang="en-US">
                    <a:noFill/>
                  </a:rPr>
                  <a:t> </a:t>
                </a:r>
              </a:p>
            </p:txBody>
          </p:sp>
        </mc:Fallback>
      </mc:AlternateContent>
      <p:pic>
        <p:nvPicPr>
          <p:cNvPr id="4" name="Picture 3" descr="The graph of y equals x raised to the negative one-half is shown with the area under the curve shaded between the y axis and x equals 9. &#10;The x axis is marked with one value at x equals 9. The y axis has no scale. The function has a concave up decreasing curve that has a vertical asymptote of the y axis and a horizontal asymptote of the x axis. The area under the curve from the y axis to the boundary line x equals 9 is shaded. ">
            <a:extLst>
              <a:ext uri="{FF2B5EF4-FFF2-40B4-BE49-F238E27FC236}">
                <a16:creationId xmlns="" xmlns:a16="http://schemas.microsoft.com/office/drawing/2014/main" id="{5C5CEEBF-7274-4D81-B6BE-4674FDCAECC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45848" y="3176222"/>
            <a:ext cx="3424613" cy="3294152"/>
          </a:xfrm>
          <a:prstGeom prst="rect">
            <a:avLst/>
          </a:prstGeom>
        </p:spPr>
      </p:pic>
    </p:spTree>
    <p:extLst>
      <p:ext uri="{BB962C8B-B14F-4D97-AF65-F5344CB8AC3E}">
        <p14:creationId xmlns:p14="http://schemas.microsoft.com/office/powerpoint/2010/main" val="276763416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7.7 Improper </a:t>
            </a:r>
            <a:r>
              <a:rPr lang="en-US" sz="3100" dirty="0"/>
              <a:t>Integrals (</a:t>
            </a:r>
            <a:r>
              <a:rPr lang="en-US" sz="3100" dirty="0" smtClean="0"/>
              <a:t>16 </a:t>
            </a:r>
            <a:r>
              <a:rPr lang="en-US" sz="3100" dirty="0"/>
              <a:t>of 25)</a:t>
            </a: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2800" dirty="0"/>
              <a:t/>
            </a:r>
            <a:br>
              <a:rPr lang="en-US" sz="2800" dirty="0"/>
            </a:br>
            <a:endParaRPr lang="en-US"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799" y="1371600"/>
                <a:ext cx="10817087" cy="4756245"/>
              </a:xfrm>
            </p:spPr>
            <p:txBody>
              <a:bodyPr>
                <a:noAutofit/>
              </a:bodyPr>
              <a:lstStyle/>
              <a:p>
                <a:pPr marL="36900" indent="0">
                  <a:lnSpc>
                    <a:spcPct val="100000"/>
                  </a:lnSpc>
                  <a:buNone/>
                </a:pPr>
                <a:r>
                  <a:rPr lang="en-US" b="1" u="sng" spc="30" dirty="0">
                    <a:solidFill>
                      <a:schemeClr val="tx1"/>
                    </a:solidFill>
                  </a:rPr>
                  <a:t>DEFINITIO</a:t>
                </a:r>
                <a:r>
                  <a:rPr lang="en-US" b="1" u="sng" spc="-15" dirty="0">
                    <a:solidFill>
                      <a:schemeClr val="tx1"/>
                    </a:solidFill>
                  </a:rPr>
                  <a:t>N</a:t>
                </a:r>
                <a:r>
                  <a:rPr lang="en-US" b="1" spc="-15" dirty="0">
                    <a:solidFill>
                      <a:schemeClr val="tx1"/>
                    </a:solidFill>
                  </a:rPr>
                  <a:t>:</a:t>
                </a:r>
                <a:r>
                  <a:rPr lang="en-US" b="1" dirty="0">
                    <a:solidFill>
                      <a:schemeClr val="tx1"/>
                    </a:solidFill>
                  </a:rPr>
                  <a:t> </a:t>
                </a:r>
                <a:r>
                  <a:rPr lang="en-US" b="1" spc="-5" dirty="0">
                    <a:solidFill>
                      <a:schemeClr val="tx1"/>
                    </a:solidFill>
                  </a:rPr>
                  <a:t>Unbounde</a:t>
                </a:r>
                <a:r>
                  <a:rPr lang="en-US" b="1" dirty="0">
                    <a:solidFill>
                      <a:schemeClr val="tx1"/>
                    </a:solidFill>
                  </a:rPr>
                  <a:t>d</a:t>
                </a:r>
                <a:r>
                  <a:rPr lang="en-US" b="1" spc="100" dirty="0">
                    <a:solidFill>
                      <a:schemeClr val="tx1"/>
                    </a:solidFill>
                  </a:rPr>
                  <a:t> </a:t>
                </a:r>
                <a:r>
                  <a:rPr lang="en-US" b="1" dirty="0">
                    <a:solidFill>
                      <a:schemeClr val="tx1"/>
                    </a:solidFill>
                  </a:rPr>
                  <a:t>Integrand</a:t>
                </a:r>
                <a:r>
                  <a:rPr lang="en-US" b="1" spc="5" dirty="0">
                    <a:solidFill>
                      <a:schemeClr val="tx1"/>
                    </a:solidFill>
                  </a:rPr>
                  <a:t>s</a:t>
                </a:r>
                <a:r>
                  <a:rPr lang="en-US" b="1" dirty="0">
                    <a:solidFill>
                      <a:schemeClr val="tx1"/>
                    </a:solidFill>
                  </a:rPr>
                  <a:t> </a:t>
                </a:r>
                <a:endParaRPr lang="en-US" b="1" spc="85" dirty="0">
                  <a:solidFill>
                    <a:schemeClr val="tx1"/>
                  </a:solidFill>
                </a:endParaRPr>
              </a:p>
              <a:p>
                <a:pPr marL="36900" indent="0">
                  <a:lnSpc>
                    <a:spcPct val="100000"/>
                  </a:lnSpc>
                  <a:buNone/>
                </a:pPr>
                <a:r>
                  <a:rPr lang="en-US" spc="-5" dirty="0">
                    <a:solidFill>
                      <a:schemeClr val="tx1"/>
                    </a:solidFill>
                  </a:rPr>
                  <a:t>If</a:t>
                </a:r>
                <a:r>
                  <a:rPr lang="en-US" dirty="0">
                    <a:solidFill>
                      <a:schemeClr val="tx1"/>
                    </a:solidFill>
                  </a:rPr>
                  <a:t> </a:t>
                </a:r>
                <a:r>
                  <a:rPr lang="en-US" i="1" spc="-5" dirty="0">
                    <a:solidFill>
                      <a:schemeClr val="tx1"/>
                    </a:solidFill>
                  </a:rPr>
                  <a:t>f</a:t>
                </a:r>
                <a:r>
                  <a:rPr lang="en-US" i="1" dirty="0">
                    <a:solidFill>
                      <a:schemeClr val="tx1"/>
                    </a:solidFill>
                  </a:rPr>
                  <a:t> </a:t>
                </a:r>
                <a:r>
                  <a:rPr lang="en-US" spc="-10" dirty="0">
                    <a:solidFill>
                      <a:schemeClr val="tx1"/>
                    </a:solidFill>
                  </a:rPr>
                  <a:t>i</a:t>
                </a:r>
                <a:r>
                  <a:rPr lang="en-US" spc="-5" dirty="0">
                    <a:solidFill>
                      <a:schemeClr val="tx1"/>
                    </a:solidFill>
                  </a:rPr>
                  <a:t>s</a:t>
                </a:r>
                <a:r>
                  <a:rPr lang="en-US" spc="40" dirty="0">
                    <a:solidFill>
                      <a:schemeClr val="tx1"/>
                    </a:solidFill>
                  </a:rPr>
                  <a:t> </a:t>
                </a:r>
                <a:r>
                  <a:rPr lang="en-US" spc="-10" dirty="0">
                    <a:solidFill>
                      <a:schemeClr val="tx1"/>
                    </a:solidFill>
                  </a:rPr>
                  <a:t>continuou</a:t>
                </a:r>
                <a:r>
                  <a:rPr lang="en-US" spc="-5" dirty="0">
                    <a:solidFill>
                      <a:schemeClr val="tx1"/>
                    </a:solidFill>
                  </a:rPr>
                  <a:t>s</a:t>
                </a:r>
                <a:r>
                  <a:rPr lang="en-US" spc="45" dirty="0">
                    <a:solidFill>
                      <a:schemeClr val="tx1"/>
                    </a:solidFill>
                  </a:rPr>
                  <a:t> </a:t>
                </a:r>
                <a:r>
                  <a:rPr lang="en-US" spc="-10" dirty="0">
                    <a:solidFill>
                      <a:schemeClr val="tx1"/>
                    </a:solidFill>
                  </a:rPr>
                  <a:t>o</a:t>
                </a:r>
                <a:r>
                  <a:rPr lang="en-US" spc="-5" dirty="0">
                    <a:solidFill>
                      <a:schemeClr val="tx1"/>
                    </a:solidFill>
                  </a:rPr>
                  <a:t>n</a:t>
                </a:r>
                <a:r>
                  <a:rPr lang="en-US" spc="40" dirty="0">
                    <a:solidFill>
                      <a:schemeClr val="tx1"/>
                    </a:solidFill>
                  </a:rPr>
                  <a:t> </a:t>
                </a:r>
                <a:r>
                  <a:rPr lang="en-US" spc="-10" dirty="0">
                    <a:solidFill>
                      <a:schemeClr val="tx1"/>
                    </a:solidFill>
                  </a:rPr>
                  <a:t>[</a:t>
                </a:r>
                <a:r>
                  <a:rPr lang="en-US" i="1" spc="35" dirty="0">
                    <a:solidFill>
                      <a:schemeClr val="tx1"/>
                    </a:solidFill>
                  </a:rPr>
                  <a:t>a</a:t>
                </a:r>
                <a:r>
                  <a:rPr lang="en-US" spc="-5" dirty="0">
                    <a:solidFill>
                      <a:schemeClr val="tx1"/>
                    </a:solidFill>
                  </a:rPr>
                  <a:t>,</a:t>
                </a:r>
                <a:r>
                  <a:rPr lang="en-US" spc="-85" dirty="0">
                    <a:solidFill>
                      <a:schemeClr val="tx1"/>
                    </a:solidFill>
                  </a:rPr>
                  <a:t> </a:t>
                </a:r>
                <a:r>
                  <a:rPr lang="en-US" i="1" spc="5" dirty="0">
                    <a:solidFill>
                      <a:schemeClr val="tx1"/>
                    </a:solidFill>
                  </a:rPr>
                  <a:t>b</a:t>
                </a:r>
                <a:r>
                  <a:rPr lang="en-US" spc="-5" dirty="0">
                    <a:solidFill>
                      <a:schemeClr val="tx1"/>
                    </a:solidFill>
                  </a:rPr>
                  <a:t>)</a:t>
                </a:r>
                <a:r>
                  <a:rPr lang="en-US" spc="45" dirty="0">
                    <a:solidFill>
                      <a:schemeClr val="tx1"/>
                    </a:solidFill>
                  </a:rPr>
                  <a:t> </a:t>
                </a:r>
                <a:r>
                  <a:rPr lang="en-US" spc="-10" dirty="0">
                    <a:solidFill>
                      <a:schemeClr val="tx1"/>
                    </a:solidFill>
                  </a:rPr>
                  <a:t>an</a:t>
                </a:r>
                <a:r>
                  <a:rPr lang="en-US" spc="-5" dirty="0">
                    <a:solidFill>
                      <a:schemeClr val="tx1"/>
                    </a:solidFill>
                  </a:rPr>
                  <a:t>d </a:t>
                </a:r>
                <a14:m>
                  <m:oMath xmlns:m="http://schemas.openxmlformats.org/officeDocument/2006/math">
                    <m:func>
                      <m:funcPr>
                        <m:ctrlPr>
                          <a:rPr lang="en-US" i="1" spc="-5" dirty="0">
                            <a:latin typeface="Cambria Math" panose="02040503050406030204" pitchFamily="18" charset="0"/>
                          </a:rPr>
                        </m:ctrlPr>
                      </m:funcPr>
                      <m:fName>
                        <m:limLow>
                          <m:limLowPr>
                            <m:ctrlPr>
                              <a:rPr lang="en-US" i="1" spc="-5" dirty="0">
                                <a:latin typeface="Cambria Math" panose="02040503050406030204" pitchFamily="18" charset="0"/>
                              </a:rPr>
                            </m:ctrlPr>
                          </m:limLowPr>
                          <m:e>
                            <m:r>
                              <m:rPr>
                                <m:sty m:val="p"/>
                              </m:rPr>
                              <a:rPr lang="en-US" spc="-5" dirty="0">
                                <a:latin typeface="Cambria Math" panose="02040503050406030204" pitchFamily="18" charset="0"/>
                              </a:rPr>
                              <m:t>lim</m:t>
                            </m:r>
                          </m:e>
                          <m:lim>
                            <m:r>
                              <a:rPr lang="en-US" i="1" spc="-5" dirty="0">
                                <a:latin typeface="Cambria Math" panose="02040503050406030204" pitchFamily="18" charset="0"/>
                              </a:rPr>
                              <m:t>𝑥</m:t>
                            </m:r>
                            <m:r>
                              <a:rPr lang="en-US" i="1" spc="-5" dirty="0">
                                <a:latin typeface="Cambria Math" panose="02040503050406030204" pitchFamily="18" charset="0"/>
                                <a:ea typeface="Cambria Math" panose="02040503050406030204" pitchFamily="18" charset="0"/>
                              </a:rPr>
                              <m:t>→</m:t>
                            </m:r>
                            <m:sSup>
                              <m:sSupPr>
                                <m:ctrlPr>
                                  <a:rPr lang="en-US" i="1" spc="-5" dirty="0">
                                    <a:latin typeface="Cambria Math" panose="02040503050406030204" pitchFamily="18" charset="0"/>
                                    <a:ea typeface="Cambria Math" panose="02040503050406030204" pitchFamily="18" charset="0"/>
                                  </a:rPr>
                                </m:ctrlPr>
                              </m:sSupPr>
                              <m:e>
                                <m:r>
                                  <a:rPr lang="en-US" i="1" spc="-5" dirty="0">
                                    <a:latin typeface="Cambria Math" panose="02040503050406030204" pitchFamily="18" charset="0"/>
                                    <a:ea typeface="Cambria Math" panose="02040503050406030204" pitchFamily="18" charset="0"/>
                                  </a:rPr>
                                  <m:t>𝑏</m:t>
                                </m:r>
                              </m:e>
                              <m:sup>
                                <m:r>
                                  <a:rPr lang="en-US" i="1" spc="-5" dirty="0">
                                    <a:latin typeface="Cambria Math" panose="02040503050406030204" pitchFamily="18" charset="0"/>
                                    <a:ea typeface="Cambria Math" panose="02040503050406030204" pitchFamily="18" charset="0"/>
                                  </a:rPr>
                                  <m:t>−</m:t>
                                </m:r>
                              </m:sup>
                            </m:sSup>
                          </m:lim>
                        </m:limLow>
                      </m:fName>
                      <m:e>
                        <m:r>
                          <a:rPr lang="en-US" i="1" spc="-5" dirty="0">
                            <a:latin typeface="Cambria Math" panose="02040503050406030204" pitchFamily="18" charset="0"/>
                          </a:rPr>
                          <m:t>𝑓</m:t>
                        </m:r>
                        <m:r>
                          <a:rPr lang="en-US" i="1" spc="-5" dirty="0">
                            <a:latin typeface="Cambria Math" panose="02040503050406030204" pitchFamily="18" charset="0"/>
                          </a:rPr>
                          <m:t>(</m:t>
                        </m:r>
                        <m:r>
                          <a:rPr lang="en-US" i="1" spc="-5" dirty="0">
                            <a:latin typeface="Cambria Math" panose="02040503050406030204" pitchFamily="18" charset="0"/>
                          </a:rPr>
                          <m:t>𝑥</m:t>
                        </m:r>
                        <m:r>
                          <a:rPr lang="en-US" i="1" spc="-5" dirty="0">
                            <a:latin typeface="Cambria Math" panose="02040503050406030204" pitchFamily="18" charset="0"/>
                          </a:rPr>
                          <m:t>)</m:t>
                        </m:r>
                      </m:e>
                    </m:func>
                    <m:r>
                      <a:rPr lang="en-US" i="1" spc="-5" dirty="0">
                        <a:latin typeface="Cambria Math" panose="02040503050406030204" pitchFamily="18" charset="0"/>
                      </a:rPr>
                      <m:t>=</m:t>
                    </m:r>
                    <m:r>
                      <a:rPr lang="en-US" i="1" spc="-5" dirty="0">
                        <a:latin typeface="Cambria Math" panose="02040503050406030204" pitchFamily="18" charset="0"/>
                        <a:ea typeface="Cambria Math" panose="02040503050406030204" pitchFamily="18" charset="0"/>
                      </a:rPr>
                      <m:t>±∞</m:t>
                    </m:r>
                  </m:oMath>
                </a14:m>
                <a:r>
                  <a:rPr lang="en-US" spc="25" dirty="0"/>
                  <a:t>, then </a:t>
                </a:r>
                <a:r>
                  <a:rPr lang="en-US" spc="-15" dirty="0">
                    <a:solidFill>
                      <a:schemeClr val="tx1"/>
                    </a:solidFill>
                  </a:rPr>
                  <a:t>w</a:t>
                </a:r>
                <a:r>
                  <a:rPr lang="en-US" spc="-5" dirty="0">
                    <a:solidFill>
                      <a:schemeClr val="tx1"/>
                    </a:solidFill>
                  </a:rPr>
                  <a:t>e define </a:t>
                </a:r>
              </a:p>
              <a:p>
                <a:pPr marL="36900" indent="0">
                  <a:lnSpc>
                    <a:spcPct val="100000"/>
                  </a:lnSpc>
                  <a:buNone/>
                </a:pPr>
                <a14:m>
                  <m:oMathPara xmlns:m="http://schemas.openxmlformats.org/officeDocument/2006/math">
                    <m:oMathParaPr>
                      <m:jc m:val="centerGroup"/>
                    </m:oMathParaPr>
                    <m:oMath xmlns:m="http://schemas.openxmlformats.org/officeDocument/2006/math">
                      <m:nary>
                        <m:naryPr>
                          <m:ctrlPr>
                            <a:rPr lang="en-US" i="1">
                              <a:solidFill>
                                <a:schemeClr val="tx1"/>
                              </a:solidFill>
                              <a:latin typeface="Cambria Math" panose="02040503050406030204" pitchFamily="18" charset="0"/>
                              <a:cs typeface="Lucida Sans Unicode"/>
                            </a:rPr>
                          </m:ctrlPr>
                        </m:naryPr>
                        <m:sub>
                          <m:r>
                            <m:rPr>
                              <m:brk m:alnAt="23"/>
                            </m:rPr>
                            <a:rPr lang="en-US" i="1">
                              <a:solidFill>
                                <a:schemeClr val="tx1"/>
                              </a:solidFill>
                              <a:latin typeface="Cambria Math" panose="02040503050406030204" pitchFamily="18" charset="0"/>
                              <a:cs typeface="Lucida Sans Unicode"/>
                            </a:rPr>
                            <m:t>𝑎</m:t>
                          </m:r>
                        </m:sub>
                        <m:sup>
                          <m:r>
                            <a:rPr lang="en-US" i="1">
                              <a:solidFill>
                                <a:schemeClr val="tx1"/>
                              </a:solidFill>
                              <a:latin typeface="Cambria Math" panose="02040503050406030204" pitchFamily="18" charset="0"/>
                              <a:cs typeface="Lucida Sans Unicode"/>
                            </a:rPr>
                            <m:t>𝑏</m:t>
                          </m:r>
                        </m:sup>
                        <m:e>
                          <m:r>
                            <a:rPr lang="en-US" i="1">
                              <a:solidFill>
                                <a:schemeClr val="tx1"/>
                              </a:solidFill>
                              <a:latin typeface="Cambria Math" panose="02040503050406030204" pitchFamily="18" charset="0"/>
                              <a:cs typeface="Lucida Sans Unicode"/>
                            </a:rPr>
                            <m:t>𝑓</m:t>
                          </m:r>
                          <m:r>
                            <a:rPr lang="en-US" i="1">
                              <a:solidFill>
                                <a:schemeClr val="tx1"/>
                              </a:solidFill>
                              <a:latin typeface="Cambria Math" panose="02040503050406030204" pitchFamily="18" charset="0"/>
                              <a:cs typeface="Lucida Sans Unicode"/>
                            </a:rPr>
                            <m:t>(</m:t>
                          </m:r>
                          <m:r>
                            <a:rPr lang="en-US" i="1">
                              <a:solidFill>
                                <a:schemeClr val="tx1"/>
                              </a:solidFill>
                              <a:latin typeface="Cambria Math" panose="02040503050406030204" pitchFamily="18" charset="0"/>
                              <a:cs typeface="Lucida Sans Unicode"/>
                            </a:rPr>
                            <m:t>𝑥</m:t>
                          </m:r>
                          <m:r>
                            <a:rPr lang="en-US" i="1">
                              <a:solidFill>
                                <a:schemeClr val="tx1"/>
                              </a:solidFill>
                              <a:latin typeface="Cambria Math" panose="02040503050406030204" pitchFamily="18" charset="0"/>
                              <a:cs typeface="Lucida Sans Unicode"/>
                            </a:rPr>
                            <m:t>)</m:t>
                          </m:r>
                        </m:e>
                      </m:nary>
                      <m:r>
                        <a:rPr lang="en-US" i="1">
                          <a:solidFill>
                            <a:schemeClr val="tx1"/>
                          </a:solidFill>
                          <a:latin typeface="Cambria Math" panose="02040503050406030204" pitchFamily="18" charset="0"/>
                          <a:cs typeface="Lucida Sans Unicode"/>
                        </a:rPr>
                        <m:t>𝑑𝑥</m:t>
                      </m:r>
                      <m:r>
                        <a:rPr lang="en-US" i="1">
                          <a:solidFill>
                            <a:schemeClr val="tx1"/>
                          </a:solidFill>
                          <a:latin typeface="Cambria Math" panose="02040503050406030204" pitchFamily="18" charset="0"/>
                          <a:cs typeface="Lucida Sans Unicode"/>
                        </a:rPr>
                        <m:t>=</m:t>
                      </m:r>
                      <m:func>
                        <m:funcPr>
                          <m:ctrlPr>
                            <a:rPr lang="en-US" i="1">
                              <a:solidFill>
                                <a:schemeClr val="tx1"/>
                              </a:solidFill>
                              <a:latin typeface="Cambria Math" panose="02040503050406030204" pitchFamily="18" charset="0"/>
                              <a:cs typeface="Lucida Sans Unicode"/>
                            </a:rPr>
                          </m:ctrlPr>
                        </m:funcPr>
                        <m:fName>
                          <m:limLow>
                            <m:limLowPr>
                              <m:ctrlPr>
                                <a:rPr lang="en-US" i="1">
                                  <a:solidFill>
                                    <a:schemeClr val="tx1"/>
                                  </a:solidFill>
                                  <a:latin typeface="Cambria Math" panose="02040503050406030204" pitchFamily="18" charset="0"/>
                                  <a:cs typeface="Lucida Sans Unicode"/>
                                </a:rPr>
                              </m:ctrlPr>
                            </m:limLowPr>
                            <m:e>
                              <m:r>
                                <m:rPr>
                                  <m:sty m:val="p"/>
                                </m:rPr>
                                <a:rPr lang="en-US">
                                  <a:solidFill>
                                    <a:schemeClr val="tx1"/>
                                  </a:solidFill>
                                  <a:latin typeface="Cambria Math" panose="02040503050406030204" pitchFamily="18" charset="0"/>
                                  <a:cs typeface="Lucida Sans Unicode"/>
                                </a:rPr>
                                <m:t>lim</m:t>
                              </m:r>
                            </m:e>
                            <m:lim>
                              <m:r>
                                <a:rPr lang="en-US" i="1">
                                  <a:solidFill>
                                    <a:schemeClr val="tx1"/>
                                  </a:solidFill>
                                  <a:latin typeface="Cambria Math" panose="02040503050406030204" pitchFamily="18" charset="0"/>
                                  <a:cs typeface="Lucida Sans Unicode"/>
                                </a:rPr>
                                <m:t>𝑅</m:t>
                              </m:r>
                              <m:r>
                                <a:rPr lang="en-US" i="1">
                                  <a:solidFill>
                                    <a:schemeClr val="tx1"/>
                                  </a:solidFill>
                                  <a:latin typeface="Cambria Math" panose="02040503050406030204" pitchFamily="18" charset="0"/>
                                  <a:ea typeface="Cambria Math" panose="02040503050406030204" pitchFamily="18" charset="0"/>
                                  <a:cs typeface="Lucida Sans Unicode"/>
                                </a:rPr>
                                <m:t>→</m:t>
                              </m:r>
                              <m:sSup>
                                <m:sSupPr>
                                  <m:ctrlPr>
                                    <a:rPr lang="en-US" i="1">
                                      <a:solidFill>
                                        <a:schemeClr val="tx1"/>
                                      </a:solidFill>
                                      <a:latin typeface="Cambria Math" panose="02040503050406030204" pitchFamily="18" charset="0"/>
                                      <a:ea typeface="Cambria Math" panose="02040503050406030204" pitchFamily="18" charset="0"/>
                                      <a:cs typeface="Lucida Sans Unicode"/>
                                    </a:rPr>
                                  </m:ctrlPr>
                                </m:sSupPr>
                                <m:e>
                                  <m:r>
                                    <a:rPr lang="en-US" i="1">
                                      <a:solidFill>
                                        <a:schemeClr val="tx1"/>
                                      </a:solidFill>
                                      <a:latin typeface="Cambria Math" panose="02040503050406030204" pitchFamily="18" charset="0"/>
                                      <a:ea typeface="Cambria Math" panose="02040503050406030204" pitchFamily="18" charset="0"/>
                                      <a:cs typeface="Lucida Sans Unicode"/>
                                    </a:rPr>
                                    <m:t>𝑏</m:t>
                                  </m:r>
                                </m:e>
                                <m:sup>
                                  <m:r>
                                    <a:rPr lang="en-US" i="1">
                                      <a:solidFill>
                                        <a:schemeClr val="tx1"/>
                                      </a:solidFill>
                                      <a:latin typeface="Cambria Math" panose="02040503050406030204" pitchFamily="18" charset="0"/>
                                      <a:ea typeface="Cambria Math" panose="02040503050406030204" pitchFamily="18" charset="0"/>
                                      <a:cs typeface="Lucida Sans Unicode"/>
                                    </a:rPr>
                                    <m:t>−</m:t>
                                  </m:r>
                                </m:sup>
                              </m:sSup>
                            </m:lim>
                          </m:limLow>
                        </m:fName>
                        <m:e>
                          <m:nary>
                            <m:naryPr>
                              <m:ctrlPr>
                                <a:rPr lang="en-US" i="1">
                                  <a:solidFill>
                                    <a:schemeClr val="tx1"/>
                                  </a:solidFill>
                                  <a:latin typeface="Cambria Math" panose="02040503050406030204" pitchFamily="18" charset="0"/>
                                  <a:cs typeface="Lucida Sans Unicode"/>
                                </a:rPr>
                              </m:ctrlPr>
                            </m:naryPr>
                            <m:sub>
                              <m:r>
                                <m:rPr>
                                  <m:brk m:alnAt="23"/>
                                </m:rPr>
                                <a:rPr lang="en-US" i="1">
                                  <a:solidFill>
                                    <a:schemeClr val="tx1"/>
                                  </a:solidFill>
                                  <a:latin typeface="Cambria Math" panose="02040503050406030204" pitchFamily="18" charset="0"/>
                                  <a:cs typeface="Lucida Sans Unicode"/>
                                </a:rPr>
                                <m:t>𝑎</m:t>
                              </m:r>
                            </m:sub>
                            <m:sup>
                              <m:r>
                                <a:rPr lang="en-US" i="1">
                                  <a:solidFill>
                                    <a:schemeClr val="tx1"/>
                                  </a:solidFill>
                                  <a:latin typeface="Cambria Math" panose="02040503050406030204" pitchFamily="18" charset="0"/>
                                  <a:cs typeface="Lucida Sans Unicode"/>
                                </a:rPr>
                                <m:t>𝑅</m:t>
                              </m:r>
                            </m:sup>
                            <m:e>
                              <m:r>
                                <a:rPr lang="en-US" i="1">
                                  <a:solidFill>
                                    <a:schemeClr val="tx1"/>
                                  </a:solidFill>
                                  <a:latin typeface="Cambria Math" panose="02040503050406030204" pitchFamily="18" charset="0"/>
                                  <a:cs typeface="Lucida Sans Unicode"/>
                                </a:rPr>
                                <m:t>𝑓</m:t>
                              </m:r>
                              <m:r>
                                <a:rPr lang="en-US" i="1">
                                  <a:solidFill>
                                    <a:schemeClr val="tx1"/>
                                  </a:solidFill>
                                  <a:latin typeface="Cambria Math" panose="02040503050406030204" pitchFamily="18" charset="0"/>
                                  <a:cs typeface="Lucida Sans Unicode"/>
                                </a:rPr>
                                <m:t>(</m:t>
                              </m:r>
                              <m:r>
                                <a:rPr lang="en-US" i="1">
                                  <a:solidFill>
                                    <a:schemeClr val="tx1"/>
                                  </a:solidFill>
                                  <a:latin typeface="Cambria Math" panose="02040503050406030204" pitchFamily="18" charset="0"/>
                                  <a:cs typeface="Lucida Sans Unicode"/>
                                </a:rPr>
                                <m:t>𝑥</m:t>
                              </m:r>
                              <m:r>
                                <a:rPr lang="en-US" i="1">
                                  <a:solidFill>
                                    <a:schemeClr val="tx1"/>
                                  </a:solidFill>
                                  <a:latin typeface="Cambria Math" panose="02040503050406030204" pitchFamily="18" charset="0"/>
                                  <a:cs typeface="Lucida Sans Unicode"/>
                                </a:rPr>
                                <m:t>)</m:t>
                              </m:r>
                            </m:e>
                          </m:nary>
                          <m:r>
                            <a:rPr lang="en-US" i="1">
                              <a:solidFill>
                                <a:schemeClr val="tx1"/>
                              </a:solidFill>
                              <a:latin typeface="Cambria Math" panose="02040503050406030204" pitchFamily="18" charset="0"/>
                              <a:cs typeface="Lucida Sans Unicode"/>
                            </a:rPr>
                            <m:t>𝑑𝑥</m:t>
                          </m:r>
                        </m:e>
                      </m:func>
                    </m:oMath>
                  </m:oMathPara>
                </a14:m>
                <a:endParaRPr lang="en-US" dirty="0">
                  <a:solidFill>
                    <a:schemeClr val="tx1"/>
                  </a:solidFill>
                </a:endParaRPr>
              </a:p>
              <a:p>
                <a:pPr marL="36900" indent="0">
                  <a:lnSpc>
                    <a:spcPct val="100000"/>
                  </a:lnSpc>
                  <a:buNone/>
                </a:pPr>
                <a:r>
                  <a:rPr lang="en-US" spc="-5" dirty="0">
                    <a:solidFill>
                      <a:schemeClr val="tx1"/>
                    </a:solidFill>
                  </a:rPr>
                  <a:t>Similarly, if</a:t>
                </a:r>
                <a:r>
                  <a:rPr lang="en-US" dirty="0">
                    <a:solidFill>
                      <a:schemeClr val="tx1"/>
                    </a:solidFill>
                  </a:rPr>
                  <a:t> </a:t>
                </a:r>
                <a:r>
                  <a:rPr lang="en-US" i="1" spc="-5" dirty="0">
                    <a:solidFill>
                      <a:schemeClr val="tx1"/>
                    </a:solidFill>
                  </a:rPr>
                  <a:t>f</a:t>
                </a:r>
                <a:r>
                  <a:rPr lang="en-US" i="1" dirty="0">
                    <a:solidFill>
                      <a:schemeClr val="tx1"/>
                    </a:solidFill>
                  </a:rPr>
                  <a:t> </a:t>
                </a:r>
                <a:r>
                  <a:rPr lang="en-US" spc="-10" dirty="0">
                    <a:solidFill>
                      <a:schemeClr val="tx1"/>
                    </a:solidFill>
                  </a:rPr>
                  <a:t>i</a:t>
                </a:r>
                <a:r>
                  <a:rPr lang="en-US" spc="-5" dirty="0">
                    <a:solidFill>
                      <a:schemeClr val="tx1"/>
                    </a:solidFill>
                  </a:rPr>
                  <a:t>s </a:t>
                </a:r>
                <a:r>
                  <a:rPr lang="en-US" spc="-10" dirty="0">
                    <a:solidFill>
                      <a:schemeClr val="tx1"/>
                    </a:solidFill>
                  </a:rPr>
                  <a:t>continuou</a:t>
                </a:r>
                <a:r>
                  <a:rPr lang="en-US" spc="-5" dirty="0">
                    <a:solidFill>
                      <a:schemeClr val="tx1"/>
                    </a:solidFill>
                  </a:rPr>
                  <a:t>s</a:t>
                </a:r>
                <a:r>
                  <a:rPr lang="en-US" dirty="0">
                    <a:solidFill>
                      <a:schemeClr val="tx1"/>
                    </a:solidFill>
                  </a:rPr>
                  <a:t> </a:t>
                </a:r>
                <a:r>
                  <a:rPr lang="en-US" spc="-10" dirty="0">
                    <a:solidFill>
                      <a:schemeClr val="tx1"/>
                    </a:solidFill>
                  </a:rPr>
                  <a:t>o</a:t>
                </a:r>
                <a:r>
                  <a:rPr lang="en-US" spc="-5" dirty="0">
                    <a:solidFill>
                      <a:schemeClr val="tx1"/>
                    </a:solidFill>
                  </a:rPr>
                  <a:t>n </a:t>
                </a:r>
                <a:r>
                  <a:rPr lang="en-US" spc="-10" dirty="0">
                    <a:solidFill>
                      <a:schemeClr val="tx1"/>
                    </a:solidFill>
                  </a:rPr>
                  <a:t>(</a:t>
                </a:r>
                <a:r>
                  <a:rPr lang="en-US" i="1" spc="35" dirty="0">
                    <a:solidFill>
                      <a:schemeClr val="tx1"/>
                    </a:solidFill>
                  </a:rPr>
                  <a:t>a</a:t>
                </a:r>
                <a:r>
                  <a:rPr lang="en-US" spc="-5" dirty="0">
                    <a:solidFill>
                      <a:schemeClr val="tx1"/>
                    </a:solidFill>
                  </a:rPr>
                  <a:t>,</a:t>
                </a:r>
                <a:r>
                  <a:rPr lang="en-US" spc="-85" dirty="0">
                    <a:solidFill>
                      <a:schemeClr val="tx1"/>
                    </a:solidFill>
                  </a:rPr>
                  <a:t> </a:t>
                </a:r>
                <a:r>
                  <a:rPr lang="en-US" i="1" spc="5" dirty="0">
                    <a:solidFill>
                      <a:schemeClr val="tx1"/>
                    </a:solidFill>
                  </a:rPr>
                  <a:t>b</a:t>
                </a:r>
                <a:r>
                  <a:rPr lang="en-US" spc="-5" dirty="0">
                    <a:solidFill>
                      <a:schemeClr val="tx1"/>
                    </a:solidFill>
                  </a:rPr>
                  <a:t>] </a:t>
                </a:r>
                <a:r>
                  <a:rPr lang="en-US" spc="-10" dirty="0">
                    <a:solidFill>
                      <a:schemeClr val="tx1"/>
                    </a:solidFill>
                  </a:rPr>
                  <a:t>an</a:t>
                </a:r>
                <a:r>
                  <a:rPr lang="en-US" spc="-5" dirty="0">
                    <a:solidFill>
                      <a:schemeClr val="tx1"/>
                    </a:solidFill>
                  </a:rPr>
                  <a:t>d</a:t>
                </a:r>
                <a:r>
                  <a:rPr lang="en-US" dirty="0">
                    <a:solidFill>
                      <a:schemeClr val="tx1"/>
                    </a:solidFill>
                  </a:rPr>
                  <a:t> </a:t>
                </a:r>
                <a14:m>
                  <m:oMath xmlns:m="http://schemas.openxmlformats.org/officeDocument/2006/math">
                    <m:func>
                      <m:funcPr>
                        <m:ctrlPr>
                          <a:rPr lang="en-US" i="1" spc="-5" dirty="0">
                            <a:latin typeface="Cambria Math" panose="02040503050406030204" pitchFamily="18" charset="0"/>
                          </a:rPr>
                        </m:ctrlPr>
                      </m:funcPr>
                      <m:fName>
                        <m:limLow>
                          <m:limLowPr>
                            <m:ctrlPr>
                              <a:rPr lang="en-US" i="1" spc="-5" dirty="0">
                                <a:latin typeface="Cambria Math" panose="02040503050406030204" pitchFamily="18" charset="0"/>
                              </a:rPr>
                            </m:ctrlPr>
                          </m:limLowPr>
                          <m:e>
                            <m:r>
                              <m:rPr>
                                <m:sty m:val="p"/>
                              </m:rPr>
                              <a:rPr lang="en-US" spc="-5" dirty="0">
                                <a:latin typeface="Cambria Math" panose="02040503050406030204" pitchFamily="18" charset="0"/>
                              </a:rPr>
                              <m:t>lim</m:t>
                            </m:r>
                          </m:e>
                          <m:lim>
                            <m:r>
                              <a:rPr lang="en-US" i="1" spc="-5" dirty="0">
                                <a:latin typeface="Cambria Math" panose="02040503050406030204" pitchFamily="18" charset="0"/>
                              </a:rPr>
                              <m:t>𝑥</m:t>
                            </m:r>
                            <m:r>
                              <a:rPr lang="en-US" i="1" spc="-5" dirty="0">
                                <a:latin typeface="Cambria Math" panose="02040503050406030204" pitchFamily="18" charset="0"/>
                                <a:ea typeface="Cambria Math" panose="02040503050406030204" pitchFamily="18" charset="0"/>
                              </a:rPr>
                              <m:t>→</m:t>
                            </m:r>
                            <m:sSup>
                              <m:sSupPr>
                                <m:ctrlPr>
                                  <a:rPr lang="en-US" i="1" spc="-5" dirty="0" smtClean="0">
                                    <a:latin typeface="Cambria Math" panose="02040503050406030204" pitchFamily="18" charset="0"/>
                                    <a:ea typeface="Cambria Math" panose="02040503050406030204" pitchFamily="18" charset="0"/>
                                  </a:rPr>
                                </m:ctrlPr>
                              </m:sSupPr>
                              <m:e>
                                <m:r>
                                  <a:rPr lang="en-US" b="0" i="1" spc="-5" dirty="0" smtClean="0">
                                    <a:latin typeface="Cambria Math" panose="02040503050406030204" pitchFamily="18" charset="0"/>
                                    <a:ea typeface="Cambria Math" panose="02040503050406030204" pitchFamily="18" charset="0"/>
                                  </a:rPr>
                                  <m:t>𝑎</m:t>
                                </m:r>
                              </m:e>
                              <m:sup>
                                <m:r>
                                  <a:rPr lang="en-US" b="0" i="1" spc="-5" dirty="0" smtClean="0">
                                    <a:latin typeface="Cambria Math" panose="02040503050406030204" pitchFamily="18" charset="0"/>
                                    <a:ea typeface="Cambria Math" panose="02040503050406030204" pitchFamily="18" charset="0"/>
                                  </a:rPr>
                                  <m:t>+</m:t>
                                </m:r>
                              </m:sup>
                            </m:sSup>
                          </m:lim>
                        </m:limLow>
                      </m:fName>
                      <m:e>
                        <m:r>
                          <a:rPr lang="en-US" i="1" spc="-5" dirty="0">
                            <a:latin typeface="Cambria Math" panose="02040503050406030204" pitchFamily="18" charset="0"/>
                          </a:rPr>
                          <m:t>𝑓</m:t>
                        </m:r>
                        <m:r>
                          <a:rPr lang="en-US" i="1" spc="-5" dirty="0">
                            <a:latin typeface="Cambria Math" panose="02040503050406030204" pitchFamily="18" charset="0"/>
                          </a:rPr>
                          <m:t>(</m:t>
                        </m:r>
                        <m:r>
                          <a:rPr lang="en-US" i="1" spc="-5" dirty="0">
                            <a:latin typeface="Cambria Math" panose="02040503050406030204" pitchFamily="18" charset="0"/>
                          </a:rPr>
                          <m:t>𝑥</m:t>
                        </m:r>
                        <m:r>
                          <a:rPr lang="en-US" i="1" spc="-5" dirty="0">
                            <a:latin typeface="Cambria Math" panose="02040503050406030204" pitchFamily="18" charset="0"/>
                          </a:rPr>
                          <m:t>)</m:t>
                        </m:r>
                      </m:e>
                    </m:func>
                    <m:r>
                      <a:rPr lang="en-US" i="1" spc="-5" dirty="0">
                        <a:latin typeface="Cambria Math" panose="02040503050406030204" pitchFamily="18" charset="0"/>
                      </a:rPr>
                      <m:t>=</m:t>
                    </m:r>
                    <m:r>
                      <a:rPr lang="en-US" i="1" spc="-5" dirty="0">
                        <a:latin typeface="Cambria Math" panose="02040503050406030204" pitchFamily="18" charset="0"/>
                        <a:ea typeface="Cambria Math" panose="02040503050406030204" pitchFamily="18" charset="0"/>
                      </a:rPr>
                      <m:t>±∞</m:t>
                    </m:r>
                  </m:oMath>
                </a14:m>
                <a:r>
                  <a:rPr lang="en-US" spc="-5" dirty="0">
                    <a:solidFill>
                      <a:schemeClr val="tx1"/>
                    </a:solidFill>
                  </a:rPr>
                  <a:t>, we define </a:t>
                </a:r>
              </a:p>
              <a:p>
                <a:pPr marL="36900" indent="0">
                  <a:lnSpc>
                    <a:spcPct val="100000"/>
                  </a:lnSpc>
                  <a:buNone/>
                </a:pPr>
                <a14:m>
                  <m:oMathPara xmlns:m="http://schemas.openxmlformats.org/officeDocument/2006/math">
                    <m:oMathParaPr>
                      <m:jc m:val="centerGroup"/>
                    </m:oMathParaPr>
                    <m:oMath xmlns:m="http://schemas.openxmlformats.org/officeDocument/2006/math">
                      <m:nary>
                        <m:naryPr>
                          <m:ctrlPr>
                            <a:rPr lang="en-US" i="1">
                              <a:solidFill>
                                <a:schemeClr val="tx1"/>
                              </a:solidFill>
                              <a:latin typeface="Cambria Math" panose="02040503050406030204" pitchFamily="18" charset="0"/>
                              <a:cs typeface="Lucida Sans Unicode"/>
                            </a:rPr>
                          </m:ctrlPr>
                        </m:naryPr>
                        <m:sub>
                          <m:r>
                            <m:rPr>
                              <m:brk m:alnAt="23"/>
                            </m:rPr>
                            <a:rPr lang="en-US" i="1">
                              <a:solidFill>
                                <a:schemeClr val="tx1"/>
                              </a:solidFill>
                              <a:latin typeface="Cambria Math" panose="02040503050406030204" pitchFamily="18" charset="0"/>
                              <a:cs typeface="Lucida Sans Unicode"/>
                            </a:rPr>
                            <m:t>𝑎</m:t>
                          </m:r>
                        </m:sub>
                        <m:sup>
                          <m:r>
                            <a:rPr lang="en-US" i="1">
                              <a:solidFill>
                                <a:schemeClr val="tx1"/>
                              </a:solidFill>
                              <a:latin typeface="Cambria Math" panose="02040503050406030204" pitchFamily="18" charset="0"/>
                              <a:cs typeface="Lucida Sans Unicode"/>
                            </a:rPr>
                            <m:t>𝑏</m:t>
                          </m:r>
                        </m:sup>
                        <m:e>
                          <m:r>
                            <a:rPr lang="en-US" i="1">
                              <a:solidFill>
                                <a:schemeClr val="tx1"/>
                              </a:solidFill>
                              <a:latin typeface="Cambria Math" panose="02040503050406030204" pitchFamily="18" charset="0"/>
                              <a:cs typeface="Lucida Sans Unicode"/>
                            </a:rPr>
                            <m:t>𝑓</m:t>
                          </m:r>
                          <m:r>
                            <a:rPr lang="en-US" i="1">
                              <a:solidFill>
                                <a:schemeClr val="tx1"/>
                              </a:solidFill>
                              <a:latin typeface="Cambria Math" panose="02040503050406030204" pitchFamily="18" charset="0"/>
                              <a:cs typeface="Lucida Sans Unicode"/>
                            </a:rPr>
                            <m:t>(</m:t>
                          </m:r>
                          <m:r>
                            <a:rPr lang="en-US" i="1">
                              <a:solidFill>
                                <a:schemeClr val="tx1"/>
                              </a:solidFill>
                              <a:latin typeface="Cambria Math" panose="02040503050406030204" pitchFamily="18" charset="0"/>
                              <a:cs typeface="Lucida Sans Unicode"/>
                            </a:rPr>
                            <m:t>𝑥</m:t>
                          </m:r>
                          <m:r>
                            <a:rPr lang="en-US" i="1">
                              <a:solidFill>
                                <a:schemeClr val="tx1"/>
                              </a:solidFill>
                              <a:latin typeface="Cambria Math" panose="02040503050406030204" pitchFamily="18" charset="0"/>
                              <a:cs typeface="Lucida Sans Unicode"/>
                            </a:rPr>
                            <m:t>)</m:t>
                          </m:r>
                        </m:e>
                      </m:nary>
                      <m:r>
                        <a:rPr lang="en-US" i="1">
                          <a:solidFill>
                            <a:schemeClr val="tx1"/>
                          </a:solidFill>
                          <a:latin typeface="Cambria Math" panose="02040503050406030204" pitchFamily="18" charset="0"/>
                          <a:cs typeface="Lucida Sans Unicode"/>
                        </a:rPr>
                        <m:t>𝑑𝑥</m:t>
                      </m:r>
                      <m:r>
                        <a:rPr lang="en-US" i="1">
                          <a:solidFill>
                            <a:schemeClr val="tx1"/>
                          </a:solidFill>
                          <a:latin typeface="Cambria Math" panose="02040503050406030204" pitchFamily="18" charset="0"/>
                          <a:cs typeface="Lucida Sans Unicode"/>
                        </a:rPr>
                        <m:t>=</m:t>
                      </m:r>
                      <m:func>
                        <m:funcPr>
                          <m:ctrlPr>
                            <a:rPr lang="en-US" i="1">
                              <a:solidFill>
                                <a:schemeClr val="tx1"/>
                              </a:solidFill>
                              <a:latin typeface="Cambria Math" panose="02040503050406030204" pitchFamily="18" charset="0"/>
                              <a:cs typeface="Lucida Sans Unicode"/>
                            </a:rPr>
                          </m:ctrlPr>
                        </m:funcPr>
                        <m:fName>
                          <m:limLow>
                            <m:limLowPr>
                              <m:ctrlPr>
                                <a:rPr lang="en-US" i="1">
                                  <a:solidFill>
                                    <a:schemeClr val="tx1"/>
                                  </a:solidFill>
                                  <a:latin typeface="Cambria Math" panose="02040503050406030204" pitchFamily="18" charset="0"/>
                                  <a:cs typeface="Lucida Sans Unicode"/>
                                </a:rPr>
                              </m:ctrlPr>
                            </m:limLowPr>
                            <m:e>
                              <m:r>
                                <m:rPr>
                                  <m:sty m:val="p"/>
                                </m:rPr>
                                <a:rPr lang="en-US">
                                  <a:solidFill>
                                    <a:schemeClr val="tx1"/>
                                  </a:solidFill>
                                  <a:latin typeface="Cambria Math" panose="02040503050406030204" pitchFamily="18" charset="0"/>
                                  <a:cs typeface="Lucida Sans Unicode"/>
                                </a:rPr>
                                <m:t>lim</m:t>
                              </m:r>
                            </m:e>
                            <m:lim>
                              <m:r>
                                <a:rPr lang="en-US" i="1">
                                  <a:solidFill>
                                    <a:schemeClr val="tx1"/>
                                  </a:solidFill>
                                  <a:latin typeface="Cambria Math" panose="02040503050406030204" pitchFamily="18" charset="0"/>
                                  <a:cs typeface="Lucida Sans Unicode"/>
                                </a:rPr>
                                <m:t>𝑅</m:t>
                              </m:r>
                              <m:r>
                                <a:rPr lang="en-US" i="1">
                                  <a:solidFill>
                                    <a:schemeClr val="tx1"/>
                                  </a:solidFill>
                                  <a:latin typeface="Cambria Math" panose="02040503050406030204" pitchFamily="18" charset="0"/>
                                  <a:ea typeface="Cambria Math" panose="02040503050406030204" pitchFamily="18" charset="0"/>
                                  <a:cs typeface="Lucida Sans Unicode"/>
                                </a:rPr>
                                <m:t>→</m:t>
                              </m:r>
                              <m:sSup>
                                <m:sSupPr>
                                  <m:ctrlPr>
                                    <a:rPr lang="en-US" i="1">
                                      <a:solidFill>
                                        <a:schemeClr val="tx1"/>
                                      </a:solidFill>
                                      <a:latin typeface="Cambria Math" panose="02040503050406030204" pitchFamily="18" charset="0"/>
                                      <a:ea typeface="Cambria Math" panose="02040503050406030204" pitchFamily="18" charset="0"/>
                                      <a:cs typeface="Lucida Sans Unicode"/>
                                    </a:rPr>
                                  </m:ctrlPr>
                                </m:sSupPr>
                                <m:e>
                                  <m:r>
                                    <a:rPr lang="en-US" i="1">
                                      <a:solidFill>
                                        <a:schemeClr val="tx1"/>
                                      </a:solidFill>
                                      <a:latin typeface="Cambria Math" panose="02040503050406030204" pitchFamily="18" charset="0"/>
                                      <a:ea typeface="Cambria Math" panose="02040503050406030204" pitchFamily="18" charset="0"/>
                                      <a:cs typeface="Lucida Sans Unicode"/>
                                    </a:rPr>
                                    <m:t>𝑎</m:t>
                                  </m:r>
                                </m:e>
                                <m:sup>
                                  <m:r>
                                    <a:rPr lang="en-US" i="1">
                                      <a:solidFill>
                                        <a:schemeClr val="tx1"/>
                                      </a:solidFill>
                                      <a:latin typeface="Cambria Math" panose="02040503050406030204" pitchFamily="18" charset="0"/>
                                      <a:ea typeface="Cambria Math" panose="02040503050406030204" pitchFamily="18" charset="0"/>
                                      <a:cs typeface="Lucida Sans Unicode"/>
                                    </a:rPr>
                                    <m:t>+</m:t>
                                  </m:r>
                                </m:sup>
                              </m:sSup>
                            </m:lim>
                          </m:limLow>
                        </m:fName>
                        <m:e>
                          <m:nary>
                            <m:naryPr>
                              <m:ctrlPr>
                                <a:rPr lang="en-US" i="1">
                                  <a:solidFill>
                                    <a:schemeClr val="tx1"/>
                                  </a:solidFill>
                                  <a:latin typeface="Cambria Math" panose="02040503050406030204" pitchFamily="18" charset="0"/>
                                  <a:cs typeface="Lucida Sans Unicode"/>
                                </a:rPr>
                              </m:ctrlPr>
                            </m:naryPr>
                            <m:sub>
                              <m:r>
                                <a:rPr lang="en-US" i="1">
                                  <a:solidFill>
                                    <a:schemeClr val="tx1"/>
                                  </a:solidFill>
                                  <a:latin typeface="Cambria Math" panose="02040503050406030204" pitchFamily="18" charset="0"/>
                                  <a:cs typeface="Lucida Sans Unicode"/>
                                </a:rPr>
                                <m:t>𝑅</m:t>
                              </m:r>
                            </m:sub>
                            <m:sup>
                              <m:r>
                                <a:rPr lang="en-US" i="1">
                                  <a:solidFill>
                                    <a:schemeClr val="tx1"/>
                                  </a:solidFill>
                                  <a:latin typeface="Cambria Math" panose="02040503050406030204" pitchFamily="18" charset="0"/>
                                  <a:cs typeface="Lucida Sans Unicode"/>
                                </a:rPr>
                                <m:t>𝑏</m:t>
                              </m:r>
                            </m:sup>
                            <m:e>
                              <m:r>
                                <a:rPr lang="en-US" i="1">
                                  <a:solidFill>
                                    <a:schemeClr val="tx1"/>
                                  </a:solidFill>
                                  <a:latin typeface="Cambria Math" panose="02040503050406030204" pitchFamily="18" charset="0"/>
                                  <a:cs typeface="Lucida Sans Unicode"/>
                                </a:rPr>
                                <m:t>𝑓</m:t>
                              </m:r>
                              <m:r>
                                <a:rPr lang="en-US" i="1">
                                  <a:solidFill>
                                    <a:schemeClr val="tx1"/>
                                  </a:solidFill>
                                  <a:latin typeface="Cambria Math" panose="02040503050406030204" pitchFamily="18" charset="0"/>
                                  <a:cs typeface="Lucida Sans Unicode"/>
                                </a:rPr>
                                <m:t>(</m:t>
                              </m:r>
                              <m:r>
                                <a:rPr lang="en-US" i="1">
                                  <a:solidFill>
                                    <a:schemeClr val="tx1"/>
                                  </a:solidFill>
                                  <a:latin typeface="Cambria Math" panose="02040503050406030204" pitchFamily="18" charset="0"/>
                                  <a:cs typeface="Lucida Sans Unicode"/>
                                </a:rPr>
                                <m:t>𝑥</m:t>
                              </m:r>
                              <m:r>
                                <a:rPr lang="en-US" i="1">
                                  <a:solidFill>
                                    <a:schemeClr val="tx1"/>
                                  </a:solidFill>
                                  <a:latin typeface="Cambria Math" panose="02040503050406030204" pitchFamily="18" charset="0"/>
                                  <a:cs typeface="Lucida Sans Unicode"/>
                                </a:rPr>
                                <m:t>)</m:t>
                              </m:r>
                            </m:e>
                          </m:nary>
                          <m:r>
                            <a:rPr lang="en-US" i="1">
                              <a:solidFill>
                                <a:schemeClr val="tx1"/>
                              </a:solidFill>
                              <a:latin typeface="Cambria Math" panose="02040503050406030204" pitchFamily="18" charset="0"/>
                              <a:cs typeface="Lucida Sans Unicode"/>
                            </a:rPr>
                            <m:t>𝑑𝑥</m:t>
                          </m:r>
                        </m:e>
                      </m:func>
                    </m:oMath>
                  </m:oMathPara>
                </a14:m>
                <a:endParaRPr lang="en-US" dirty="0">
                  <a:solidFill>
                    <a:schemeClr val="tx1"/>
                  </a:solidFill>
                  <a:cs typeface="Lucida Sans Unicode"/>
                </a:endParaRPr>
              </a:p>
              <a:p>
                <a:pPr marL="36900" indent="0">
                  <a:lnSpc>
                    <a:spcPct val="100000"/>
                  </a:lnSpc>
                  <a:buNone/>
                </a:pPr>
                <a:r>
                  <a:rPr lang="en-US" spc="-10" dirty="0">
                    <a:solidFill>
                      <a:schemeClr val="tx1"/>
                    </a:solidFill>
                  </a:rPr>
                  <a:t>I</a:t>
                </a:r>
                <a:r>
                  <a:rPr lang="en-US" spc="-5" dirty="0">
                    <a:solidFill>
                      <a:schemeClr val="tx1"/>
                    </a:solidFill>
                  </a:rPr>
                  <a:t>n</a:t>
                </a:r>
                <a:r>
                  <a:rPr lang="en-US" spc="-15" dirty="0">
                    <a:solidFill>
                      <a:schemeClr val="tx1"/>
                    </a:solidFill>
                  </a:rPr>
                  <a:t> </a:t>
                </a:r>
                <a:r>
                  <a:rPr lang="en-US" spc="-10" dirty="0">
                    <a:solidFill>
                      <a:schemeClr val="tx1"/>
                    </a:solidFill>
                  </a:rPr>
                  <a:t>bot</a:t>
                </a:r>
                <a:r>
                  <a:rPr lang="en-US" spc="-5" dirty="0">
                    <a:solidFill>
                      <a:schemeClr val="tx1"/>
                    </a:solidFill>
                  </a:rPr>
                  <a:t>h</a:t>
                </a:r>
                <a:r>
                  <a:rPr lang="en-US" spc="-15" dirty="0">
                    <a:solidFill>
                      <a:schemeClr val="tx1"/>
                    </a:solidFill>
                  </a:rPr>
                  <a:t> </a:t>
                </a:r>
                <a:r>
                  <a:rPr lang="en-US" spc="-10" dirty="0">
                    <a:solidFill>
                      <a:schemeClr val="tx1"/>
                    </a:solidFill>
                  </a:rPr>
                  <a:t>cases</a:t>
                </a:r>
                <a:r>
                  <a:rPr lang="en-US" spc="-5" dirty="0">
                    <a:solidFill>
                      <a:schemeClr val="tx1"/>
                    </a:solidFill>
                  </a:rPr>
                  <a:t>,</a:t>
                </a:r>
                <a:r>
                  <a:rPr lang="en-US" spc="-15" dirty="0">
                    <a:solidFill>
                      <a:schemeClr val="tx1"/>
                    </a:solidFill>
                  </a:rPr>
                  <a:t> w</a:t>
                </a:r>
                <a:r>
                  <a:rPr lang="en-US" spc="-5" dirty="0">
                    <a:solidFill>
                      <a:schemeClr val="tx1"/>
                    </a:solidFill>
                  </a:rPr>
                  <a:t>e</a:t>
                </a:r>
                <a:r>
                  <a:rPr lang="en-US" spc="-15" dirty="0">
                    <a:solidFill>
                      <a:schemeClr val="tx1"/>
                    </a:solidFill>
                  </a:rPr>
                  <a:t> </a:t>
                </a:r>
                <a:r>
                  <a:rPr lang="en-US" spc="-5" dirty="0">
                    <a:solidFill>
                      <a:schemeClr val="tx1"/>
                    </a:solidFill>
                  </a:rPr>
                  <a:t>s</a:t>
                </a:r>
                <a:r>
                  <a:rPr lang="en-US" spc="-10" dirty="0">
                    <a:solidFill>
                      <a:schemeClr val="tx1"/>
                    </a:solidFill>
                  </a:rPr>
                  <a:t>a</a:t>
                </a:r>
                <a:r>
                  <a:rPr lang="en-US" spc="-5" dirty="0">
                    <a:solidFill>
                      <a:schemeClr val="tx1"/>
                    </a:solidFill>
                  </a:rPr>
                  <a:t>y</a:t>
                </a:r>
                <a:r>
                  <a:rPr lang="en-US" spc="-15" dirty="0">
                    <a:solidFill>
                      <a:schemeClr val="tx1"/>
                    </a:solidFill>
                  </a:rPr>
                  <a:t> </a:t>
                </a:r>
                <a:r>
                  <a:rPr lang="en-US" spc="-10" dirty="0">
                    <a:solidFill>
                      <a:schemeClr val="tx1"/>
                    </a:solidFill>
                  </a:rPr>
                  <a:t>tha</a:t>
                </a:r>
                <a:r>
                  <a:rPr lang="en-US" spc="-5" dirty="0">
                    <a:solidFill>
                      <a:schemeClr val="tx1"/>
                    </a:solidFill>
                  </a:rPr>
                  <a:t>t</a:t>
                </a:r>
                <a:r>
                  <a:rPr lang="en-US" spc="-15" dirty="0">
                    <a:solidFill>
                      <a:schemeClr val="tx1"/>
                    </a:solidFill>
                  </a:rPr>
                  <a:t> </a:t>
                </a:r>
                <a:r>
                  <a:rPr lang="en-US" spc="-10" dirty="0">
                    <a:solidFill>
                      <a:schemeClr val="tx1"/>
                    </a:solidFill>
                  </a:rPr>
                  <a:t>th</a:t>
                </a:r>
                <a:r>
                  <a:rPr lang="en-US" spc="-5" dirty="0">
                    <a:solidFill>
                      <a:schemeClr val="tx1"/>
                    </a:solidFill>
                  </a:rPr>
                  <a:t>e</a:t>
                </a:r>
                <a:r>
                  <a:rPr lang="en-US" spc="-15" dirty="0">
                    <a:solidFill>
                      <a:schemeClr val="tx1"/>
                    </a:solidFill>
                  </a:rPr>
                  <a:t> </a:t>
                </a:r>
                <a:r>
                  <a:rPr lang="en-US" spc="-5" dirty="0">
                    <a:solidFill>
                      <a:schemeClr val="tx1"/>
                    </a:solidFill>
                  </a:rPr>
                  <a:t>i</a:t>
                </a:r>
                <a:r>
                  <a:rPr lang="en-US" spc="-10" dirty="0">
                    <a:solidFill>
                      <a:schemeClr val="tx1"/>
                    </a:solidFill>
                  </a:rPr>
                  <a:t>mprope</a:t>
                </a:r>
                <a:r>
                  <a:rPr lang="en-US" spc="-5" dirty="0">
                    <a:solidFill>
                      <a:schemeClr val="tx1"/>
                    </a:solidFill>
                  </a:rPr>
                  <a:t>r</a:t>
                </a:r>
                <a:r>
                  <a:rPr lang="en-US" spc="-15" dirty="0">
                    <a:solidFill>
                      <a:schemeClr val="tx1"/>
                    </a:solidFill>
                  </a:rPr>
                  <a:t> </a:t>
                </a:r>
                <a:r>
                  <a:rPr lang="en-US" spc="-10" dirty="0">
                    <a:solidFill>
                      <a:schemeClr val="tx1"/>
                    </a:solidFill>
                  </a:rPr>
                  <a:t>integra</a:t>
                </a:r>
                <a:r>
                  <a:rPr lang="en-US" spc="-5" dirty="0">
                    <a:solidFill>
                      <a:schemeClr val="tx1"/>
                    </a:solidFill>
                  </a:rPr>
                  <a:t>l</a:t>
                </a:r>
                <a:r>
                  <a:rPr lang="en-US" spc="-15" dirty="0">
                    <a:solidFill>
                      <a:schemeClr val="tx1"/>
                    </a:solidFill>
                  </a:rPr>
                  <a:t> </a:t>
                </a:r>
                <a:r>
                  <a:rPr lang="en-US" b="1" i="1" spc="-10" dirty="0">
                    <a:solidFill>
                      <a:schemeClr val="tx1"/>
                    </a:solidFill>
                  </a:rPr>
                  <a:t>converge</a:t>
                </a:r>
                <a:r>
                  <a:rPr lang="en-US" b="1" i="1" spc="-5" dirty="0">
                    <a:solidFill>
                      <a:schemeClr val="tx1"/>
                    </a:solidFill>
                  </a:rPr>
                  <a:t>s</a:t>
                </a:r>
                <a:r>
                  <a:rPr lang="en-US" i="1" spc="-15" dirty="0">
                    <a:solidFill>
                      <a:schemeClr val="tx1"/>
                    </a:solidFill>
                  </a:rPr>
                  <a:t> </a:t>
                </a:r>
                <a:r>
                  <a:rPr lang="en-US" spc="-5" dirty="0">
                    <a:solidFill>
                      <a:schemeClr val="tx1"/>
                    </a:solidFill>
                  </a:rPr>
                  <a:t>if</a:t>
                </a:r>
                <a:r>
                  <a:rPr lang="en-US" spc="-15" dirty="0">
                    <a:solidFill>
                      <a:schemeClr val="tx1"/>
                    </a:solidFill>
                  </a:rPr>
                  <a:t> </a:t>
                </a:r>
                <a:r>
                  <a:rPr lang="en-US" spc="-5" dirty="0">
                    <a:solidFill>
                      <a:schemeClr val="tx1"/>
                    </a:solidFill>
                  </a:rPr>
                  <a:t>the</a:t>
                </a:r>
                <a:r>
                  <a:rPr lang="en-US" spc="-15" dirty="0">
                    <a:solidFill>
                      <a:schemeClr val="tx1"/>
                    </a:solidFill>
                  </a:rPr>
                  <a:t> </a:t>
                </a:r>
                <a:r>
                  <a:rPr lang="en-US" spc="-5" dirty="0">
                    <a:solidFill>
                      <a:schemeClr val="tx1"/>
                    </a:solidFill>
                  </a:rPr>
                  <a:t>limit</a:t>
                </a:r>
                <a:r>
                  <a:rPr lang="en-US" spc="-15" dirty="0">
                    <a:solidFill>
                      <a:schemeClr val="tx1"/>
                    </a:solidFill>
                  </a:rPr>
                  <a:t> </a:t>
                </a:r>
                <a:r>
                  <a:rPr lang="en-US" spc="-5" dirty="0">
                    <a:solidFill>
                      <a:schemeClr val="tx1"/>
                    </a:solidFill>
                  </a:rPr>
                  <a:t>exists</a:t>
                </a:r>
                <a:r>
                  <a:rPr lang="en-US" spc="-15" dirty="0">
                    <a:solidFill>
                      <a:schemeClr val="tx1"/>
                    </a:solidFill>
                  </a:rPr>
                  <a:t> </a:t>
                </a:r>
                <a:r>
                  <a:rPr lang="en-US" spc="-5" dirty="0">
                    <a:solidFill>
                      <a:schemeClr val="tx1"/>
                    </a:solidFill>
                  </a:rPr>
                  <a:t>and</a:t>
                </a:r>
                <a:r>
                  <a:rPr lang="en-US" spc="-15" dirty="0">
                    <a:solidFill>
                      <a:schemeClr val="tx1"/>
                    </a:solidFill>
                  </a:rPr>
                  <a:t> </a:t>
                </a:r>
                <a:r>
                  <a:rPr lang="en-US" spc="-5" dirty="0">
                    <a:solidFill>
                      <a:schemeClr val="tx1"/>
                    </a:solidFill>
                  </a:rPr>
                  <a:t>that</a:t>
                </a:r>
                <a:r>
                  <a:rPr lang="en-US" spc="-15" dirty="0">
                    <a:solidFill>
                      <a:schemeClr val="tx1"/>
                    </a:solidFill>
                  </a:rPr>
                  <a:t> </a:t>
                </a:r>
                <a:r>
                  <a:rPr lang="en-US" spc="-5" dirty="0">
                    <a:solidFill>
                      <a:schemeClr val="tx1"/>
                    </a:solidFill>
                  </a:rPr>
                  <a:t>it </a:t>
                </a:r>
                <a:r>
                  <a:rPr lang="en-US" b="1" i="1" spc="-10" dirty="0">
                    <a:solidFill>
                      <a:schemeClr val="tx1"/>
                    </a:solidFill>
                  </a:rPr>
                  <a:t>diverge</a:t>
                </a:r>
                <a:r>
                  <a:rPr lang="en-US" b="1" i="1" spc="-5" dirty="0">
                    <a:solidFill>
                      <a:schemeClr val="tx1"/>
                    </a:solidFill>
                  </a:rPr>
                  <a:t>s</a:t>
                </a:r>
                <a:r>
                  <a:rPr lang="en-US" i="1" dirty="0">
                    <a:solidFill>
                      <a:schemeClr val="tx1"/>
                    </a:solidFill>
                  </a:rPr>
                  <a:t> </a:t>
                </a:r>
                <a:r>
                  <a:rPr lang="en-US" spc="-5" dirty="0">
                    <a:solidFill>
                      <a:schemeClr val="tx1"/>
                    </a:solidFill>
                  </a:rPr>
                  <a:t>otherwise.</a:t>
                </a:r>
                <a:endParaRPr lang="en-US" dirty="0">
                  <a:solidFill>
                    <a:schemeClr val="tx1"/>
                  </a:solidFill>
                </a:endParaRPr>
              </a:p>
              <a:p>
                <a:pPr marL="36900" indent="0">
                  <a:lnSpc>
                    <a:spcPct val="100000"/>
                  </a:lnSpc>
                  <a:buNone/>
                </a:pPr>
                <a:endParaRPr lang="en-US" dirty="0">
                  <a:latin typeface="Times New Roman"/>
                  <a:cs typeface="Times New Roman"/>
                </a:endParaRPr>
              </a:p>
            </p:txBody>
          </p:sp>
        </mc:Choice>
        <mc:Fallback xmlns="">
          <p:sp>
            <p:nvSpPr>
              <p:cNvPr id="3" name="Content Placeholder 2">
                <a:extLst>
                  <a:ext uri="{FF2B5EF4-FFF2-40B4-BE49-F238E27FC236}">
                    <a16:creationId xmlns:a16="http://schemas.microsoft.com/office/drawing/2014/main"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10817087" cy="4756245"/>
              </a:xfrm>
              <a:blipFill>
                <a:blip r:embed="rId2"/>
                <a:stretch>
                  <a:fillRect l="-338" t="-897" r="-282"/>
                </a:stretch>
              </a:blipFill>
            </p:spPr>
            <p:txBody>
              <a:bodyPr/>
              <a:lstStyle/>
              <a:p>
                <a:r>
                  <a:rPr lang="en-US">
                    <a:noFill/>
                  </a:rPr>
                  <a:t> </a:t>
                </a:r>
              </a:p>
            </p:txBody>
          </p:sp>
        </mc:Fallback>
      </mc:AlternateContent>
    </p:spTree>
    <p:extLst>
      <p:ext uri="{BB962C8B-B14F-4D97-AF65-F5344CB8AC3E}">
        <p14:creationId xmlns:p14="http://schemas.microsoft.com/office/powerpoint/2010/main" val="18729587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7.1 Integration by </a:t>
            </a:r>
            <a:r>
              <a:rPr lang="en-US" sz="3100" dirty="0"/>
              <a:t>Parts (</a:t>
            </a:r>
            <a:r>
              <a:rPr lang="en-US" sz="3100" dirty="0" smtClean="0"/>
              <a:t>10 </a:t>
            </a:r>
            <a:r>
              <a:rPr lang="en-US" sz="3100" dirty="0"/>
              <a:t>of 13)</a:t>
            </a:r>
            <a:r>
              <a:rPr lang="en-US" sz="3100" dirty="0"/>
              <a:t/>
            </a:r>
            <a:br>
              <a:rPr lang="en-US" sz="3100" dirty="0"/>
            </a:br>
            <a:r>
              <a:rPr lang="en-US" sz="2800" dirty="0"/>
              <a:t/>
            </a:r>
            <a:br>
              <a:rPr lang="en-US" sz="2800" dirty="0"/>
            </a:br>
            <a:endParaRPr lang="en-US"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799" y="1371600"/>
                <a:ext cx="9955697" cy="4370567"/>
              </a:xfrm>
            </p:spPr>
            <p:txBody>
              <a:bodyPr>
                <a:noAutofit/>
              </a:bodyPr>
              <a:lstStyle/>
              <a:p>
                <a:pPr marL="36900" indent="0">
                  <a:lnSpc>
                    <a:spcPct val="100000"/>
                  </a:lnSpc>
                  <a:buNone/>
                </a:pPr>
                <a:r>
                  <a:rPr lang="en-US" spc="-15" dirty="0">
                    <a:solidFill>
                      <a:schemeClr val="tx1"/>
                    </a:solidFill>
                  </a:rPr>
                  <a:t>No</a:t>
                </a:r>
                <a:r>
                  <a:rPr lang="en-US" spc="-10" dirty="0">
                    <a:solidFill>
                      <a:schemeClr val="tx1"/>
                    </a:solidFill>
                  </a:rPr>
                  <a:t>w</a:t>
                </a:r>
                <a:r>
                  <a:rPr lang="en-US" spc="25" dirty="0">
                    <a:solidFill>
                      <a:schemeClr val="tx1"/>
                    </a:solidFill>
                  </a:rPr>
                  <a:t> </a:t>
                </a:r>
                <a:r>
                  <a:rPr lang="en-US" spc="-15" dirty="0">
                    <a:solidFill>
                      <a:schemeClr val="tx1"/>
                    </a:solidFill>
                  </a:rPr>
                  <a:t>w</a:t>
                </a:r>
                <a:r>
                  <a:rPr lang="en-US" spc="-5" dirty="0">
                    <a:solidFill>
                      <a:schemeClr val="tx1"/>
                    </a:solidFill>
                  </a:rPr>
                  <a:t>e</a:t>
                </a:r>
                <a:r>
                  <a:rPr lang="en-US" spc="25" dirty="0">
                    <a:solidFill>
                      <a:schemeClr val="tx1"/>
                    </a:solidFill>
                  </a:rPr>
                  <a:t> </a:t>
                </a:r>
                <a:r>
                  <a:rPr lang="en-US" spc="-10" dirty="0">
                    <a:solidFill>
                      <a:schemeClr val="tx1"/>
                    </a:solidFill>
                  </a:rPr>
                  <a:t>ca</a:t>
                </a:r>
                <a:r>
                  <a:rPr lang="en-US" spc="-5" dirty="0">
                    <a:solidFill>
                      <a:schemeClr val="tx1"/>
                    </a:solidFill>
                  </a:rPr>
                  <a:t>n</a:t>
                </a:r>
                <a:r>
                  <a:rPr lang="en-US" spc="25" dirty="0">
                    <a:solidFill>
                      <a:schemeClr val="tx1"/>
                    </a:solidFill>
                  </a:rPr>
                  <a:t> </a:t>
                </a:r>
                <a:r>
                  <a:rPr lang="en-US" spc="-10" dirty="0">
                    <a:solidFill>
                      <a:schemeClr val="tx1"/>
                    </a:solidFill>
                  </a:rPr>
                  <a:t>ad</a:t>
                </a:r>
                <a:r>
                  <a:rPr lang="en-US" spc="-5" dirty="0">
                    <a:solidFill>
                      <a:schemeClr val="tx1"/>
                    </a:solidFill>
                  </a:rPr>
                  <a:t>d</a:t>
                </a:r>
                <a:r>
                  <a:rPr lang="en-US" spc="25" dirty="0">
                    <a:solidFill>
                      <a:schemeClr val="tx1"/>
                    </a:solidFill>
                  </a:rPr>
                  <a:t> </a:t>
                </a:r>
                <a14:m>
                  <m:oMath xmlns:m="http://schemas.openxmlformats.org/officeDocument/2006/math">
                    <m:nary>
                      <m:naryPr>
                        <m:limLoc m:val="undOvr"/>
                        <m:subHide m:val="on"/>
                        <m:supHide m:val="on"/>
                        <m:ctrlPr>
                          <a:rPr lang="en-US" i="1" spc="25" smtClean="0">
                            <a:solidFill>
                              <a:schemeClr val="tx1"/>
                            </a:solidFill>
                            <a:latin typeface="Cambria Math" panose="02040503050406030204" pitchFamily="18" charset="0"/>
                            <a:cs typeface="Times New Roman"/>
                          </a:rPr>
                        </m:ctrlPr>
                      </m:naryPr>
                      <m:sub/>
                      <m:sup/>
                      <m:e>
                        <m:sSup>
                          <m:sSupPr>
                            <m:ctrlPr>
                              <a:rPr lang="en-US" i="1" spc="25" smtClean="0">
                                <a:solidFill>
                                  <a:schemeClr val="tx1"/>
                                </a:solidFill>
                                <a:latin typeface="Cambria Math" panose="02040503050406030204" pitchFamily="18" charset="0"/>
                                <a:cs typeface="Times New Roman"/>
                              </a:rPr>
                            </m:ctrlPr>
                          </m:sSupPr>
                          <m:e>
                            <m:r>
                              <a:rPr lang="en-US" b="0" i="1" spc="25" smtClean="0">
                                <a:solidFill>
                                  <a:schemeClr val="tx1"/>
                                </a:solidFill>
                                <a:latin typeface="Cambria Math" panose="02040503050406030204" pitchFamily="18" charset="0"/>
                                <a:cs typeface="Times New Roman"/>
                              </a:rPr>
                              <m:t>𝑒</m:t>
                            </m:r>
                          </m:e>
                          <m:sup>
                            <m:r>
                              <a:rPr lang="en-US" b="0" i="1" spc="25" smtClean="0">
                                <a:solidFill>
                                  <a:schemeClr val="tx1"/>
                                </a:solidFill>
                                <a:latin typeface="Cambria Math" panose="02040503050406030204" pitchFamily="18" charset="0"/>
                                <a:cs typeface="Times New Roman"/>
                              </a:rPr>
                              <m:t>𝑥</m:t>
                            </m:r>
                          </m:sup>
                        </m:sSup>
                        <m:func>
                          <m:funcPr>
                            <m:ctrlPr>
                              <a:rPr lang="en-US" i="1" spc="25" smtClean="0">
                                <a:solidFill>
                                  <a:schemeClr val="tx1"/>
                                </a:solidFill>
                                <a:latin typeface="Cambria Math" panose="02040503050406030204" pitchFamily="18" charset="0"/>
                                <a:cs typeface="Times New Roman"/>
                              </a:rPr>
                            </m:ctrlPr>
                          </m:funcPr>
                          <m:fName>
                            <m:r>
                              <m:rPr>
                                <m:sty m:val="p"/>
                              </m:rPr>
                              <a:rPr lang="en-US" i="0" spc="25" smtClean="0">
                                <a:solidFill>
                                  <a:schemeClr val="tx1"/>
                                </a:solidFill>
                                <a:latin typeface="Cambria Math" panose="02040503050406030204" pitchFamily="18" charset="0"/>
                                <a:cs typeface="Times New Roman"/>
                              </a:rPr>
                              <m:t>cos</m:t>
                            </m:r>
                          </m:fName>
                          <m:e>
                            <m:r>
                              <a:rPr lang="en-US" b="0" i="1" spc="25" smtClean="0">
                                <a:solidFill>
                                  <a:schemeClr val="tx1"/>
                                </a:solidFill>
                                <a:latin typeface="Cambria Math" panose="02040503050406030204" pitchFamily="18" charset="0"/>
                                <a:cs typeface="Times New Roman"/>
                              </a:rPr>
                              <m:t>𝑥</m:t>
                            </m:r>
                          </m:e>
                        </m:func>
                        <m:r>
                          <a:rPr lang="en-US" b="0" i="1" spc="25" smtClean="0">
                            <a:solidFill>
                              <a:schemeClr val="tx1"/>
                            </a:solidFill>
                            <a:latin typeface="Cambria Math" panose="02040503050406030204" pitchFamily="18" charset="0"/>
                            <a:cs typeface="Times New Roman"/>
                          </a:rPr>
                          <m:t>𝑑𝑥</m:t>
                        </m:r>
                      </m:e>
                    </m:nary>
                  </m:oMath>
                </a14:m>
                <a:r>
                  <a:rPr lang="en-US" spc="-10" dirty="0">
                    <a:solidFill>
                      <a:schemeClr val="tx1"/>
                    </a:solidFill>
                  </a:rPr>
                  <a:t> t</a:t>
                </a:r>
                <a:r>
                  <a:rPr lang="en-US" spc="-5" dirty="0">
                    <a:solidFill>
                      <a:schemeClr val="tx1"/>
                    </a:solidFill>
                  </a:rPr>
                  <a:t>o</a:t>
                </a:r>
                <a:r>
                  <a:rPr lang="en-US" spc="25" dirty="0">
                    <a:solidFill>
                      <a:schemeClr val="tx1"/>
                    </a:solidFill>
                  </a:rPr>
                  <a:t> </a:t>
                </a:r>
                <a:r>
                  <a:rPr lang="en-US" spc="-10" dirty="0">
                    <a:solidFill>
                      <a:schemeClr val="tx1"/>
                    </a:solidFill>
                  </a:rPr>
                  <a:t>bot</a:t>
                </a:r>
                <a:r>
                  <a:rPr lang="en-US" spc="-5" dirty="0">
                    <a:solidFill>
                      <a:schemeClr val="tx1"/>
                    </a:solidFill>
                  </a:rPr>
                  <a:t>h</a:t>
                </a:r>
                <a:r>
                  <a:rPr lang="en-US" spc="25" dirty="0">
                    <a:solidFill>
                      <a:schemeClr val="tx1"/>
                    </a:solidFill>
                  </a:rPr>
                  <a:t> </a:t>
                </a:r>
                <a:r>
                  <a:rPr lang="en-US" spc="-5" dirty="0">
                    <a:solidFill>
                      <a:schemeClr val="tx1"/>
                    </a:solidFill>
                  </a:rPr>
                  <a:t>s</a:t>
                </a:r>
                <a:r>
                  <a:rPr lang="en-US" spc="-10" dirty="0">
                    <a:solidFill>
                      <a:schemeClr val="tx1"/>
                    </a:solidFill>
                  </a:rPr>
                  <a:t>ides</a:t>
                </a:r>
                <a:r>
                  <a:rPr lang="en-US" spc="-5" dirty="0">
                    <a:solidFill>
                      <a:schemeClr val="tx1"/>
                    </a:solidFill>
                  </a:rPr>
                  <a:t>.</a:t>
                </a:r>
                <a:r>
                  <a:rPr lang="en-US" spc="25" dirty="0">
                    <a:solidFill>
                      <a:schemeClr val="tx1"/>
                    </a:solidFill>
                  </a:rPr>
                  <a:t> </a:t>
                </a:r>
                <a:r>
                  <a:rPr lang="en-US" spc="-10" dirty="0">
                    <a:solidFill>
                      <a:schemeClr val="tx1"/>
                    </a:solidFill>
                  </a:rPr>
                  <a:t>Not</a:t>
                </a:r>
                <a:r>
                  <a:rPr lang="en-US" spc="-5" dirty="0">
                    <a:solidFill>
                      <a:schemeClr val="tx1"/>
                    </a:solidFill>
                  </a:rPr>
                  <a:t>e</a:t>
                </a:r>
                <a:r>
                  <a:rPr lang="en-US" spc="25" dirty="0">
                    <a:solidFill>
                      <a:schemeClr val="tx1"/>
                    </a:solidFill>
                  </a:rPr>
                  <a:t> </a:t>
                </a:r>
                <a:r>
                  <a:rPr lang="en-US" spc="-5" dirty="0">
                    <a:solidFill>
                      <a:schemeClr val="tx1"/>
                    </a:solidFill>
                  </a:rPr>
                  <a:t>t</a:t>
                </a:r>
                <a:r>
                  <a:rPr lang="en-US" spc="-10" dirty="0">
                    <a:solidFill>
                      <a:schemeClr val="tx1"/>
                    </a:solidFill>
                  </a:rPr>
                  <a:t>ha</a:t>
                </a:r>
                <a:r>
                  <a:rPr lang="en-US" spc="-5" dirty="0">
                    <a:solidFill>
                      <a:schemeClr val="tx1"/>
                    </a:solidFill>
                  </a:rPr>
                  <a:t>t</a:t>
                </a:r>
                <a:r>
                  <a:rPr lang="en-US" spc="25" dirty="0">
                    <a:solidFill>
                      <a:schemeClr val="tx1"/>
                    </a:solidFill>
                  </a:rPr>
                  <a:t> </a:t>
                </a:r>
                <a:r>
                  <a:rPr lang="en-US" spc="-15" dirty="0">
                    <a:solidFill>
                      <a:schemeClr val="tx1"/>
                    </a:solidFill>
                  </a:rPr>
                  <a:t>w</a:t>
                </a:r>
                <a:r>
                  <a:rPr lang="en-US" spc="-5" dirty="0">
                    <a:solidFill>
                      <a:schemeClr val="tx1"/>
                    </a:solidFill>
                  </a:rPr>
                  <a:t>e</a:t>
                </a:r>
                <a:r>
                  <a:rPr lang="en-US" spc="25" dirty="0">
                    <a:solidFill>
                      <a:schemeClr val="tx1"/>
                    </a:solidFill>
                  </a:rPr>
                  <a:t> </a:t>
                </a:r>
                <a:r>
                  <a:rPr lang="en-US" spc="-10" dirty="0">
                    <a:solidFill>
                      <a:schemeClr val="tx1"/>
                    </a:solidFill>
                  </a:rPr>
                  <a:t>ad</a:t>
                </a:r>
                <a:r>
                  <a:rPr lang="en-US" spc="-5" dirty="0">
                    <a:solidFill>
                      <a:schemeClr val="tx1"/>
                    </a:solidFill>
                  </a:rPr>
                  <a:t>d</a:t>
                </a:r>
                <a:r>
                  <a:rPr lang="en-US" spc="25" dirty="0">
                    <a:solidFill>
                      <a:schemeClr val="tx1"/>
                    </a:solidFill>
                  </a:rPr>
                  <a:t> </a:t>
                </a:r>
                <a:r>
                  <a:rPr lang="en-US" spc="-5" dirty="0">
                    <a:solidFill>
                      <a:schemeClr val="tx1"/>
                    </a:solidFill>
                  </a:rPr>
                  <a:t>a</a:t>
                </a:r>
                <a:r>
                  <a:rPr lang="en-US" spc="25" dirty="0">
                    <a:solidFill>
                      <a:schemeClr val="tx1"/>
                    </a:solidFill>
                  </a:rPr>
                  <a:t> </a:t>
                </a:r>
                <a:r>
                  <a:rPr lang="en-US" spc="-25" dirty="0">
                    <a:solidFill>
                      <a:schemeClr val="tx1"/>
                    </a:solidFill>
                  </a:rPr>
                  <a:t>+</a:t>
                </a:r>
                <a:r>
                  <a:rPr lang="en-US" spc="-100" dirty="0">
                    <a:solidFill>
                      <a:schemeClr val="tx1"/>
                    </a:solidFill>
                  </a:rPr>
                  <a:t> </a:t>
                </a:r>
                <a:r>
                  <a:rPr lang="en-US" i="1" spc="75" dirty="0">
                    <a:solidFill>
                      <a:schemeClr val="tx1"/>
                    </a:solidFill>
                  </a:rPr>
                  <a:t>C</a:t>
                </a:r>
                <a:r>
                  <a:rPr lang="en-US" spc="25" dirty="0">
                    <a:solidFill>
                      <a:schemeClr val="tx1"/>
                    </a:solidFill>
                  </a:rPr>
                  <a:t> </a:t>
                </a:r>
                <a:r>
                  <a:rPr lang="en-US" spc="-5" dirty="0">
                    <a:solidFill>
                      <a:schemeClr val="tx1"/>
                    </a:solidFill>
                  </a:rPr>
                  <a:t>to</a:t>
                </a:r>
                <a:r>
                  <a:rPr lang="en-US" spc="25" dirty="0">
                    <a:solidFill>
                      <a:schemeClr val="tx1"/>
                    </a:solidFill>
                  </a:rPr>
                  <a:t> </a:t>
                </a:r>
                <a:r>
                  <a:rPr lang="en-US" spc="-5" dirty="0">
                    <a:solidFill>
                      <a:schemeClr val="tx1"/>
                    </a:solidFill>
                  </a:rPr>
                  <a:t>the</a:t>
                </a:r>
                <a:r>
                  <a:rPr lang="en-US" spc="25" dirty="0">
                    <a:solidFill>
                      <a:schemeClr val="tx1"/>
                    </a:solidFill>
                  </a:rPr>
                  <a:t> </a:t>
                </a:r>
                <a:r>
                  <a:rPr lang="en-US" spc="-5" dirty="0">
                    <a:solidFill>
                      <a:schemeClr val="tx1"/>
                    </a:solidFill>
                  </a:rPr>
                  <a:t>right</a:t>
                </a:r>
                <a:r>
                  <a:rPr lang="en-US" spc="25" dirty="0">
                    <a:solidFill>
                      <a:schemeClr val="tx1"/>
                    </a:solidFill>
                  </a:rPr>
                  <a:t> </a:t>
                </a:r>
                <a:r>
                  <a:rPr lang="en-US" spc="-5" dirty="0">
                    <a:solidFill>
                      <a:schemeClr val="tx1"/>
                    </a:solidFill>
                  </a:rPr>
                  <a:t>side </a:t>
                </a:r>
                <a:r>
                  <a:rPr lang="en-US" spc="-10" dirty="0">
                    <a:solidFill>
                      <a:schemeClr val="tx1"/>
                    </a:solidFill>
                  </a:rPr>
                  <a:t>sinc</a:t>
                </a:r>
                <a:r>
                  <a:rPr lang="en-US" spc="-5" dirty="0">
                    <a:solidFill>
                      <a:schemeClr val="tx1"/>
                    </a:solidFill>
                  </a:rPr>
                  <a:t>e</a:t>
                </a:r>
                <a:r>
                  <a:rPr lang="en-US" spc="90" dirty="0">
                    <a:solidFill>
                      <a:schemeClr val="tx1"/>
                    </a:solidFill>
                  </a:rPr>
                  <a:t> </a:t>
                </a:r>
                <a:r>
                  <a:rPr lang="en-US" spc="-15" dirty="0">
                    <a:solidFill>
                      <a:schemeClr val="tx1"/>
                    </a:solidFill>
                  </a:rPr>
                  <a:t>w</a:t>
                </a:r>
                <a:r>
                  <a:rPr lang="en-US" spc="-5" dirty="0">
                    <a:solidFill>
                      <a:schemeClr val="tx1"/>
                    </a:solidFill>
                  </a:rPr>
                  <a:t>e</a:t>
                </a:r>
                <a:r>
                  <a:rPr lang="en-US" spc="85" dirty="0">
                    <a:solidFill>
                      <a:schemeClr val="tx1"/>
                    </a:solidFill>
                  </a:rPr>
                  <a:t> </a:t>
                </a:r>
                <a:r>
                  <a:rPr lang="en-US" spc="-10" dirty="0">
                    <a:solidFill>
                      <a:schemeClr val="tx1"/>
                    </a:solidFill>
                  </a:rPr>
                  <a:t>n</a:t>
                </a:r>
                <a:r>
                  <a:rPr lang="en-US" spc="-5" dirty="0">
                    <a:solidFill>
                      <a:schemeClr val="tx1"/>
                    </a:solidFill>
                  </a:rPr>
                  <a:t>o</a:t>
                </a:r>
                <a:r>
                  <a:rPr lang="en-US" spc="90" dirty="0">
                    <a:solidFill>
                      <a:schemeClr val="tx1"/>
                    </a:solidFill>
                  </a:rPr>
                  <a:t> </a:t>
                </a:r>
                <a:r>
                  <a:rPr lang="en-US" spc="-10" dirty="0">
                    <a:solidFill>
                      <a:schemeClr val="tx1"/>
                    </a:solidFill>
                  </a:rPr>
                  <a:t>longe</a:t>
                </a:r>
                <a:r>
                  <a:rPr lang="en-US" spc="-5" dirty="0">
                    <a:solidFill>
                      <a:schemeClr val="tx1"/>
                    </a:solidFill>
                  </a:rPr>
                  <a:t>r</a:t>
                </a:r>
                <a:r>
                  <a:rPr lang="en-US" spc="90" dirty="0">
                    <a:solidFill>
                      <a:schemeClr val="tx1"/>
                    </a:solidFill>
                  </a:rPr>
                  <a:t> </a:t>
                </a:r>
                <a:r>
                  <a:rPr lang="en-US" spc="-10" dirty="0">
                    <a:solidFill>
                      <a:schemeClr val="tx1"/>
                    </a:solidFill>
                  </a:rPr>
                  <a:t>hav</a:t>
                </a:r>
                <a:r>
                  <a:rPr lang="en-US" spc="-5" dirty="0">
                    <a:solidFill>
                      <a:schemeClr val="tx1"/>
                    </a:solidFill>
                  </a:rPr>
                  <a:t>e</a:t>
                </a:r>
                <a:r>
                  <a:rPr lang="en-US" spc="90" dirty="0">
                    <a:solidFill>
                      <a:schemeClr val="tx1"/>
                    </a:solidFill>
                  </a:rPr>
                  <a:t> </a:t>
                </a:r>
                <a:r>
                  <a:rPr lang="en-US" spc="-10" dirty="0">
                    <a:solidFill>
                      <a:schemeClr val="tx1"/>
                    </a:solidFill>
                  </a:rPr>
                  <a:t>a</a:t>
                </a:r>
                <a:r>
                  <a:rPr lang="en-US" spc="-5" dirty="0">
                    <a:solidFill>
                      <a:schemeClr val="tx1"/>
                    </a:solidFill>
                  </a:rPr>
                  <a:t>n</a:t>
                </a:r>
                <a:r>
                  <a:rPr lang="en-US" spc="90" dirty="0">
                    <a:solidFill>
                      <a:schemeClr val="tx1"/>
                    </a:solidFill>
                  </a:rPr>
                  <a:t> </a:t>
                </a:r>
                <a:r>
                  <a:rPr lang="en-US" spc="-10" dirty="0">
                    <a:solidFill>
                      <a:schemeClr val="tx1"/>
                    </a:solidFill>
                  </a:rPr>
                  <a:t>integra</a:t>
                </a:r>
                <a:r>
                  <a:rPr lang="en-US" spc="-5" dirty="0">
                    <a:solidFill>
                      <a:schemeClr val="tx1"/>
                    </a:solidFill>
                  </a:rPr>
                  <a:t>l</a:t>
                </a:r>
                <a:r>
                  <a:rPr lang="en-US" spc="90" dirty="0">
                    <a:solidFill>
                      <a:schemeClr val="tx1"/>
                    </a:solidFill>
                  </a:rPr>
                  <a:t> </a:t>
                </a:r>
                <a:r>
                  <a:rPr lang="en-US" spc="-10" dirty="0">
                    <a:solidFill>
                      <a:schemeClr val="tx1"/>
                    </a:solidFill>
                  </a:rPr>
                  <a:t>o</a:t>
                </a:r>
                <a:r>
                  <a:rPr lang="en-US" spc="-5" dirty="0">
                    <a:solidFill>
                      <a:schemeClr val="tx1"/>
                    </a:solidFill>
                  </a:rPr>
                  <a:t>n</a:t>
                </a:r>
                <a:r>
                  <a:rPr lang="en-US" spc="85" dirty="0">
                    <a:solidFill>
                      <a:schemeClr val="tx1"/>
                    </a:solidFill>
                  </a:rPr>
                  <a:t> </a:t>
                </a:r>
                <a:r>
                  <a:rPr lang="en-US" spc="-10" dirty="0">
                    <a:solidFill>
                      <a:schemeClr val="tx1"/>
                    </a:solidFill>
                  </a:rPr>
                  <a:t>tha</a:t>
                </a:r>
                <a:r>
                  <a:rPr lang="en-US" spc="-5" dirty="0">
                    <a:solidFill>
                      <a:schemeClr val="tx1"/>
                    </a:solidFill>
                  </a:rPr>
                  <a:t>t</a:t>
                </a:r>
                <a:r>
                  <a:rPr lang="en-US" spc="90" dirty="0">
                    <a:solidFill>
                      <a:schemeClr val="tx1"/>
                    </a:solidFill>
                  </a:rPr>
                  <a:t> </a:t>
                </a:r>
                <a:r>
                  <a:rPr lang="en-US" spc="-10" dirty="0">
                    <a:solidFill>
                      <a:schemeClr val="tx1"/>
                    </a:solidFill>
                  </a:rPr>
                  <a:t>sid</a:t>
                </a:r>
                <a:r>
                  <a:rPr lang="en-US" spc="-5" dirty="0">
                    <a:solidFill>
                      <a:schemeClr val="tx1"/>
                    </a:solidFill>
                  </a:rPr>
                  <a:t>e</a:t>
                </a:r>
                <a:r>
                  <a:rPr lang="en-US" spc="85" dirty="0">
                    <a:solidFill>
                      <a:schemeClr val="tx1"/>
                    </a:solidFill>
                  </a:rPr>
                  <a:t> </a:t>
                </a:r>
                <a:r>
                  <a:rPr lang="en-US" spc="-10" dirty="0">
                    <a:solidFill>
                      <a:schemeClr val="tx1"/>
                    </a:solidFill>
                  </a:rPr>
                  <a:t>o</a:t>
                </a:r>
                <a:r>
                  <a:rPr lang="en-US" spc="-5" dirty="0">
                    <a:solidFill>
                      <a:schemeClr val="tx1"/>
                    </a:solidFill>
                  </a:rPr>
                  <a:t>f</a:t>
                </a:r>
                <a:r>
                  <a:rPr lang="en-US" spc="90" dirty="0">
                    <a:solidFill>
                      <a:schemeClr val="tx1"/>
                    </a:solidFill>
                  </a:rPr>
                  <a:t> </a:t>
                </a:r>
                <a:r>
                  <a:rPr lang="en-US" spc="-10" dirty="0">
                    <a:solidFill>
                      <a:schemeClr val="tx1"/>
                    </a:solidFill>
                  </a:rPr>
                  <a:t>th</a:t>
                </a:r>
                <a:r>
                  <a:rPr lang="en-US" spc="-5" dirty="0">
                    <a:solidFill>
                      <a:schemeClr val="tx1"/>
                    </a:solidFill>
                  </a:rPr>
                  <a:t>e</a:t>
                </a:r>
                <a:r>
                  <a:rPr lang="en-US" spc="85" dirty="0">
                    <a:solidFill>
                      <a:schemeClr val="tx1"/>
                    </a:solidFill>
                  </a:rPr>
                  <a:t> </a:t>
                </a:r>
                <a:r>
                  <a:rPr lang="en-US" spc="-10" dirty="0">
                    <a:solidFill>
                      <a:schemeClr val="tx1"/>
                    </a:solidFill>
                  </a:rPr>
                  <a:t>equatio</a:t>
                </a:r>
                <a:r>
                  <a:rPr lang="en-US" spc="-5" dirty="0">
                    <a:solidFill>
                      <a:schemeClr val="tx1"/>
                    </a:solidFill>
                  </a:rPr>
                  <a:t>n</a:t>
                </a:r>
                <a:r>
                  <a:rPr lang="en-US" spc="90" dirty="0">
                    <a:solidFill>
                      <a:schemeClr val="tx1"/>
                    </a:solidFill>
                  </a:rPr>
                  <a:t> </a:t>
                </a:r>
                <a:r>
                  <a:rPr lang="en-US" spc="-5" dirty="0">
                    <a:solidFill>
                      <a:schemeClr val="tx1"/>
                    </a:solidFill>
                  </a:rPr>
                  <a:t>t</a:t>
                </a:r>
                <a:r>
                  <a:rPr lang="en-US" spc="-10" dirty="0">
                    <a:solidFill>
                      <a:schemeClr val="tx1"/>
                    </a:solidFill>
                  </a:rPr>
                  <a:t>ha</a:t>
                </a:r>
                <a:r>
                  <a:rPr lang="en-US" spc="-5" dirty="0">
                    <a:solidFill>
                      <a:schemeClr val="tx1"/>
                    </a:solidFill>
                  </a:rPr>
                  <a:t>t</a:t>
                </a:r>
                <a:r>
                  <a:rPr lang="en-US" spc="90" dirty="0">
                    <a:solidFill>
                      <a:schemeClr val="tx1"/>
                    </a:solidFill>
                  </a:rPr>
                  <a:t> </a:t>
                </a:r>
                <a:r>
                  <a:rPr lang="en-US" spc="-10" dirty="0">
                    <a:solidFill>
                      <a:schemeClr val="tx1"/>
                    </a:solidFill>
                  </a:rPr>
                  <a:t>wil</a:t>
                </a:r>
                <a:r>
                  <a:rPr lang="en-US" spc="-5" dirty="0">
                    <a:solidFill>
                      <a:schemeClr val="tx1"/>
                    </a:solidFill>
                  </a:rPr>
                  <a:t>l</a:t>
                </a:r>
                <a:r>
                  <a:rPr lang="en-US" spc="85" dirty="0">
                    <a:solidFill>
                      <a:schemeClr val="tx1"/>
                    </a:solidFill>
                  </a:rPr>
                  <a:t> </a:t>
                </a:r>
                <a:r>
                  <a:rPr lang="en-US" spc="-10" dirty="0">
                    <a:solidFill>
                      <a:schemeClr val="tx1"/>
                    </a:solidFill>
                  </a:rPr>
                  <a:t>generat</a:t>
                </a:r>
                <a:r>
                  <a:rPr lang="en-US" spc="-5" dirty="0">
                    <a:solidFill>
                      <a:schemeClr val="tx1"/>
                    </a:solidFill>
                  </a:rPr>
                  <a:t>e</a:t>
                </a:r>
                <a:r>
                  <a:rPr lang="en-US" spc="90" dirty="0">
                    <a:solidFill>
                      <a:schemeClr val="tx1"/>
                    </a:solidFill>
                  </a:rPr>
                  <a:t> </a:t>
                </a:r>
                <a:r>
                  <a:rPr lang="en-US" spc="-5" dirty="0">
                    <a:solidFill>
                      <a:schemeClr val="tx1"/>
                    </a:solidFill>
                  </a:rPr>
                  <a:t>t</a:t>
                </a:r>
                <a:r>
                  <a:rPr lang="en-US" spc="-10" dirty="0">
                    <a:solidFill>
                      <a:schemeClr val="tx1"/>
                    </a:solidFill>
                  </a:rPr>
                  <a:t>he </a:t>
                </a:r>
                <a:r>
                  <a:rPr lang="en-US" spc="-5" dirty="0">
                    <a:solidFill>
                      <a:schemeClr val="tx1"/>
                    </a:solidFill>
                  </a:rPr>
                  <a:t>necessary arbitrary constant:</a:t>
                </a:r>
                <a:endParaRPr lang="en-US" dirty="0">
                  <a:solidFill>
                    <a:schemeClr val="tx1"/>
                  </a:solidFill>
                </a:endParaRPr>
              </a:p>
              <a:p>
                <a:pPr marL="36900" indent="0">
                  <a:lnSpc>
                    <a:spcPct val="100000"/>
                  </a:lnSpc>
                  <a:buNone/>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cs typeface="Times New Roman"/>
                        </a:rPr>
                        <m:t>2</m:t>
                      </m:r>
                      <m:nary>
                        <m:naryPr>
                          <m:limLoc m:val="undOvr"/>
                          <m:subHide m:val="on"/>
                          <m:supHide m:val="on"/>
                          <m:ctrlPr>
                            <a:rPr lang="en-US" b="0" i="1" smtClean="0">
                              <a:solidFill>
                                <a:schemeClr val="tx1"/>
                              </a:solidFill>
                              <a:latin typeface="Cambria Math" panose="02040503050406030204" pitchFamily="18" charset="0"/>
                              <a:cs typeface="Times New Roman"/>
                            </a:rPr>
                          </m:ctrlPr>
                        </m:naryPr>
                        <m:sub/>
                        <m:sup/>
                        <m:e>
                          <m:sSup>
                            <m:sSupPr>
                              <m:ctrlPr>
                                <a:rPr lang="en-US" b="0" i="1" smtClean="0">
                                  <a:solidFill>
                                    <a:schemeClr val="tx1"/>
                                  </a:solidFill>
                                  <a:latin typeface="Cambria Math" panose="02040503050406030204" pitchFamily="18" charset="0"/>
                                  <a:cs typeface="Times New Roman"/>
                                </a:rPr>
                              </m:ctrlPr>
                            </m:sSupPr>
                            <m:e>
                              <m:r>
                                <a:rPr lang="en-US" b="0" i="1" smtClean="0">
                                  <a:solidFill>
                                    <a:schemeClr val="tx1"/>
                                  </a:solidFill>
                                  <a:latin typeface="Cambria Math" panose="02040503050406030204" pitchFamily="18" charset="0"/>
                                  <a:cs typeface="Times New Roman"/>
                                </a:rPr>
                                <m:t>𝑒</m:t>
                              </m:r>
                            </m:e>
                            <m:sup>
                              <m:r>
                                <a:rPr lang="en-US" b="0" i="1" smtClean="0">
                                  <a:solidFill>
                                    <a:schemeClr val="tx1"/>
                                  </a:solidFill>
                                  <a:latin typeface="Cambria Math" panose="02040503050406030204" pitchFamily="18" charset="0"/>
                                  <a:cs typeface="Times New Roman"/>
                                </a:rPr>
                                <m:t>𝑥</m:t>
                              </m:r>
                            </m:sup>
                          </m:sSup>
                          <m:func>
                            <m:funcPr>
                              <m:ctrlPr>
                                <a:rPr lang="en-US" b="0" i="1" smtClean="0">
                                  <a:solidFill>
                                    <a:schemeClr val="tx1"/>
                                  </a:solidFill>
                                  <a:latin typeface="Cambria Math" panose="02040503050406030204" pitchFamily="18" charset="0"/>
                                  <a:cs typeface="Times New Roman"/>
                                </a:rPr>
                              </m:ctrlPr>
                            </m:funcPr>
                            <m:fName>
                              <m:r>
                                <m:rPr>
                                  <m:sty m:val="p"/>
                                </m:rPr>
                                <a:rPr lang="en-US" b="0" i="0" smtClean="0">
                                  <a:solidFill>
                                    <a:schemeClr val="tx1"/>
                                  </a:solidFill>
                                  <a:latin typeface="Cambria Math" panose="02040503050406030204" pitchFamily="18" charset="0"/>
                                  <a:cs typeface="Times New Roman"/>
                                </a:rPr>
                                <m:t>cos</m:t>
                              </m:r>
                            </m:fName>
                            <m:e>
                              <m:r>
                                <a:rPr lang="en-US" b="0" i="1" smtClean="0">
                                  <a:solidFill>
                                    <a:schemeClr val="tx1"/>
                                  </a:solidFill>
                                  <a:latin typeface="Cambria Math" panose="02040503050406030204" pitchFamily="18" charset="0"/>
                                  <a:cs typeface="Times New Roman"/>
                                </a:rPr>
                                <m:t>𝑥</m:t>
                              </m:r>
                            </m:e>
                          </m:func>
                          <m:r>
                            <a:rPr lang="en-US" b="0" i="1" smtClean="0">
                              <a:solidFill>
                                <a:schemeClr val="tx1"/>
                              </a:solidFill>
                              <a:latin typeface="Cambria Math" panose="02040503050406030204" pitchFamily="18" charset="0"/>
                              <a:cs typeface="Times New Roman"/>
                            </a:rPr>
                            <m:t>𝑑𝑥</m:t>
                          </m:r>
                        </m:e>
                      </m:nary>
                      <m:r>
                        <a:rPr lang="en-US" b="0" i="1" smtClean="0">
                          <a:solidFill>
                            <a:schemeClr val="tx1"/>
                          </a:solidFill>
                          <a:latin typeface="Cambria Math" panose="02040503050406030204" pitchFamily="18" charset="0"/>
                          <a:cs typeface="Times New Roman"/>
                        </a:rPr>
                        <m:t>=</m:t>
                      </m:r>
                      <m:sSup>
                        <m:sSupPr>
                          <m:ctrlPr>
                            <a:rPr lang="en-US" b="0" i="1" smtClean="0">
                              <a:solidFill>
                                <a:schemeClr val="tx1"/>
                              </a:solidFill>
                              <a:latin typeface="Cambria Math" panose="02040503050406030204" pitchFamily="18" charset="0"/>
                              <a:cs typeface="Times New Roman"/>
                            </a:rPr>
                          </m:ctrlPr>
                        </m:sSupPr>
                        <m:e>
                          <m:r>
                            <a:rPr lang="en-US" b="0" i="1" smtClean="0">
                              <a:solidFill>
                                <a:schemeClr val="tx1"/>
                              </a:solidFill>
                              <a:latin typeface="Cambria Math" panose="02040503050406030204" pitchFamily="18" charset="0"/>
                              <a:cs typeface="Times New Roman"/>
                            </a:rPr>
                            <m:t>𝑒</m:t>
                          </m:r>
                        </m:e>
                        <m:sup>
                          <m:r>
                            <a:rPr lang="en-US" b="0" i="1" smtClean="0">
                              <a:solidFill>
                                <a:schemeClr val="tx1"/>
                              </a:solidFill>
                              <a:latin typeface="Cambria Math" panose="02040503050406030204" pitchFamily="18" charset="0"/>
                              <a:cs typeface="Times New Roman"/>
                            </a:rPr>
                            <m:t>𝑥</m:t>
                          </m:r>
                        </m:sup>
                      </m:sSup>
                      <m:func>
                        <m:funcPr>
                          <m:ctrlPr>
                            <a:rPr lang="en-US" b="0" i="1" smtClean="0">
                              <a:solidFill>
                                <a:schemeClr val="tx1"/>
                              </a:solidFill>
                              <a:latin typeface="Cambria Math" panose="02040503050406030204" pitchFamily="18" charset="0"/>
                              <a:cs typeface="Times New Roman"/>
                            </a:rPr>
                          </m:ctrlPr>
                        </m:funcPr>
                        <m:fName>
                          <m:r>
                            <m:rPr>
                              <m:sty m:val="p"/>
                            </m:rPr>
                            <a:rPr lang="en-US" b="0" i="0" smtClean="0">
                              <a:solidFill>
                                <a:schemeClr val="tx1"/>
                              </a:solidFill>
                              <a:latin typeface="Cambria Math" panose="02040503050406030204" pitchFamily="18" charset="0"/>
                              <a:cs typeface="Times New Roman"/>
                            </a:rPr>
                            <m:t>cos</m:t>
                          </m:r>
                        </m:fName>
                        <m:e>
                          <m:r>
                            <a:rPr lang="en-US" b="0" i="1" smtClean="0">
                              <a:solidFill>
                                <a:schemeClr val="tx1"/>
                              </a:solidFill>
                              <a:latin typeface="Cambria Math" panose="02040503050406030204" pitchFamily="18" charset="0"/>
                              <a:cs typeface="Times New Roman"/>
                            </a:rPr>
                            <m:t>𝑥</m:t>
                          </m:r>
                        </m:e>
                      </m:func>
                      <m:r>
                        <a:rPr lang="en-US" b="0" i="1" smtClean="0">
                          <a:solidFill>
                            <a:schemeClr val="tx1"/>
                          </a:solidFill>
                          <a:latin typeface="Cambria Math" panose="02040503050406030204" pitchFamily="18" charset="0"/>
                          <a:cs typeface="Times New Roman"/>
                        </a:rPr>
                        <m:t>+</m:t>
                      </m:r>
                      <m:sSup>
                        <m:sSupPr>
                          <m:ctrlPr>
                            <a:rPr lang="en-US" b="0" i="1" smtClean="0">
                              <a:solidFill>
                                <a:schemeClr val="tx1"/>
                              </a:solidFill>
                              <a:latin typeface="Cambria Math" panose="02040503050406030204" pitchFamily="18" charset="0"/>
                              <a:cs typeface="Times New Roman"/>
                            </a:rPr>
                          </m:ctrlPr>
                        </m:sSupPr>
                        <m:e>
                          <m:r>
                            <a:rPr lang="en-US" b="0" i="1" smtClean="0">
                              <a:solidFill>
                                <a:schemeClr val="tx1"/>
                              </a:solidFill>
                              <a:latin typeface="Cambria Math" panose="02040503050406030204" pitchFamily="18" charset="0"/>
                              <a:cs typeface="Times New Roman"/>
                            </a:rPr>
                            <m:t>𝑒</m:t>
                          </m:r>
                        </m:e>
                        <m:sup>
                          <m:r>
                            <a:rPr lang="en-US" b="0" i="1" smtClean="0">
                              <a:solidFill>
                                <a:schemeClr val="tx1"/>
                              </a:solidFill>
                              <a:latin typeface="Cambria Math" panose="02040503050406030204" pitchFamily="18" charset="0"/>
                              <a:cs typeface="Times New Roman"/>
                            </a:rPr>
                            <m:t>𝑥</m:t>
                          </m:r>
                        </m:sup>
                      </m:sSup>
                      <m:func>
                        <m:funcPr>
                          <m:ctrlPr>
                            <a:rPr lang="en-US" b="0" i="1" smtClean="0">
                              <a:solidFill>
                                <a:schemeClr val="tx1"/>
                              </a:solidFill>
                              <a:latin typeface="Cambria Math" panose="02040503050406030204" pitchFamily="18" charset="0"/>
                              <a:cs typeface="Times New Roman"/>
                            </a:rPr>
                          </m:ctrlPr>
                        </m:funcPr>
                        <m:fName>
                          <m:r>
                            <m:rPr>
                              <m:sty m:val="p"/>
                            </m:rPr>
                            <a:rPr lang="en-US" b="0" i="0" smtClean="0">
                              <a:solidFill>
                                <a:schemeClr val="tx1"/>
                              </a:solidFill>
                              <a:latin typeface="Cambria Math" panose="02040503050406030204" pitchFamily="18" charset="0"/>
                              <a:cs typeface="Times New Roman"/>
                            </a:rPr>
                            <m:t>sin</m:t>
                          </m:r>
                        </m:fName>
                        <m:e>
                          <m:r>
                            <a:rPr lang="en-US" b="0" i="1" smtClean="0">
                              <a:solidFill>
                                <a:schemeClr val="tx1"/>
                              </a:solidFill>
                              <a:latin typeface="Cambria Math" panose="02040503050406030204" pitchFamily="18" charset="0"/>
                              <a:cs typeface="Times New Roman"/>
                            </a:rPr>
                            <m:t>𝑥</m:t>
                          </m:r>
                        </m:e>
                      </m:func>
                      <m:r>
                        <a:rPr lang="en-US" b="0" i="1" smtClean="0">
                          <a:solidFill>
                            <a:schemeClr val="tx1"/>
                          </a:solidFill>
                          <a:latin typeface="Cambria Math" panose="02040503050406030204" pitchFamily="18" charset="0"/>
                          <a:cs typeface="Times New Roman"/>
                        </a:rPr>
                        <m:t>+</m:t>
                      </m:r>
                      <m:r>
                        <a:rPr lang="en-US" b="0" i="1" smtClean="0">
                          <a:solidFill>
                            <a:schemeClr val="tx1"/>
                          </a:solidFill>
                          <a:latin typeface="Cambria Math" panose="02040503050406030204" pitchFamily="18" charset="0"/>
                          <a:cs typeface="Times New Roman"/>
                        </a:rPr>
                        <m:t>𝐶</m:t>
                      </m:r>
                    </m:oMath>
                  </m:oMathPara>
                </a14:m>
                <a:endParaRPr lang="en-US" dirty="0">
                  <a:solidFill>
                    <a:schemeClr val="tx1"/>
                  </a:solidFill>
                </a:endParaRPr>
              </a:p>
              <a:p>
                <a:pPr marL="36900" indent="0">
                  <a:lnSpc>
                    <a:spcPct val="100000"/>
                  </a:lnSpc>
                  <a:buNone/>
                </a:pPr>
                <a14:m>
                  <m:oMathPara xmlns:m="http://schemas.openxmlformats.org/officeDocument/2006/math">
                    <m:oMathParaPr>
                      <m:jc m:val="centerGroup"/>
                    </m:oMathParaPr>
                    <m:oMath xmlns:m="http://schemas.openxmlformats.org/officeDocument/2006/math">
                      <m:nary>
                        <m:naryPr>
                          <m:limLoc m:val="undOvr"/>
                          <m:subHide m:val="on"/>
                          <m:supHide m:val="on"/>
                          <m:ctrlPr>
                            <a:rPr lang="en-US" i="1" smtClean="0">
                              <a:solidFill>
                                <a:schemeClr val="tx1"/>
                              </a:solidFill>
                              <a:latin typeface="Cambria Math" panose="02040503050406030204" pitchFamily="18" charset="0"/>
                              <a:cs typeface="Times New Roman"/>
                            </a:rPr>
                          </m:ctrlPr>
                        </m:naryPr>
                        <m:sub/>
                        <m:sup/>
                        <m:e>
                          <m:sSup>
                            <m:sSupPr>
                              <m:ctrlPr>
                                <a:rPr lang="en-US" i="1" smtClean="0">
                                  <a:solidFill>
                                    <a:schemeClr val="tx1"/>
                                  </a:solidFill>
                                  <a:latin typeface="Cambria Math" panose="02040503050406030204" pitchFamily="18" charset="0"/>
                                  <a:cs typeface="Times New Roman"/>
                                </a:rPr>
                              </m:ctrlPr>
                            </m:sSupPr>
                            <m:e>
                              <m:r>
                                <a:rPr lang="en-US" b="0" i="1" smtClean="0">
                                  <a:solidFill>
                                    <a:schemeClr val="tx1"/>
                                  </a:solidFill>
                                  <a:latin typeface="Cambria Math" panose="02040503050406030204" pitchFamily="18" charset="0"/>
                                  <a:cs typeface="Times New Roman"/>
                                </a:rPr>
                                <m:t>𝑒</m:t>
                              </m:r>
                            </m:e>
                            <m:sup>
                              <m:r>
                                <a:rPr lang="en-US" b="0" i="1" smtClean="0">
                                  <a:solidFill>
                                    <a:schemeClr val="tx1"/>
                                  </a:solidFill>
                                  <a:latin typeface="Cambria Math" panose="02040503050406030204" pitchFamily="18" charset="0"/>
                                  <a:cs typeface="Times New Roman"/>
                                </a:rPr>
                                <m:t>𝑥</m:t>
                              </m:r>
                            </m:sup>
                          </m:sSup>
                          <m:func>
                            <m:funcPr>
                              <m:ctrlPr>
                                <a:rPr lang="en-US" i="1" smtClean="0">
                                  <a:solidFill>
                                    <a:schemeClr val="tx1"/>
                                  </a:solidFill>
                                  <a:latin typeface="Cambria Math" panose="02040503050406030204" pitchFamily="18" charset="0"/>
                                  <a:cs typeface="Times New Roman"/>
                                </a:rPr>
                              </m:ctrlPr>
                            </m:funcPr>
                            <m:fName>
                              <m:r>
                                <m:rPr>
                                  <m:sty m:val="p"/>
                                </m:rPr>
                                <a:rPr lang="en-US" i="0" smtClean="0">
                                  <a:solidFill>
                                    <a:schemeClr val="tx1"/>
                                  </a:solidFill>
                                  <a:latin typeface="Cambria Math" panose="02040503050406030204" pitchFamily="18" charset="0"/>
                                  <a:cs typeface="Times New Roman"/>
                                </a:rPr>
                                <m:t>cos</m:t>
                              </m:r>
                            </m:fName>
                            <m:e>
                              <m:r>
                                <a:rPr lang="en-US" b="0" i="1" smtClean="0">
                                  <a:solidFill>
                                    <a:schemeClr val="tx1"/>
                                  </a:solidFill>
                                  <a:latin typeface="Cambria Math" panose="02040503050406030204" pitchFamily="18" charset="0"/>
                                  <a:cs typeface="Times New Roman"/>
                                </a:rPr>
                                <m:t>𝑥</m:t>
                              </m:r>
                            </m:e>
                          </m:func>
                          <m:r>
                            <a:rPr lang="en-US" b="0" i="1" smtClean="0">
                              <a:solidFill>
                                <a:schemeClr val="tx1"/>
                              </a:solidFill>
                              <a:latin typeface="Cambria Math" panose="02040503050406030204" pitchFamily="18" charset="0"/>
                              <a:cs typeface="Times New Roman"/>
                            </a:rPr>
                            <m:t>𝑑𝑥</m:t>
                          </m:r>
                        </m:e>
                      </m:nary>
                      <m:r>
                        <a:rPr lang="en-US" b="0" i="1" smtClean="0">
                          <a:solidFill>
                            <a:schemeClr val="tx1"/>
                          </a:solidFill>
                          <a:latin typeface="Cambria Math" panose="02040503050406030204" pitchFamily="18" charset="0"/>
                          <a:cs typeface="Times New Roman"/>
                        </a:rPr>
                        <m:t>=</m:t>
                      </m:r>
                      <m:f>
                        <m:fPr>
                          <m:ctrlPr>
                            <a:rPr lang="en-US" b="0" i="1" smtClean="0">
                              <a:solidFill>
                                <a:schemeClr val="tx1"/>
                              </a:solidFill>
                              <a:latin typeface="Cambria Math" panose="02040503050406030204" pitchFamily="18" charset="0"/>
                              <a:cs typeface="Times New Roman"/>
                            </a:rPr>
                          </m:ctrlPr>
                        </m:fPr>
                        <m:num>
                          <m:r>
                            <a:rPr lang="en-US" b="0" i="1" smtClean="0">
                              <a:solidFill>
                                <a:schemeClr val="tx1"/>
                              </a:solidFill>
                              <a:latin typeface="Cambria Math" panose="02040503050406030204" pitchFamily="18" charset="0"/>
                              <a:cs typeface="Times New Roman"/>
                            </a:rPr>
                            <m:t>1</m:t>
                          </m:r>
                        </m:num>
                        <m:den>
                          <m:r>
                            <a:rPr lang="en-US" b="0" i="1" smtClean="0">
                              <a:solidFill>
                                <a:schemeClr val="tx1"/>
                              </a:solidFill>
                              <a:latin typeface="Cambria Math" panose="02040503050406030204" pitchFamily="18" charset="0"/>
                              <a:cs typeface="Times New Roman"/>
                            </a:rPr>
                            <m:t>2</m:t>
                          </m:r>
                        </m:den>
                      </m:f>
                      <m:sSup>
                        <m:sSupPr>
                          <m:ctrlPr>
                            <a:rPr lang="en-US" b="0" i="1" smtClean="0">
                              <a:solidFill>
                                <a:schemeClr val="tx1"/>
                              </a:solidFill>
                              <a:latin typeface="Cambria Math" panose="02040503050406030204" pitchFamily="18" charset="0"/>
                              <a:cs typeface="Times New Roman"/>
                            </a:rPr>
                          </m:ctrlPr>
                        </m:sSupPr>
                        <m:e>
                          <m:r>
                            <a:rPr lang="en-US" b="0" i="1" smtClean="0">
                              <a:solidFill>
                                <a:schemeClr val="tx1"/>
                              </a:solidFill>
                              <a:latin typeface="Cambria Math" panose="02040503050406030204" pitchFamily="18" charset="0"/>
                              <a:cs typeface="Times New Roman"/>
                            </a:rPr>
                            <m:t>𝑒</m:t>
                          </m:r>
                        </m:e>
                        <m:sup>
                          <m:r>
                            <a:rPr lang="en-US" b="0" i="1" smtClean="0">
                              <a:solidFill>
                                <a:schemeClr val="tx1"/>
                              </a:solidFill>
                              <a:latin typeface="Cambria Math" panose="02040503050406030204" pitchFamily="18" charset="0"/>
                              <a:cs typeface="Times New Roman"/>
                            </a:rPr>
                            <m:t>𝑥</m:t>
                          </m:r>
                        </m:sup>
                      </m:sSup>
                      <m:d>
                        <m:dPr>
                          <m:ctrlPr>
                            <a:rPr lang="en-US" b="0" i="1" smtClean="0">
                              <a:solidFill>
                                <a:schemeClr val="tx1"/>
                              </a:solidFill>
                              <a:latin typeface="Cambria Math" panose="02040503050406030204" pitchFamily="18" charset="0"/>
                              <a:cs typeface="Times New Roman"/>
                            </a:rPr>
                          </m:ctrlPr>
                        </m:dPr>
                        <m:e>
                          <m:func>
                            <m:funcPr>
                              <m:ctrlPr>
                                <a:rPr lang="en-US" b="0" i="1" smtClean="0">
                                  <a:solidFill>
                                    <a:schemeClr val="tx1"/>
                                  </a:solidFill>
                                  <a:latin typeface="Cambria Math" panose="02040503050406030204" pitchFamily="18" charset="0"/>
                                  <a:cs typeface="Times New Roman"/>
                                </a:rPr>
                              </m:ctrlPr>
                            </m:funcPr>
                            <m:fName>
                              <m:r>
                                <m:rPr>
                                  <m:sty m:val="p"/>
                                </m:rPr>
                                <a:rPr lang="en-US" b="0" i="0" smtClean="0">
                                  <a:solidFill>
                                    <a:schemeClr val="tx1"/>
                                  </a:solidFill>
                                  <a:latin typeface="Cambria Math" panose="02040503050406030204" pitchFamily="18" charset="0"/>
                                  <a:cs typeface="Times New Roman"/>
                                </a:rPr>
                                <m:t>sin</m:t>
                              </m:r>
                            </m:fName>
                            <m:e>
                              <m:r>
                                <a:rPr lang="en-US" b="0" i="1" smtClean="0">
                                  <a:solidFill>
                                    <a:schemeClr val="tx1"/>
                                  </a:solidFill>
                                  <a:latin typeface="Cambria Math" panose="02040503050406030204" pitchFamily="18" charset="0"/>
                                  <a:cs typeface="Times New Roman"/>
                                </a:rPr>
                                <m:t>𝑥</m:t>
                              </m:r>
                            </m:e>
                          </m:func>
                          <m:r>
                            <a:rPr lang="en-US" b="0" i="1" smtClean="0">
                              <a:solidFill>
                                <a:schemeClr val="tx1"/>
                              </a:solidFill>
                              <a:latin typeface="Cambria Math" panose="02040503050406030204" pitchFamily="18" charset="0"/>
                              <a:cs typeface="Times New Roman"/>
                            </a:rPr>
                            <m:t>+</m:t>
                          </m:r>
                          <m:func>
                            <m:funcPr>
                              <m:ctrlPr>
                                <a:rPr lang="en-US" b="0" i="1" smtClean="0">
                                  <a:solidFill>
                                    <a:schemeClr val="tx1"/>
                                  </a:solidFill>
                                  <a:latin typeface="Cambria Math" panose="02040503050406030204" pitchFamily="18" charset="0"/>
                                  <a:cs typeface="Times New Roman"/>
                                </a:rPr>
                              </m:ctrlPr>
                            </m:funcPr>
                            <m:fName>
                              <m:r>
                                <m:rPr>
                                  <m:sty m:val="p"/>
                                </m:rPr>
                                <a:rPr lang="en-US" b="0" i="0" smtClean="0">
                                  <a:solidFill>
                                    <a:schemeClr val="tx1"/>
                                  </a:solidFill>
                                  <a:latin typeface="Cambria Math" panose="02040503050406030204" pitchFamily="18" charset="0"/>
                                  <a:cs typeface="Times New Roman"/>
                                </a:rPr>
                                <m:t>cos</m:t>
                              </m:r>
                            </m:fName>
                            <m:e>
                              <m:r>
                                <a:rPr lang="en-US" b="0" i="1" smtClean="0">
                                  <a:solidFill>
                                    <a:schemeClr val="tx1"/>
                                  </a:solidFill>
                                  <a:latin typeface="Cambria Math" panose="02040503050406030204" pitchFamily="18" charset="0"/>
                                  <a:cs typeface="Times New Roman"/>
                                </a:rPr>
                                <m:t>𝑥</m:t>
                              </m:r>
                            </m:e>
                          </m:func>
                        </m:e>
                      </m:d>
                      <m:r>
                        <a:rPr lang="en-US" b="0" i="1" smtClean="0">
                          <a:solidFill>
                            <a:schemeClr val="tx1"/>
                          </a:solidFill>
                          <a:latin typeface="Cambria Math" panose="02040503050406030204" pitchFamily="18" charset="0"/>
                          <a:cs typeface="Times New Roman"/>
                        </a:rPr>
                        <m:t>+</m:t>
                      </m:r>
                      <m:r>
                        <a:rPr lang="en-US" b="0" i="1" smtClean="0">
                          <a:solidFill>
                            <a:schemeClr val="tx1"/>
                          </a:solidFill>
                          <a:latin typeface="Cambria Math" panose="02040503050406030204" pitchFamily="18" charset="0"/>
                          <a:cs typeface="Times New Roman"/>
                        </a:rPr>
                        <m:t>𝐶</m:t>
                      </m:r>
                    </m:oMath>
                  </m:oMathPara>
                </a14:m>
                <a:endParaRPr lang="en-US" dirty="0">
                  <a:solidFill>
                    <a:schemeClr val="tx1"/>
                  </a:solidFill>
                </a:endParaRPr>
              </a:p>
            </p:txBody>
          </p:sp>
        </mc:Choice>
        <mc:Fallback xmlns="">
          <p:sp>
            <p:nvSpPr>
              <p:cNvPr id="3" name="Content Placeholder 2">
                <a:extLst>
                  <a:ext uri="{FF2B5EF4-FFF2-40B4-BE49-F238E27FC236}">
                    <a16:creationId xmlns:a16="http://schemas.microsoft.com/office/drawing/2014/main"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9955697" cy="4370567"/>
              </a:xfrm>
              <a:blipFill>
                <a:blip r:embed="rId2"/>
                <a:stretch>
                  <a:fillRect l="-367" t="-15063"/>
                </a:stretch>
              </a:blipFill>
            </p:spPr>
            <p:txBody>
              <a:bodyPr/>
              <a:lstStyle/>
              <a:p>
                <a:r>
                  <a:rPr lang="en-US">
                    <a:noFill/>
                  </a:rPr>
                  <a:t> </a:t>
                </a:r>
              </a:p>
            </p:txBody>
          </p:sp>
        </mc:Fallback>
      </mc:AlternateContent>
    </p:spTree>
    <p:extLst>
      <p:ext uri="{BB962C8B-B14F-4D97-AF65-F5344CB8AC3E}">
        <p14:creationId xmlns:p14="http://schemas.microsoft.com/office/powerpoint/2010/main" val="1715758420"/>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7.7 Improper </a:t>
            </a:r>
            <a:r>
              <a:rPr lang="en-US" sz="3100" dirty="0"/>
              <a:t>Integrals (</a:t>
            </a:r>
            <a:r>
              <a:rPr lang="en-US" sz="3100" dirty="0" smtClean="0"/>
              <a:t>17 </a:t>
            </a:r>
            <a:r>
              <a:rPr lang="en-US" sz="3100" dirty="0"/>
              <a:t>of 25)</a:t>
            </a: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2800" dirty="0"/>
              <a:t/>
            </a:r>
            <a:br>
              <a:rPr lang="en-US" sz="2800" dirty="0"/>
            </a:br>
            <a:endParaRPr lang="en-US"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799" y="1371600"/>
                <a:ext cx="10846559" cy="4756245"/>
              </a:xfrm>
            </p:spPr>
            <p:txBody>
              <a:bodyPr>
                <a:noAutofit/>
              </a:bodyPr>
              <a:lstStyle/>
              <a:p>
                <a:pPr marL="36900" indent="0">
                  <a:lnSpc>
                    <a:spcPct val="100000"/>
                  </a:lnSpc>
                  <a:buNone/>
                </a:pPr>
                <a:r>
                  <a:rPr lang="en-US" spc="-5" dirty="0">
                    <a:solidFill>
                      <a:schemeClr val="tx1"/>
                    </a:solidFill>
                  </a:rPr>
                  <a:t>Note</a:t>
                </a:r>
                <a:r>
                  <a:rPr lang="en-US" spc="-30" dirty="0">
                    <a:solidFill>
                      <a:schemeClr val="tx1"/>
                    </a:solidFill>
                  </a:rPr>
                  <a:t> </a:t>
                </a:r>
                <a:r>
                  <a:rPr lang="en-US" spc="-5" dirty="0">
                    <a:solidFill>
                      <a:schemeClr val="tx1"/>
                    </a:solidFill>
                  </a:rPr>
                  <a:t>that</a:t>
                </a:r>
                <a:r>
                  <a:rPr lang="en-US" spc="-25" dirty="0">
                    <a:solidFill>
                      <a:schemeClr val="tx1"/>
                    </a:solidFill>
                  </a:rPr>
                  <a:t> </a:t>
                </a:r>
                <a:r>
                  <a:rPr lang="en-US" spc="-5" dirty="0">
                    <a:solidFill>
                      <a:schemeClr val="tx1"/>
                    </a:solidFill>
                  </a:rPr>
                  <a:t>if</a:t>
                </a:r>
                <a:r>
                  <a:rPr lang="en-US" spc="-30" dirty="0">
                    <a:solidFill>
                      <a:schemeClr val="tx1"/>
                    </a:solidFill>
                  </a:rPr>
                  <a:t> </a:t>
                </a:r>
                <a:r>
                  <a:rPr lang="en-US" spc="-5" dirty="0">
                    <a:solidFill>
                      <a:schemeClr val="tx1"/>
                    </a:solidFill>
                  </a:rPr>
                  <a:t>there</a:t>
                </a:r>
                <a:r>
                  <a:rPr lang="en-US" spc="-30" dirty="0">
                    <a:solidFill>
                      <a:schemeClr val="tx1"/>
                    </a:solidFill>
                  </a:rPr>
                  <a:t> </a:t>
                </a:r>
                <a:r>
                  <a:rPr lang="en-US" spc="-5" dirty="0">
                    <a:solidFill>
                      <a:schemeClr val="tx1"/>
                    </a:solidFill>
                  </a:rPr>
                  <a:t>is</a:t>
                </a:r>
                <a:r>
                  <a:rPr lang="en-US" spc="-30" dirty="0">
                    <a:solidFill>
                      <a:schemeClr val="tx1"/>
                    </a:solidFill>
                  </a:rPr>
                  <a:t> </a:t>
                </a:r>
                <a:r>
                  <a:rPr lang="en-US" spc="-5" dirty="0">
                    <a:solidFill>
                      <a:schemeClr val="tx1"/>
                    </a:solidFill>
                  </a:rPr>
                  <a:t>a</a:t>
                </a:r>
                <a:r>
                  <a:rPr lang="en-US" spc="-30" dirty="0">
                    <a:solidFill>
                      <a:schemeClr val="tx1"/>
                    </a:solidFill>
                  </a:rPr>
                  <a:t> </a:t>
                </a:r>
                <a:r>
                  <a:rPr lang="en-US" spc="-5" dirty="0">
                    <a:solidFill>
                      <a:schemeClr val="tx1"/>
                    </a:solidFill>
                  </a:rPr>
                  <a:t>single</a:t>
                </a:r>
                <a:r>
                  <a:rPr lang="en-US" spc="-30" dirty="0">
                    <a:solidFill>
                      <a:schemeClr val="tx1"/>
                    </a:solidFill>
                  </a:rPr>
                  <a:t> </a:t>
                </a:r>
                <a:r>
                  <a:rPr lang="en-US" spc="-5" dirty="0">
                    <a:solidFill>
                      <a:schemeClr val="tx1"/>
                    </a:solidFill>
                  </a:rPr>
                  <a:t>point</a:t>
                </a:r>
                <a:r>
                  <a:rPr lang="en-US" spc="-25" dirty="0">
                    <a:solidFill>
                      <a:schemeClr val="tx1"/>
                    </a:solidFill>
                  </a:rPr>
                  <a:t> </a:t>
                </a:r>
                <a:r>
                  <a:rPr lang="en-US" i="1" spc="-5" dirty="0">
                    <a:solidFill>
                      <a:schemeClr val="tx1"/>
                    </a:solidFill>
                  </a:rPr>
                  <a:t>c</a:t>
                </a:r>
                <a:r>
                  <a:rPr lang="en-US" i="1" spc="-10" dirty="0">
                    <a:solidFill>
                      <a:schemeClr val="tx1"/>
                    </a:solidFill>
                  </a:rPr>
                  <a:t> </a:t>
                </a:r>
                <a:r>
                  <a:rPr lang="en-US" spc="-5" dirty="0">
                    <a:solidFill>
                      <a:schemeClr val="tx1"/>
                    </a:solidFill>
                  </a:rPr>
                  <a:t>in</a:t>
                </a:r>
                <a:r>
                  <a:rPr lang="en-US" spc="-30" dirty="0">
                    <a:solidFill>
                      <a:schemeClr val="tx1"/>
                    </a:solidFill>
                  </a:rPr>
                  <a:t> </a:t>
                </a:r>
                <a:r>
                  <a:rPr lang="en-US" spc="-5" dirty="0">
                    <a:solidFill>
                      <a:schemeClr val="tx1"/>
                    </a:solidFill>
                  </a:rPr>
                  <a:t>the</a:t>
                </a:r>
                <a:r>
                  <a:rPr lang="en-US" spc="-30" dirty="0">
                    <a:solidFill>
                      <a:schemeClr val="tx1"/>
                    </a:solidFill>
                  </a:rPr>
                  <a:t> </a:t>
                </a:r>
                <a:r>
                  <a:rPr lang="en-US" spc="-5" dirty="0">
                    <a:solidFill>
                      <a:schemeClr val="tx1"/>
                    </a:solidFill>
                  </a:rPr>
                  <a:t>interval</a:t>
                </a:r>
                <a:r>
                  <a:rPr lang="en-US" spc="-25" dirty="0">
                    <a:solidFill>
                      <a:schemeClr val="tx1"/>
                    </a:solidFill>
                  </a:rPr>
                  <a:t> </a:t>
                </a:r>
                <a:r>
                  <a:rPr lang="en-US" spc="-10" dirty="0">
                    <a:solidFill>
                      <a:schemeClr val="tx1"/>
                    </a:solidFill>
                  </a:rPr>
                  <a:t>[</a:t>
                </a:r>
                <a:r>
                  <a:rPr lang="en-US" i="1" spc="35" dirty="0">
                    <a:solidFill>
                      <a:schemeClr val="tx1"/>
                    </a:solidFill>
                  </a:rPr>
                  <a:t>a</a:t>
                </a:r>
                <a:r>
                  <a:rPr lang="en-US" spc="-5" dirty="0">
                    <a:solidFill>
                      <a:schemeClr val="tx1"/>
                    </a:solidFill>
                  </a:rPr>
                  <a:t>,</a:t>
                </a:r>
                <a:r>
                  <a:rPr lang="en-US" spc="-85" dirty="0">
                    <a:solidFill>
                      <a:schemeClr val="tx1"/>
                    </a:solidFill>
                  </a:rPr>
                  <a:t> </a:t>
                </a:r>
                <a:r>
                  <a:rPr lang="en-US" i="1" spc="5" dirty="0">
                    <a:solidFill>
                      <a:schemeClr val="tx1"/>
                    </a:solidFill>
                  </a:rPr>
                  <a:t>b</a:t>
                </a:r>
                <a:r>
                  <a:rPr lang="en-US" spc="-5" dirty="0">
                    <a:solidFill>
                      <a:schemeClr val="tx1"/>
                    </a:solidFill>
                  </a:rPr>
                  <a:t>]</a:t>
                </a:r>
                <a:r>
                  <a:rPr lang="en-US" spc="-30" dirty="0">
                    <a:solidFill>
                      <a:schemeClr val="tx1"/>
                    </a:solidFill>
                  </a:rPr>
                  <a:t> </a:t>
                </a:r>
                <a:r>
                  <a:rPr lang="en-US" spc="-10" dirty="0">
                    <a:solidFill>
                      <a:schemeClr val="tx1"/>
                    </a:solidFill>
                  </a:rPr>
                  <a:t>suc</a:t>
                </a:r>
                <a:r>
                  <a:rPr lang="en-US" spc="-5" dirty="0">
                    <a:solidFill>
                      <a:schemeClr val="tx1"/>
                    </a:solidFill>
                  </a:rPr>
                  <a:t>h</a:t>
                </a:r>
                <a:r>
                  <a:rPr lang="en-US" spc="-30" dirty="0">
                    <a:solidFill>
                      <a:schemeClr val="tx1"/>
                    </a:solidFill>
                  </a:rPr>
                  <a:t> </a:t>
                </a:r>
                <a:r>
                  <a:rPr lang="en-US" spc="-10" dirty="0">
                    <a:solidFill>
                      <a:schemeClr val="tx1"/>
                    </a:solidFill>
                  </a:rPr>
                  <a:t>tha</a:t>
                </a:r>
                <a:r>
                  <a:rPr lang="en-US" spc="-5" dirty="0">
                    <a:solidFill>
                      <a:schemeClr val="tx1"/>
                    </a:solidFill>
                  </a:rPr>
                  <a:t>t</a:t>
                </a:r>
                <a:r>
                  <a:rPr lang="en-US" dirty="0">
                    <a:solidFill>
                      <a:schemeClr val="tx1"/>
                    </a:solidFill>
                  </a:rPr>
                  <a:t> </a:t>
                </a:r>
                <a14:m>
                  <m:oMath xmlns:m="http://schemas.openxmlformats.org/officeDocument/2006/math">
                    <m:func>
                      <m:funcPr>
                        <m:ctrlPr>
                          <a:rPr lang="en-US" i="1">
                            <a:solidFill>
                              <a:schemeClr val="tx1"/>
                            </a:solidFill>
                            <a:latin typeface="Cambria Math" panose="02040503050406030204" pitchFamily="18" charset="0"/>
                            <a:cs typeface="Times New Roman"/>
                          </a:rPr>
                        </m:ctrlPr>
                      </m:funcPr>
                      <m:fName>
                        <m:limLow>
                          <m:limLowPr>
                            <m:ctrlPr>
                              <a:rPr lang="en-US" i="1">
                                <a:solidFill>
                                  <a:schemeClr val="tx1"/>
                                </a:solidFill>
                                <a:latin typeface="Cambria Math" panose="02040503050406030204" pitchFamily="18" charset="0"/>
                                <a:cs typeface="Times New Roman"/>
                              </a:rPr>
                            </m:ctrlPr>
                          </m:limLowPr>
                          <m:e>
                            <m:r>
                              <m:rPr>
                                <m:sty m:val="p"/>
                              </m:rPr>
                              <a:rPr lang="en-US">
                                <a:solidFill>
                                  <a:schemeClr val="tx1"/>
                                </a:solidFill>
                                <a:latin typeface="Cambria Math" panose="02040503050406030204" pitchFamily="18" charset="0"/>
                                <a:cs typeface="Times New Roman"/>
                              </a:rPr>
                              <m:t>lim</m:t>
                            </m:r>
                          </m:e>
                          <m:lim>
                            <m:r>
                              <a:rPr lang="en-US" i="1">
                                <a:solidFill>
                                  <a:schemeClr val="tx1"/>
                                </a:solidFill>
                                <a:latin typeface="Cambria Math" panose="02040503050406030204" pitchFamily="18" charset="0"/>
                                <a:cs typeface="Times New Roman"/>
                              </a:rPr>
                              <m:t>𝑥</m:t>
                            </m:r>
                            <m:r>
                              <a:rPr lang="en-US" i="1">
                                <a:solidFill>
                                  <a:schemeClr val="tx1"/>
                                </a:solidFill>
                                <a:latin typeface="Cambria Math" panose="02040503050406030204" pitchFamily="18" charset="0"/>
                                <a:ea typeface="Cambria Math" panose="02040503050406030204" pitchFamily="18" charset="0"/>
                                <a:cs typeface="Times New Roman"/>
                              </a:rPr>
                              <m:t>→</m:t>
                            </m:r>
                            <m:sSup>
                              <m:sSupPr>
                                <m:ctrlPr>
                                  <a:rPr lang="en-US" i="1">
                                    <a:solidFill>
                                      <a:schemeClr val="tx1"/>
                                    </a:solidFill>
                                    <a:latin typeface="Cambria Math" panose="02040503050406030204" pitchFamily="18" charset="0"/>
                                    <a:ea typeface="Cambria Math" panose="02040503050406030204" pitchFamily="18" charset="0"/>
                                    <a:cs typeface="Times New Roman"/>
                                  </a:rPr>
                                </m:ctrlPr>
                              </m:sSupPr>
                              <m:e>
                                <m:r>
                                  <a:rPr lang="en-US" i="1">
                                    <a:solidFill>
                                      <a:schemeClr val="tx1"/>
                                    </a:solidFill>
                                    <a:latin typeface="Cambria Math" panose="02040503050406030204" pitchFamily="18" charset="0"/>
                                    <a:ea typeface="Cambria Math" panose="02040503050406030204" pitchFamily="18" charset="0"/>
                                    <a:cs typeface="Times New Roman"/>
                                  </a:rPr>
                                  <m:t>𝑐</m:t>
                                </m:r>
                              </m:e>
                              <m:sup>
                                <m:r>
                                  <a:rPr lang="en-US" i="1">
                                    <a:solidFill>
                                      <a:schemeClr val="tx1"/>
                                    </a:solidFill>
                                    <a:latin typeface="Cambria Math" panose="02040503050406030204" pitchFamily="18" charset="0"/>
                                    <a:ea typeface="Cambria Math" panose="02040503050406030204" pitchFamily="18" charset="0"/>
                                    <a:cs typeface="Times New Roman"/>
                                  </a:rPr>
                                  <m:t>−</m:t>
                                </m:r>
                              </m:sup>
                            </m:sSup>
                          </m:lim>
                        </m:limLow>
                      </m:fName>
                      <m:e>
                        <m:r>
                          <a:rPr lang="en-US" i="1">
                            <a:solidFill>
                              <a:schemeClr val="tx1"/>
                            </a:solidFill>
                            <a:latin typeface="Cambria Math" panose="02040503050406030204" pitchFamily="18" charset="0"/>
                            <a:cs typeface="Times New Roman"/>
                          </a:rPr>
                          <m:t>𝑓</m:t>
                        </m:r>
                        <m:r>
                          <a:rPr lang="en-US" i="1">
                            <a:solidFill>
                              <a:schemeClr val="tx1"/>
                            </a:solidFill>
                            <a:latin typeface="Cambria Math" panose="02040503050406030204" pitchFamily="18" charset="0"/>
                            <a:cs typeface="Times New Roman"/>
                          </a:rPr>
                          <m:t>(</m:t>
                        </m:r>
                        <m:r>
                          <a:rPr lang="en-US" i="1">
                            <a:solidFill>
                              <a:schemeClr val="tx1"/>
                            </a:solidFill>
                            <a:latin typeface="Cambria Math" panose="02040503050406030204" pitchFamily="18" charset="0"/>
                            <a:cs typeface="Times New Roman"/>
                          </a:rPr>
                          <m:t>𝑥</m:t>
                        </m:r>
                        <m:r>
                          <a:rPr lang="en-US" i="1">
                            <a:solidFill>
                              <a:schemeClr val="tx1"/>
                            </a:solidFill>
                            <a:latin typeface="Cambria Math" panose="02040503050406030204" pitchFamily="18" charset="0"/>
                            <a:cs typeface="Times New Roman"/>
                          </a:rPr>
                          <m:t>)</m:t>
                        </m:r>
                      </m:e>
                    </m:func>
                    <m:r>
                      <a:rPr lang="en-US" i="1">
                        <a:solidFill>
                          <a:schemeClr val="tx1"/>
                        </a:solidFill>
                        <a:latin typeface="Cambria Math" panose="02040503050406030204" pitchFamily="18" charset="0"/>
                        <a:cs typeface="Times New Roman"/>
                      </a:rPr>
                      <m:t>=</m:t>
                    </m:r>
                    <m:r>
                      <a:rPr lang="en-US" i="1">
                        <a:solidFill>
                          <a:schemeClr val="tx1"/>
                        </a:solidFill>
                        <a:latin typeface="Cambria Math" panose="02040503050406030204" pitchFamily="18" charset="0"/>
                        <a:ea typeface="Cambria Math" panose="02040503050406030204" pitchFamily="18" charset="0"/>
                        <a:cs typeface="Times New Roman"/>
                      </a:rPr>
                      <m:t>±∞</m:t>
                    </m:r>
                  </m:oMath>
                </a14:m>
                <a:r>
                  <a:rPr lang="en-US" spc="-5" dirty="0">
                    <a:solidFill>
                      <a:schemeClr val="tx1"/>
                    </a:solidFill>
                  </a:rPr>
                  <a:t>, </a:t>
                </a:r>
                <a:r>
                  <a:rPr lang="en-US" spc="-10" dirty="0">
                    <a:solidFill>
                      <a:schemeClr val="tx1"/>
                    </a:solidFill>
                  </a:rPr>
                  <a:t>o</a:t>
                </a:r>
                <a:r>
                  <a:rPr lang="en-US" spc="-5" dirty="0">
                    <a:solidFill>
                      <a:schemeClr val="tx1"/>
                    </a:solidFill>
                  </a:rPr>
                  <a:t>r</a:t>
                </a:r>
                <a:r>
                  <a:rPr lang="en-US" dirty="0">
                    <a:solidFill>
                      <a:schemeClr val="tx1"/>
                    </a:solidFill>
                  </a:rPr>
                  <a:t> </a:t>
                </a:r>
                <a14:m>
                  <m:oMath xmlns:m="http://schemas.openxmlformats.org/officeDocument/2006/math">
                    <m:func>
                      <m:funcPr>
                        <m:ctrlPr>
                          <a:rPr lang="en-US" i="1">
                            <a:solidFill>
                              <a:schemeClr val="tx1"/>
                            </a:solidFill>
                            <a:latin typeface="Cambria Math" panose="02040503050406030204" pitchFamily="18" charset="0"/>
                            <a:cs typeface="Times New Roman"/>
                          </a:rPr>
                        </m:ctrlPr>
                      </m:funcPr>
                      <m:fName>
                        <m:limLow>
                          <m:limLowPr>
                            <m:ctrlPr>
                              <a:rPr lang="en-US" i="1">
                                <a:solidFill>
                                  <a:schemeClr val="tx1"/>
                                </a:solidFill>
                                <a:latin typeface="Cambria Math" panose="02040503050406030204" pitchFamily="18" charset="0"/>
                                <a:cs typeface="Times New Roman"/>
                              </a:rPr>
                            </m:ctrlPr>
                          </m:limLowPr>
                          <m:e>
                            <m:r>
                              <m:rPr>
                                <m:sty m:val="p"/>
                              </m:rPr>
                              <a:rPr lang="en-US">
                                <a:solidFill>
                                  <a:schemeClr val="tx1"/>
                                </a:solidFill>
                                <a:latin typeface="Cambria Math" panose="02040503050406030204" pitchFamily="18" charset="0"/>
                                <a:cs typeface="Times New Roman"/>
                              </a:rPr>
                              <m:t>lim</m:t>
                            </m:r>
                          </m:e>
                          <m:lim>
                            <m:r>
                              <a:rPr lang="en-US" i="1">
                                <a:solidFill>
                                  <a:schemeClr val="tx1"/>
                                </a:solidFill>
                                <a:latin typeface="Cambria Math" panose="02040503050406030204" pitchFamily="18" charset="0"/>
                                <a:cs typeface="Times New Roman"/>
                              </a:rPr>
                              <m:t>𝑥</m:t>
                            </m:r>
                            <m:r>
                              <a:rPr lang="en-US" i="1">
                                <a:solidFill>
                                  <a:schemeClr val="tx1"/>
                                </a:solidFill>
                                <a:latin typeface="Cambria Math" panose="02040503050406030204" pitchFamily="18" charset="0"/>
                                <a:ea typeface="Cambria Math" panose="02040503050406030204" pitchFamily="18" charset="0"/>
                                <a:cs typeface="Times New Roman"/>
                              </a:rPr>
                              <m:t>→</m:t>
                            </m:r>
                            <m:sSup>
                              <m:sSupPr>
                                <m:ctrlPr>
                                  <a:rPr lang="en-US" i="1" smtClean="0">
                                    <a:solidFill>
                                      <a:schemeClr val="tx1"/>
                                    </a:solidFill>
                                    <a:latin typeface="Cambria Math" panose="02040503050406030204" pitchFamily="18" charset="0"/>
                                    <a:ea typeface="Cambria Math" panose="02040503050406030204" pitchFamily="18" charset="0"/>
                                    <a:cs typeface="Times New Roman"/>
                                  </a:rPr>
                                </m:ctrlPr>
                              </m:sSupPr>
                              <m:e>
                                <m:r>
                                  <a:rPr lang="en-US" i="1">
                                    <a:solidFill>
                                      <a:schemeClr val="tx1"/>
                                    </a:solidFill>
                                    <a:latin typeface="Cambria Math" panose="02040503050406030204" pitchFamily="18" charset="0"/>
                                    <a:ea typeface="Cambria Math" panose="02040503050406030204" pitchFamily="18" charset="0"/>
                                    <a:cs typeface="Times New Roman"/>
                                  </a:rPr>
                                  <m:t>𝑐</m:t>
                                </m:r>
                              </m:e>
                              <m:sup>
                                <m:r>
                                  <a:rPr lang="en-US" b="0" i="1" smtClean="0">
                                    <a:solidFill>
                                      <a:schemeClr val="tx1"/>
                                    </a:solidFill>
                                    <a:latin typeface="Cambria Math" panose="02040503050406030204" pitchFamily="18" charset="0"/>
                                    <a:ea typeface="Cambria Math" panose="02040503050406030204" pitchFamily="18" charset="0"/>
                                    <a:cs typeface="Times New Roman"/>
                                  </a:rPr>
                                  <m:t>+</m:t>
                                </m:r>
                              </m:sup>
                            </m:sSup>
                          </m:lim>
                        </m:limLow>
                      </m:fName>
                      <m:e>
                        <m:r>
                          <a:rPr lang="en-US" i="1">
                            <a:solidFill>
                              <a:schemeClr val="tx1"/>
                            </a:solidFill>
                            <a:latin typeface="Cambria Math" panose="02040503050406030204" pitchFamily="18" charset="0"/>
                            <a:cs typeface="Times New Roman"/>
                          </a:rPr>
                          <m:t>𝑓</m:t>
                        </m:r>
                        <m:r>
                          <a:rPr lang="en-US" i="1">
                            <a:solidFill>
                              <a:schemeClr val="tx1"/>
                            </a:solidFill>
                            <a:latin typeface="Cambria Math" panose="02040503050406030204" pitchFamily="18" charset="0"/>
                            <a:cs typeface="Times New Roman"/>
                          </a:rPr>
                          <m:t>(</m:t>
                        </m:r>
                        <m:r>
                          <a:rPr lang="en-US" i="1">
                            <a:solidFill>
                              <a:schemeClr val="tx1"/>
                            </a:solidFill>
                            <a:latin typeface="Cambria Math" panose="02040503050406030204" pitchFamily="18" charset="0"/>
                            <a:cs typeface="Times New Roman"/>
                          </a:rPr>
                          <m:t>𝑥</m:t>
                        </m:r>
                        <m:r>
                          <a:rPr lang="en-US" i="1">
                            <a:solidFill>
                              <a:schemeClr val="tx1"/>
                            </a:solidFill>
                            <a:latin typeface="Cambria Math" panose="02040503050406030204" pitchFamily="18" charset="0"/>
                            <a:cs typeface="Times New Roman"/>
                          </a:rPr>
                          <m:t>)</m:t>
                        </m:r>
                      </m:e>
                    </m:func>
                    <m:r>
                      <a:rPr lang="en-US" i="1">
                        <a:solidFill>
                          <a:schemeClr val="tx1"/>
                        </a:solidFill>
                        <a:latin typeface="Cambria Math" panose="02040503050406030204" pitchFamily="18" charset="0"/>
                        <a:cs typeface="Times New Roman"/>
                      </a:rPr>
                      <m:t>=</m:t>
                    </m:r>
                    <m:r>
                      <a:rPr lang="en-US" i="1">
                        <a:solidFill>
                          <a:schemeClr val="tx1"/>
                        </a:solidFill>
                        <a:latin typeface="Cambria Math" panose="02040503050406030204" pitchFamily="18" charset="0"/>
                        <a:ea typeface="Cambria Math" panose="02040503050406030204" pitchFamily="18" charset="0"/>
                        <a:cs typeface="Times New Roman"/>
                      </a:rPr>
                      <m:t>±∞</m:t>
                    </m:r>
                  </m:oMath>
                </a14:m>
                <a:r>
                  <a:rPr lang="en-US" spc="-5" dirty="0">
                    <a:solidFill>
                      <a:schemeClr val="tx1"/>
                    </a:solidFill>
                  </a:rPr>
                  <a:t>, </a:t>
                </a:r>
                <a:r>
                  <a:rPr lang="en-US" spc="-10" dirty="0">
                    <a:solidFill>
                      <a:schemeClr val="tx1"/>
                    </a:solidFill>
                  </a:rPr>
                  <a:t>an</a:t>
                </a:r>
                <a:r>
                  <a:rPr lang="en-US" spc="-5" dirty="0">
                    <a:solidFill>
                      <a:schemeClr val="tx1"/>
                    </a:solidFill>
                  </a:rPr>
                  <a:t>d </a:t>
                </a:r>
                <a:r>
                  <a:rPr lang="en-US" spc="-10" dirty="0">
                    <a:solidFill>
                      <a:schemeClr val="tx1"/>
                    </a:solidFill>
                  </a:rPr>
                  <a:t>i</a:t>
                </a:r>
                <a:r>
                  <a:rPr lang="en-US" spc="-5" dirty="0">
                    <a:solidFill>
                      <a:schemeClr val="tx1"/>
                    </a:solidFill>
                  </a:rPr>
                  <a:t>f </a:t>
                </a:r>
                <a14:m>
                  <m:oMath xmlns:m="http://schemas.openxmlformats.org/officeDocument/2006/math">
                    <m:nary>
                      <m:naryPr>
                        <m:ctrlPr>
                          <a:rPr lang="en-US" i="1" spc="-5" smtClean="0">
                            <a:solidFill>
                              <a:schemeClr val="tx1"/>
                            </a:solidFill>
                            <a:latin typeface="Cambria Math" panose="02040503050406030204" pitchFamily="18" charset="0"/>
                            <a:cs typeface="Times New Roman"/>
                          </a:rPr>
                        </m:ctrlPr>
                      </m:naryPr>
                      <m:sub>
                        <m:r>
                          <m:rPr>
                            <m:brk m:alnAt="23"/>
                          </m:rPr>
                          <a:rPr lang="en-US" b="0" i="1" spc="-5" smtClean="0">
                            <a:solidFill>
                              <a:schemeClr val="tx1"/>
                            </a:solidFill>
                            <a:latin typeface="Cambria Math" panose="02040503050406030204" pitchFamily="18" charset="0"/>
                            <a:cs typeface="Times New Roman"/>
                          </a:rPr>
                          <m:t>𝑎</m:t>
                        </m:r>
                      </m:sub>
                      <m:sup>
                        <m:r>
                          <a:rPr lang="en-US" b="0" i="1" spc="-5" smtClean="0">
                            <a:solidFill>
                              <a:schemeClr val="tx1"/>
                            </a:solidFill>
                            <a:latin typeface="Cambria Math" panose="02040503050406030204" pitchFamily="18" charset="0"/>
                            <a:cs typeface="Times New Roman"/>
                          </a:rPr>
                          <m:t>𝑐</m:t>
                        </m:r>
                      </m:sup>
                      <m:e>
                        <m:r>
                          <a:rPr lang="en-US" b="0" i="1" spc="-5" smtClean="0">
                            <a:solidFill>
                              <a:schemeClr val="tx1"/>
                            </a:solidFill>
                            <a:latin typeface="Cambria Math" panose="02040503050406030204" pitchFamily="18" charset="0"/>
                            <a:cs typeface="Times New Roman"/>
                          </a:rPr>
                          <m:t>𝑓</m:t>
                        </m:r>
                        <m:r>
                          <a:rPr lang="en-US" b="0" i="1" spc="-5" smtClean="0">
                            <a:solidFill>
                              <a:schemeClr val="tx1"/>
                            </a:solidFill>
                            <a:latin typeface="Cambria Math" panose="02040503050406030204" pitchFamily="18" charset="0"/>
                            <a:cs typeface="Times New Roman"/>
                          </a:rPr>
                          <m:t>(</m:t>
                        </m:r>
                        <m:r>
                          <a:rPr lang="en-US" b="0" i="1" spc="-5" smtClean="0">
                            <a:solidFill>
                              <a:schemeClr val="tx1"/>
                            </a:solidFill>
                            <a:latin typeface="Cambria Math" panose="02040503050406030204" pitchFamily="18" charset="0"/>
                            <a:cs typeface="Times New Roman"/>
                          </a:rPr>
                          <m:t>𝑥</m:t>
                        </m:r>
                        <m:r>
                          <a:rPr lang="en-US" b="0" i="1" spc="-5" smtClean="0">
                            <a:solidFill>
                              <a:schemeClr val="tx1"/>
                            </a:solidFill>
                            <a:latin typeface="Cambria Math" panose="02040503050406030204" pitchFamily="18" charset="0"/>
                            <a:cs typeface="Times New Roman"/>
                          </a:rPr>
                          <m:t>)</m:t>
                        </m:r>
                      </m:e>
                    </m:nary>
                    <m:r>
                      <a:rPr lang="en-US" b="0" i="1" spc="-5" smtClean="0">
                        <a:solidFill>
                          <a:schemeClr val="tx1"/>
                        </a:solidFill>
                        <a:latin typeface="Cambria Math" panose="02040503050406030204" pitchFamily="18" charset="0"/>
                        <a:cs typeface="Times New Roman"/>
                      </a:rPr>
                      <m:t>𝑑𝑥</m:t>
                    </m:r>
                  </m:oMath>
                </a14:m>
                <a:r>
                  <a:rPr lang="en-US" spc="-5" dirty="0">
                    <a:solidFill>
                      <a:schemeClr val="tx1"/>
                    </a:solidFill>
                  </a:rPr>
                  <a:t> and </a:t>
                </a:r>
                <a14:m>
                  <m:oMath xmlns:m="http://schemas.openxmlformats.org/officeDocument/2006/math">
                    <m:nary>
                      <m:naryPr>
                        <m:ctrlPr>
                          <a:rPr lang="en-US" i="1" spc="-5" smtClean="0">
                            <a:solidFill>
                              <a:schemeClr val="tx1"/>
                            </a:solidFill>
                            <a:latin typeface="Cambria Math" panose="02040503050406030204" pitchFamily="18" charset="0"/>
                            <a:cs typeface="Times New Roman"/>
                          </a:rPr>
                        </m:ctrlPr>
                      </m:naryPr>
                      <m:sub>
                        <m:r>
                          <m:rPr>
                            <m:brk m:alnAt="23"/>
                          </m:rPr>
                          <a:rPr lang="en-US" b="0" i="1" spc="-5" smtClean="0">
                            <a:solidFill>
                              <a:schemeClr val="tx1"/>
                            </a:solidFill>
                            <a:latin typeface="Cambria Math" panose="02040503050406030204" pitchFamily="18" charset="0"/>
                            <a:cs typeface="Times New Roman"/>
                          </a:rPr>
                          <m:t>𝑐</m:t>
                        </m:r>
                      </m:sub>
                      <m:sup>
                        <m:r>
                          <a:rPr lang="en-US" b="0" i="1" spc="-5" smtClean="0">
                            <a:solidFill>
                              <a:schemeClr val="tx1"/>
                            </a:solidFill>
                            <a:latin typeface="Cambria Math" panose="02040503050406030204" pitchFamily="18" charset="0"/>
                            <a:cs typeface="Times New Roman"/>
                          </a:rPr>
                          <m:t>𝑏</m:t>
                        </m:r>
                      </m:sup>
                      <m:e>
                        <m:r>
                          <a:rPr lang="en-US" b="0" i="1" spc="-5" smtClean="0">
                            <a:solidFill>
                              <a:schemeClr val="tx1"/>
                            </a:solidFill>
                            <a:latin typeface="Cambria Math" panose="02040503050406030204" pitchFamily="18" charset="0"/>
                            <a:cs typeface="Times New Roman"/>
                          </a:rPr>
                          <m:t>𝑓</m:t>
                        </m:r>
                        <m:r>
                          <a:rPr lang="en-US" b="0" i="1" spc="-5" smtClean="0">
                            <a:solidFill>
                              <a:schemeClr val="tx1"/>
                            </a:solidFill>
                            <a:latin typeface="Cambria Math" panose="02040503050406030204" pitchFamily="18" charset="0"/>
                            <a:cs typeface="Times New Roman"/>
                          </a:rPr>
                          <m:t>(</m:t>
                        </m:r>
                        <m:r>
                          <a:rPr lang="en-US" b="0" i="1" spc="-5" smtClean="0">
                            <a:solidFill>
                              <a:schemeClr val="tx1"/>
                            </a:solidFill>
                            <a:latin typeface="Cambria Math" panose="02040503050406030204" pitchFamily="18" charset="0"/>
                            <a:cs typeface="Times New Roman"/>
                          </a:rPr>
                          <m:t>𝑥</m:t>
                        </m:r>
                        <m:r>
                          <a:rPr lang="en-US" b="0" i="1" spc="-5" smtClean="0">
                            <a:solidFill>
                              <a:schemeClr val="tx1"/>
                            </a:solidFill>
                            <a:latin typeface="Cambria Math" panose="02040503050406030204" pitchFamily="18" charset="0"/>
                            <a:cs typeface="Times New Roman"/>
                          </a:rPr>
                          <m:t>)</m:t>
                        </m:r>
                      </m:e>
                    </m:nary>
                    <m:r>
                      <a:rPr lang="en-US" b="0" i="1" spc="-5" smtClean="0">
                        <a:solidFill>
                          <a:schemeClr val="tx1"/>
                        </a:solidFill>
                        <a:latin typeface="Cambria Math" panose="02040503050406030204" pitchFamily="18" charset="0"/>
                        <a:cs typeface="Times New Roman"/>
                      </a:rPr>
                      <m:t>𝑑𝑥</m:t>
                    </m:r>
                  </m:oMath>
                </a14:m>
                <a:r>
                  <a:rPr lang="en-US" spc="-5" dirty="0">
                    <a:solidFill>
                      <a:schemeClr val="tx1"/>
                    </a:solidFill>
                  </a:rPr>
                  <a:t> </a:t>
                </a:r>
                <a:r>
                  <a:rPr lang="en-US" spc="-10" dirty="0">
                    <a:solidFill>
                      <a:schemeClr val="tx1"/>
                    </a:solidFill>
                  </a:rPr>
                  <a:t>bot</a:t>
                </a:r>
                <a:r>
                  <a:rPr lang="en-US" spc="-5" dirty="0">
                    <a:solidFill>
                      <a:schemeClr val="tx1"/>
                    </a:solidFill>
                  </a:rPr>
                  <a:t>h </a:t>
                </a:r>
                <a:r>
                  <a:rPr lang="en-US" spc="-10" dirty="0">
                    <a:solidFill>
                      <a:schemeClr val="tx1"/>
                    </a:solidFill>
                  </a:rPr>
                  <a:t>converge</a:t>
                </a:r>
                <a:r>
                  <a:rPr lang="en-US" spc="-5" dirty="0">
                    <a:solidFill>
                      <a:schemeClr val="tx1"/>
                    </a:solidFill>
                  </a:rPr>
                  <a:t>,</a:t>
                </a:r>
                <a:r>
                  <a:rPr lang="en-US" dirty="0">
                    <a:solidFill>
                      <a:schemeClr val="tx1"/>
                    </a:solidFill>
                  </a:rPr>
                  <a:t> </a:t>
                </a:r>
                <a:r>
                  <a:rPr lang="en-US" spc="-10" dirty="0">
                    <a:solidFill>
                      <a:schemeClr val="tx1"/>
                    </a:solidFill>
                  </a:rPr>
                  <a:t>the</a:t>
                </a:r>
                <a:r>
                  <a:rPr lang="en-US" spc="-5" dirty="0">
                    <a:solidFill>
                      <a:schemeClr val="tx1"/>
                    </a:solidFill>
                  </a:rPr>
                  <a:t>n </a:t>
                </a:r>
                <a:r>
                  <a:rPr lang="en-US" spc="-15" dirty="0">
                    <a:solidFill>
                      <a:schemeClr val="tx1"/>
                    </a:solidFill>
                  </a:rPr>
                  <a:t>w</a:t>
                </a:r>
                <a:r>
                  <a:rPr lang="en-US" spc="-5" dirty="0">
                    <a:solidFill>
                      <a:schemeClr val="tx1"/>
                    </a:solidFill>
                  </a:rPr>
                  <a:t>e </a:t>
                </a:r>
                <a:r>
                  <a:rPr lang="en-US" spc="-10" dirty="0">
                    <a:solidFill>
                      <a:schemeClr val="tx1"/>
                    </a:solidFill>
                  </a:rPr>
                  <a:t>define</a:t>
                </a:r>
              </a:p>
              <a:p>
                <a:pPr marL="36900" indent="0">
                  <a:lnSpc>
                    <a:spcPct val="100000"/>
                  </a:lnSpc>
                  <a:buNone/>
                </a:pPr>
                <a:endParaRPr lang="en-US" spc="-5" dirty="0">
                  <a:solidFill>
                    <a:schemeClr val="tx1"/>
                  </a:solidFill>
                </a:endParaRPr>
              </a:p>
              <a:p>
                <a:pPr marL="36900" indent="0">
                  <a:lnSpc>
                    <a:spcPct val="100000"/>
                  </a:lnSpc>
                  <a:buNone/>
                </a:pPr>
                <a14:m>
                  <m:oMathPara xmlns:m="http://schemas.openxmlformats.org/officeDocument/2006/math">
                    <m:oMathParaPr>
                      <m:jc m:val="centerGroup"/>
                    </m:oMathParaPr>
                    <m:oMath xmlns:m="http://schemas.openxmlformats.org/officeDocument/2006/math">
                      <m:nary>
                        <m:naryPr>
                          <m:ctrlPr>
                            <a:rPr lang="en-US" i="1" smtClean="0">
                              <a:solidFill>
                                <a:schemeClr val="tx1"/>
                              </a:solidFill>
                              <a:latin typeface="Cambria Math" panose="02040503050406030204" pitchFamily="18" charset="0"/>
                              <a:cs typeface="Times New Roman"/>
                            </a:rPr>
                          </m:ctrlPr>
                        </m:naryPr>
                        <m:sub>
                          <m:r>
                            <m:rPr>
                              <m:brk m:alnAt="23"/>
                            </m:rPr>
                            <a:rPr lang="en-US" b="0" i="1" smtClean="0">
                              <a:solidFill>
                                <a:schemeClr val="tx1"/>
                              </a:solidFill>
                              <a:latin typeface="Cambria Math" panose="02040503050406030204" pitchFamily="18" charset="0"/>
                              <a:cs typeface="Times New Roman"/>
                            </a:rPr>
                            <m:t>𝑎</m:t>
                          </m:r>
                        </m:sub>
                        <m:sup>
                          <m:r>
                            <a:rPr lang="en-US" b="0" i="1" smtClean="0">
                              <a:solidFill>
                                <a:schemeClr val="tx1"/>
                              </a:solidFill>
                              <a:latin typeface="Cambria Math" panose="02040503050406030204" pitchFamily="18" charset="0"/>
                              <a:cs typeface="Times New Roman"/>
                            </a:rPr>
                            <m:t>𝑏</m:t>
                          </m:r>
                        </m:sup>
                        <m:e>
                          <m:r>
                            <a:rPr lang="en-US" b="0" i="1" smtClean="0">
                              <a:solidFill>
                                <a:schemeClr val="tx1"/>
                              </a:solidFill>
                              <a:latin typeface="Cambria Math" panose="02040503050406030204" pitchFamily="18" charset="0"/>
                              <a:cs typeface="Times New Roman"/>
                            </a:rPr>
                            <m:t>𝑓</m:t>
                          </m:r>
                          <m:r>
                            <a:rPr lang="en-US" b="0" i="1" smtClean="0">
                              <a:solidFill>
                                <a:schemeClr val="tx1"/>
                              </a:solidFill>
                              <a:latin typeface="Cambria Math" panose="02040503050406030204" pitchFamily="18" charset="0"/>
                              <a:cs typeface="Times New Roman"/>
                            </a:rPr>
                            <m:t>(</m:t>
                          </m:r>
                          <m:r>
                            <a:rPr lang="en-US" b="0" i="1" smtClean="0">
                              <a:solidFill>
                                <a:schemeClr val="tx1"/>
                              </a:solidFill>
                              <a:latin typeface="Cambria Math" panose="02040503050406030204" pitchFamily="18" charset="0"/>
                              <a:cs typeface="Times New Roman"/>
                            </a:rPr>
                            <m:t>𝑥</m:t>
                          </m:r>
                          <m:r>
                            <a:rPr lang="en-US" b="0" i="1" smtClean="0">
                              <a:solidFill>
                                <a:schemeClr val="tx1"/>
                              </a:solidFill>
                              <a:latin typeface="Cambria Math" panose="02040503050406030204" pitchFamily="18" charset="0"/>
                              <a:cs typeface="Times New Roman"/>
                            </a:rPr>
                            <m:t>)</m:t>
                          </m:r>
                        </m:e>
                      </m:nary>
                      <m:r>
                        <a:rPr lang="en-US" b="0" i="1" smtClean="0">
                          <a:solidFill>
                            <a:schemeClr val="tx1"/>
                          </a:solidFill>
                          <a:latin typeface="Cambria Math" panose="02040503050406030204" pitchFamily="18" charset="0"/>
                          <a:cs typeface="Times New Roman"/>
                        </a:rPr>
                        <m:t>𝑑𝑥</m:t>
                      </m:r>
                      <m:r>
                        <a:rPr lang="en-US" b="0" i="1" smtClean="0">
                          <a:solidFill>
                            <a:schemeClr val="tx1"/>
                          </a:solidFill>
                          <a:latin typeface="Cambria Math" panose="02040503050406030204" pitchFamily="18" charset="0"/>
                          <a:cs typeface="Times New Roman"/>
                        </a:rPr>
                        <m:t>=</m:t>
                      </m:r>
                      <m:nary>
                        <m:naryPr>
                          <m:ctrlPr>
                            <a:rPr lang="en-US" b="0" i="1" smtClean="0">
                              <a:solidFill>
                                <a:schemeClr val="tx1"/>
                              </a:solidFill>
                              <a:latin typeface="Cambria Math" panose="02040503050406030204" pitchFamily="18" charset="0"/>
                              <a:cs typeface="Times New Roman"/>
                            </a:rPr>
                          </m:ctrlPr>
                        </m:naryPr>
                        <m:sub>
                          <m:r>
                            <m:rPr>
                              <m:brk m:alnAt="23"/>
                            </m:rPr>
                            <a:rPr lang="en-US" b="0" i="1" smtClean="0">
                              <a:solidFill>
                                <a:schemeClr val="tx1"/>
                              </a:solidFill>
                              <a:latin typeface="Cambria Math" panose="02040503050406030204" pitchFamily="18" charset="0"/>
                              <a:cs typeface="Times New Roman"/>
                            </a:rPr>
                            <m:t>𝑎</m:t>
                          </m:r>
                        </m:sub>
                        <m:sup>
                          <m:r>
                            <a:rPr lang="en-US" b="0" i="1" smtClean="0">
                              <a:solidFill>
                                <a:schemeClr val="tx1"/>
                              </a:solidFill>
                              <a:latin typeface="Cambria Math" panose="02040503050406030204" pitchFamily="18" charset="0"/>
                              <a:cs typeface="Times New Roman"/>
                            </a:rPr>
                            <m:t>𝑐</m:t>
                          </m:r>
                        </m:sup>
                        <m:e>
                          <m:r>
                            <a:rPr lang="en-US" b="0" i="1" smtClean="0">
                              <a:solidFill>
                                <a:schemeClr val="tx1"/>
                              </a:solidFill>
                              <a:latin typeface="Cambria Math" panose="02040503050406030204" pitchFamily="18" charset="0"/>
                              <a:cs typeface="Times New Roman"/>
                            </a:rPr>
                            <m:t>𝑓</m:t>
                          </m:r>
                          <m:r>
                            <a:rPr lang="en-US" b="0" i="1" smtClean="0">
                              <a:solidFill>
                                <a:schemeClr val="tx1"/>
                              </a:solidFill>
                              <a:latin typeface="Cambria Math" panose="02040503050406030204" pitchFamily="18" charset="0"/>
                              <a:cs typeface="Times New Roman"/>
                            </a:rPr>
                            <m:t>(</m:t>
                          </m:r>
                          <m:r>
                            <a:rPr lang="en-US" b="0" i="1" smtClean="0">
                              <a:solidFill>
                                <a:schemeClr val="tx1"/>
                              </a:solidFill>
                              <a:latin typeface="Cambria Math" panose="02040503050406030204" pitchFamily="18" charset="0"/>
                              <a:cs typeface="Times New Roman"/>
                            </a:rPr>
                            <m:t>𝑥</m:t>
                          </m:r>
                          <m:r>
                            <a:rPr lang="en-US" b="0" i="1" smtClean="0">
                              <a:solidFill>
                                <a:schemeClr val="tx1"/>
                              </a:solidFill>
                              <a:latin typeface="Cambria Math" panose="02040503050406030204" pitchFamily="18" charset="0"/>
                              <a:cs typeface="Times New Roman"/>
                            </a:rPr>
                            <m:t>)</m:t>
                          </m:r>
                        </m:e>
                      </m:nary>
                      <m:r>
                        <a:rPr lang="en-US" b="0" i="1" smtClean="0">
                          <a:solidFill>
                            <a:schemeClr val="tx1"/>
                          </a:solidFill>
                          <a:latin typeface="Cambria Math" panose="02040503050406030204" pitchFamily="18" charset="0"/>
                          <a:cs typeface="Times New Roman"/>
                        </a:rPr>
                        <m:t>𝑑𝑥</m:t>
                      </m:r>
                      <m:r>
                        <a:rPr lang="en-US" b="0" i="1" smtClean="0">
                          <a:solidFill>
                            <a:schemeClr val="tx1"/>
                          </a:solidFill>
                          <a:latin typeface="Cambria Math" panose="02040503050406030204" pitchFamily="18" charset="0"/>
                          <a:cs typeface="Times New Roman"/>
                        </a:rPr>
                        <m:t>+</m:t>
                      </m:r>
                      <m:nary>
                        <m:naryPr>
                          <m:ctrlPr>
                            <a:rPr lang="en-US" b="0" i="1" smtClean="0">
                              <a:solidFill>
                                <a:schemeClr val="tx1"/>
                              </a:solidFill>
                              <a:latin typeface="Cambria Math" panose="02040503050406030204" pitchFamily="18" charset="0"/>
                              <a:cs typeface="Times New Roman"/>
                            </a:rPr>
                          </m:ctrlPr>
                        </m:naryPr>
                        <m:sub>
                          <m:r>
                            <m:rPr>
                              <m:brk m:alnAt="23"/>
                            </m:rPr>
                            <a:rPr lang="en-US" b="0" i="1" smtClean="0">
                              <a:solidFill>
                                <a:schemeClr val="tx1"/>
                              </a:solidFill>
                              <a:latin typeface="Cambria Math" panose="02040503050406030204" pitchFamily="18" charset="0"/>
                              <a:cs typeface="Times New Roman"/>
                            </a:rPr>
                            <m:t>𝑐</m:t>
                          </m:r>
                        </m:sub>
                        <m:sup>
                          <m:r>
                            <a:rPr lang="en-US" b="0" i="1" smtClean="0">
                              <a:solidFill>
                                <a:schemeClr val="tx1"/>
                              </a:solidFill>
                              <a:latin typeface="Cambria Math" panose="02040503050406030204" pitchFamily="18" charset="0"/>
                              <a:cs typeface="Times New Roman"/>
                            </a:rPr>
                            <m:t>𝑏</m:t>
                          </m:r>
                        </m:sup>
                        <m:e>
                          <m:r>
                            <a:rPr lang="en-US" b="0" i="1" smtClean="0">
                              <a:solidFill>
                                <a:schemeClr val="tx1"/>
                              </a:solidFill>
                              <a:latin typeface="Cambria Math" panose="02040503050406030204" pitchFamily="18" charset="0"/>
                              <a:cs typeface="Times New Roman"/>
                            </a:rPr>
                            <m:t>𝑓</m:t>
                          </m:r>
                          <m:d>
                            <m:dPr>
                              <m:ctrlPr>
                                <a:rPr lang="en-US" b="0" i="1" smtClean="0">
                                  <a:solidFill>
                                    <a:schemeClr val="tx1"/>
                                  </a:solidFill>
                                  <a:latin typeface="Cambria Math" panose="02040503050406030204" pitchFamily="18" charset="0"/>
                                  <a:cs typeface="Times New Roman"/>
                                </a:rPr>
                              </m:ctrlPr>
                            </m:dPr>
                            <m:e>
                              <m:r>
                                <a:rPr lang="en-US" b="0" i="1" smtClean="0">
                                  <a:solidFill>
                                    <a:schemeClr val="tx1"/>
                                  </a:solidFill>
                                  <a:latin typeface="Cambria Math" panose="02040503050406030204" pitchFamily="18" charset="0"/>
                                  <a:cs typeface="Times New Roman"/>
                                </a:rPr>
                                <m:t>𝑥</m:t>
                              </m:r>
                            </m:e>
                          </m:d>
                          <m:r>
                            <a:rPr lang="en-US" b="0" i="1" smtClean="0">
                              <a:solidFill>
                                <a:schemeClr val="tx1"/>
                              </a:solidFill>
                              <a:latin typeface="Cambria Math" panose="02040503050406030204" pitchFamily="18" charset="0"/>
                              <a:cs typeface="Times New Roman"/>
                            </a:rPr>
                            <m:t>𝑑𝑥</m:t>
                          </m:r>
                        </m:e>
                      </m:nary>
                    </m:oMath>
                  </m:oMathPara>
                </a14:m>
                <a:endParaRPr lang="en-US" dirty="0">
                  <a:solidFill>
                    <a:schemeClr val="tx1"/>
                  </a:solidFill>
                </a:endParaRPr>
              </a:p>
            </p:txBody>
          </p:sp>
        </mc:Choice>
        <mc:Fallback xmlns="">
          <p:sp>
            <p:nvSpPr>
              <p:cNvPr id="3" name="Content Placeholder 2">
                <a:extLst>
                  <a:ext uri="{FF2B5EF4-FFF2-40B4-BE49-F238E27FC236}">
                    <a16:creationId xmlns:a16="http://schemas.microsoft.com/office/drawing/2014/main"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10846559" cy="4756245"/>
              </a:xfrm>
              <a:blipFill>
                <a:blip r:embed="rId2"/>
                <a:stretch>
                  <a:fillRect l="-337" t="-4103"/>
                </a:stretch>
              </a:blipFill>
            </p:spPr>
            <p:txBody>
              <a:bodyPr/>
              <a:lstStyle/>
              <a:p>
                <a:r>
                  <a:rPr lang="en-US">
                    <a:noFill/>
                  </a:rPr>
                  <a:t> </a:t>
                </a:r>
              </a:p>
            </p:txBody>
          </p:sp>
        </mc:Fallback>
      </mc:AlternateContent>
    </p:spTree>
    <p:extLst>
      <p:ext uri="{BB962C8B-B14F-4D97-AF65-F5344CB8AC3E}">
        <p14:creationId xmlns:p14="http://schemas.microsoft.com/office/powerpoint/2010/main" val="378835146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7.7 Improper </a:t>
            </a:r>
            <a:r>
              <a:rPr lang="en-US" sz="3100" dirty="0"/>
              <a:t>Integrals (</a:t>
            </a:r>
            <a:r>
              <a:rPr lang="en-US" sz="3100" dirty="0" smtClean="0"/>
              <a:t>18 </a:t>
            </a:r>
            <a:r>
              <a:rPr lang="en-US" sz="3100" dirty="0"/>
              <a:t>of 25)</a:t>
            </a: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2800" dirty="0"/>
              <a:t/>
            </a:r>
            <a:br>
              <a:rPr lang="en-US" sz="2800" dirty="0"/>
            </a:br>
            <a:endParaRPr lang="en-US"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799" y="1371600"/>
                <a:ext cx="10846559" cy="4756245"/>
              </a:xfrm>
            </p:spPr>
            <p:txBody>
              <a:bodyPr>
                <a:noAutofit/>
              </a:bodyPr>
              <a:lstStyle/>
              <a:p>
                <a:pPr marL="36900" indent="0">
                  <a:lnSpc>
                    <a:spcPct val="100000"/>
                  </a:lnSpc>
                  <a:buNone/>
                </a:pPr>
                <a:r>
                  <a:rPr lang="en-US" b="1" u="sng" dirty="0">
                    <a:solidFill>
                      <a:schemeClr val="tx1"/>
                    </a:solidFill>
                  </a:rPr>
                  <a:t>EXAMPLE</a:t>
                </a:r>
                <a:r>
                  <a:rPr lang="en-US" b="1" dirty="0">
                    <a:solidFill>
                      <a:schemeClr val="tx1"/>
                    </a:solidFill>
                  </a:rPr>
                  <a:t>: </a:t>
                </a:r>
                <a:r>
                  <a:rPr lang="en-US" dirty="0">
                    <a:solidFill>
                      <a:schemeClr val="tx1"/>
                    </a:solidFill>
                  </a:rPr>
                  <a:t>We c</a:t>
                </a:r>
                <a:r>
                  <a:rPr lang="en-US" spc="-10" dirty="0">
                    <a:solidFill>
                      <a:schemeClr val="tx1"/>
                    </a:solidFill>
                  </a:rPr>
                  <a:t>alculate (a) </a:t>
                </a:r>
                <a14:m>
                  <m:oMath xmlns:m="http://schemas.openxmlformats.org/officeDocument/2006/math">
                    <m:nary>
                      <m:naryPr>
                        <m:ctrlPr>
                          <a:rPr lang="en-US" i="1" spc="-10" smtClean="0">
                            <a:solidFill>
                              <a:schemeClr val="tx1"/>
                            </a:solidFill>
                            <a:latin typeface="Cambria Math" panose="02040503050406030204" pitchFamily="18" charset="0"/>
                            <a:cs typeface="Times New Roman"/>
                          </a:rPr>
                        </m:ctrlPr>
                      </m:naryPr>
                      <m:sub>
                        <m:r>
                          <m:rPr>
                            <m:brk m:alnAt="23"/>
                          </m:rPr>
                          <a:rPr lang="en-US" b="0" i="1" spc="-10" smtClean="0">
                            <a:solidFill>
                              <a:schemeClr val="tx1"/>
                            </a:solidFill>
                            <a:latin typeface="Cambria Math" panose="02040503050406030204" pitchFamily="18" charset="0"/>
                            <a:cs typeface="Times New Roman"/>
                          </a:rPr>
                          <m:t>0</m:t>
                        </m:r>
                      </m:sub>
                      <m:sup>
                        <m:r>
                          <a:rPr lang="en-US" b="0" i="1" spc="-10" smtClean="0">
                            <a:solidFill>
                              <a:schemeClr val="tx1"/>
                            </a:solidFill>
                            <a:latin typeface="Cambria Math" panose="02040503050406030204" pitchFamily="18" charset="0"/>
                            <a:cs typeface="Times New Roman"/>
                          </a:rPr>
                          <m:t>9</m:t>
                        </m:r>
                      </m:sup>
                      <m:e>
                        <m:f>
                          <m:fPr>
                            <m:ctrlPr>
                              <a:rPr lang="en-US" i="1" spc="-10" smtClean="0">
                                <a:solidFill>
                                  <a:schemeClr val="tx1"/>
                                </a:solidFill>
                                <a:latin typeface="Cambria Math" panose="02040503050406030204" pitchFamily="18" charset="0"/>
                                <a:cs typeface="Times New Roman"/>
                              </a:rPr>
                            </m:ctrlPr>
                          </m:fPr>
                          <m:num>
                            <m:r>
                              <a:rPr lang="en-US" b="0" i="1" spc="-10" smtClean="0">
                                <a:solidFill>
                                  <a:schemeClr val="tx1"/>
                                </a:solidFill>
                                <a:latin typeface="Cambria Math" panose="02040503050406030204" pitchFamily="18" charset="0"/>
                                <a:cs typeface="Times New Roman"/>
                              </a:rPr>
                              <m:t>𝑑𝑥</m:t>
                            </m:r>
                          </m:num>
                          <m:den>
                            <m:rad>
                              <m:radPr>
                                <m:degHide m:val="on"/>
                                <m:ctrlPr>
                                  <a:rPr lang="en-US" i="1" spc="-10" smtClean="0">
                                    <a:solidFill>
                                      <a:schemeClr val="tx1"/>
                                    </a:solidFill>
                                    <a:latin typeface="Cambria Math" panose="02040503050406030204" pitchFamily="18" charset="0"/>
                                    <a:cs typeface="Times New Roman"/>
                                  </a:rPr>
                                </m:ctrlPr>
                              </m:radPr>
                              <m:deg/>
                              <m:e>
                                <m:r>
                                  <a:rPr lang="en-US" b="0" i="1" spc="-10" smtClean="0">
                                    <a:solidFill>
                                      <a:schemeClr val="tx1"/>
                                    </a:solidFill>
                                    <a:latin typeface="Cambria Math" panose="02040503050406030204" pitchFamily="18" charset="0"/>
                                    <a:cs typeface="Times New Roman"/>
                                  </a:rPr>
                                  <m:t>𝑥</m:t>
                                </m:r>
                              </m:e>
                            </m:rad>
                          </m:den>
                        </m:f>
                      </m:e>
                    </m:nary>
                  </m:oMath>
                </a14:m>
                <a:r>
                  <a:rPr lang="en-US" dirty="0">
                    <a:solidFill>
                      <a:schemeClr val="tx1"/>
                    </a:solidFill>
                  </a:rPr>
                  <a:t> and (b) </a:t>
                </a:r>
                <a14:m>
                  <m:oMath xmlns:m="http://schemas.openxmlformats.org/officeDocument/2006/math">
                    <m:nary>
                      <m:naryPr>
                        <m:ctrlPr>
                          <a:rPr lang="en-US" i="1" smtClean="0">
                            <a:solidFill>
                              <a:schemeClr val="tx1"/>
                            </a:solidFill>
                            <a:latin typeface="Cambria Math" panose="02040503050406030204" pitchFamily="18" charset="0"/>
                          </a:rPr>
                        </m:ctrlPr>
                      </m:naryPr>
                      <m:sub>
                        <m:r>
                          <m:rPr>
                            <m:brk m:alnAt="23"/>
                          </m:rPr>
                          <a:rPr lang="en-US" b="0" i="1" smtClean="0">
                            <a:solidFill>
                              <a:schemeClr val="tx1"/>
                            </a:solidFill>
                            <a:latin typeface="Cambria Math" panose="02040503050406030204" pitchFamily="18" charset="0"/>
                          </a:rPr>
                          <m:t>0</m:t>
                        </m:r>
                      </m:sub>
                      <m:sup>
                        <m:f>
                          <m:fPr>
                            <m:type m:val="skw"/>
                            <m:ctrlPr>
                              <a:rPr lang="en-US" i="1" smtClean="0">
                                <a:solidFill>
                                  <a:schemeClr val="tx1"/>
                                </a:solidFill>
                                <a:latin typeface="Cambria Math" panose="02040503050406030204" pitchFamily="18" charset="0"/>
                              </a:rPr>
                            </m:ctrlPr>
                          </m:fPr>
                          <m:num>
                            <m:r>
                              <a:rPr lang="en-US" b="0" i="1" smtClean="0">
                                <a:solidFill>
                                  <a:schemeClr val="tx1"/>
                                </a:solidFill>
                                <a:latin typeface="Cambria Math" panose="02040503050406030204" pitchFamily="18" charset="0"/>
                              </a:rPr>
                              <m:t>1</m:t>
                            </m:r>
                          </m:num>
                          <m:den>
                            <m:r>
                              <a:rPr lang="en-US" b="0" i="1" smtClean="0">
                                <a:solidFill>
                                  <a:schemeClr val="tx1"/>
                                </a:solidFill>
                                <a:latin typeface="Cambria Math" panose="02040503050406030204" pitchFamily="18" charset="0"/>
                              </a:rPr>
                              <m:t>2</m:t>
                            </m:r>
                          </m:den>
                        </m:f>
                      </m:sup>
                      <m:e>
                        <m:f>
                          <m:fPr>
                            <m:ctrlPr>
                              <a:rPr lang="en-US" i="1" smtClean="0">
                                <a:solidFill>
                                  <a:schemeClr val="tx1"/>
                                </a:solidFill>
                                <a:latin typeface="Cambria Math" panose="02040503050406030204" pitchFamily="18" charset="0"/>
                              </a:rPr>
                            </m:ctrlPr>
                          </m:fPr>
                          <m:num>
                            <m:r>
                              <a:rPr lang="en-US" b="0" i="1" smtClean="0">
                                <a:solidFill>
                                  <a:schemeClr val="tx1"/>
                                </a:solidFill>
                                <a:latin typeface="Cambria Math" panose="02040503050406030204" pitchFamily="18" charset="0"/>
                              </a:rPr>
                              <m:t>𝑑𝑥</m:t>
                            </m:r>
                          </m:num>
                          <m:den>
                            <m:r>
                              <a:rPr lang="en-US" b="0" i="1" smtClean="0">
                                <a:solidFill>
                                  <a:schemeClr val="tx1"/>
                                </a:solidFill>
                                <a:latin typeface="Cambria Math" panose="02040503050406030204" pitchFamily="18" charset="0"/>
                              </a:rPr>
                              <m:t>𝑥</m:t>
                            </m:r>
                          </m:den>
                        </m:f>
                      </m:e>
                    </m:nary>
                  </m:oMath>
                </a14:m>
                <a:r>
                  <a:rPr lang="en-US" dirty="0">
                    <a:solidFill>
                      <a:schemeClr val="tx1"/>
                    </a:solidFill>
                  </a:rPr>
                  <a:t>. </a:t>
                </a:r>
                <a:r>
                  <a:rPr lang="en-US" spc="-5" dirty="0">
                    <a:solidFill>
                      <a:schemeClr val="tx1"/>
                    </a:solidFill>
                  </a:rPr>
                  <a:t>Both</a:t>
                </a:r>
                <a:r>
                  <a:rPr lang="en-US" spc="-50" dirty="0">
                    <a:solidFill>
                      <a:schemeClr val="tx1"/>
                    </a:solidFill>
                  </a:rPr>
                  <a:t> </a:t>
                </a:r>
                <a:r>
                  <a:rPr lang="en-US" spc="-5" dirty="0">
                    <a:solidFill>
                      <a:schemeClr val="tx1"/>
                    </a:solidFill>
                  </a:rPr>
                  <a:t>integrals</a:t>
                </a:r>
                <a:r>
                  <a:rPr lang="en-US" spc="-50" dirty="0">
                    <a:solidFill>
                      <a:schemeClr val="tx1"/>
                    </a:solidFill>
                  </a:rPr>
                  <a:t> </a:t>
                </a:r>
                <a:r>
                  <a:rPr lang="en-US" spc="-10" dirty="0">
                    <a:solidFill>
                      <a:schemeClr val="tx1"/>
                    </a:solidFill>
                  </a:rPr>
                  <a:t>a</a:t>
                </a:r>
                <a:r>
                  <a:rPr lang="en-US" spc="-5" dirty="0">
                    <a:solidFill>
                      <a:schemeClr val="tx1"/>
                    </a:solidFill>
                  </a:rPr>
                  <a:t>re</a:t>
                </a:r>
                <a:r>
                  <a:rPr lang="en-US" spc="-50" dirty="0">
                    <a:solidFill>
                      <a:schemeClr val="tx1"/>
                    </a:solidFill>
                  </a:rPr>
                  <a:t> </a:t>
                </a:r>
                <a:r>
                  <a:rPr lang="en-US" spc="-5" dirty="0">
                    <a:solidFill>
                      <a:schemeClr val="tx1"/>
                    </a:solidFill>
                  </a:rPr>
                  <a:t>improper</a:t>
                </a:r>
                <a:r>
                  <a:rPr lang="en-US" spc="-50" dirty="0">
                    <a:solidFill>
                      <a:schemeClr val="tx1"/>
                    </a:solidFill>
                  </a:rPr>
                  <a:t> </a:t>
                </a:r>
                <a:r>
                  <a:rPr lang="en-US" spc="-5" dirty="0">
                    <a:solidFill>
                      <a:schemeClr val="tx1"/>
                    </a:solidFill>
                  </a:rPr>
                  <a:t>because</a:t>
                </a:r>
                <a:r>
                  <a:rPr lang="en-US" spc="-50" dirty="0">
                    <a:solidFill>
                      <a:schemeClr val="tx1"/>
                    </a:solidFill>
                  </a:rPr>
                  <a:t> </a:t>
                </a:r>
                <a:r>
                  <a:rPr lang="en-US" spc="-5" dirty="0">
                    <a:solidFill>
                      <a:schemeClr val="tx1"/>
                    </a:solidFill>
                  </a:rPr>
                  <a:t>the</a:t>
                </a:r>
                <a:r>
                  <a:rPr lang="en-US" spc="-55" dirty="0">
                    <a:solidFill>
                      <a:schemeClr val="tx1"/>
                    </a:solidFill>
                  </a:rPr>
                  <a:t> </a:t>
                </a:r>
                <a:r>
                  <a:rPr lang="en-US" spc="-5" dirty="0">
                    <a:solidFill>
                      <a:schemeClr val="tx1"/>
                    </a:solidFill>
                  </a:rPr>
                  <a:t>integrands</a:t>
                </a:r>
                <a:r>
                  <a:rPr lang="en-US" spc="-50" dirty="0">
                    <a:solidFill>
                      <a:schemeClr val="tx1"/>
                    </a:solidFill>
                  </a:rPr>
                  <a:t> </a:t>
                </a:r>
                <a:r>
                  <a:rPr lang="en-US" spc="-5" dirty="0">
                    <a:solidFill>
                      <a:schemeClr val="tx1"/>
                    </a:solidFill>
                  </a:rPr>
                  <a:t>have</a:t>
                </a:r>
                <a:r>
                  <a:rPr lang="en-US" spc="-50" dirty="0">
                    <a:solidFill>
                      <a:schemeClr val="tx1"/>
                    </a:solidFill>
                  </a:rPr>
                  <a:t> </a:t>
                </a:r>
                <a:r>
                  <a:rPr lang="en-US" spc="-5" dirty="0">
                    <a:solidFill>
                      <a:schemeClr val="tx1"/>
                    </a:solidFill>
                  </a:rPr>
                  <a:t>infinite</a:t>
                </a:r>
                <a:r>
                  <a:rPr lang="en-US" spc="-55" dirty="0">
                    <a:solidFill>
                      <a:schemeClr val="tx1"/>
                    </a:solidFill>
                  </a:rPr>
                  <a:t> </a:t>
                </a:r>
                <a:r>
                  <a:rPr lang="en-US" spc="-5" dirty="0">
                    <a:solidFill>
                      <a:schemeClr val="tx1"/>
                    </a:solidFill>
                  </a:rPr>
                  <a:t>discontinuities </a:t>
                </a:r>
                <a:r>
                  <a:rPr lang="en-US" spc="-10" dirty="0">
                    <a:solidFill>
                      <a:schemeClr val="tx1"/>
                    </a:solidFill>
                  </a:rPr>
                  <a:t>a</a:t>
                </a:r>
                <a:r>
                  <a:rPr lang="en-US" spc="-5" dirty="0">
                    <a:solidFill>
                      <a:schemeClr val="tx1"/>
                    </a:solidFill>
                  </a:rPr>
                  <a:t>t</a:t>
                </a:r>
                <a:r>
                  <a:rPr lang="en-US" spc="25" dirty="0">
                    <a:solidFill>
                      <a:schemeClr val="tx1"/>
                    </a:solidFill>
                  </a:rPr>
                  <a:t> </a:t>
                </a:r>
                <a:r>
                  <a:rPr lang="en-US" i="1" spc="-5" dirty="0">
                    <a:solidFill>
                      <a:schemeClr val="tx1"/>
                    </a:solidFill>
                  </a:rPr>
                  <a:t>x</a:t>
                </a:r>
                <a:r>
                  <a:rPr lang="en-US" i="1" spc="114" dirty="0">
                    <a:solidFill>
                      <a:schemeClr val="tx1"/>
                    </a:solidFill>
                  </a:rPr>
                  <a:t> </a:t>
                </a:r>
                <a:r>
                  <a:rPr lang="en-US" spc="-25" dirty="0">
                    <a:solidFill>
                      <a:schemeClr val="tx1"/>
                    </a:solidFill>
                  </a:rPr>
                  <a:t>=</a:t>
                </a:r>
                <a:r>
                  <a:rPr lang="en-US" spc="-40" dirty="0">
                    <a:solidFill>
                      <a:schemeClr val="tx1"/>
                    </a:solidFill>
                  </a:rPr>
                  <a:t> </a:t>
                </a:r>
                <a:r>
                  <a:rPr lang="en-US" spc="-10" dirty="0">
                    <a:solidFill>
                      <a:schemeClr val="tx1"/>
                    </a:solidFill>
                  </a:rPr>
                  <a:t>0</a:t>
                </a:r>
                <a:r>
                  <a:rPr lang="en-US" spc="-5" dirty="0">
                    <a:solidFill>
                      <a:schemeClr val="tx1"/>
                    </a:solidFill>
                  </a:rPr>
                  <a:t>. </a:t>
                </a:r>
              </a:p>
              <a:p>
                <a:pPr marL="36900" indent="0">
                  <a:lnSpc>
                    <a:spcPct val="100000"/>
                  </a:lnSpc>
                  <a:buNone/>
                </a:pPr>
                <a:r>
                  <a:rPr lang="en-US" spc="-5" dirty="0"/>
                  <a:t>a) </a:t>
                </a:r>
                <a:r>
                  <a:rPr lang="en-US" spc="-15" dirty="0">
                    <a:solidFill>
                      <a:schemeClr val="tx1"/>
                    </a:solidFill>
                  </a:rPr>
                  <a:t>T</a:t>
                </a:r>
                <a:r>
                  <a:rPr lang="en-US" spc="-5" dirty="0">
                    <a:solidFill>
                      <a:schemeClr val="tx1"/>
                    </a:solidFill>
                  </a:rPr>
                  <a:t>he first integral</a:t>
                </a:r>
                <a:r>
                  <a:rPr lang="en-US" dirty="0">
                    <a:solidFill>
                      <a:schemeClr val="tx1"/>
                    </a:solidFill>
                  </a:rPr>
                  <a:t> </a:t>
                </a:r>
                <a:r>
                  <a:rPr lang="en-US" spc="-5" dirty="0">
                    <a:solidFill>
                      <a:schemeClr val="tx1"/>
                    </a:solidFill>
                  </a:rPr>
                  <a:t>converges:</a:t>
                </a:r>
                <a:endParaRPr lang="en-US" dirty="0">
                  <a:solidFill>
                    <a:schemeClr val="tx1"/>
                  </a:solidFill>
                </a:endParaRPr>
              </a:p>
              <a:p>
                <a:pPr marL="36900" indent="0">
                  <a:lnSpc>
                    <a:spcPct val="100000"/>
                  </a:lnSpc>
                  <a:buNone/>
                </a:pPr>
                <a14:m>
                  <m:oMathPara xmlns:m="http://schemas.openxmlformats.org/officeDocument/2006/math">
                    <m:oMathParaPr>
                      <m:jc m:val="centerGroup"/>
                    </m:oMathParaPr>
                    <m:oMath xmlns:m="http://schemas.openxmlformats.org/officeDocument/2006/math">
                      <m:nary>
                        <m:naryPr>
                          <m:ctrlPr>
                            <a:rPr lang="en-US" i="1" spc="-10">
                              <a:solidFill>
                                <a:schemeClr val="tx1"/>
                              </a:solidFill>
                              <a:latin typeface="Cambria Math" panose="02040503050406030204" pitchFamily="18" charset="0"/>
                              <a:cs typeface="Times New Roman"/>
                            </a:rPr>
                          </m:ctrlPr>
                        </m:naryPr>
                        <m:sub>
                          <m:r>
                            <m:rPr>
                              <m:brk m:alnAt="23"/>
                            </m:rPr>
                            <a:rPr lang="en-US" i="1" spc="-10">
                              <a:solidFill>
                                <a:schemeClr val="tx1"/>
                              </a:solidFill>
                              <a:latin typeface="Cambria Math" panose="02040503050406030204" pitchFamily="18" charset="0"/>
                              <a:cs typeface="Times New Roman"/>
                            </a:rPr>
                            <m:t>0</m:t>
                          </m:r>
                        </m:sub>
                        <m:sup>
                          <m:r>
                            <a:rPr lang="en-US" i="1" spc="-10">
                              <a:solidFill>
                                <a:schemeClr val="tx1"/>
                              </a:solidFill>
                              <a:latin typeface="Cambria Math" panose="02040503050406030204" pitchFamily="18" charset="0"/>
                              <a:cs typeface="Times New Roman"/>
                            </a:rPr>
                            <m:t>9</m:t>
                          </m:r>
                        </m:sup>
                        <m:e>
                          <m:f>
                            <m:fPr>
                              <m:ctrlPr>
                                <a:rPr lang="en-US" i="1" spc="-10">
                                  <a:solidFill>
                                    <a:schemeClr val="tx1"/>
                                  </a:solidFill>
                                  <a:latin typeface="Cambria Math" panose="02040503050406030204" pitchFamily="18" charset="0"/>
                                  <a:cs typeface="Times New Roman"/>
                                </a:rPr>
                              </m:ctrlPr>
                            </m:fPr>
                            <m:num>
                              <m:r>
                                <a:rPr lang="en-US" i="1" spc="-10">
                                  <a:solidFill>
                                    <a:schemeClr val="tx1"/>
                                  </a:solidFill>
                                  <a:latin typeface="Cambria Math" panose="02040503050406030204" pitchFamily="18" charset="0"/>
                                  <a:cs typeface="Times New Roman"/>
                                </a:rPr>
                                <m:t>𝑑𝑥</m:t>
                              </m:r>
                            </m:num>
                            <m:den>
                              <m:rad>
                                <m:radPr>
                                  <m:degHide m:val="on"/>
                                  <m:ctrlPr>
                                    <a:rPr lang="en-US" i="1" spc="-10">
                                      <a:solidFill>
                                        <a:schemeClr val="tx1"/>
                                      </a:solidFill>
                                      <a:latin typeface="Cambria Math" panose="02040503050406030204" pitchFamily="18" charset="0"/>
                                      <a:cs typeface="Times New Roman"/>
                                    </a:rPr>
                                  </m:ctrlPr>
                                </m:radPr>
                                <m:deg/>
                                <m:e>
                                  <m:r>
                                    <a:rPr lang="en-US" i="1" spc="-10">
                                      <a:solidFill>
                                        <a:schemeClr val="tx1"/>
                                      </a:solidFill>
                                      <a:latin typeface="Cambria Math" panose="02040503050406030204" pitchFamily="18" charset="0"/>
                                      <a:cs typeface="Times New Roman"/>
                                    </a:rPr>
                                    <m:t>𝑥</m:t>
                                  </m:r>
                                </m:e>
                              </m:rad>
                            </m:den>
                          </m:f>
                        </m:e>
                      </m:nary>
                      <m:r>
                        <a:rPr lang="en-US" b="0" i="1" spc="-10" smtClean="0">
                          <a:solidFill>
                            <a:schemeClr val="tx1"/>
                          </a:solidFill>
                          <a:latin typeface="Cambria Math" panose="02040503050406030204" pitchFamily="18" charset="0"/>
                          <a:cs typeface="Times New Roman"/>
                        </a:rPr>
                        <m:t>=</m:t>
                      </m:r>
                      <m:func>
                        <m:funcPr>
                          <m:ctrlPr>
                            <a:rPr lang="en-US" b="0" i="1" spc="-10" smtClean="0">
                              <a:solidFill>
                                <a:schemeClr val="tx1"/>
                              </a:solidFill>
                              <a:latin typeface="Cambria Math" panose="02040503050406030204" pitchFamily="18" charset="0"/>
                              <a:cs typeface="Times New Roman"/>
                            </a:rPr>
                          </m:ctrlPr>
                        </m:funcPr>
                        <m:fName>
                          <m:limLow>
                            <m:limLowPr>
                              <m:ctrlPr>
                                <a:rPr lang="en-US" b="0" i="1" spc="-10" smtClean="0">
                                  <a:solidFill>
                                    <a:schemeClr val="tx1"/>
                                  </a:solidFill>
                                  <a:latin typeface="Cambria Math" panose="02040503050406030204" pitchFamily="18" charset="0"/>
                                  <a:cs typeface="Times New Roman"/>
                                </a:rPr>
                              </m:ctrlPr>
                            </m:limLowPr>
                            <m:e>
                              <m:r>
                                <m:rPr>
                                  <m:sty m:val="p"/>
                                </m:rPr>
                                <a:rPr lang="en-US" b="0" i="0" spc="-10" smtClean="0">
                                  <a:solidFill>
                                    <a:schemeClr val="tx1"/>
                                  </a:solidFill>
                                  <a:latin typeface="Cambria Math" panose="02040503050406030204" pitchFamily="18" charset="0"/>
                                  <a:cs typeface="Times New Roman"/>
                                </a:rPr>
                                <m:t>lim</m:t>
                              </m:r>
                            </m:e>
                            <m:lim>
                              <m:r>
                                <a:rPr lang="en-US" b="0" i="1" spc="-10" smtClean="0">
                                  <a:solidFill>
                                    <a:schemeClr val="tx1"/>
                                  </a:solidFill>
                                  <a:latin typeface="Cambria Math" panose="02040503050406030204" pitchFamily="18" charset="0"/>
                                  <a:cs typeface="Times New Roman"/>
                                </a:rPr>
                                <m:t>𝑅</m:t>
                              </m:r>
                              <m:r>
                                <a:rPr lang="en-US" b="0" i="1" spc="-10" smtClean="0">
                                  <a:solidFill>
                                    <a:schemeClr val="tx1"/>
                                  </a:solidFill>
                                  <a:latin typeface="Cambria Math" panose="02040503050406030204" pitchFamily="18" charset="0"/>
                                  <a:ea typeface="Cambria Math" panose="02040503050406030204" pitchFamily="18" charset="0"/>
                                  <a:cs typeface="Times New Roman"/>
                                </a:rPr>
                                <m:t>→</m:t>
                              </m:r>
                              <m:sSup>
                                <m:sSupPr>
                                  <m:ctrlPr>
                                    <a:rPr lang="en-US" b="0" i="1" spc="-10" smtClean="0">
                                      <a:solidFill>
                                        <a:schemeClr val="tx1"/>
                                      </a:solidFill>
                                      <a:latin typeface="Cambria Math" panose="02040503050406030204" pitchFamily="18" charset="0"/>
                                      <a:ea typeface="Cambria Math" panose="02040503050406030204" pitchFamily="18" charset="0"/>
                                      <a:cs typeface="Times New Roman"/>
                                    </a:rPr>
                                  </m:ctrlPr>
                                </m:sSupPr>
                                <m:e>
                                  <m:r>
                                    <a:rPr lang="en-US" b="0" i="1" spc="-10" smtClean="0">
                                      <a:solidFill>
                                        <a:schemeClr val="tx1"/>
                                      </a:solidFill>
                                      <a:latin typeface="Cambria Math" panose="02040503050406030204" pitchFamily="18" charset="0"/>
                                      <a:ea typeface="Cambria Math" panose="02040503050406030204" pitchFamily="18" charset="0"/>
                                      <a:cs typeface="Times New Roman"/>
                                    </a:rPr>
                                    <m:t>0</m:t>
                                  </m:r>
                                </m:e>
                                <m:sup>
                                  <m:r>
                                    <a:rPr lang="en-US" b="0" i="1" spc="-10" smtClean="0">
                                      <a:solidFill>
                                        <a:schemeClr val="tx1"/>
                                      </a:solidFill>
                                      <a:latin typeface="Cambria Math" panose="02040503050406030204" pitchFamily="18" charset="0"/>
                                      <a:ea typeface="Cambria Math" panose="02040503050406030204" pitchFamily="18" charset="0"/>
                                      <a:cs typeface="Times New Roman"/>
                                    </a:rPr>
                                    <m:t>+</m:t>
                                  </m:r>
                                </m:sup>
                              </m:sSup>
                            </m:lim>
                          </m:limLow>
                        </m:fName>
                        <m:e>
                          <m:r>
                            <a:rPr lang="en-US" b="0" i="1" spc="-10" smtClean="0">
                              <a:solidFill>
                                <a:schemeClr val="tx1"/>
                              </a:solidFill>
                              <a:latin typeface="Cambria Math" panose="02040503050406030204" pitchFamily="18" charset="0"/>
                              <a:cs typeface="Times New Roman"/>
                            </a:rPr>
                            <m:t>2</m:t>
                          </m:r>
                          <m:rad>
                            <m:radPr>
                              <m:degHide m:val="on"/>
                              <m:ctrlPr>
                                <a:rPr lang="en-US" b="0" i="1" spc="-10" smtClean="0">
                                  <a:solidFill>
                                    <a:schemeClr val="tx1"/>
                                  </a:solidFill>
                                  <a:latin typeface="Cambria Math" panose="02040503050406030204" pitchFamily="18" charset="0"/>
                                  <a:cs typeface="Times New Roman"/>
                                </a:rPr>
                              </m:ctrlPr>
                            </m:radPr>
                            <m:deg/>
                            <m:e>
                              <m:r>
                                <a:rPr lang="en-US" b="0" i="1" spc="-10" smtClean="0">
                                  <a:solidFill>
                                    <a:schemeClr val="tx1"/>
                                  </a:solidFill>
                                  <a:latin typeface="Cambria Math" panose="02040503050406030204" pitchFamily="18" charset="0"/>
                                  <a:cs typeface="Times New Roman"/>
                                </a:rPr>
                                <m:t>𝑥</m:t>
                              </m:r>
                            </m:e>
                          </m:rad>
                        </m:e>
                      </m:func>
                      <m:sSubSup>
                        <m:sSubSupPr>
                          <m:ctrlPr>
                            <a:rPr lang="en-US" b="0" i="1" spc="-10" smtClean="0">
                              <a:solidFill>
                                <a:schemeClr val="tx1"/>
                              </a:solidFill>
                              <a:latin typeface="Cambria Math" panose="02040503050406030204" pitchFamily="18" charset="0"/>
                              <a:cs typeface="Times New Roman"/>
                            </a:rPr>
                          </m:ctrlPr>
                        </m:sSubSupPr>
                        <m:e>
                          <m:r>
                            <a:rPr lang="en-US" b="0" i="1" spc="-10" smtClean="0">
                              <a:solidFill>
                                <a:schemeClr val="tx1"/>
                              </a:solidFill>
                              <a:latin typeface="Cambria Math" panose="02040503050406030204" pitchFamily="18" charset="0"/>
                              <a:cs typeface="Times New Roman"/>
                            </a:rPr>
                            <m:t>|</m:t>
                          </m:r>
                        </m:e>
                        <m:sub>
                          <m:r>
                            <a:rPr lang="en-US" b="0" i="1" spc="-10" smtClean="0">
                              <a:solidFill>
                                <a:schemeClr val="tx1"/>
                              </a:solidFill>
                              <a:latin typeface="Cambria Math" panose="02040503050406030204" pitchFamily="18" charset="0"/>
                              <a:cs typeface="Times New Roman"/>
                            </a:rPr>
                            <m:t>𝑅</m:t>
                          </m:r>
                        </m:sub>
                        <m:sup>
                          <m:r>
                            <a:rPr lang="en-US" b="0" i="1" spc="-10" smtClean="0">
                              <a:solidFill>
                                <a:schemeClr val="tx1"/>
                              </a:solidFill>
                              <a:latin typeface="Cambria Math" panose="02040503050406030204" pitchFamily="18" charset="0"/>
                              <a:cs typeface="Times New Roman"/>
                            </a:rPr>
                            <m:t>9</m:t>
                          </m:r>
                        </m:sup>
                      </m:sSubSup>
                      <m:r>
                        <a:rPr lang="en-US" b="0" i="1" spc="-10" smtClean="0">
                          <a:solidFill>
                            <a:schemeClr val="tx1"/>
                          </a:solidFill>
                          <a:latin typeface="Cambria Math" panose="02040503050406030204" pitchFamily="18" charset="0"/>
                          <a:cs typeface="Times New Roman"/>
                        </a:rPr>
                        <m:t>=</m:t>
                      </m:r>
                      <m:func>
                        <m:funcPr>
                          <m:ctrlPr>
                            <a:rPr lang="en-US" i="1" spc="-10">
                              <a:solidFill>
                                <a:schemeClr val="tx1"/>
                              </a:solidFill>
                              <a:latin typeface="Cambria Math" panose="02040503050406030204" pitchFamily="18" charset="0"/>
                              <a:cs typeface="Times New Roman"/>
                            </a:rPr>
                          </m:ctrlPr>
                        </m:funcPr>
                        <m:fName>
                          <m:limLow>
                            <m:limLowPr>
                              <m:ctrlPr>
                                <a:rPr lang="en-US" i="1" spc="-10">
                                  <a:solidFill>
                                    <a:schemeClr val="tx1"/>
                                  </a:solidFill>
                                  <a:latin typeface="Cambria Math" panose="02040503050406030204" pitchFamily="18" charset="0"/>
                                  <a:cs typeface="Times New Roman"/>
                                </a:rPr>
                              </m:ctrlPr>
                            </m:limLowPr>
                            <m:e>
                              <m:r>
                                <m:rPr>
                                  <m:sty m:val="p"/>
                                </m:rPr>
                                <a:rPr lang="en-US" spc="-10">
                                  <a:solidFill>
                                    <a:schemeClr val="tx1"/>
                                  </a:solidFill>
                                  <a:latin typeface="Cambria Math" panose="02040503050406030204" pitchFamily="18" charset="0"/>
                                  <a:cs typeface="Times New Roman"/>
                                </a:rPr>
                                <m:t>lim</m:t>
                              </m:r>
                            </m:e>
                            <m:lim>
                              <m:r>
                                <a:rPr lang="en-US" i="1" spc="-10">
                                  <a:solidFill>
                                    <a:schemeClr val="tx1"/>
                                  </a:solidFill>
                                  <a:latin typeface="Cambria Math" panose="02040503050406030204" pitchFamily="18" charset="0"/>
                                  <a:cs typeface="Times New Roman"/>
                                </a:rPr>
                                <m:t>𝑅</m:t>
                              </m:r>
                              <m:r>
                                <a:rPr lang="en-US" i="1" spc="-10">
                                  <a:solidFill>
                                    <a:schemeClr val="tx1"/>
                                  </a:solidFill>
                                  <a:latin typeface="Cambria Math" panose="02040503050406030204" pitchFamily="18" charset="0"/>
                                  <a:ea typeface="Cambria Math" panose="02040503050406030204" pitchFamily="18" charset="0"/>
                                  <a:cs typeface="Times New Roman"/>
                                </a:rPr>
                                <m:t>→</m:t>
                              </m:r>
                              <m:sSup>
                                <m:sSupPr>
                                  <m:ctrlPr>
                                    <a:rPr lang="en-US" i="1" spc="-10">
                                      <a:solidFill>
                                        <a:schemeClr val="tx1"/>
                                      </a:solidFill>
                                      <a:latin typeface="Cambria Math" panose="02040503050406030204" pitchFamily="18" charset="0"/>
                                      <a:ea typeface="Cambria Math" panose="02040503050406030204" pitchFamily="18" charset="0"/>
                                      <a:cs typeface="Times New Roman"/>
                                    </a:rPr>
                                  </m:ctrlPr>
                                </m:sSupPr>
                                <m:e>
                                  <m:r>
                                    <a:rPr lang="en-US" i="1" spc="-10">
                                      <a:solidFill>
                                        <a:schemeClr val="tx1"/>
                                      </a:solidFill>
                                      <a:latin typeface="Cambria Math" panose="02040503050406030204" pitchFamily="18" charset="0"/>
                                      <a:ea typeface="Cambria Math" panose="02040503050406030204" pitchFamily="18" charset="0"/>
                                      <a:cs typeface="Times New Roman"/>
                                    </a:rPr>
                                    <m:t>0</m:t>
                                  </m:r>
                                </m:e>
                                <m:sup>
                                  <m:r>
                                    <a:rPr lang="en-US" i="1" spc="-10">
                                      <a:solidFill>
                                        <a:schemeClr val="tx1"/>
                                      </a:solidFill>
                                      <a:latin typeface="Cambria Math" panose="02040503050406030204" pitchFamily="18" charset="0"/>
                                      <a:ea typeface="Cambria Math" panose="02040503050406030204" pitchFamily="18" charset="0"/>
                                      <a:cs typeface="Times New Roman"/>
                                    </a:rPr>
                                    <m:t>+</m:t>
                                  </m:r>
                                </m:sup>
                              </m:sSup>
                            </m:lim>
                          </m:limLow>
                        </m:fName>
                        <m:e>
                          <m:r>
                            <a:rPr lang="en-US" b="0" i="1" spc="-10" smtClean="0">
                              <a:solidFill>
                                <a:schemeClr val="tx1"/>
                              </a:solidFill>
                              <a:latin typeface="Cambria Math" panose="02040503050406030204" pitchFamily="18" charset="0"/>
                              <a:ea typeface="Cambria Math" panose="02040503050406030204" pitchFamily="18" charset="0"/>
                              <a:cs typeface="Times New Roman"/>
                            </a:rPr>
                            <m:t>(6−</m:t>
                          </m:r>
                          <m:r>
                            <a:rPr lang="en-US" i="1" spc="-10">
                              <a:solidFill>
                                <a:schemeClr val="tx1"/>
                              </a:solidFill>
                              <a:latin typeface="Cambria Math" panose="02040503050406030204" pitchFamily="18" charset="0"/>
                              <a:cs typeface="Times New Roman"/>
                            </a:rPr>
                            <m:t>2</m:t>
                          </m:r>
                          <m:rad>
                            <m:radPr>
                              <m:degHide m:val="on"/>
                              <m:ctrlPr>
                                <a:rPr lang="en-US" i="1" spc="-10">
                                  <a:solidFill>
                                    <a:schemeClr val="tx1"/>
                                  </a:solidFill>
                                  <a:latin typeface="Cambria Math" panose="02040503050406030204" pitchFamily="18" charset="0"/>
                                  <a:cs typeface="Times New Roman"/>
                                </a:rPr>
                              </m:ctrlPr>
                            </m:radPr>
                            <m:deg/>
                            <m:e>
                              <m:r>
                                <a:rPr lang="en-US" b="0" i="1" spc="-10" smtClean="0">
                                  <a:solidFill>
                                    <a:schemeClr val="tx1"/>
                                  </a:solidFill>
                                  <a:latin typeface="Cambria Math" panose="02040503050406030204" pitchFamily="18" charset="0"/>
                                  <a:cs typeface="Times New Roman"/>
                                </a:rPr>
                                <m:t>𝑅</m:t>
                              </m:r>
                            </m:e>
                          </m:rad>
                          <m:r>
                            <a:rPr lang="en-US" b="0" i="1" spc="-10" smtClean="0">
                              <a:solidFill>
                                <a:schemeClr val="tx1"/>
                              </a:solidFill>
                              <a:latin typeface="Cambria Math" panose="02040503050406030204" pitchFamily="18" charset="0"/>
                              <a:cs typeface="Times New Roman"/>
                            </a:rPr>
                            <m:t>)</m:t>
                          </m:r>
                        </m:e>
                      </m:func>
                      <m:r>
                        <a:rPr lang="en-US" b="0" i="1" spc="-10" smtClean="0">
                          <a:solidFill>
                            <a:schemeClr val="tx1"/>
                          </a:solidFill>
                          <a:latin typeface="Cambria Math" panose="02040503050406030204" pitchFamily="18" charset="0"/>
                          <a:cs typeface="Times New Roman"/>
                        </a:rPr>
                        <m:t>=6</m:t>
                      </m:r>
                    </m:oMath>
                  </m:oMathPara>
                </a14:m>
                <a:endParaRPr lang="en-US" dirty="0">
                  <a:solidFill>
                    <a:schemeClr val="tx1"/>
                  </a:solidFill>
                </a:endParaRPr>
              </a:p>
              <a:p>
                <a:pPr marL="494100" indent="-457200">
                  <a:lnSpc>
                    <a:spcPct val="100000"/>
                  </a:lnSpc>
                  <a:buAutoNum type="alphaLcParenR" startAt="2"/>
                </a:pPr>
                <a:r>
                  <a:rPr lang="en-US" spc="-15" dirty="0">
                    <a:latin typeface="Times New Roman"/>
                    <a:cs typeface="Times New Roman"/>
                  </a:rPr>
                  <a:t>Th</a:t>
                </a:r>
                <a:r>
                  <a:rPr lang="en-US" spc="-5" dirty="0">
                    <a:latin typeface="Times New Roman"/>
                    <a:cs typeface="Times New Roman"/>
                  </a:rPr>
                  <a:t>e s</a:t>
                </a:r>
                <a:r>
                  <a:rPr lang="en-US" spc="-10" dirty="0">
                    <a:latin typeface="Times New Roman"/>
                    <a:cs typeface="Times New Roman"/>
                  </a:rPr>
                  <a:t>econ</a:t>
                </a:r>
                <a:r>
                  <a:rPr lang="en-US" spc="-5" dirty="0">
                    <a:latin typeface="Times New Roman"/>
                    <a:cs typeface="Times New Roman"/>
                  </a:rPr>
                  <a:t>d</a:t>
                </a:r>
                <a:r>
                  <a:rPr lang="en-US" dirty="0">
                    <a:latin typeface="Times New Roman"/>
                    <a:cs typeface="Times New Roman"/>
                  </a:rPr>
                  <a:t> </a:t>
                </a:r>
                <a:r>
                  <a:rPr lang="en-US" spc="-10" dirty="0">
                    <a:latin typeface="Times New Roman"/>
                    <a:cs typeface="Times New Roman"/>
                  </a:rPr>
                  <a:t>integra</a:t>
                </a:r>
                <a:r>
                  <a:rPr lang="en-US" spc="-5" dirty="0">
                    <a:latin typeface="Times New Roman"/>
                    <a:cs typeface="Times New Roman"/>
                  </a:rPr>
                  <a:t>l </a:t>
                </a:r>
                <a:r>
                  <a:rPr lang="en-US" spc="-10" dirty="0">
                    <a:latin typeface="Times New Roman"/>
                    <a:cs typeface="Times New Roman"/>
                  </a:rPr>
                  <a:t>diverges: </a:t>
                </a:r>
              </a:p>
              <a:p>
                <a:pPr marL="36900" indent="0">
                  <a:lnSpc>
                    <a:spcPct val="100000"/>
                  </a:lnSpc>
                  <a:buNone/>
                </a:pPr>
                <a14:m>
                  <m:oMathPara xmlns:m="http://schemas.openxmlformats.org/officeDocument/2006/math">
                    <m:oMathParaPr>
                      <m:jc m:val="centerGroup"/>
                    </m:oMathParaPr>
                    <m:oMath xmlns:m="http://schemas.openxmlformats.org/officeDocument/2006/math">
                      <m:nary>
                        <m:naryPr>
                          <m:ctrlPr>
                            <a:rPr lang="en-US" i="1">
                              <a:latin typeface="Cambria Math" panose="02040503050406030204" pitchFamily="18" charset="0"/>
                            </a:rPr>
                          </m:ctrlPr>
                        </m:naryPr>
                        <m:sub>
                          <m:r>
                            <m:rPr>
                              <m:brk m:alnAt="23"/>
                            </m:rPr>
                            <a:rPr lang="en-US" i="1">
                              <a:latin typeface="Cambria Math" panose="02040503050406030204" pitchFamily="18" charset="0"/>
                            </a:rPr>
                            <m:t>0</m:t>
                          </m:r>
                        </m:sub>
                        <m:sup>
                          <m:f>
                            <m:fPr>
                              <m:type m:val="skw"/>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sup>
                        <m:e>
                          <m:f>
                            <m:fPr>
                              <m:ctrlPr>
                                <a:rPr lang="en-US" i="1">
                                  <a:latin typeface="Cambria Math" panose="02040503050406030204" pitchFamily="18" charset="0"/>
                                </a:rPr>
                              </m:ctrlPr>
                            </m:fPr>
                            <m:num>
                              <m:r>
                                <a:rPr lang="en-US" i="1">
                                  <a:latin typeface="Cambria Math" panose="02040503050406030204" pitchFamily="18" charset="0"/>
                                </a:rPr>
                                <m:t>𝑑𝑥</m:t>
                              </m:r>
                            </m:num>
                            <m:den>
                              <m:r>
                                <a:rPr lang="en-US" i="1">
                                  <a:latin typeface="Cambria Math" panose="02040503050406030204" pitchFamily="18" charset="0"/>
                                </a:rPr>
                                <m:t>𝑥</m:t>
                              </m:r>
                            </m:den>
                          </m:f>
                        </m:e>
                      </m:nary>
                      <m:r>
                        <a:rPr lang="en-US" b="0" i="1" smtClean="0">
                          <a:latin typeface="Cambria Math" panose="02040503050406030204" pitchFamily="18" charset="0"/>
                        </a:rPr>
                        <m:t>=</m:t>
                      </m:r>
                      <m:func>
                        <m:funcPr>
                          <m:ctrlPr>
                            <a:rPr lang="en-US" i="1" spc="-10">
                              <a:latin typeface="Cambria Math" panose="02040503050406030204" pitchFamily="18" charset="0"/>
                              <a:cs typeface="Times New Roman"/>
                            </a:rPr>
                          </m:ctrlPr>
                        </m:funcPr>
                        <m:fName>
                          <m:limLow>
                            <m:limLowPr>
                              <m:ctrlPr>
                                <a:rPr lang="en-US" i="1" spc="-10">
                                  <a:latin typeface="Cambria Math" panose="02040503050406030204" pitchFamily="18" charset="0"/>
                                  <a:cs typeface="Times New Roman"/>
                                </a:rPr>
                              </m:ctrlPr>
                            </m:limLowPr>
                            <m:e>
                              <m:r>
                                <m:rPr>
                                  <m:sty m:val="p"/>
                                </m:rPr>
                                <a:rPr lang="en-US" spc="-10">
                                  <a:latin typeface="Cambria Math" panose="02040503050406030204" pitchFamily="18" charset="0"/>
                                  <a:cs typeface="Times New Roman"/>
                                </a:rPr>
                                <m:t>lim</m:t>
                              </m:r>
                            </m:e>
                            <m:lim>
                              <m:r>
                                <a:rPr lang="en-US" i="1" spc="-10">
                                  <a:latin typeface="Cambria Math" panose="02040503050406030204" pitchFamily="18" charset="0"/>
                                  <a:cs typeface="Times New Roman"/>
                                </a:rPr>
                                <m:t>𝑅</m:t>
                              </m:r>
                              <m:r>
                                <a:rPr lang="en-US" i="1" spc="-10">
                                  <a:latin typeface="Cambria Math" panose="02040503050406030204" pitchFamily="18" charset="0"/>
                                  <a:ea typeface="Cambria Math" panose="02040503050406030204" pitchFamily="18" charset="0"/>
                                  <a:cs typeface="Times New Roman"/>
                                </a:rPr>
                                <m:t>→</m:t>
                              </m:r>
                              <m:sSup>
                                <m:sSupPr>
                                  <m:ctrlPr>
                                    <a:rPr lang="en-US" i="1" spc="-10">
                                      <a:latin typeface="Cambria Math" panose="02040503050406030204" pitchFamily="18" charset="0"/>
                                      <a:ea typeface="Cambria Math" panose="02040503050406030204" pitchFamily="18" charset="0"/>
                                      <a:cs typeface="Times New Roman"/>
                                    </a:rPr>
                                  </m:ctrlPr>
                                </m:sSupPr>
                                <m:e>
                                  <m:r>
                                    <a:rPr lang="en-US" i="1" spc="-10">
                                      <a:latin typeface="Cambria Math" panose="02040503050406030204" pitchFamily="18" charset="0"/>
                                      <a:ea typeface="Cambria Math" panose="02040503050406030204" pitchFamily="18" charset="0"/>
                                      <a:cs typeface="Times New Roman"/>
                                    </a:rPr>
                                    <m:t>0</m:t>
                                  </m:r>
                                </m:e>
                                <m:sup>
                                  <m:r>
                                    <a:rPr lang="en-US" i="1" spc="-10">
                                      <a:latin typeface="Cambria Math" panose="02040503050406030204" pitchFamily="18" charset="0"/>
                                      <a:ea typeface="Cambria Math" panose="02040503050406030204" pitchFamily="18" charset="0"/>
                                      <a:cs typeface="Times New Roman"/>
                                    </a:rPr>
                                    <m:t>+</m:t>
                                  </m:r>
                                </m:sup>
                              </m:sSup>
                            </m:lim>
                          </m:limLow>
                        </m:fName>
                        <m:e>
                          <m:func>
                            <m:funcPr>
                              <m:ctrlPr>
                                <a:rPr lang="en-US" i="1" spc="-10" smtClean="0">
                                  <a:latin typeface="Cambria Math" panose="02040503050406030204" pitchFamily="18" charset="0"/>
                                  <a:ea typeface="Cambria Math" panose="02040503050406030204" pitchFamily="18" charset="0"/>
                                  <a:cs typeface="Times New Roman"/>
                                </a:rPr>
                              </m:ctrlPr>
                            </m:funcPr>
                            <m:fName>
                              <m:r>
                                <m:rPr>
                                  <m:sty m:val="p"/>
                                </m:rPr>
                                <a:rPr lang="en-US" i="0" spc="-10" smtClean="0">
                                  <a:latin typeface="Cambria Math" panose="02040503050406030204" pitchFamily="18" charset="0"/>
                                  <a:ea typeface="Cambria Math" panose="02040503050406030204" pitchFamily="18" charset="0"/>
                                  <a:cs typeface="Times New Roman"/>
                                </a:rPr>
                                <m:t>ln</m:t>
                              </m:r>
                            </m:fName>
                            <m:e>
                              <m:r>
                                <a:rPr lang="en-US" b="0" i="1" spc="-10" smtClean="0">
                                  <a:latin typeface="Cambria Math" panose="02040503050406030204" pitchFamily="18" charset="0"/>
                                  <a:ea typeface="Cambria Math" panose="02040503050406030204" pitchFamily="18" charset="0"/>
                                  <a:cs typeface="Times New Roman"/>
                                </a:rPr>
                                <m:t>𝑥</m:t>
                              </m:r>
                            </m:e>
                          </m:func>
                        </m:e>
                      </m:func>
                      <m:sSubSup>
                        <m:sSubSupPr>
                          <m:ctrlPr>
                            <a:rPr lang="en-US" i="1" spc="-10">
                              <a:latin typeface="Cambria Math" panose="02040503050406030204" pitchFamily="18" charset="0"/>
                              <a:cs typeface="Times New Roman"/>
                            </a:rPr>
                          </m:ctrlPr>
                        </m:sSubSupPr>
                        <m:e>
                          <m:r>
                            <a:rPr lang="en-US" i="1" spc="-10">
                              <a:latin typeface="Cambria Math" panose="02040503050406030204" pitchFamily="18" charset="0"/>
                              <a:cs typeface="Times New Roman"/>
                            </a:rPr>
                            <m:t>|</m:t>
                          </m:r>
                        </m:e>
                        <m:sub>
                          <m:r>
                            <a:rPr lang="en-US" i="1" spc="-10">
                              <a:latin typeface="Cambria Math" panose="02040503050406030204" pitchFamily="18" charset="0"/>
                              <a:cs typeface="Times New Roman"/>
                            </a:rPr>
                            <m:t>𝑅</m:t>
                          </m:r>
                        </m:sub>
                        <m:sup>
                          <m:f>
                            <m:fPr>
                              <m:type m:val="skw"/>
                              <m:ctrlPr>
                                <a:rPr lang="en-US" i="1" spc="-10" smtClean="0">
                                  <a:latin typeface="Cambria Math" panose="02040503050406030204" pitchFamily="18" charset="0"/>
                                  <a:cs typeface="Times New Roman"/>
                                </a:rPr>
                              </m:ctrlPr>
                            </m:fPr>
                            <m:num>
                              <m:r>
                                <a:rPr lang="en-US" b="0" i="1" spc="-10" smtClean="0">
                                  <a:latin typeface="Cambria Math" panose="02040503050406030204" pitchFamily="18" charset="0"/>
                                  <a:cs typeface="Times New Roman"/>
                                </a:rPr>
                                <m:t>1</m:t>
                              </m:r>
                            </m:num>
                            <m:den>
                              <m:r>
                                <a:rPr lang="en-US" b="0" i="1" spc="-10" smtClean="0">
                                  <a:latin typeface="Cambria Math" panose="02040503050406030204" pitchFamily="18" charset="0"/>
                                  <a:cs typeface="Times New Roman"/>
                                </a:rPr>
                                <m:t>2</m:t>
                              </m:r>
                            </m:den>
                          </m:f>
                        </m:sup>
                      </m:sSubSup>
                      <m:r>
                        <a:rPr lang="en-US" b="0" i="1" spc="-10" smtClean="0">
                          <a:latin typeface="Cambria Math" panose="02040503050406030204" pitchFamily="18" charset="0"/>
                          <a:cs typeface="Times New Roman"/>
                        </a:rPr>
                        <m:t>=</m:t>
                      </m:r>
                      <m:func>
                        <m:funcPr>
                          <m:ctrlPr>
                            <a:rPr lang="en-US" i="1" spc="-10" smtClean="0">
                              <a:latin typeface="Cambria Math" panose="02040503050406030204" pitchFamily="18" charset="0"/>
                              <a:cs typeface="Times New Roman"/>
                            </a:rPr>
                          </m:ctrlPr>
                        </m:funcPr>
                        <m:fName>
                          <m:limLow>
                            <m:limLowPr>
                              <m:ctrlPr>
                                <a:rPr lang="en-US" i="1" spc="-10">
                                  <a:latin typeface="Cambria Math" panose="02040503050406030204" pitchFamily="18" charset="0"/>
                                  <a:cs typeface="Times New Roman"/>
                                </a:rPr>
                              </m:ctrlPr>
                            </m:limLowPr>
                            <m:e>
                              <m:r>
                                <m:rPr>
                                  <m:sty m:val="p"/>
                                </m:rPr>
                                <a:rPr lang="en-US" spc="-10">
                                  <a:latin typeface="Cambria Math" panose="02040503050406030204" pitchFamily="18" charset="0"/>
                                  <a:cs typeface="Times New Roman"/>
                                </a:rPr>
                                <m:t>lim</m:t>
                              </m:r>
                            </m:e>
                            <m:lim>
                              <m:r>
                                <a:rPr lang="en-US" i="1" spc="-10">
                                  <a:latin typeface="Cambria Math" panose="02040503050406030204" pitchFamily="18" charset="0"/>
                                  <a:cs typeface="Times New Roman"/>
                                </a:rPr>
                                <m:t>𝑅</m:t>
                              </m:r>
                              <m:r>
                                <a:rPr lang="en-US" i="1" spc="-10">
                                  <a:latin typeface="Cambria Math" panose="02040503050406030204" pitchFamily="18" charset="0"/>
                                  <a:ea typeface="Cambria Math" panose="02040503050406030204" pitchFamily="18" charset="0"/>
                                  <a:cs typeface="Times New Roman"/>
                                </a:rPr>
                                <m:t>→</m:t>
                              </m:r>
                              <m:sSup>
                                <m:sSupPr>
                                  <m:ctrlPr>
                                    <a:rPr lang="en-US" i="1" spc="-10">
                                      <a:latin typeface="Cambria Math" panose="02040503050406030204" pitchFamily="18" charset="0"/>
                                      <a:ea typeface="Cambria Math" panose="02040503050406030204" pitchFamily="18" charset="0"/>
                                      <a:cs typeface="Times New Roman"/>
                                    </a:rPr>
                                  </m:ctrlPr>
                                </m:sSupPr>
                                <m:e>
                                  <m:r>
                                    <a:rPr lang="en-US" i="1" spc="-10">
                                      <a:latin typeface="Cambria Math" panose="02040503050406030204" pitchFamily="18" charset="0"/>
                                      <a:ea typeface="Cambria Math" panose="02040503050406030204" pitchFamily="18" charset="0"/>
                                      <a:cs typeface="Times New Roman"/>
                                    </a:rPr>
                                    <m:t>0</m:t>
                                  </m:r>
                                </m:e>
                                <m:sup>
                                  <m:r>
                                    <a:rPr lang="en-US" i="1" spc="-10">
                                      <a:latin typeface="Cambria Math" panose="02040503050406030204" pitchFamily="18" charset="0"/>
                                      <a:ea typeface="Cambria Math" panose="02040503050406030204" pitchFamily="18" charset="0"/>
                                      <a:cs typeface="Times New Roman"/>
                                    </a:rPr>
                                    <m:t>+</m:t>
                                  </m:r>
                                </m:sup>
                              </m:sSup>
                            </m:lim>
                          </m:limLow>
                        </m:fName>
                        <m:e>
                          <m:r>
                            <a:rPr lang="en-US" b="0" i="1" spc="-10" smtClean="0">
                              <a:latin typeface="Cambria Math" panose="02040503050406030204" pitchFamily="18" charset="0"/>
                              <a:ea typeface="Cambria Math" panose="02040503050406030204" pitchFamily="18" charset="0"/>
                              <a:cs typeface="Times New Roman"/>
                            </a:rPr>
                            <m:t>(</m:t>
                          </m:r>
                          <m:func>
                            <m:funcPr>
                              <m:ctrlPr>
                                <a:rPr lang="en-US" i="1" spc="-10">
                                  <a:latin typeface="Cambria Math" panose="02040503050406030204" pitchFamily="18" charset="0"/>
                                  <a:ea typeface="Cambria Math" panose="02040503050406030204" pitchFamily="18" charset="0"/>
                                  <a:cs typeface="Times New Roman"/>
                                </a:rPr>
                              </m:ctrlPr>
                            </m:funcPr>
                            <m:fName>
                              <m:r>
                                <m:rPr>
                                  <m:sty m:val="p"/>
                                </m:rPr>
                                <a:rPr lang="en-US" spc="-10">
                                  <a:latin typeface="Cambria Math" panose="02040503050406030204" pitchFamily="18" charset="0"/>
                                  <a:ea typeface="Cambria Math" panose="02040503050406030204" pitchFamily="18" charset="0"/>
                                  <a:cs typeface="Times New Roman"/>
                                </a:rPr>
                                <m:t>ln</m:t>
                              </m:r>
                            </m:fName>
                            <m:e>
                              <m:f>
                                <m:fPr>
                                  <m:ctrlPr>
                                    <a:rPr lang="en-US" i="1" spc="-10" smtClean="0">
                                      <a:latin typeface="Cambria Math" panose="02040503050406030204" pitchFamily="18" charset="0"/>
                                      <a:ea typeface="Cambria Math" panose="02040503050406030204" pitchFamily="18" charset="0"/>
                                      <a:cs typeface="Times New Roman"/>
                                    </a:rPr>
                                  </m:ctrlPr>
                                </m:fPr>
                                <m:num>
                                  <m:r>
                                    <a:rPr lang="en-US" b="0" i="1" spc="-10" smtClean="0">
                                      <a:latin typeface="Cambria Math" panose="02040503050406030204" pitchFamily="18" charset="0"/>
                                      <a:ea typeface="Cambria Math" panose="02040503050406030204" pitchFamily="18" charset="0"/>
                                      <a:cs typeface="Times New Roman"/>
                                    </a:rPr>
                                    <m:t>1</m:t>
                                  </m:r>
                                </m:num>
                                <m:den>
                                  <m:r>
                                    <a:rPr lang="en-US" b="0" i="1" spc="-10" smtClean="0">
                                      <a:latin typeface="Cambria Math" panose="02040503050406030204" pitchFamily="18" charset="0"/>
                                      <a:ea typeface="Cambria Math" panose="02040503050406030204" pitchFamily="18" charset="0"/>
                                      <a:cs typeface="Times New Roman"/>
                                    </a:rPr>
                                    <m:t>2</m:t>
                                  </m:r>
                                </m:den>
                              </m:f>
                              <m:r>
                                <a:rPr lang="en-US" b="0" i="1" spc="-10" smtClean="0">
                                  <a:latin typeface="Cambria Math" panose="02040503050406030204" pitchFamily="18" charset="0"/>
                                  <a:ea typeface="Cambria Math" panose="02040503050406030204" pitchFamily="18" charset="0"/>
                                  <a:cs typeface="Times New Roman"/>
                                </a:rPr>
                                <m:t>−</m:t>
                              </m:r>
                              <m:func>
                                <m:funcPr>
                                  <m:ctrlPr>
                                    <a:rPr lang="en-US" b="0" i="1" spc="-10" smtClean="0">
                                      <a:latin typeface="Cambria Math" panose="02040503050406030204" pitchFamily="18" charset="0"/>
                                      <a:ea typeface="Cambria Math" panose="02040503050406030204" pitchFamily="18" charset="0"/>
                                      <a:cs typeface="Times New Roman"/>
                                    </a:rPr>
                                  </m:ctrlPr>
                                </m:funcPr>
                                <m:fName>
                                  <m:r>
                                    <m:rPr>
                                      <m:sty m:val="p"/>
                                    </m:rPr>
                                    <a:rPr lang="en-US" b="0" i="0" spc="-10" smtClean="0">
                                      <a:latin typeface="Cambria Math" panose="02040503050406030204" pitchFamily="18" charset="0"/>
                                      <a:ea typeface="Cambria Math" panose="02040503050406030204" pitchFamily="18" charset="0"/>
                                      <a:cs typeface="Times New Roman"/>
                                    </a:rPr>
                                    <m:t>ln</m:t>
                                  </m:r>
                                </m:fName>
                                <m:e>
                                  <m:r>
                                    <a:rPr lang="en-US" b="0" i="1" spc="-10" smtClean="0">
                                      <a:latin typeface="Cambria Math" panose="02040503050406030204" pitchFamily="18" charset="0"/>
                                      <a:ea typeface="Cambria Math" panose="02040503050406030204" pitchFamily="18" charset="0"/>
                                      <a:cs typeface="Times New Roman"/>
                                    </a:rPr>
                                    <m:t>𝑅</m:t>
                                  </m:r>
                                </m:e>
                              </m:func>
                              <m:r>
                                <a:rPr lang="en-US" b="0" i="1" spc="-10" smtClean="0">
                                  <a:latin typeface="Cambria Math" panose="02040503050406030204" pitchFamily="18" charset="0"/>
                                  <a:ea typeface="Cambria Math" panose="02040503050406030204" pitchFamily="18" charset="0"/>
                                  <a:cs typeface="Times New Roman"/>
                                </a:rPr>
                                <m:t>)=∞</m:t>
                              </m:r>
                            </m:e>
                          </m:func>
                        </m:e>
                      </m:func>
                    </m:oMath>
                  </m:oMathPara>
                </a14:m>
                <a:endParaRPr lang="en-US" dirty="0">
                  <a:solidFill>
                    <a:schemeClr val="tx1"/>
                  </a:solidFill>
                </a:endParaRPr>
              </a:p>
            </p:txBody>
          </p:sp>
        </mc:Choice>
        <mc:Fallback xmlns="">
          <p:sp>
            <p:nvSpPr>
              <p:cNvPr id="3" name="Content Placeholder 2">
                <a:extLst>
                  <a:ext uri="{FF2B5EF4-FFF2-40B4-BE49-F238E27FC236}">
                    <a16:creationId xmlns:a16="http://schemas.microsoft.com/office/drawing/2014/main"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10846559" cy="4756245"/>
              </a:xfrm>
              <a:blipFill>
                <a:blip r:embed="rId2"/>
                <a:stretch>
                  <a:fillRect l="-337"/>
                </a:stretch>
              </a:blipFill>
            </p:spPr>
            <p:txBody>
              <a:bodyPr/>
              <a:lstStyle/>
              <a:p>
                <a:r>
                  <a:rPr lang="en-US">
                    <a:noFill/>
                  </a:rPr>
                  <a:t> </a:t>
                </a:r>
              </a:p>
            </p:txBody>
          </p:sp>
        </mc:Fallback>
      </mc:AlternateContent>
    </p:spTree>
    <p:extLst>
      <p:ext uri="{BB962C8B-B14F-4D97-AF65-F5344CB8AC3E}">
        <p14:creationId xmlns:p14="http://schemas.microsoft.com/office/powerpoint/2010/main" val="51993148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7.7 Improper </a:t>
            </a:r>
            <a:r>
              <a:rPr lang="en-US" sz="3100" dirty="0"/>
              <a:t>Integrals (</a:t>
            </a:r>
            <a:r>
              <a:rPr lang="en-US" sz="3100" dirty="0" smtClean="0"/>
              <a:t>19 </a:t>
            </a:r>
            <a:r>
              <a:rPr lang="en-US" sz="3100" dirty="0"/>
              <a:t>of 25)</a:t>
            </a: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2800" dirty="0"/>
              <a:t/>
            </a:r>
            <a:br>
              <a:rPr lang="en-US" sz="2800" dirty="0"/>
            </a:br>
            <a:endParaRPr lang="en-US"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799" y="1371600"/>
                <a:ext cx="10846559" cy="4756245"/>
              </a:xfrm>
            </p:spPr>
            <p:txBody>
              <a:bodyPr>
                <a:noAutofit/>
              </a:bodyPr>
              <a:lstStyle/>
              <a:p>
                <a:pPr marL="36900" indent="0">
                  <a:lnSpc>
                    <a:spcPct val="100000"/>
                  </a:lnSpc>
                  <a:buNone/>
                </a:pPr>
                <a:r>
                  <a:rPr lang="en-US" b="1" u="sng" dirty="0">
                    <a:latin typeface="Times New Roman"/>
                    <a:cs typeface="Times New Roman"/>
                  </a:rPr>
                  <a:t>EXAMPLE</a:t>
                </a:r>
                <a:r>
                  <a:rPr lang="en-US" b="1" dirty="0">
                    <a:latin typeface="Times New Roman"/>
                    <a:cs typeface="Times New Roman"/>
                  </a:rPr>
                  <a:t>:</a:t>
                </a:r>
                <a:r>
                  <a:rPr lang="en-US" dirty="0">
                    <a:latin typeface="Times New Roman"/>
                    <a:cs typeface="Times New Roman"/>
                  </a:rPr>
                  <a:t> </a:t>
                </a:r>
                <a14:m>
                  <m:oMath xmlns:m="http://schemas.openxmlformats.org/officeDocument/2006/math">
                    <m:nary>
                      <m:naryPr>
                        <m:ctrlPr>
                          <a:rPr lang="en-US" i="1" smtClean="0">
                            <a:solidFill>
                              <a:schemeClr val="tx1"/>
                            </a:solidFill>
                            <a:latin typeface="Cambria Math" panose="02040503050406030204" pitchFamily="18" charset="0"/>
                            <a:cs typeface="Times New Roman"/>
                          </a:rPr>
                        </m:ctrlPr>
                      </m:naryPr>
                      <m:sub>
                        <m:r>
                          <m:rPr>
                            <m:brk m:alnAt="23"/>
                          </m:rPr>
                          <a:rPr lang="en-US" b="0" i="1" smtClean="0">
                            <a:solidFill>
                              <a:schemeClr val="tx1"/>
                            </a:solidFill>
                            <a:latin typeface="Cambria Math" panose="02040503050406030204" pitchFamily="18" charset="0"/>
                            <a:cs typeface="Times New Roman"/>
                          </a:rPr>
                          <m:t>0</m:t>
                        </m:r>
                      </m:sub>
                      <m:sup>
                        <m:r>
                          <a:rPr lang="en-US" b="0" i="1" smtClean="0">
                            <a:solidFill>
                              <a:schemeClr val="tx1"/>
                            </a:solidFill>
                            <a:latin typeface="Cambria Math" panose="02040503050406030204" pitchFamily="18" charset="0"/>
                            <a:cs typeface="Times New Roman"/>
                          </a:rPr>
                          <m:t>2</m:t>
                        </m:r>
                      </m:sup>
                      <m:e>
                        <m:f>
                          <m:fPr>
                            <m:ctrlPr>
                              <a:rPr lang="en-US" i="1" smtClean="0">
                                <a:solidFill>
                                  <a:schemeClr val="tx1"/>
                                </a:solidFill>
                                <a:latin typeface="Cambria Math" panose="02040503050406030204" pitchFamily="18" charset="0"/>
                                <a:cs typeface="Times New Roman"/>
                              </a:rPr>
                            </m:ctrlPr>
                          </m:fPr>
                          <m:num>
                            <m:r>
                              <a:rPr lang="en-US" b="0" i="1" smtClean="0">
                                <a:solidFill>
                                  <a:schemeClr val="tx1"/>
                                </a:solidFill>
                                <a:latin typeface="Cambria Math" panose="02040503050406030204" pitchFamily="18" charset="0"/>
                                <a:cs typeface="Times New Roman"/>
                              </a:rPr>
                              <m:t>𝑑𝑥</m:t>
                            </m:r>
                          </m:num>
                          <m:den>
                            <m:sSup>
                              <m:sSupPr>
                                <m:ctrlPr>
                                  <a:rPr lang="en-US" i="1" smtClean="0">
                                    <a:solidFill>
                                      <a:schemeClr val="tx1"/>
                                    </a:solidFill>
                                    <a:latin typeface="Cambria Math" panose="02040503050406030204" pitchFamily="18" charset="0"/>
                                    <a:cs typeface="Times New Roman"/>
                                  </a:rPr>
                                </m:ctrlPr>
                              </m:sSupPr>
                              <m:e>
                                <m:r>
                                  <a:rPr lang="en-US" b="0" i="1" smtClean="0">
                                    <a:solidFill>
                                      <a:schemeClr val="tx1"/>
                                    </a:solidFill>
                                    <a:latin typeface="Cambria Math" panose="02040503050406030204" pitchFamily="18" charset="0"/>
                                    <a:cs typeface="Times New Roman"/>
                                  </a:rPr>
                                  <m:t>(</m:t>
                                </m:r>
                                <m:r>
                                  <a:rPr lang="en-US" b="0" i="1" smtClean="0">
                                    <a:solidFill>
                                      <a:schemeClr val="tx1"/>
                                    </a:solidFill>
                                    <a:latin typeface="Cambria Math" panose="02040503050406030204" pitchFamily="18" charset="0"/>
                                    <a:cs typeface="Times New Roman"/>
                                  </a:rPr>
                                  <m:t>𝑥</m:t>
                                </m:r>
                                <m:r>
                                  <a:rPr lang="en-US" b="0" i="1" smtClean="0">
                                    <a:solidFill>
                                      <a:schemeClr val="tx1"/>
                                    </a:solidFill>
                                    <a:latin typeface="Cambria Math" panose="02040503050406030204" pitchFamily="18" charset="0"/>
                                    <a:cs typeface="Times New Roman"/>
                                  </a:rPr>
                                  <m:t> − 1)</m:t>
                                </m:r>
                              </m:e>
                              <m:sup>
                                <m:f>
                                  <m:fPr>
                                    <m:type m:val="skw"/>
                                    <m:ctrlPr>
                                      <a:rPr lang="en-US" i="1" smtClean="0">
                                        <a:solidFill>
                                          <a:schemeClr val="tx1"/>
                                        </a:solidFill>
                                        <a:latin typeface="Cambria Math" panose="02040503050406030204" pitchFamily="18" charset="0"/>
                                        <a:cs typeface="Times New Roman"/>
                                      </a:rPr>
                                    </m:ctrlPr>
                                  </m:fPr>
                                  <m:num>
                                    <m:r>
                                      <a:rPr lang="en-US" b="0" i="1" smtClean="0">
                                        <a:solidFill>
                                          <a:schemeClr val="tx1"/>
                                        </a:solidFill>
                                        <a:latin typeface="Cambria Math" panose="02040503050406030204" pitchFamily="18" charset="0"/>
                                        <a:cs typeface="Times New Roman"/>
                                      </a:rPr>
                                      <m:t>2</m:t>
                                    </m:r>
                                  </m:num>
                                  <m:den>
                                    <m:r>
                                      <a:rPr lang="en-US" b="0" i="1" smtClean="0">
                                        <a:solidFill>
                                          <a:schemeClr val="tx1"/>
                                        </a:solidFill>
                                        <a:latin typeface="Cambria Math" panose="02040503050406030204" pitchFamily="18" charset="0"/>
                                        <a:cs typeface="Times New Roman"/>
                                      </a:rPr>
                                      <m:t>3</m:t>
                                    </m:r>
                                  </m:den>
                                </m:f>
                              </m:sup>
                            </m:sSup>
                          </m:den>
                        </m:f>
                      </m:e>
                    </m:nary>
                  </m:oMath>
                </a14:m>
                <a:r>
                  <a:rPr lang="en-US" dirty="0">
                    <a:solidFill>
                      <a:schemeClr val="tx1"/>
                    </a:solidFill>
                    <a:latin typeface="Times New Roman"/>
                    <a:cs typeface="Times New Roman"/>
                  </a:rPr>
                  <a:t> is </a:t>
                </a:r>
                <a:r>
                  <a:rPr lang="en-US" spc="-5" dirty="0">
                    <a:solidFill>
                      <a:schemeClr val="tx1"/>
                    </a:solidFill>
                    <a:latin typeface="Times New Roman"/>
                    <a:cs typeface="Times New Roman"/>
                  </a:rPr>
                  <a:t>improper</a:t>
                </a:r>
                <a:r>
                  <a:rPr lang="en-US" spc="120" dirty="0">
                    <a:solidFill>
                      <a:schemeClr val="tx1"/>
                    </a:solidFill>
                    <a:latin typeface="Times New Roman"/>
                    <a:cs typeface="Times New Roman"/>
                  </a:rPr>
                  <a:t> </a:t>
                </a:r>
                <a:r>
                  <a:rPr lang="en-US" spc="-5" dirty="0">
                    <a:solidFill>
                      <a:schemeClr val="tx1"/>
                    </a:solidFill>
                    <a:latin typeface="Times New Roman"/>
                    <a:cs typeface="Times New Roman"/>
                  </a:rPr>
                  <a:t>with</a:t>
                </a:r>
                <a:r>
                  <a:rPr lang="en-US" spc="120" dirty="0">
                    <a:solidFill>
                      <a:schemeClr val="tx1"/>
                    </a:solidFill>
                    <a:latin typeface="Times New Roman"/>
                    <a:cs typeface="Times New Roman"/>
                  </a:rPr>
                  <a:t> </a:t>
                </a:r>
                <a:r>
                  <a:rPr lang="en-US" spc="-5" dirty="0">
                    <a:solidFill>
                      <a:schemeClr val="tx1"/>
                    </a:solidFill>
                    <a:latin typeface="Times New Roman"/>
                    <a:cs typeface="Times New Roman"/>
                  </a:rPr>
                  <a:t>an</a:t>
                </a:r>
                <a:r>
                  <a:rPr lang="en-US" spc="120" dirty="0">
                    <a:solidFill>
                      <a:schemeClr val="tx1"/>
                    </a:solidFill>
                    <a:latin typeface="Times New Roman"/>
                    <a:cs typeface="Times New Roman"/>
                  </a:rPr>
                  <a:t> </a:t>
                </a:r>
                <a:r>
                  <a:rPr lang="en-US" spc="-5" dirty="0">
                    <a:solidFill>
                      <a:schemeClr val="tx1"/>
                    </a:solidFill>
                    <a:latin typeface="Times New Roman"/>
                    <a:cs typeface="Times New Roman"/>
                  </a:rPr>
                  <a:t>infinite</a:t>
                </a:r>
                <a:r>
                  <a:rPr lang="en-US" spc="120" dirty="0">
                    <a:solidFill>
                      <a:schemeClr val="tx1"/>
                    </a:solidFill>
                    <a:latin typeface="Times New Roman"/>
                    <a:cs typeface="Times New Roman"/>
                  </a:rPr>
                  <a:t> </a:t>
                </a:r>
                <a:r>
                  <a:rPr lang="en-US" spc="-5" dirty="0">
                    <a:solidFill>
                      <a:schemeClr val="tx1"/>
                    </a:solidFill>
                    <a:latin typeface="Times New Roman"/>
                    <a:cs typeface="Times New Roman"/>
                  </a:rPr>
                  <a:t>discontinuity</a:t>
                </a:r>
                <a:r>
                  <a:rPr lang="en-US" spc="120" dirty="0">
                    <a:solidFill>
                      <a:schemeClr val="tx1"/>
                    </a:solidFill>
                    <a:latin typeface="Times New Roman"/>
                    <a:cs typeface="Times New Roman"/>
                  </a:rPr>
                  <a:t> </a:t>
                </a:r>
                <a:r>
                  <a:rPr lang="en-US" spc="-5" dirty="0">
                    <a:solidFill>
                      <a:schemeClr val="tx1"/>
                    </a:solidFill>
                    <a:latin typeface="Times New Roman"/>
                    <a:cs typeface="Times New Roman"/>
                  </a:rPr>
                  <a:t>at</a:t>
                </a:r>
                <a:r>
                  <a:rPr lang="en-US" dirty="0">
                    <a:solidFill>
                      <a:schemeClr val="tx1"/>
                    </a:solidFill>
                    <a:latin typeface="Times New Roman"/>
                    <a:cs typeface="Times New Roman"/>
                  </a:rPr>
                  <a:t> </a:t>
                </a:r>
                <a:r>
                  <a:rPr lang="en-US" i="1" spc="-5" dirty="0">
                    <a:solidFill>
                      <a:schemeClr val="tx1"/>
                    </a:solidFill>
                    <a:latin typeface="Times New Roman"/>
                    <a:cs typeface="Times New Roman"/>
                  </a:rPr>
                  <a:t>x</a:t>
                </a:r>
                <a:r>
                  <a:rPr lang="en-US" i="1" spc="114" dirty="0">
                    <a:solidFill>
                      <a:schemeClr val="tx1"/>
                    </a:solidFill>
                    <a:latin typeface="Times New Roman"/>
                    <a:cs typeface="Times New Roman"/>
                  </a:rPr>
                  <a:t> </a:t>
                </a:r>
                <a:r>
                  <a:rPr lang="en-US" spc="-25" dirty="0">
                    <a:solidFill>
                      <a:schemeClr val="tx1"/>
                    </a:solidFill>
                    <a:latin typeface="Lucida Sans Unicode"/>
                    <a:cs typeface="Lucida Sans Unicode"/>
                  </a:rPr>
                  <a:t>=</a:t>
                </a:r>
                <a:r>
                  <a:rPr lang="en-US" spc="-40" dirty="0">
                    <a:solidFill>
                      <a:schemeClr val="tx1"/>
                    </a:solidFill>
                    <a:latin typeface="Lucida Sans Unicode"/>
                    <a:cs typeface="Lucida Sans Unicode"/>
                  </a:rPr>
                  <a:t> </a:t>
                </a:r>
                <a:r>
                  <a:rPr lang="en-US" spc="-5" dirty="0">
                    <a:solidFill>
                      <a:schemeClr val="tx1"/>
                    </a:solidFill>
                    <a:latin typeface="Times New Roman"/>
                    <a:cs typeface="Times New Roman"/>
                  </a:rPr>
                  <a:t>1. </a:t>
                </a:r>
                <a:endParaRPr lang="en-US" spc="-5" dirty="0">
                  <a:solidFill>
                    <a:srgbClr val="231F20"/>
                  </a:solidFill>
                  <a:latin typeface="Times New Roman"/>
                  <a:cs typeface="Times New Roman"/>
                </a:endParaRPr>
              </a:p>
              <a:p>
                <a:pPr marL="36900" indent="0">
                  <a:lnSpc>
                    <a:spcPct val="100000"/>
                  </a:lnSpc>
                  <a:buNone/>
                </a:pPr>
                <a14:m>
                  <m:oMathPara xmlns:m="http://schemas.openxmlformats.org/officeDocument/2006/math">
                    <m:oMathParaPr>
                      <m:jc m:val="centerGroup"/>
                    </m:oMathParaPr>
                    <m:oMath xmlns:m="http://schemas.openxmlformats.org/officeDocument/2006/math">
                      <m:nary>
                        <m:naryPr>
                          <m:ctrlPr>
                            <a:rPr lang="en-US" i="1">
                              <a:latin typeface="Cambria Math" panose="02040503050406030204" pitchFamily="18" charset="0"/>
                              <a:cs typeface="Times New Roman"/>
                            </a:rPr>
                          </m:ctrlPr>
                        </m:naryPr>
                        <m:sub>
                          <m:r>
                            <m:rPr>
                              <m:brk m:alnAt="23"/>
                            </m:rPr>
                            <a:rPr lang="en-US" i="1">
                              <a:latin typeface="Cambria Math" panose="02040503050406030204" pitchFamily="18" charset="0"/>
                              <a:cs typeface="Times New Roman"/>
                            </a:rPr>
                            <m:t>0</m:t>
                          </m:r>
                        </m:sub>
                        <m:sup>
                          <m:r>
                            <a:rPr lang="en-US" b="0" i="1" smtClean="0">
                              <a:latin typeface="Cambria Math" panose="02040503050406030204" pitchFamily="18" charset="0"/>
                              <a:cs typeface="Times New Roman"/>
                            </a:rPr>
                            <m:t>1</m:t>
                          </m:r>
                        </m:sup>
                        <m:e>
                          <m:f>
                            <m:fPr>
                              <m:ctrlPr>
                                <a:rPr lang="en-US" i="1">
                                  <a:latin typeface="Cambria Math" panose="02040503050406030204" pitchFamily="18" charset="0"/>
                                  <a:cs typeface="Times New Roman"/>
                                </a:rPr>
                              </m:ctrlPr>
                            </m:fPr>
                            <m:num>
                              <m:r>
                                <a:rPr lang="en-US" i="1">
                                  <a:latin typeface="Cambria Math" panose="02040503050406030204" pitchFamily="18" charset="0"/>
                                  <a:cs typeface="Times New Roman"/>
                                </a:rPr>
                                <m:t>𝑑𝑥</m:t>
                              </m:r>
                            </m:num>
                            <m:den>
                              <m:sSup>
                                <m:sSupPr>
                                  <m:ctrlPr>
                                    <a:rPr lang="en-US" i="1">
                                      <a:latin typeface="Cambria Math" panose="02040503050406030204" pitchFamily="18" charset="0"/>
                                      <a:cs typeface="Times New Roman"/>
                                    </a:rPr>
                                  </m:ctrlPr>
                                </m:sSupPr>
                                <m:e>
                                  <m:r>
                                    <a:rPr lang="en-US" i="1">
                                      <a:latin typeface="Cambria Math" panose="02040503050406030204" pitchFamily="18" charset="0"/>
                                      <a:cs typeface="Times New Roman"/>
                                    </a:rPr>
                                    <m:t>(</m:t>
                                  </m:r>
                                  <m:r>
                                    <a:rPr lang="en-US" i="1">
                                      <a:latin typeface="Cambria Math" panose="02040503050406030204" pitchFamily="18" charset="0"/>
                                      <a:cs typeface="Times New Roman"/>
                                    </a:rPr>
                                    <m:t>𝑥</m:t>
                                  </m:r>
                                  <m:r>
                                    <a:rPr lang="en-US" i="1">
                                      <a:latin typeface="Cambria Math" panose="02040503050406030204" pitchFamily="18" charset="0"/>
                                      <a:cs typeface="Times New Roman"/>
                                    </a:rPr>
                                    <m:t>−1)</m:t>
                                  </m:r>
                                </m:e>
                                <m:sup>
                                  <m:f>
                                    <m:fPr>
                                      <m:type m:val="skw"/>
                                      <m:ctrlPr>
                                        <a:rPr lang="en-US" i="1">
                                          <a:latin typeface="Cambria Math" panose="02040503050406030204" pitchFamily="18" charset="0"/>
                                          <a:cs typeface="Times New Roman"/>
                                        </a:rPr>
                                      </m:ctrlPr>
                                    </m:fPr>
                                    <m:num>
                                      <m:r>
                                        <a:rPr lang="en-US" i="1">
                                          <a:latin typeface="Cambria Math" panose="02040503050406030204" pitchFamily="18" charset="0"/>
                                          <a:cs typeface="Times New Roman"/>
                                        </a:rPr>
                                        <m:t>2</m:t>
                                      </m:r>
                                    </m:num>
                                    <m:den>
                                      <m:r>
                                        <a:rPr lang="en-US" i="1">
                                          <a:latin typeface="Cambria Math" panose="02040503050406030204" pitchFamily="18" charset="0"/>
                                          <a:cs typeface="Times New Roman"/>
                                        </a:rPr>
                                        <m:t>3</m:t>
                                      </m:r>
                                    </m:den>
                                  </m:f>
                                </m:sup>
                              </m:sSup>
                            </m:den>
                          </m:f>
                        </m:e>
                      </m:nary>
                      <m:r>
                        <a:rPr lang="en-US" b="0" i="1" smtClean="0">
                          <a:latin typeface="Cambria Math" panose="02040503050406030204" pitchFamily="18" charset="0"/>
                          <a:cs typeface="Times New Roman"/>
                        </a:rPr>
                        <m:t>=</m:t>
                      </m:r>
                      <m:func>
                        <m:funcPr>
                          <m:ctrlPr>
                            <a:rPr lang="en-US" b="0" i="1" smtClean="0">
                              <a:latin typeface="Cambria Math" panose="02040503050406030204" pitchFamily="18" charset="0"/>
                              <a:cs typeface="Times New Roman"/>
                            </a:rPr>
                          </m:ctrlPr>
                        </m:funcPr>
                        <m:fName>
                          <m:limLow>
                            <m:limLowPr>
                              <m:ctrlPr>
                                <a:rPr lang="en-US" b="0" i="1" smtClean="0">
                                  <a:latin typeface="Cambria Math" panose="02040503050406030204" pitchFamily="18" charset="0"/>
                                  <a:cs typeface="Times New Roman"/>
                                </a:rPr>
                              </m:ctrlPr>
                            </m:limLowPr>
                            <m:e>
                              <m:r>
                                <m:rPr>
                                  <m:sty m:val="p"/>
                                </m:rPr>
                                <a:rPr lang="en-US" b="0" i="0" smtClean="0">
                                  <a:latin typeface="Cambria Math" panose="02040503050406030204" pitchFamily="18" charset="0"/>
                                  <a:cs typeface="Times New Roman"/>
                                </a:rPr>
                                <m:t>lim</m:t>
                              </m:r>
                            </m:e>
                            <m:lim>
                              <m:r>
                                <a:rPr lang="en-US" b="0" i="1" smtClean="0">
                                  <a:latin typeface="Cambria Math" panose="02040503050406030204" pitchFamily="18" charset="0"/>
                                  <a:cs typeface="Times New Roman"/>
                                </a:rPr>
                                <m:t>𝑅</m:t>
                              </m:r>
                              <m:r>
                                <a:rPr lang="en-US" b="0" i="1" smtClean="0">
                                  <a:latin typeface="Cambria Math" panose="02040503050406030204" pitchFamily="18" charset="0"/>
                                  <a:ea typeface="Cambria Math" panose="02040503050406030204" pitchFamily="18" charset="0"/>
                                  <a:cs typeface="Times New Roman"/>
                                </a:rPr>
                                <m:t>→</m:t>
                              </m:r>
                              <m:sSup>
                                <m:sSupPr>
                                  <m:ctrlPr>
                                    <a:rPr lang="en-US" b="0" i="1" smtClean="0">
                                      <a:latin typeface="Cambria Math" panose="02040503050406030204" pitchFamily="18" charset="0"/>
                                      <a:ea typeface="Cambria Math" panose="02040503050406030204" pitchFamily="18" charset="0"/>
                                      <a:cs typeface="Times New Roman"/>
                                    </a:rPr>
                                  </m:ctrlPr>
                                </m:sSupPr>
                                <m:e>
                                  <m:r>
                                    <a:rPr lang="en-US" b="0" i="1" smtClean="0">
                                      <a:latin typeface="Cambria Math" panose="02040503050406030204" pitchFamily="18" charset="0"/>
                                      <a:ea typeface="Cambria Math" panose="02040503050406030204" pitchFamily="18" charset="0"/>
                                      <a:cs typeface="Times New Roman"/>
                                    </a:rPr>
                                    <m:t>1</m:t>
                                  </m:r>
                                </m:e>
                                <m:sup>
                                  <m:r>
                                    <a:rPr lang="en-US" b="0" i="1" smtClean="0">
                                      <a:latin typeface="Cambria Math" panose="02040503050406030204" pitchFamily="18" charset="0"/>
                                      <a:ea typeface="Cambria Math" panose="02040503050406030204" pitchFamily="18" charset="0"/>
                                      <a:cs typeface="Times New Roman"/>
                                    </a:rPr>
                                    <m:t>−</m:t>
                                  </m:r>
                                </m:sup>
                              </m:sSup>
                            </m:lim>
                          </m:limLow>
                        </m:fName>
                        <m:e>
                          <m:nary>
                            <m:naryPr>
                              <m:ctrlPr>
                                <a:rPr lang="en-US" i="1">
                                  <a:latin typeface="Cambria Math" panose="02040503050406030204" pitchFamily="18" charset="0"/>
                                  <a:cs typeface="Times New Roman"/>
                                </a:rPr>
                              </m:ctrlPr>
                            </m:naryPr>
                            <m:sub>
                              <m:r>
                                <m:rPr>
                                  <m:brk m:alnAt="23"/>
                                </m:rPr>
                                <a:rPr lang="en-US" i="1">
                                  <a:latin typeface="Cambria Math" panose="02040503050406030204" pitchFamily="18" charset="0"/>
                                  <a:cs typeface="Times New Roman"/>
                                </a:rPr>
                                <m:t>0</m:t>
                              </m:r>
                            </m:sub>
                            <m:sup>
                              <m:r>
                                <a:rPr lang="en-US" b="0" i="1" smtClean="0">
                                  <a:latin typeface="Cambria Math" panose="02040503050406030204" pitchFamily="18" charset="0"/>
                                  <a:cs typeface="Times New Roman"/>
                                </a:rPr>
                                <m:t>𝑅</m:t>
                              </m:r>
                            </m:sup>
                            <m:e>
                              <m:f>
                                <m:fPr>
                                  <m:ctrlPr>
                                    <a:rPr lang="en-US" i="1">
                                      <a:latin typeface="Cambria Math" panose="02040503050406030204" pitchFamily="18" charset="0"/>
                                      <a:cs typeface="Times New Roman"/>
                                    </a:rPr>
                                  </m:ctrlPr>
                                </m:fPr>
                                <m:num>
                                  <m:r>
                                    <a:rPr lang="en-US" i="1">
                                      <a:latin typeface="Cambria Math" panose="02040503050406030204" pitchFamily="18" charset="0"/>
                                      <a:cs typeface="Times New Roman"/>
                                    </a:rPr>
                                    <m:t>𝑑𝑥</m:t>
                                  </m:r>
                                </m:num>
                                <m:den>
                                  <m:sSup>
                                    <m:sSupPr>
                                      <m:ctrlPr>
                                        <a:rPr lang="en-US" i="1">
                                          <a:latin typeface="Cambria Math" panose="02040503050406030204" pitchFamily="18" charset="0"/>
                                          <a:cs typeface="Times New Roman"/>
                                        </a:rPr>
                                      </m:ctrlPr>
                                    </m:sSupPr>
                                    <m:e>
                                      <m:r>
                                        <a:rPr lang="en-US" i="1">
                                          <a:latin typeface="Cambria Math" panose="02040503050406030204" pitchFamily="18" charset="0"/>
                                          <a:cs typeface="Times New Roman"/>
                                        </a:rPr>
                                        <m:t>(</m:t>
                                      </m:r>
                                      <m:r>
                                        <a:rPr lang="en-US" i="1">
                                          <a:latin typeface="Cambria Math" panose="02040503050406030204" pitchFamily="18" charset="0"/>
                                          <a:cs typeface="Times New Roman"/>
                                        </a:rPr>
                                        <m:t>𝑥</m:t>
                                      </m:r>
                                      <m:r>
                                        <a:rPr lang="en-US" i="1">
                                          <a:latin typeface="Cambria Math" panose="02040503050406030204" pitchFamily="18" charset="0"/>
                                          <a:cs typeface="Times New Roman"/>
                                        </a:rPr>
                                        <m:t>−1)</m:t>
                                      </m:r>
                                    </m:e>
                                    <m:sup>
                                      <m:f>
                                        <m:fPr>
                                          <m:type m:val="skw"/>
                                          <m:ctrlPr>
                                            <a:rPr lang="en-US" i="1">
                                              <a:latin typeface="Cambria Math" panose="02040503050406030204" pitchFamily="18" charset="0"/>
                                              <a:cs typeface="Times New Roman"/>
                                            </a:rPr>
                                          </m:ctrlPr>
                                        </m:fPr>
                                        <m:num>
                                          <m:r>
                                            <a:rPr lang="en-US" i="1">
                                              <a:latin typeface="Cambria Math" panose="02040503050406030204" pitchFamily="18" charset="0"/>
                                              <a:cs typeface="Times New Roman"/>
                                            </a:rPr>
                                            <m:t>2</m:t>
                                          </m:r>
                                        </m:num>
                                        <m:den>
                                          <m:r>
                                            <a:rPr lang="en-US" i="1">
                                              <a:latin typeface="Cambria Math" panose="02040503050406030204" pitchFamily="18" charset="0"/>
                                              <a:cs typeface="Times New Roman"/>
                                            </a:rPr>
                                            <m:t>3</m:t>
                                          </m:r>
                                        </m:den>
                                      </m:f>
                                    </m:sup>
                                  </m:sSup>
                                </m:den>
                              </m:f>
                            </m:e>
                          </m:nary>
                        </m:e>
                      </m:func>
                      <m:r>
                        <a:rPr lang="en-US" i="1">
                          <a:latin typeface="Cambria Math" panose="02040503050406030204" pitchFamily="18" charset="0"/>
                          <a:cs typeface="Times New Roman"/>
                        </a:rPr>
                        <m:t>=</m:t>
                      </m:r>
                      <m:func>
                        <m:funcPr>
                          <m:ctrlPr>
                            <a:rPr lang="en-US" i="1">
                              <a:latin typeface="Cambria Math" panose="02040503050406030204" pitchFamily="18" charset="0"/>
                              <a:cs typeface="Times New Roman"/>
                            </a:rPr>
                          </m:ctrlPr>
                        </m:funcPr>
                        <m:fName>
                          <m:limLow>
                            <m:limLowPr>
                              <m:ctrlPr>
                                <a:rPr lang="en-US" i="1">
                                  <a:latin typeface="Cambria Math" panose="02040503050406030204" pitchFamily="18" charset="0"/>
                                  <a:cs typeface="Times New Roman"/>
                                </a:rPr>
                              </m:ctrlPr>
                            </m:limLowPr>
                            <m:e>
                              <m:r>
                                <m:rPr>
                                  <m:sty m:val="p"/>
                                </m:rPr>
                                <a:rPr lang="en-US">
                                  <a:latin typeface="Cambria Math" panose="02040503050406030204" pitchFamily="18" charset="0"/>
                                  <a:cs typeface="Times New Roman"/>
                                </a:rPr>
                                <m:t>lim</m:t>
                              </m:r>
                            </m:e>
                            <m:lim>
                              <m:r>
                                <a:rPr lang="en-US" i="1">
                                  <a:latin typeface="Cambria Math" panose="02040503050406030204" pitchFamily="18" charset="0"/>
                                  <a:cs typeface="Times New Roman"/>
                                </a:rPr>
                                <m:t>𝑅</m:t>
                              </m:r>
                              <m:r>
                                <a:rPr lang="en-US" i="1">
                                  <a:latin typeface="Cambria Math" panose="02040503050406030204" pitchFamily="18" charset="0"/>
                                  <a:ea typeface="Cambria Math" panose="02040503050406030204" pitchFamily="18" charset="0"/>
                                  <a:cs typeface="Times New Roman"/>
                                </a:rPr>
                                <m:t>→</m:t>
                              </m:r>
                              <m:sSup>
                                <m:sSupPr>
                                  <m:ctrlPr>
                                    <a:rPr lang="en-US" i="1">
                                      <a:latin typeface="Cambria Math" panose="02040503050406030204" pitchFamily="18" charset="0"/>
                                      <a:ea typeface="Cambria Math" panose="02040503050406030204" pitchFamily="18" charset="0"/>
                                      <a:cs typeface="Times New Roman"/>
                                    </a:rPr>
                                  </m:ctrlPr>
                                </m:sSupPr>
                                <m:e>
                                  <m:r>
                                    <a:rPr lang="en-US" i="1">
                                      <a:latin typeface="Cambria Math" panose="02040503050406030204" pitchFamily="18" charset="0"/>
                                      <a:ea typeface="Cambria Math" panose="02040503050406030204" pitchFamily="18" charset="0"/>
                                      <a:cs typeface="Times New Roman"/>
                                    </a:rPr>
                                    <m:t>1</m:t>
                                  </m:r>
                                </m:e>
                                <m:sup>
                                  <m:r>
                                    <a:rPr lang="en-US" i="1">
                                      <a:latin typeface="Cambria Math" panose="02040503050406030204" pitchFamily="18" charset="0"/>
                                      <a:ea typeface="Cambria Math" panose="02040503050406030204" pitchFamily="18" charset="0"/>
                                      <a:cs typeface="Times New Roman"/>
                                    </a:rPr>
                                    <m:t>−</m:t>
                                  </m:r>
                                </m:sup>
                              </m:sSup>
                            </m:lim>
                          </m:limLow>
                        </m:fName>
                        <m:e>
                          <m:r>
                            <a:rPr lang="en-US" b="0" i="1" smtClean="0">
                              <a:latin typeface="Cambria Math" panose="02040503050406030204" pitchFamily="18" charset="0"/>
                              <a:ea typeface="Cambria Math" panose="02040503050406030204" pitchFamily="18" charset="0"/>
                              <a:cs typeface="Times New Roman"/>
                            </a:rPr>
                            <m:t>3</m:t>
                          </m:r>
                          <m:sSup>
                            <m:sSupPr>
                              <m:ctrlPr>
                                <a:rPr lang="en-US" b="0" i="1" smtClean="0">
                                  <a:latin typeface="Cambria Math" panose="02040503050406030204" pitchFamily="18" charset="0"/>
                                  <a:ea typeface="Cambria Math" panose="02040503050406030204" pitchFamily="18" charset="0"/>
                                  <a:cs typeface="Times New Roman"/>
                                </a:rPr>
                              </m:ctrlPr>
                            </m:sSupPr>
                            <m:e>
                              <m:r>
                                <a:rPr lang="en-US" b="0" i="1" smtClean="0">
                                  <a:latin typeface="Cambria Math" panose="02040503050406030204" pitchFamily="18" charset="0"/>
                                  <a:ea typeface="Cambria Math" panose="02040503050406030204" pitchFamily="18" charset="0"/>
                                  <a:cs typeface="Times New Roman"/>
                                </a:rPr>
                                <m:t>(</m:t>
                              </m:r>
                              <m:r>
                                <a:rPr lang="en-US" b="0" i="1" smtClean="0">
                                  <a:latin typeface="Cambria Math" panose="02040503050406030204" pitchFamily="18" charset="0"/>
                                  <a:ea typeface="Cambria Math" panose="02040503050406030204" pitchFamily="18" charset="0"/>
                                  <a:cs typeface="Times New Roman"/>
                                </a:rPr>
                                <m:t>𝑥</m:t>
                              </m:r>
                              <m:r>
                                <a:rPr lang="en-US" b="0" i="1" smtClean="0">
                                  <a:latin typeface="Cambria Math" panose="02040503050406030204" pitchFamily="18" charset="0"/>
                                  <a:ea typeface="Cambria Math" panose="02040503050406030204" pitchFamily="18" charset="0"/>
                                  <a:cs typeface="Times New Roman"/>
                                </a:rPr>
                                <m:t>−1)</m:t>
                              </m:r>
                            </m:e>
                            <m:sup>
                              <m:f>
                                <m:fPr>
                                  <m:type m:val="skw"/>
                                  <m:ctrlPr>
                                    <a:rPr lang="en-US" b="0" i="1" smtClean="0">
                                      <a:latin typeface="Cambria Math" panose="02040503050406030204" pitchFamily="18" charset="0"/>
                                      <a:ea typeface="Cambria Math" panose="02040503050406030204" pitchFamily="18" charset="0"/>
                                      <a:cs typeface="Times New Roman"/>
                                    </a:rPr>
                                  </m:ctrlPr>
                                </m:fPr>
                                <m:num>
                                  <m:r>
                                    <a:rPr lang="en-US" b="0" i="1" smtClean="0">
                                      <a:latin typeface="Cambria Math" panose="02040503050406030204" pitchFamily="18" charset="0"/>
                                      <a:ea typeface="Cambria Math" panose="02040503050406030204" pitchFamily="18" charset="0"/>
                                      <a:cs typeface="Times New Roman"/>
                                    </a:rPr>
                                    <m:t>1</m:t>
                                  </m:r>
                                </m:num>
                                <m:den>
                                  <m:r>
                                    <a:rPr lang="en-US" b="0" i="1" smtClean="0">
                                      <a:latin typeface="Cambria Math" panose="02040503050406030204" pitchFamily="18" charset="0"/>
                                      <a:ea typeface="Cambria Math" panose="02040503050406030204" pitchFamily="18" charset="0"/>
                                      <a:cs typeface="Times New Roman"/>
                                    </a:rPr>
                                    <m:t>3</m:t>
                                  </m:r>
                                </m:den>
                              </m:f>
                            </m:sup>
                          </m:sSup>
                          <m:sSubSup>
                            <m:sSubSupPr>
                              <m:ctrlPr>
                                <a:rPr lang="en-US" b="0" i="1" smtClean="0">
                                  <a:latin typeface="Cambria Math" panose="02040503050406030204" pitchFamily="18" charset="0"/>
                                  <a:ea typeface="Cambria Math" panose="02040503050406030204" pitchFamily="18" charset="0"/>
                                  <a:cs typeface="Times New Roman"/>
                                </a:rPr>
                              </m:ctrlPr>
                            </m:sSubSupPr>
                            <m:e>
                              <m:r>
                                <a:rPr lang="en-US" b="0" i="1" smtClean="0">
                                  <a:latin typeface="Cambria Math" panose="02040503050406030204" pitchFamily="18" charset="0"/>
                                  <a:ea typeface="Cambria Math" panose="02040503050406030204" pitchFamily="18" charset="0"/>
                                  <a:cs typeface="Times New Roman"/>
                                </a:rPr>
                                <m:t>|</m:t>
                              </m:r>
                            </m:e>
                            <m:sub>
                              <m:r>
                                <a:rPr lang="en-US" b="0" i="1" smtClean="0">
                                  <a:latin typeface="Cambria Math" panose="02040503050406030204" pitchFamily="18" charset="0"/>
                                  <a:ea typeface="Cambria Math" panose="02040503050406030204" pitchFamily="18" charset="0"/>
                                  <a:cs typeface="Times New Roman"/>
                                </a:rPr>
                                <m:t>0</m:t>
                              </m:r>
                            </m:sub>
                            <m:sup>
                              <m:r>
                                <a:rPr lang="en-US" b="0" i="1" smtClean="0">
                                  <a:latin typeface="Cambria Math" panose="02040503050406030204" pitchFamily="18" charset="0"/>
                                  <a:ea typeface="Cambria Math" panose="02040503050406030204" pitchFamily="18" charset="0"/>
                                  <a:cs typeface="Times New Roman"/>
                                </a:rPr>
                                <m:t>𝑅</m:t>
                              </m:r>
                            </m:sup>
                          </m:sSubSup>
                        </m:e>
                      </m:func>
                      <m:r>
                        <a:rPr lang="en-US" b="0" i="1" smtClean="0">
                          <a:latin typeface="Cambria Math" panose="02040503050406030204" pitchFamily="18" charset="0"/>
                          <a:cs typeface="Times New Roman"/>
                        </a:rPr>
                        <m:t>=</m:t>
                      </m:r>
                      <m:func>
                        <m:funcPr>
                          <m:ctrlPr>
                            <a:rPr lang="en-US" i="1">
                              <a:latin typeface="Cambria Math" panose="02040503050406030204" pitchFamily="18" charset="0"/>
                              <a:cs typeface="Times New Roman"/>
                            </a:rPr>
                          </m:ctrlPr>
                        </m:funcPr>
                        <m:fName>
                          <m:limLow>
                            <m:limLowPr>
                              <m:ctrlPr>
                                <a:rPr lang="en-US" i="1">
                                  <a:latin typeface="Cambria Math" panose="02040503050406030204" pitchFamily="18" charset="0"/>
                                  <a:cs typeface="Times New Roman"/>
                                </a:rPr>
                              </m:ctrlPr>
                            </m:limLowPr>
                            <m:e>
                              <m:r>
                                <m:rPr>
                                  <m:sty m:val="p"/>
                                </m:rPr>
                                <a:rPr lang="en-US">
                                  <a:latin typeface="Cambria Math" panose="02040503050406030204" pitchFamily="18" charset="0"/>
                                  <a:cs typeface="Times New Roman"/>
                                </a:rPr>
                                <m:t>lim</m:t>
                              </m:r>
                            </m:e>
                            <m:lim>
                              <m:r>
                                <a:rPr lang="en-US" i="1">
                                  <a:latin typeface="Cambria Math" panose="02040503050406030204" pitchFamily="18" charset="0"/>
                                  <a:cs typeface="Times New Roman"/>
                                </a:rPr>
                                <m:t>𝑅</m:t>
                              </m:r>
                              <m:r>
                                <a:rPr lang="en-US" i="1">
                                  <a:latin typeface="Cambria Math" panose="02040503050406030204" pitchFamily="18" charset="0"/>
                                  <a:ea typeface="Cambria Math" panose="02040503050406030204" pitchFamily="18" charset="0"/>
                                  <a:cs typeface="Times New Roman"/>
                                </a:rPr>
                                <m:t>→</m:t>
                              </m:r>
                              <m:sSup>
                                <m:sSupPr>
                                  <m:ctrlPr>
                                    <a:rPr lang="en-US" i="1">
                                      <a:latin typeface="Cambria Math" panose="02040503050406030204" pitchFamily="18" charset="0"/>
                                      <a:ea typeface="Cambria Math" panose="02040503050406030204" pitchFamily="18" charset="0"/>
                                      <a:cs typeface="Times New Roman"/>
                                    </a:rPr>
                                  </m:ctrlPr>
                                </m:sSupPr>
                                <m:e>
                                  <m:r>
                                    <a:rPr lang="en-US" i="1">
                                      <a:latin typeface="Cambria Math" panose="02040503050406030204" pitchFamily="18" charset="0"/>
                                      <a:ea typeface="Cambria Math" panose="02040503050406030204" pitchFamily="18" charset="0"/>
                                      <a:cs typeface="Times New Roman"/>
                                    </a:rPr>
                                    <m:t>1</m:t>
                                  </m:r>
                                </m:e>
                                <m:sup>
                                  <m:r>
                                    <a:rPr lang="en-US" i="1">
                                      <a:latin typeface="Cambria Math" panose="02040503050406030204" pitchFamily="18" charset="0"/>
                                      <a:ea typeface="Cambria Math" panose="02040503050406030204" pitchFamily="18" charset="0"/>
                                      <a:cs typeface="Times New Roman"/>
                                    </a:rPr>
                                    <m:t>−</m:t>
                                  </m:r>
                                </m:sup>
                              </m:sSup>
                            </m:lim>
                          </m:limLow>
                        </m:fName>
                        <m:e>
                          <m:r>
                            <a:rPr lang="en-US" b="0" i="1" smtClean="0">
                              <a:latin typeface="Cambria Math" panose="02040503050406030204" pitchFamily="18" charset="0"/>
                              <a:ea typeface="Cambria Math" panose="02040503050406030204" pitchFamily="18" charset="0"/>
                              <a:cs typeface="Times New Roman"/>
                            </a:rPr>
                            <m:t>(</m:t>
                          </m:r>
                          <m:r>
                            <a:rPr lang="en-US" i="1">
                              <a:latin typeface="Cambria Math" panose="02040503050406030204" pitchFamily="18" charset="0"/>
                              <a:ea typeface="Cambria Math" panose="02040503050406030204" pitchFamily="18" charset="0"/>
                              <a:cs typeface="Times New Roman"/>
                            </a:rPr>
                            <m:t>3</m:t>
                          </m:r>
                          <m:sSup>
                            <m:sSupPr>
                              <m:ctrlPr>
                                <a:rPr lang="en-US" i="1">
                                  <a:latin typeface="Cambria Math" panose="02040503050406030204" pitchFamily="18" charset="0"/>
                                  <a:ea typeface="Cambria Math" panose="02040503050406030204" pitchFamily="18" charset="0"/>
                                  <a:cs typeface="Times New Roman"/>
                                </a:rPr>
                              </m:ctrlPr>
                            </m:sSupPr>
                            <m:e>
                              <m:d>
                                <m:dPr>
                                  <m:ctrlPr>
                                    <a:rPr lang="en-US" b="0" i="1" smtClean="0">
                                      <a:latin typeface="Cambria Math" panose="02040503050406030204" pitchFamily="18" charset="0"/>
                                      <a:ea typeface="Cambria Math" panose="02040503050406030204" pitchFamily="18" charset="0"/>
                                      <a:cs typeface="Times New Roman"/>
                                    </a:rPr>
                                  </m:ctrlPr>
                                </m:dPr>
                                <m:e>
                                  <m:r>
                                    <a:rPr lang="en-US" b="0" i="1" smtClean="0">
                                      <a:latin typeface="Cambria Math" panose="02040503050406030204" pitchFamily="18" charset="0"/>
                                      <a:ea typeface="Cambria Math" panose="02040503050406030204" pitchFamily="18" charset="0"/>
                                      <a:cs typeface="Times New Roman"/>
                                    </a:rPr>
                                    <m:t>𝑅</m:t>
                                  </m:r>
                                  <m:r>
                                    <a:rPr lang="en-US" i="1">
                                      <a:latin typeface="Cambria Math" panose="02040503050406030204" pitchFamily="18" charset="0"/>
                                      <a:ea typeface="Cambria Math" panose="02040503050406030204" pitchFamily="18" charset="0"/>
                                      <a:cs typeface="Times New Roman"/>
                                    </a:rPr>
                                    <m:t>−1</m:t>
                                  </m:r>
                                </m:e>
                              </m:d>
                            </m:e>
                            <m:sup>
                              <m:f>
                                <m:fPr>
                                  <m:type m:val="skw"/>
                                  <m:ctrlPr>
                                    <a:rPr lang="en-US" i="1">
                                      <a:latin typeface="Cambria Math" panose="02040503050406030204" pitchFamily="18" charset="0"/>
                                      <a:ea typeface="Cambria Math" panose="02040503050406030204" pitchFamily="18" charset="0"/>
                                      <a:cs typeface="Times New Roman"/>
                                    </a:rPr>
                                  </m:ctrlPr>
                                </m:fPr>
                                <m:num>
                                  <m:r>
                                    <a:rPr lang="en-US" i="1">
                                      <a:latin typeface="Cambria Math" panose="02040503050406030204" pitchFamily="18" charset="0"/>
                                      <a:ea typeface="Cambria Math" panose="02040503050406030204" pitchFamily="18" charset="0"/>
                                      <a:cs typeface="Times New Roman"/>
                                    </a:rPr>
                                    <m:t>1</m:t>
                                  </m:r>
                                </m:num>
                                <m:den>
                                  <m:r>
                                    <a:rPr lang="en-US" i="1">
                                      <a:latin typeface="Cambria Math" panose="02040503050406030204" pitchFamily="18" charset="0"/>
                                      <a:ea typeface="Cambria Math" panose="02040503050406030204" pitchFamily="18" charset="0"/>
                                      <a:cs typeface="Times New Roman"/>
                                    </a:rPr>
                                    <m:t>3</m:t>
                                  </m:r>
                                </m:den>
                              </m:f>
                            </m:sup>
                          </m:sSup>
                          <m:r>
                            <a:rPr lang="en-US" b="0" i="1" smtClean="0">
                              <a:latin typeface="Cambria Math" panose="02040503050406030204" pitchFamily="18" charset="0"/>
                              <a:ea typeface="Cambria Math" panose="02040503050406030204" pitchFamily="18" charset="0"/>
                              <a:cs typeface="Times New Roman"/>
                            </a:rPr>
                            <m:t>+3)</m:t>
                          </m:r>
                        </m:e>
                      </m:func>
                      <m:r>
                        <a:rPr lang="en-US" b="0" i="1" smtClean="0">
                          <a:latin typeface="Cambria Math" panose="02040503050406030204" pitchFamily="18" charset="0"/>
                          <a:ea typeface="Cambria Math" panose="02040503050406030204" pitchFamily="18" charset="0"/>
                          <a:cs typeface="Times New Roman"/>
                        </a:rPr>
                        <m:t>=3</m:t>
                      </m:r>
                    </m:oMath>
                  </m:oMathPara>
                </a14:m>
                <a:endParaRPr lang="en-US" dirty="0">
                  <a:latin typeface="Times New Roman"/>
                  <a:cs typeface="Times New Roman"/>
                </a:endParaRPr>
              </a:p>
              <a:p>
                <a:pPr marL="36900" indent="0">
                  <a:lnSpc>
                    <a:spcPct val="100000"/>
                  </a:lnSpc>
                  <a:buNone/>
                </a:pPr>
                <a14:m>
                  <m:oMathPara xmlns:m="http://schemas.openxmlformats.org/officeDocument/2006/math">
                    <m:oMathParaPr>
                      <m:jc m:val="centerGroup"/>
                    </m:oMathParaPr>
                    <m:oMath xmlns:m="http://schemas.openxmlformats.org/officeDocument/2006/math">
                      <m:nary>
                        <m:naryPr>
                          <m:ctrlPr>
                            <a:rPr lang="en-US" i="1">
                              <a:latin typeface="Cambria Math" panose="02040503050406030204" pitchFamily="18" charset="0"/>
                              <a:cs typeface="Times New Roman"/>
                            </a:rPr>
                          </m:ctrlPr>
                        </m:naryPr>
                        <m:sub>
                          <m:r>
                            <a:rPr lang="en-US" b="0" i="1" smtClean="0">
                              <a:latin typeface="Cambria Math" panose="02040503050406030204" pitchFamily="18" charset="0"/>
                              <a:cs typeface="Times New Roman"/>
                            </a:rPr>
                            <m:t>1</m:t>
                          </m:r>
                        </m:sub>
                        <m:sup>
                          <m:r>
                            <a:rPr lang="en-US" b="0" i="1" smtClean="0">
                              <a:latin typeface="Cambria Math" panose="02040503050406030204" pitchFamily="18" charset="0"/>
                              <a:cs typeface="Times New Roman"/>
                            </a:rPr>
                            <m:t>2</m:t>
                          </m:r>
                        </m:sup>
                        <m:e>
                          <m:f>
                            <m:fPr>
                              <m:ctrlPr>
                                <a:rPr lang="en-US" i="1">
                                  <a:latin typeface="Cambria Math" panose="02040503050406030204" pitchFamily="18" charset="0"/>
                                  <a:cs typeface="Times New Roman"/>
                                </a:rPr>
                              </m:ctrlPr>
                            </m:fPr>
                            <m:num>
                              <m:r>
                                <a:rPr lang="en-US" i="1">
                                  <a:latin typeface="Cambria Math" panose="02040503050406030204" pitchFamily="18" charset="0"/>
                                  <a:cs typeface="Times New Roman"/>
                                </a:rPr>
                                <m:t>𝑑𝑥</m:t>
                              </m:r>
                            </m:num>
                            <m:den>
                              <m:sSup>
                                <m:sSupPr>
                                  <m:ctrlPr>
                                    <a:rPr lang="en-US" i="1">
                                      <a:latin typeface="Cambria Math" panose="02040503050406030204" pitchFamily="18" charset="0"/>
                                      <a:cs typeface="Times New Roman"/>
                                    </a:rPr>
                                  </m:ctrlPr>
                                </m:sSupPr>
                                <m:e>
                                  <m:r>
                                    <a:rPr lang="en-US" i="1">
                                      <a:latin typeface="Cambria Math" panose="02040503050406030204" pitchFamily="18" charset="0"/>
                                      <a:cs typeface="Times New Roman"/>
                                    </a:rPr>
                                    <m:t>(</m:t>
                                  </m:r>
                                  <m:r>
                                    <a:rPr lang="en-US" i="1">
                                      <a:latin typeface="Cambria Math" panose="02040503050406030204" pitchFamily="18" charset="0"/>
                                      <a:cs typeface="Times New Roman"/>
                                    </a:rPr>
                                    <m:t>𝑥</m:t>
                                  </m:r>
                                  <m:r>
                                    <a:rPr lang="en-US" i="1">
                                      <a:latin typeface="Cambria Math" panose="02040503050406030204" pitchFamily="18" charset="0"/>
                                      <a:cs typeface="Times New Roman"/>
                                    </a:rPr>
                                    <m:t>−1)</m:t>
                                  </m:r>
                                </m:e>
                                <m:sup>
                                  <m:f>
                                    <m:fPr>
                                      <m:type m:val="skw"/>
                                      <m:ctrlPr>
                                        <a:rPr lang="en-US" i="1">
                                          <a:latin typeface="Cambria Math" panose="02040503050406030204" pitchFamily="18" charset="0"/>
                                          <a:cs typeface="Times New Roman"/>
                                        </a:rPr>
                                      </m:ctrlPr>
                                    </m:fPr>
                                    <m:num>
                                      <m:r>
                                        <a:rPr lang="en-US" i="1">
                                          <a:latin typeface="Cambria Math" panose="02040503050406030204" pitchFamily="18" charset="0"/>
                                          <a:cs typeface="Times New Roman"/>
                                        </a:rPr>
                                        <m:t>2</m:t>
                                      </m:r>
                                    </m:num>
                                    <m:den>
                                      <m:r>
                                        <a:rPr lang="en-US" i="1">
                                          <a:latin typeface="Cambria Math" panose="02040503050406030204" pitchFamily="18" charset="0"/>
                                          <a:cs typeface="Times New Roman"/>
                                        </a:rPr>
                                        <m:t>3</m:t>
                                      </m:r>
                                    </m:den>
                                  </m:f>
                                </m:sup>
                              </m:sSup>
                            </m:den>
                          </m:f>
                        </m:e>
                      </m:nary>
                      <m:r>
                        <a:rPr lang="en-US" i="1">
                          <a:latin typeface="Cambria Math" panose="02040503050406030204" pitchFamily="18" charset="0"/>
                          <a:cs typeface="Times New Roman"/>
                        </a:rPr>
                        <m:t>=</m:t>
                      </m:r>
                      <m:func>
                        <m:funcPr>
                          <m:ctrlPr>
                            <a:rPr lang="en-US" i="1">
                              <a:latin typeface="Cambria Math" panose="02040503050406030204" pitchFamily="18" charset="0"/>
                              <a:cs typeface="Times New Roman"/>
                            </a:rPr>
                          </m:ctrlPr>
                        </m:funcPr>
                        <m:fName>
                          <m:limLow>
                            <m:limLowPr>
                              <m:ctrlPr>
                                <a:rPr lang="en-US" i="1">
                                  <a:latin typeface="Cambria Math" panose="02040503050406030204" pitchFamily="18" charset="0"/>
                                  <a:cs typeface="Times New Roman"/>
                                </a:rPr>
                              </m:ctrlPr>
                            </m:limLowPr>
                            <m:e>
                              <m:r>
                                <m:rPr>
                                  <m:sty m:val="p"/>
                                </m:rPr>
                                <a:rPr lang="en-US">
                                  <a:latin typeface="Cambria Math" panose="02040503050406030204" pitchFamily="18" charset="0"/>
                                  <a:cs typeface="Times New Roman"/>
                                </a:rPr>
                                <m:t>lim</m:t>
                              </m:r>
                            </m:e>
                            <m:lim>
                              <m:r>
                                <a:rPr lang="en-US" i="1">
                                  <a:latin typeface="Cambria Math" panose="02040503050406030204" pitchFamily="18" charset="0"/>
                                  <a:cs typeface="Times New Roman"/>
                                </a:rPr>
                                <m:t>𝑅</m:t>
                              </m:r>
                              <m:r>
                                <a:rPr lang="en-US" i="1">
                                  <a:latin typeface="Cambria Math" panose="02040503050406030204" pitchFamily="18" charset="0"/>
                                  <a:ea typeface="Cambria Math" panose="02040503050406030204" pitchFamily="18" charset="0"/>
                                  <a:cs typeface="Times New Roman"/>
                                </a:rPr>
                                <m:t>→</m:t>
                              </m:r>
                              <m:sSup>
                                <m:sSupPr>
                                  <m:ctrlPr>
                                    <a:rPr lang="en-US" i="1">
                                      <a:latin typeface="Cambria Math" panose="02040503050406030204" pitchFamily="18" charset="0"/>
                                      <a:ea typeface="Cambria Math" panose="02040503050406030204" pitchFamily="18" charset="0"/>
                                      <a:cs typeface="Times New Roman"/>
                                    </a:rPr>
                                  </m:ctrlPr>
                                </m:sSupPr>
                                <m:e>
                                  <m:r>
                                    <a:rPr lang="en-US" i="1">
                                      <a:latin typeface="Cambria Math" panose="02040503050406030204" pitchFamily="18" charset="0"/>
                                      <a:ea typeface="Cambria Math" panose="02040503050406030204" pitchFamily="18" charset="0"/>
                                      <a:cs typeface="Times New Roman"/>
                                    </a:rPr>
                                    <m:t>1</m:t>
                                  </m:r>
                                </m:e>
                                <m:sup>
                                  <m:r>
                                    <a:rPr lang="en-US" b="0" i="1" smtClean="0">
                                      <a:latin typeface="Cambria Math" panose="02040503050406030204" pitchFamily="18" charset="0"/>
                                      <a:ea typeface="Cambria Math" panose="02040503050406030204" pitchFamily="18" charset="0"/>
                                      <a:cs typeface="Times New Roman"/>
                                    </a:rPr>
                                    <m:t>+</m:t>
                                  </m:r>
                                </m:sup>
                              </m:sSup>
                            </m:lim>
                          </m:limLow>
                        </m:fName>
                        <m:e>
                          <m:nary>
                            <m:naryPr>
                              <m:ctrlPr>
                                <a:rPr lang="en-US" i="1">
                                  <a:latin typeface="Cambria Math" panose="02040503050406030204" pitchFamily="18" charset="0"/>
                                  <a:cs typeface="Times New Roman"/>
                                </a:rPr>
                              </m:ctrlPr>
                            </m:naryPr>
                            <m:sub>
                              <m:r>
                                <a:rPr lang="en-US" b="0" i="1" smtClean="0">
                                  <a:latin typeface="Cambria Math" panose="02040503050406030204" pitchFamily="18" charset="0"/>
                                  <a:cs typeface="Times New Roman"/>
                                </a:rPr>
                                <m:t>𝑅</m:t>
                              </m:r>
                            </m:sub>
                            <m:sup>
                              <m:r>
                                <a:rPr lang="en-US" b="0" i="1" smtClean="0">
                                  <a:latin typeface="Cambria Math" panose="02040503050406030204" pitchFamily="18" charset="0"/>
                                  <a:cs typeface="Times New Roman"/>
                                </a:rPr>
                                <m:t>2</m:t>
                              </m:r>
                            </m:sup>
                            <m:e>
                              <m:f>
                                <m:fPr>
                                  <m:ctrlPr>
                                    <a:rPr lang="en-US" i="1">
                                      <a:latin typeface="Cambria Math" panose="02040503050406030204" pitchFamily="18" charset="0"/>
                                      <a:cs typeface="Times New Roman"/>
                                    </a:rPr>
                                  </m:ctrlPr>
                                </m:fPr>
                                <m:num>
                                  <m:r>
                                    <a:rPr lang="en-US" i="1">
                                      <a:latin typeface="Cambria Math" panose="02040503050406030204" pitchFamily="18" charset="0"/>
                                      <a:cs typeface="Times New Roman"/>
                                    </a:rPr>
                                    <m:t>𝑑𝑥</m:t>
                                  </m:r>
                                </m:num>
                                <m:den>
                                  <m:sSup>
                                    <m:sSupPr>
                                      <m:ctrlPr>
                                        <a:rPr lang="en-US" i="1">
                                          <a:latin typeface="Cambria Math" panose="02040503050406030204" pitchFamily="18" charset="0"/>
                                          <a:cs typeface="Times New Roman"/>
                                        </a:rPr>
                                      </m:ctrlPr>
                                    </m:sSupPr>
                                    <m:e>
                                      <m:r>
                                        <a:rPr lang="en-US" i="1">
                                          <a:latin typeface="Cambria Math" panose="02040503050406030204" pitchFamily="18" charset="0"/>
                                          <a:cs typeface="Times New Roman"/>
                                        </a:rPr>
                                        <m:t>(</m:t>
                                      </m:r>
                                      <m:r>
                                        <a:rPr lang="en-US" i="1">
                                          <a:latin typeface="Cambria Math" panose="02040503050406030204" pitchFamily="18" charset="0"/>
                                          <a:cs typeface="Times New Roman"/>
                                        </a:rPr>
                                        <m:t>𝑥</m:t>
                                      </m:r>
                                      <m:r>
                                        <a:rPr lang="en-US" i="1">
                                          <a:latin typeface="Cambria Math" panose="02040503050406030204" pitchFamily="18" charset="0"/>
                                          <a:cs typeface="Times New Roman"/>
                                        </a:rPr>
                                        <m:t>−1)</m:t>
                                      </m:r>
                                    </m:e>
                                    <m:sup>
                                      <m:f>
                                        <m:fPr>
                                          <m:type m:val="skw"/>
                                          <m:ctrlPr>
                                            <a:rPr lang="en-US" i="1">
                                              <a:latin typeface="Cambria Math" panose="02040503050406030204" pitchFamily="18" charset="0"/>
                                              <a:cs typeface="Times New Roman"/>
                                            </a:rPr>
                                          </m:ctrlPr>
                                        </m:fPr>
                                        <m:num>
                                          <m:r>
                                            <a:rPr lang="en-US" i="1">
                                              <a:latin typeface="Cambria Math" panose="02040503050406030204" pitchFamily="18" charset="0"/>
                                              <a:cs typeface="Times New Roman"/>
                                            </a:rPr>
                                            <m:t>2</m:t>
                                          </m:r>
                                        </m:num>
                                        <m:den>
                                          <m:r>
                                            <a:rPr lang="en-US" i="1">
                                              <a:latin typeface="Cambria Math" panose="02040503050406030204" pitchFamily="18" charset="0"/>
                                              <a:cs typeface="Times New Roman"/>
                                            </a:rPr>
                                            <m:t>3</m:t>
                                          </m:r>
                                        </m:den>
                                      </m:f>
                                    </m:sup>
                                  </m:sSup>
                                </m:den>
                              </m:f>
                            </m:e>
                          </m:nary>
                        </m:e>
                      </m:func>
                      <m:r>
                        <a:rPr lang="en-US" i="1">
                          <a:latin typeface="Cambria Math" panose="02040503050406030204" pitchFamily="18" charset="0"/>
                          <a:cs typeface="Times New Roman"/>
                        </a:rPr>
                        <m:t>=</m:t>
                      </m:r>
                      <m:func>
                        <m:funcPr>
                          <m:ctrlPr>
                            <a:rPr lang="en-US" i="1">
                              <a:latin typeface="Cambria Math" panose="02040503050406030204" pitchFamily="18" charset="0"/>
                              <a:cs typeface="Times New Roman"/>
                            </a:rPr>
                          </m:ctrlPr>
                        </m:funcPr>
                        <m:fName>
                          <m:limLow>
                            <m:limLowPr>
                              <m:ctrlPr>
                                <a:rPr lang="en-US" i="1">
                                  <a:latin typeface="Cambria Math" panose="02040503050406030204" pitchFamily="18" charset="0"/>
                                  <a:cs typeface="Times New Roman"/>
                                </a:rPr>
                              </m:ctrlPr>
                            </m:limLowPr>
                            <m:e>
                              <m:r>
                                <m:rPr>
                                  <m:sty m:val="p"/>
                                </m:rPr>
                                <a:rPr lang="en-US">
                                  <a:latin typeface="Cambria Math" panose="02040503050406030204" pitchFamily="18" charset="0"/>
                                  <a:cs typeface="Times New Roman"/>
                                </a:rPr>
                                <m:t>lim</m:t>
                              </m:r>
                            </m:e>
                            <m:lim>
                              <m:r>
                                <a:rPr lang="en-US" i="1">
                                  <a:latin typeface="Cambria Math" panose="02040503050406030204" pitchFamily="18" charset="0"/>
                                  <a:cs typeface="Times New Roman"/>
                                </a:rPr>
                                <m:t>𝑅</m:t>
                              </m:r>
                              <m:r>
                                <a:rPr lang="en-US" i="1">
                                  <a:latin typeface="Cambria Math" panose="02040503050406030204" pitchFamily="18" charset="0"/>
                                  <a:ea typeface="Cambria Math" panose="02040503050406030204" pitchFamily="18" charset="0"/>
                                  <a:cs typeface="Times New Roman"/>
                                </a:rPr>
                                <m:t>→</m:t>
                              </m:r>
                              <m:sSup>
                                <m:sSupPr>
                                  <m:ctrlPr>
                                    <a:rPr lang="en-US" i="1">
                                      <a:latin typeface="Cambria Math" panose="02040503050406030204" pitchFamily="18" charset="0"/>
                                      <a:ea typeface="Cambria Math" panose="02040503050406030204" pitchFamily="18" charset="0"/>
                                      <a:cs typeface="Times New Roman"/>
                                    </a:rPr>
                                  </m:ctrlPr>
                                </m:sSupPr>
                                <m:e>
                                  <m:r>
                                    <a:rPr lang="en-US" i="1">
                                      <a:latin typeface="Cambria Math" panose="02040503050406030204" pitchFamily="18" charset="0"/>
                                      <a:ea typeface="Cambria Math" panose="02040503050406030204" pitchFamily="18" charset="0"/>
                                      <a:cs typeface="Times New Roman"/>
                                    </a:rPr>
                                    <m:t>1</m:t>
                                  </m:r>
                                </m:e>
                                <m:sup>
                                  <m:r>
                                    <a:rPr lang="en-US" b="0" i="1" smtClean="0">
                                      <a:latin typeface="Cambria Math" panose="02040503050406030204" pitchFamily="18" charset="0"/>
                                      <a:ea typeface="Cambria Math" panose="02040503050406030204" pitchFamily="18" charset="0"/>
                                      <a:cs typeface="Times New Roman"/>
                                    </a:rPr>
                                    <m:t>+</m:t>
                                  </m:r>
                                </m:sup>
                              </m:sSup>
                            </m:lim>
                          </m:limLow>
                        </m:fName>
                        <m:e>
                          <m:r>
                            <a:rPr lang="en-US" i="1">
                              <a:latin typeface="Cambria Math" panose="02040503050406030204" pitchFamily="18" charset="0"/>
                              <a:ea typeface="Cambria Math" panose="02040503050406030204" pitchFamily="18" charset="0"/>
                              <a:cs typeface="Times New Roman"/>
                            </a:rPr>
                            <m:t>3</m:t>
                          </m:r>
                          <m:sSup>
                            <m:sSupPr>
                              <m:ctrlPr>
                                <a:rPr lang="en-US" i="1">
                                  <a:latin typeface="Cambria Math" panose="02040503050406030204" pitchFamily="18" charset="0"/>
                                  <a:ea typeface="Cambria Math" panose="02040503050406030204" pitchFamily="18" charset="0"/>
                                  <a:cs typeface="Times New Roman"/>
                                </a:rPr>
                              </m:ctrlPr>
                            </m:sSupPr>
                            <m:e>
                              <m:r>
                                <a:rPr lang="en-US" i="1">
                                  <a:latin typeface="Cambria Math" panose="02040503050406030204" pitchFamily="18" charset="0"/>
                                  <a:ea typeface="Cambria Math" panose="02040503050406030204" pitchFamily="18" charset="0"/>
                                  <a:cs typeface="Times New Roman"/>
                                </a:rPr>
                                <m:t>(</m:t>
                              </m:r>
                              <m:r>
                                <a:rPr lang="en-US" i="1">
                                  <a:latin typeface="Cambria Math" panose="02040503050406030204" pitchFamily="18" charset="0"/>
                                  <a:ea typeface="Cambria Math" panose="02040503050406030204" pitchFamily="18" charset="0"/>
                                  <a:cs typeface="Times New Roman"/>
                                </a:rPr>
                                <m:t>𝑥</m:t>
                              </m:r>
                              <m:r>
                                <a:rPr lang="en-US" i="1">
                                  <a:latin typeface="Cambria Math" panose="02040503050406030204" pitchFamily="18" charset="0"/>
                                  <a:ea typeface="Cambria Math" panose="02040503050406030204" pitchFamily="18" charset="0"/>
                                  <a:cs typeface="Times New Roman"/>
                                </a:rPr>
                                <m:t>−1)</m:t>
                              </m:r>
                            </m:e>
                            <m:sup>
                              <m:f>
                                <m:fPr>
                                  <m:type m:val="skw"/>
                                  <m:ctrlPr>
                                    <a:rPr lang="en-US" i="1">
                                      <a:latin typeface="Cambria Math" panose="02040503050406030204" pitchFamily="18" charset="0"/>
                                      <a:ea typeface="Cambria Math" panose="02040503050406030204" pitchFamily="18" charset="0"/>
                                      <a:cs typeface="Times New Roman"/>
                                    </a:rPr>
                                  </m:ctrlPr>
                                </m:fPr>
                                <m:num>
                                  <m:r>
                                    <a:rPr lang="en-US" i="1">
                                      <a:latin typeface="Cambria Math" panose="02040503050406030204" pitchFamily="18" charset="0"/>
                                      <a:ea typeface="Cambria Math" panose="02040503050406030204" pitchFamily="18" charset="0"/>
                                      <a:cs typeface="Times New Roman"/>
                                    </a:rPr>
                                    <m:t>1</m:t>
                                  </m:r>
                                </m:num>
                                <m:den>
                                  <m:r>
                                    <a:rPr lang="en-US" i="1">
                                      <a:latin typeface="Cambria Math" panose="02040503050406030204" pitchFamily="18" charset="0"/>
                                      <a:ea typeface="Cambria Math" panose="02040503050406030204" pitchFamily="18" charset="0"/>
                                      <a:cs typeface="Times New Roman"/>
                                    </a:rPr>
                                    <m:t>3</m:t>
                                  </m:r>
                                </m:den>
                              </m:f>
                            </m:sup>
                          </m:sSup>
                          <m:sSubSup>
                            <m:sSubSupPr>
                              <m:ctrlPr>
                                <a:rPr lang="en-US" i="1">
                                  <a:latin typeface="Cambria Math" panose="02040503050406030204" pitchFamily="18" charset="0"/>
                                  <a:ea typeface="Cambria Math" panose="02040503050406030204" pitchFamily="18" charset="0"/>
                                  <a:cs typeface="Times New Roman"/>
                                </a:rPr>
                              </m:ctrlPr>
                            </m:sSubSupPr>
                            <m:e>
                              <m:r>
                                <a:rPr lang="en-US" i="1">
                                  <a:latin typeface="Cambria Math" panose="02040503050406030204" pitchFamily="18" charset="0"/>
                                  <a:ea typeface="Cambria Math" panose="02040503050406030204" pitchFamily="18" charset="0"/>
                                  <a:cs typeface="Times New Roman"/>
                                </a:rPr>
                                <m:t>|</m:t>
                              </m:r>
                            </m:e>
                            <m:sub>
                              <m:r>
                                <a:rPr lang="en-US" b="0" i="1" smtClean="0">
                                  <a:latin typeface="Cambria Math" panose="02040503050406030204" pitchFamily="18" charset="0"/>
                                  <a:ea typeface="Cambria Math" panose="02040503050406030204" pitchFamily="18" charset="0"/>
                                  <a:cs typeface="Times New Roman"/>
                                </a:rPr>
                                <m:t>𝑅</m:t>
                              </m:r>
                            </m:sub>
                            <m:sup>
                              <m:r>
                                <a:rPr lang="en-US" b="0" i="1" smtClean="0">
                                  <a:latin typeface="Cambria Math" panose="02040503050406030204" pitchFamily="18" charset="0"/>
                                  <a:ea typeface="Cambria Math" panose="02040503050406030204" pitchFamily="18" charset="0"/>
                                  <a:cs typeface="Times New Roman"/>
                                </a:rPr>
                                <m:t>2</m:t>
                              </m:r>
                            </m:sup>
                          </m:sSubSup>
                        </m:e>
                      </m:func>
                      <m:r>
                        <a:rPr lang="en-US" i="1">
                          <a:latin typeface="Cambria Math" panose="02040503050406030204" pitchFamily="18" charset="0"/>
                          <a:cs typeface="Times New Roman"/>
                        </a:rPr>
                        <m:t>=</m:t>
                      </m:r>
                      <m:func>
                        <m:funcPr>
                          <m:ctrlPr>
                            <a:rPr lang="en-US" i="1">
                              <a:latin typeface="Cambria Math" panose="02040503050406030204" pitchFamily="18" charset="0"/>
                              <a:cs typeface="Times New Roman"/>
                            </a:rPr>
                          </m:ctrlPr>
                        </m:funcPr>
                        <m:fName>
                          <m:limLow>
                            <m:limLowPr>
                              <m:ctrlPr>
                                <a:rPr lang="en-US" i="1">
                                  <a:latin typeface="Cambria Math" panose="02040503050406030204" pitchFamily="18" charset="0"/>
                                  <a:cs typeface="Times New Roman"/>
                                </a:rPr>
                              </m:ctrlPr>
                            </m:limLowPr>
                            <m:e>
                              <m:r>
                                <m:rPr>
                                  <m:sty m:val="p"/>
                                </m:rPr>
                                <a:rPr lang="en-US">
                                  <a:latin typeface="Cambria Math" panose="02040503050406030204" pitchFamily="18" charset="0"/>
                                  <a:cs typeface="Times New Roman"/>
                                </a:rPr>
                                <m:t>lim</m:t>
                              </m:r>
                            </m:e>
                            <m:lim>
                              <m:r>
                                <a:rPr lang="en-US" i="1">
                                  <a:latin typeface="Cambria Math" panose="02040503050406030204" pitchFamily="18" charset="0"/>
                                  <a:cs typeface="Times New Roman"/>
                                </a:rPr>
                                <m:t>𝑅</m:t>
                              </m:r>
                              <m:r>
                                <a:rPr lang="en-US" i="1">
                                  <a:latin typeface="Cambria Math" panose="02040503050406030204" pitchFamily="18" charset="0"/>
                                  <a:ea typeface="Cambria Math" panose="02040503050406030204" pitchFamily="18" charset="0"/>
                                  <a:cs typeface="Times New Roman"/>
                                </a:rPr>
                                <m:t>→</m:t>
                              </m:r>
                              <m:sSup>
                                <m:sSupPr>
                                  <m:ctrlPr>
                                    <a:rPr lang="en-US" i="1">
                                      <a:latin typeface="Cambria Math" panose="02040503050406030204" pitchFamily="18" charset="0"/>
                                      <a:ea typeface="Cambria Math" panose="02040503050406030204" pitchFamily="18" charset="0"/>
                                      <a:cs typeface="Times New Roman"/>
                                    </a:rPr>
                                  </m:ctrlPr>
                                </m:sSupPr>
                                <m:e>
                                  <m:r>
                                    <a:rPr lang="en-US" i="1">
                                      <a:latin typeface="Cambria Math" panose="02040503050406030204" pitchFamily="18" charset="0"/>
                                      <a:ea typeface="Cambria Math" panose="02040503050406030204" pitchFamily="18" charset="0"/>
                                      <a:cs typeface="Times New Roman"/>
                                    </a:rPr>
                                    <m:t>1</m:t>
                                  </m:r>
                                </m:e>
                                <m:sup>
                                  <m:r>
                                    <a:rPr lang="en-US" i="1">
                                      <a:latin typeface="Cambria Math" panose="02040503050406030204" pitchFamily="18" charset="0"/>
                                      <a:ea typeface="Cambria Math" panose="02040503050406030204" pitchFamily="18" charset="0"/>
                                      <a:cs typeface="Times New Roman"/>
                                    </a:rPr>
                                    <m:t>−</m:t>
                                  </m:r>
                                </m:sup>
                              </m:sSup>
                            </m:lim>
                          </m:limLow>
                        </m:fName>
                        <m:e>
                          <m:r>
                            <a:rPr lang="en-US" i="1">
                              <a:latin typeface="Cambria Math" panose="02040503050406030204" pitchFamily="18" charset="0"/>
                              <a:ea typeface="Cambria Math" panose="02040503050406030204" pitchFamily="18" charset="0"/>
                              <a:cs typeface="Times New Roman"/>
                            </a:rPr>
                            <m:t>(3</m:t>
                          </m:r>
                          <m:r>
                            <a:rPr lang="en-US" b="0" i="1" smtClean="0">
                              <a:latin typeface="Cambria Math" panose="02040503050406030204" pitchFamily="18" charset="0"/>
                              <a:ea typeface="Cambria Math" panose="02040503050406030204" pitchFamily="18" charset="0"/>
                              <a:cs typeface="Times New Roman"/>
                            </a:rPr>
                            <m:t>−</m:t>
                          </m:r>
                          <m:r>
                            <a:rPr lang="en-US" i="1">
                              <a:latin typeface="Cambria Math" panose="02040503050406030204" pitchFamily="18" charset="0"/>
                              <a:ea typeface="Cambria Math" panose="02040503050406030204" pitchFamily="18" charset="0"/>
                              <a:cs typeface="Times New Roman"/>
                            </a:rPr>
                            <m:t>3</m:t>
                          </m:r>
                          <m:sSup>
                            <m:sSupPr>
                              <m:ctrlPr>
                                <a:rPr lang="en-US" i="1" smtClean="0">
                                  <a:latin typeface="Cambria Math" panose="02040503050406030204" pitchFamily="18" charset="0"/>
                                  <a:ea typeface="Cambria Math" panose="02040503050406030204" pitchFamily="18" charset="0"/>
                                  <a:cs typeface="Times New Roman"/>
                                </a:rPr>
                              </m:ctrlPr>
                            </m:sSupPr>
                            <m:e>
                              <m:r>
                                <a:rPr lang="en-US" b="0" i="1" smtClean="0">
                                  <a:latin typeface="Cambria Math" panose="02040503050406030204" pitchFamily="18" charset="0"/>
                                  <a:ea typeface="Cambria Math" panose="02040503050406030204" pitchFamily="18" charset="0"/>
                                  <a:cs typeface="Times New Roman"/>
                                </a:rPr>
                                <m:t>(</m:t>
                              </m:r>
                              <m:r>
                                <a:rPr lang="en-US" b="0" i="1" smtClean="0">
                                  <a:latin typeface="Cambria Math" panose="02040503050406030204" pitchFamily="18" charset="0"/>
                                  <a:ea typeface="Cambria Math" panose="02040503050406030204" pitchFamily="18" charset="0"/>
                                  <a:cs typeface="Times New Roman"/>
                                </a:rPr>
                                <m:t>𝑅</m:t>
                              </m:r>
                              <m:r>
                                <a:rPr lang="en-US" b="0" i="1" smtClean="0">
                                  <a:latin typeface="Cambria Math" panose="02040503050406030204" pitchFamily="18" charset="0"/>
                                  <a:ea typeface="Cambria Math" panose="02040503050406030204" pitchFamily="18" charset="0"/>
                                  <a:cs typeface="Times New Roman"/>
                                </a:rPr>
                                <m:t>−1)</m:t>
                              </m:r>
                            </m:e>
                            <m:sup>
                              <m:f>
                                <m:fPr>
                                  <m:type m:val="skw"/>
                                  <m:ctrlPr>
                                    <a:rPr lang="en-US" i="1" smtClean="0">
                                      <a:latin typeface="Cambria Math" panose="02040503050406030204" pitchFamily="18" charset="0"/>
                                      <a:ea typeface="Cambria Math" panose="02040503050406030204" pitchFamily="18" charset="0"/>
                                      <a:cs typeface="Times New Roman"/>
                                    </a:rPr>
                                  </m:ctrlPr>
                                </m:fPr>
                                <m:num>
                                  <m:r>
                                    <a:rPr lang="en-US" b="0" i="1" smtClean="0">
                                      <a:latin typeface="Cambria Math" panose="02040503050406030204" pitchFamily="18" charset="0"/>
                                      <a:ea typeface="Cambria Math" panose="02040503050406030204" pitchFamily="18" charset="0"/>
                                      <a:cs typeface="Times New Roman"/>
                                    </a:rPr>
                                    <m:t>1</m:t>
                                  </m:r>
                                </m:num>
                                <m:den>
                                  <m:r>
                                    <a:rPr lang="en-US" b="0" i="1" smtClean="0">
                                      <a:latin typeface="Cambria Math" panose="02040503050406030204" pitchFamily="18" charset="0"/>
                                      <a:ea typeface="Cambria Math" panose="02040503050406030204" pitchFamily="18" charset="0"/>
                                      <a:cs typeface="Times New Roman"/>
                                    </a:rPr>
                                    <m:t>3</m:t>
                                  </m:r>
                                </m:den>
                              </m:f>
                            </m:sup>
                          </m:sSup>
                          <m:r>
                            <a:rPr lang="en-US" i="1">
                              <a:latin typeface="Cambria Math" panose="02040503050406030204" pitchFamily="18" charset="0"/>
                              <a:ea typeface="Cambria Math" panose="02040503050406030204" pitchFamily="18" charset="0"/>
                              <a:cs typeface="Times New Roman"/>
                            </a:rPr>
                            <m:t>)</m:t>
                          </m:r>
                        </m:e>
                      </m:func>
                      <m:r>
                        <a:rPr lang="en-US" i="1">
                          <a:latin typeface="Cambria Math" panose="02040503050406030204" pitchFamily="18" charset="0"/>
                          <a:ea typeface="Cambria Math" panose="02040503050406030204" pitchFamily="18" charset="0"/>
                          <a:cs typeface="Times New Roman"/>
                        </a:rPr>
                        <m:t>=3</m:t>
                      </m:r>
                    </m:oMath>
                  </m:oMathPara>
                </a14:m>
                <a:endParaRPr lang="en-US" dirty="0">
                  <a:latin typeface="Times New Roman"/>
                  <a:cs typeface="Times New Roman"/>
                </a:endParaRPr>
              </a:p>
              <a:p>
                <a:pPr marL="36900" indent="0">
                  <a:lnSpc>
                    <a:spcPct val="100000"/>
                  </a:lnSpc>
                  <a:buNone/>
                </a:pPr>
                <a:r>
                  <a:rPr lang="en-US" dirty="0">
                    <a:latin typeface="Times New Roman"/>
                    <a:cs typeface="Times New Roman"/>
                  </a:rPr>
                  <a:t>Therefore,</a:t>
                </a:r>
              </a:p>
              <a:p>
                <a:pPr marL="36900" indent="0">
                  <a:lnSpc>
                    <a:spcPct val="100000"/>
                  </a:lnSpc>
                  <a:buNone/>
                </a:pPr>
                <a14:m>
                  <m:oMathPara xmlns:m="http://schemas.openxmlformats.org/officeDocument/2006/math">
                    <m:oMathParaPr>
                      <m:jc m:val="centerGroup"/>
                    </m:oMathParaPr>
                    <m:oMath xmlns:m="http://schemas.openxmlformats.org/officeDocument/2006/math">
                      <m:nary>
                        <m:naryPr>
                          <m:ctrlPr>
                            <a:rPr lang="en-US" i="1">
                              <a:latin typeface="Cambria Math" panose="02040503050406030204" pitchFamily="18" charset="0"/>
                              <a:cs typeface="Times New Roman"/>
                            </a:rPr>
                          </m:ctrlPr>
                        </m:naryPr>
                        <m:sub>
                          <m:r>
                            <m:rPr>
                              <m:brk m:alnAt="23"/>
                            </m:rPr>
                            <a:rPr lang="en-US" i="1">
                              <a:latin typeface="Cambria Math" panose="02040503050406030204" pitchFamily="18" charset="0"/>
                              <a:cs typeface="Times New Roman"/>
                            </a:rPr>
                            <m:t>0</m:t>
                          </m:r>
                        </m:sub>
                        <m:sup>
                          <m:r>
                            <a:rPr lang="en-US" i="1">
                              <a:latin typeface="Cambria Math" panose="02040503050406030204" pitchFamily="18" charset="0"/>
                              <a:cs typeface="Times New Roman"/>
                            </a:rPr>
                            <m:t>2</m:t>
                          </m:r>
                        </m:sup>
                        <m:e>
                          <m:f>
                            <m:fPr>
                              <m:ctrlPr>
                                <a:rPr lang="en-US" i="1">
                                  <a:latin typeface="Cambria Math" panose="02040503050406030204" pitchFamily="18" charset="0"/>
                                  <a:cs typeface="Times New Roman"/>
                                </a:rPr>
                              </m:ctrlPr>
                            </m:fPr>
                            <m:num>
                              <m:r>
                                <a:rPr lang="en-US" i="1">
                                  <a:latin typeface="Cambria Math" panose="02040503050406030204" pitchFamily="18" charset="0"/>
                                  <a:cs typeface="Times New Roman"/>
                                </a:rPr>
                                <m:t>𝑑𝑥</m:t>
                              </m:r>
                            </m:num>
                            <m:den>
                              <m:sSup>
                                <m:sSupPr>
                                  <m:ctrlPr>
                                    <a:rPr lang="en-US" i="1">
                                      <a:latin typeface="Cambria Math" panose="02040503050406030204" pitchFamily="18" charset="0"/>
                                      <a:cs typeface="Times New Roman"/>
                                    </a:rPr>
                                  </m:ctrlPr>
                                </m:sSupPr>
                                <m:e>
                                  <m:r>
                                    <a:rPr lang="en-US" i="1">
                                      <a:latin typeface="Cambria Math" panose="02040503050406030204" pitchFamily="18" charset="0"/>
                                      <a:cs typeface="Times New Roman"/>
                                    </a:rPr>
                                    <m:t>(</m:t>
                                  </m:r>
                                  <m:r>
                                    <a:rPr lang="en-US" i="1">
                                      <a:latin typeface="Cambria Math" panose="02040503050406030204" pitchFamily="18" charset="0"/>
                                      <a:cs typeface="Times New Roman"/>
                                    </a:rPr>
                                    <m:t>𝑥</m:t>
                                  </m:r>
                                  <m:r>
                                    <a:rPr lang="en-US" i="1">
                                      <a:latin typeface="Cambria Math" panose="02040503050406030204" pitchFamily="18" charset="0"/>
                                      <a:cs typeface="Times New Roman"/>
                                    </a:rPr>
                                    <m:t>−1)</m:t>
                                  </m:r>
                                </m:e>
                                <m:sup>
                                  <m:f>
                                    <m:fPr>
                                      <m:type m:val="skw"/>
                                      <m:ctrlPr>
                                        <a:rPr lang="en-US" i="1">
                                          <a:latin typeface="Cambria Math" panose="02040503050406030204" pitchFamily="18" charset="0"/>
                                          <a:cs typeface="Times New Roman"/>
                                        </a:rPr>
                                      </m:ctrlPr>
                                    </m:fPr>
                                    <m:num>
                                      <m:r>
                                        <a:rPr lang="en-US" i="1">
                                          <a:latin typeface="Cambria Math" panose="02040503050406030204" pitchFamily="18" charset="0"/>
                                          <a:cs typeface="Times New Roman"/>
                                        </a:rPr>
                                        <m:t>2</m:t>
                                      </m:r>
                                    </m:num>
                                    <m:den>
                                      <m:r>
                                        <a:rPr lang="en-US" i="1">
                                          <a:latin typeface="Cambria Math" panose="02040503050406030204" pitchFamily="18" charset="0"/>
                                          <a:cs typeface="Times New Roman"/>
                                        </a:rPr>
                                        <m:t>3</m:t>
                                      </m:r>
                                    </m:den>
                                  </m:f>
                                </m:sup>
                              </m:sSup>
                            </m:den>
                          </m:f>
                        </m:e>
                      </m:nary>
                      <m:r>
                        <a:rPr lang="en-US" b="0" i="1" smtClean="0">
                          <a:latin typeface="Cambria Math" panose="02040503050406030204" pitchFamily="18" charset="0"/>
                          <a:cs typeface="Times New Roman"/>
                        </a:rPr>
                        <m:t>=</m:t>
                      </m:r>
                      <m:nary>
                        <m:naryPr>
                          <m:ctrlPr>
                            <a:rPr lang="en-US" i="1">
                              <a:latin typeface="Cambria Math" panose="02040503050406030204" pitchFamily="18" charset="0"/>
                              <a:cs typeface="Times New Roman"/>
                            </a:rPr>
                          </m:ctrlPr>
                        </m:naryPr>
                        <m:sub>
                          <m:r>
                            <m:rPr>
                              <m:brk m:alnAt="23"/>
                            </m:rPr>
                            <a:rPr lang="en-US" i="1">
                              <a:latin typeface="Cambria Math" panose="02040503050406030204" pitchFamily="18" charset="0"/>
                              <a:cs typeface="Times New Roman"/>
                            </a:rPr>
                            <m:t>0</m:t>
                          </m:r>
                        </m:sub>
                        <m:sup>
                          <m:r>
                            <a:rPr lang="en-US" i="1">
                              <a:latin typeface="Cambria Math" panose="02040503050406030204" pitchFamily="18" charset="0"/>
                              <a:cs typeface="Times New Roman"/>
                            </a:rPr>
                            <m:t>1</m:t>
                          </m:r>
                        </m:sup>
                        <m:e>
                          <m:f>
                            <m:fPr>
                              <m:ctrlPr>
                                <a:rPr lang="en-US" i="1">
                                  <a:latin typeface="Cambria Math" panose="02040503050406030204" pitchFamily="18" charset="0"/>
                                  <a:cs typeface="Times New Roman"/>
                                </a:rPr>
                              </m:ctrlPr>
                            </m:fPr>
                            <m:num>
                              <m:r>
                                <a:rPr lang="en-US" i="1">
                                  <a:latin typeface="Cambria Math" panose="02040503050406030204" pitchFamily="18" charset="0"/>
                                  <a:cs typeface="Times New Roman"/>
                                </a:rPr>
                                <m:t>𝑑𝑥</m:t>
                              </m:r>
                            </m:num>
                            <m:den>
                              <m:sSup>
                                <m:sSupPr>
                                  <m:ctrlPr>
                                    <a:rPr lang="en-US" i="1">
                                      <a:latin typeface="Cambria Math" panose="02040503050406030204" pitchFamily="18" charset="0"/>
                                      <a:cs typeface="Times New Roman"/>
                                    </a:rPr>
                                  </m:ctrlPr>
                                </m:sSupPr>
                                <m:e>
                                  <m:r>
                                    <a:rPr lang="en-US" i="1">
                                      <a:latin typeface="Cambria Math" panose="02040503050406030204" pitchFamily="18" charset="0"/>
                                      <a:cs typeface="Times New Roman"/>
                                    </a:rPr>
                                    <m:t>(</m:t>
                                  </m:r>
                                  <m:r>
                                    <a:rPr lang="en-US" i="1">
                                      <a:latin typeface="Cambria Math" panose="02040503050406030204" pitchFamily="18" charset="0"/>
                                      <a:cs typeface="Times New Roman"/>
                                    </a:rPr>
                                    <m:t>𝑥</m:t>
                                  </m:r>
                                  <m:r>
                                    <a:rPr lang="en-US" i="1">
                                      <a:latin typeface="Cambria Math" panose="02040503050406030204" pitchFamily="18" charset="0"/>
                                      <a:cs typeface="Times New Roman"/>
                                    </a:rPr>
                                    <m:t>−1)</m:t>
                                  </m:r>
                                </m:e>
                                <m:sup>
                                  <m:f>
                                    <m:fPr>
                                      <m:type m:val="skw"/>
                                      <m:ctrlPr>
                                        <a:rPr lang="en-US" i="1">
                                          <a:latin typeface="Cambria Math" panose="02040503050406030204" pitchFamily="18" charset="0"/>
                                          <a:cs typeface="Times New Roman"/>
                                        </a:rPr>
                                      </m:ctrlPr>
                                    </m:fPr>
                                    <m:num>
                                      <m:r>
                                        <a:rPr lang="en-US" i="1">
                                          <a:latin typeface="Cambria Math" panose="02040503050406030204" pitchFamily="18" charset="0"/>
                                          <a:cs typeface="Times New Roman"/>
                                        </a:rPr>
                                        <m:t>2</m:t>
                                      </m:r>
                                    </m:num>
                                    <m:den>
                                      <m:r>
                                        <a:rPr lang="en-US" i="1">
                                          <a:latin typeface="Cambria Math" panose="02040503050406030204" pitchFamily="18" charset="0"/>
                                          <a:cs typeface="Times New Roman"/>
                                        </a:rPr>
                                        <m:t>3</m:t>
                                      </m:r>
                                    </m:den>
                                  </m:f>
                                </m:sup>
                              </m:sSup>
                            </m:den>
                          </m:f>
                        </m:e>
                      </m:nary>
                      <m:r>
                        <a:rPr lang="en-US" b="0" i="1" smtClean="0">
                          <a:latin typeface="Cambria Math" panose="02040503050406030204" pitchFamily="18" charset="0"/>
                          <a:cs typeface="Times New Roman"/>
                        </a:rPr>
                        <m:t>+</m:t>
                      </m:r>
                      <m:nary>
                        <m:naryPr>
                          <m:ctrlPr>
                            <a:rPr lang="en-US" i="1">
                              <a:latin typeface="Cambria Math" panose="02040503050406030204" pitchFamily="18" charset="0"/>
                              <a:cs typeface="Times New Roman"/>
                            </a:rPr>
                          </m:ctrlPr>
                        </m:naryPr>
                        <m:sub>
                          <m:r>
                            <a:rPr lang="en-US" i="1">
                              <a:latin typeface="Cambria Math" panose="02040503050406030204" pitchFamily="18" charset="0"/>
                              <a:cs typeface="Times New Roman"/>
                            </a:rPr>
                            <m:t>1</m:t>
                          </m:r>
                        </m:sub>
                        <m:sup>
                          <m:r>
                            <a:rPr lang="en-US" i="1">
                              <a:latin typeface="Cambria Math" panose="02040503050406030204" pitchFamily="18" charset="0"/>
                              <a:cs typeface="Times New Roman"/>
                            </a:rPr>
                            <m:t>2</m:t>
                          </m:r>
                        </m:sup>
                        <m:e>
                          <m:f>
                            <m:fPr>
                              <m:ctrlPr>
                                <a:rPr lang="en-US" i="1">
                                  <a:latin typeface="Cambria Math" panose="02040503050406030204" pitchFamily="18" charset="0"/>
                                  <a:cs typeface="Times New Roman"/>
                                </a:rPr>
                              </m:ctrlPr>
                            </m:fPr>
                            <m:num>
                              <m:r>
                                <a:rPr lang="en-US" i="1">
                                  <a:latin typeface="Cambria Math" panose="02040503050406030204" pitchFamily="18" charset="0"/>
                                  <a:cs typeface="Times New Roman"/>
                                </a:rPr>
                                <m:t>𝑑𝑥</m:t>
                              </m:r>
                            </m:num>
                            <m:den>
                              <m:sSup>
                                <m:sSupPr>
                                  <m:ctrlPr>
                                    <a:rPr lang="en-US" i="1">
                                      <a:latin typeface="Cambria Math" panose="02040503050406030204" pitchFamily="18" charset="0"/>
                                      <a:cs typeface="Times New Roman"/>
                                    </a:rPr>
                                  </m:ctrlPr>
                                </m:sSupPr>
                                <m:e>
                                  <m:r>
                                    <a:rPr lang="en-US" i="1">
                                      <a:latin typeface="Cambria Math" panose="02040503050406030204" pitchFamily="18" charset="0"/>
                                      <a:cs typeface="Times New Roman"/>
                                    </a:rPr>
                                    <m:t>(</m:t>
                                  </m:r>
                                  <m:r>
                                    <a:rPr lang="en-US" i="1">
                                      <a:latin typeface="Cambria Math" panose="02040503050406030204" pitchFamily="18" charset="0"/>
                                      <a:cs typeface="Times New Roman"/>
                                    </a:rPr>
                                    <m:t>𝑥</m:t>
                                  </m:r>
                                  <m:r>
                                    <a:rPr lang="en-US" i="1">
                                      <a:latin typeface="Cambria Math" panose="02040503050406030204" pitchFamily="18" charset="0"/>
                                      <a:cs typeface="Times New Roman"/>
                                    </a:rPr>
                                    <m:t>−1)</m:t>
                                  </m:r>
                                </m:e>
                                <m:sup>
                                  <m:f>
                                    <m:fPr>
                                      <m:type m:val="skw"/>
                                      <m:ctrlPr>
                                        <a:rPr lang="en-US" i="1">
                                          <a:latin typeface="Cambria Math" panose="02040503050406030204" pitchFamily="18" charset="0"/>
                                          <a:cs typeface="Times New Roman"/>
                                        </a:rPr>
                                      </m:ctrlPr>
                                    </m:fPr>
                                    <m:num>
                                      <m:r>
                                        <a:rPr lang="en-US" i="1">
                                          <a:latin typeface="Cambria Math" panose="02040503050406030204" pitchFamily="18" charset="0"/>
                                          <a:cs typeface="Times New Roman"/>
                                        </a:rPr>
                                        <m:t>2</m:t>
                                      </m:r>
                                    </m:num>
                                    <m:den>
                                      <m:r>
                                        <a:rPr lang="en-US" i="1">
                                          <a:latin typeface="Cambria Math" panose="02040503050406030204" pitchFamily="18" charset="0"/>
                                          <a:cs typeface="Times New Roman"/>
                                        </a:rPr>
                                        <m:t>3</m:t>
                                      </m:r>
                                    </m:den>
                                  </m:f>
                                </m:sup>
                              </m:sSup>
                            </m:den>
                          </m:f>
                        </m:e>
                      </m:nary>
                      <m:r>
                        <a:rPr lang="en-US" b="0" i="1" smtClean="0">
                          <a:latin typeface="Cambria Math" panose="02040503050406030204" pitchFamily="18" charset="0"/>
                          <a:cs typeface="Times New Roman"/>
                        </a:rPr>
                        <m:t>=3+3=6</m:t>
                      </m:r>
                    </m:oMath>
                  </m:oMathPara>
                </a14:m>
                <a:endParaRPr lang="en-US" dirty="0">
                  <a:latin typeface="Times New Roman"/>
                  <a:cs typeface="Times New Roman"/>
                </a:endParaRPr>
              </a:p>
            </p:txBody>
          </p:sp>
        </mc:Choice>
        <mc:Fallback xmlns="">
          <p:sp>
            <p:nvSpPr>
              <p:cNvPr id="3" name="Content Placeholder 2">
                <a:extLst>
                  <a:ext uri="{FF2B5EF4-FFF2-40B4-BE49-F238E27FC236}">
                    <a16:creationId xmlns:a16="http://schemas.microsoft.com/office/drawing/2014/main"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10846559" cy="4756245"/>
              </a:xfrm>
              <a:blipFill>
                <a:blip r:embed="rId2"/>
                <a:stretch>
                  <a:fillRect l="-337"/>
                </a:stretch>
              </a:blipFill>
            </p:spPr>
            <p:txBody>
              <a:bodyPr/>
              <a:lstStyle/>
              <a:p>
                <a:r>
                  <a:rPr lang="en-US">
                    <a:noFill/>
                  </a:rPr>
                  <a:t> </a:t>
                </a:r>
              </a:p>
            </p:txBody>
          </p:sp>
        </mc:Fallback>
      </mc:AlternateContent>
    </p:spTree>
    <p:extLst>
      <p:ext uri="{BB962C8B-B14F-4D97-AF65-F5344CB8AC3E}">
        <p14:creationId xmlns:p14="http://schemas.microsoft.com/office/powerpoint/2010/main" val="19338962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7.7 Improper </a:t>
            </a:r>
            <a:r>
              <a:rPr lang="en-US" sz="3100" dirty="0"/>
              <a:t>Integrals </a:t>
            </a:r>
            <a:r>
              <a:rPr lang="en-US" sz="3100" dirty="0" smtClean="0"/>
              <a:t>(20 </a:t>
            </a:r>
            <a:r>
              <a:rPr lang="en-US" sz="3100" dirty="0"/>
              <a:t>of 25)</a:t>
            </a: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2800" dirty="0"/>
              <a:t/>
            </a:r>
            <a:br>
              <a:rPr lang="en-US" sz="2800" dirty="0"/>
            </a:br>
            <a:endParaRPr lang="en-US"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799" y="1371600"/>
                <a:ext cx="10846559" cy="4756245"/>
              </a:xfrm>
            </p:spPr>
            <p:txBody>
              <a:bodyPr>
                <a:noAutofit/>
              </a:bodyPr>
              <a:lstStyle/>
              <a:p>
                <a:pPr marL="36900" indent="0">
                  <a:lnSpc>
                    <a:spcPct val="100000"/>
                  </a:lnSpc>
                  <a:buNone/>
                </a:pPr>
                <a:r>
                  <a:rPr lang="en-US" spc="-15" dirty="0">
                    <a:latin typeface="Times New Roman"/>
                    <a:cs typeface="Times New Roman"/>
                  </a:rPr>
                  <a:t>Th</a:t>
                </a:r>
                <a:r>
                  <a:rPr lang="en-US" spc="-5" dirty="0">
                    <a:latin typeface="Times New Roman"/>
                    <a:cs typeface="Times New Roman"/>
                  </a:rPr>
                  <a:t>e</a:t>
                </a:r>
                <a:r>
                  <a:rPr lang="en-US" spc="-25" dirty="0">
                    <a:latin typeface="Times New Roman"/>
                    <a:cs typeface="Times New Roman"/>
                  </a:rPr>
                  <a:t> </a:t>
                </a:r>
                <a:r>
                  <a:rPr lang="en-US" spc="-10" dirty="0">
                    <a:latin typeface="Times New Roman"/>
                    <a:cs typeface="Times New Roman"/>
                  </a:rPr>
                  <a:t>proo</a:t>
                </a:r>
                <a:r>
                  <a:rPr lang="en-US" spc="-5" dirty="0">
                    <a:latin typeface="Times New Roman"/>
                    <a:cs typeface="Times New Roman"/>
                  </a:rPr>
                  <a:t>f</a:t>
                </a:r>
                <a:r>
                  <a:rPr lang="en-US" spc="-25" dirty="0">
                    <a:latin typeface="Times New Roman"/>
                    <a:cs typeface="Times New Roman"/>
                  </a:rPr>
                  <a:t> </a:t>
                </a:r>
                <a:r>
                  <a:rPr lang="en-US" spc="-10" dirty="0">
                    <a:latin typeface="Times New Roman"/>
                    <a:cs typeface="Times New Roman"/>
                  </a:rPr>
                  <a:t>o</a:t>
                </a:r>
                <a:r>
                  <a:rPr lang="en-US" spc="-5" dirty="0">
                    <a:latin typeface="Times New Roman"/>
                    <a:cs typeface="Times New Roman"/>
                  </a:rPr>
                  <a:t>f</a:t>
                </a:r>
                <a:r>
                  <a:rPr lang="en-US" spc="-25" dirty="0">
                    <a:latin typeface="Times New Roman"/>
                    <a:cs typeface="Times New Roman"/>
                  </a:rPr>
                  <a:t> </a:t>
                </a:r>
                <a:r>
                  <a:rPr lang="en-US" spc="-10" dirty="0">
                    <a:latin typeface="Times New Roman"/>
                    <a:cs typeface="Times New Roman"/>
                  </a:rPr>
                  <a:t>th</a:t>
                </a:r>
                <a:r>
                  <a:rPr lang="en-US" spc="-5" dirty="0">
                    <a:latin typeface="Times New Roman"/>
                    <a:cs typeface="Times New Roman"/>
                  </a:rPr>
                  <a:t>e</a:t>
                </a:r>
                <a:r>
                  <a:rPr lang="en-US" spc="-25" dirty="0">
                    <a:latin typeface="Times New Roman"/>
                    <a:cs typeface="Times New Roman"/>
                  </a:rPr>
                  <a:t> </a:t>
                </a:r>
                <a:r>
                  <a:rPr lang="en-US" spc="-10" dirty="0">
                    <a:latin typeface="Times New Roman"/>
                    <a:cs typeface="Times New Roman"/>
                  </a:rPr>
                  <a:t>nex</a:t>
                </a:r>
                <a:r>
                  <a:rPr lang="en-US" spc="-5" dirty="0">
                    <a:latin typeface="Times New Roman"/>
                    <a:cs typeface="Times New Roman"/>
                  </a:rPr>
                  <a:t>t</a:t>
                </a:r>
                <a:r>
                  <a:rPr lang="en-US" spc="-25" dirty="0">
                    <a:latin typeface="Times New Roman"/>
                    <a:cs typeface="Times New Roman"/>
                  </a:rPr>
                  <a:t> </a:t>
                </a:r>
                <a:r>
                  <a:rPr lang="en-US" spc="-10" dirty="0">
                    <a:latin typeface="Times New Roman"/>
                    <a:cs typeface="Times New Roman"/>
                  </a:rPr>
                  <a:t>theorem</a:t>
                </a:r>
                <a:r>
                  <a:rPr lang="en-US" spc="-25" dirty="0">
                    <a:latin typeface="Times New Roman"/>
                    <a:cs typeface="Times New Roman"/>
                  </a:rPr>
                  <a:t> </a:t>
                </a:r>
                <a:r>
                  <a:rPr lang="en-US" spc="-10" dirty="0">
                    <a:latin typeface="Times New Roman"/>
                    <a:cs typeface="Times New Roman"/>
                  </a:rPr>
                  <a:t>i</a:t>
                </a:r>
                <a:r>
                  <a:rPr lang="en-US" spc="-5" dirty="0">
                    <a:latin typeface="Times New Roman"/>
                    <a:cs typeface="Times New Roman"/>
                  </a:rPr>
                  <a:t>s</a:t>
                </a:r>
                <a:r>
                  <a:rPr lang="en-US" spc="-25" dirty="0">
                    <a:latin typeface="Times New Roman"/>
                    <a:cs typeface="Times New Roman"/>
                  </a:rPr>
                  <a:t> </a:t>
                </a:r>
                <a:r>
                  <a:rPr lang="en-US" spc="-10" dirty="0">
                    <a:latin typeface="Times New Roman"/>
                    <a:cs typeface="Times New Roman"/>
                  </a:rPr>
                  <a:t>simila</a:t>
                </a:r>
                <a:r>
                  <a:rPr lang="en-US" spc="-5" dirty="0">
                    <a:latin typeface="Times New Roman"/>
                    <a:cs typeface="Times New Roman"/>
                  </a:rPr>
                  <a:t>r</a:t>
                </a:r>
                <a:r>
                  <a:rPr lang="en-US" spc="-25" dirty="0">
                    <a:latin typeface="Times New Roman"/>
                    <a:cs typeface="Times New Roman"/>
                  </a:rPr>
                  <a:t> </a:t>
                </a:r>
                <a:r>
                  <a:rPr lang="en-US" spc="-5" dirty="0">
                    <a:latin typeface="Times New Roman"/>
                    <a:cs typeface="Times New Roman"/>
                  </a:rPr>
                  <a:t>to</a:t>
                </a:r>
                <a:r>
                  <a:rPr lang="en-US" spc="-25" dirty="0">
                    <a:latin typeface="Times New Roman"/>
                    <a:cs typeface="Times New Roman"/>
                  </a:rPr>
                  <a:t> </a:t>
                </a:r>
                <a:r>
                  <a:rPr lang="en-US" spc="-5" dirty="0">
                    <a:latin typeface="Times New Roman"/>
                    <a:cs typeface="Times New Roman"/>
                  </a:rPr>
                  <a:t>t</a:t>
                </a:r>
                <a:r>
                  <a:rPr lang="en-US" spc="-10" dirty="0">
                    <a:latin typeface="Times New Roman"/>
                    <a:cs typeface="Times New Roman"/>
                  </a:rPr>
                  <a:t>h</a:t>
                </a:r>
                <a:r>
                  <a:rPr lang="en-US" spc="-5" dirty="0">
                    <a:latin typeface="Times New Roman"/>
                    <a:cs typeface="Times New Roman"/>
                  </a:rPr>
                  <a:t>e</a:t>
                </a:r>
                <a:r>
                  <a:rPr lang="en-US" spc="-25" dirty="0">
                    <a:latin typeface="Times New Roman"/>
                    <a:cs typeface="Times New Roman"/>
                  </a:rPr>
                  <a:t> </a:t>
                </a:r>
                <a:r>
                  <a:rPr lang="en-US" spc="-10" dirty="0">
                    <a:latin typeface="Times New Roman"/>
                    <a:cs typeface="Times New Roman"/>
                  </a:rPr>
                  <a:t>proo</a:t>
                </a:r>
                <a:r>
                  <a:rPr lang="en-US" spc="-5" dirty="0">
                    <a:latin typeface="Times New Roman"/>
                    <a:cs typeface="Times New Roman"/>
                  </a:rPr>
                  <a:t>f</a:t>
                </a:r>
                <a:r>
                  <a:rPr lang="en-US" spc="-25" dirty="0">
                    <a:latin typeface="Times New Roman"/>
                    <a:cs typeface="Times New Roman"/>
                  </a:rPr>
                  <a:t> </a:t>
                </a:r>
                <a:r>
                  <a:rPr lang="en-US" spc="-10" dirty="0">
                    <a:latin typeface="Times New Roman"/>
                    <a:cs typeface="Times New Roman"/>
                  </a:rPr>
                  <a:t>o</a:t>
                </a:r>
                <a:r>
                  <a:rPr lang="en-US" spc="-5" dirty="0">
                    <a:latin typeface="Times New Roman"/>
                    <a:cs typeface="Times New Roman"/>
                  </a:rPr>
                  <a:t>f</a:t>
                </a:r>
                <a:r>
                  <a:rPr lang="en-US" spc="-25" dirty="0">
                    <a:latin typeface="Times New Roman"/>
                    <a:cs typeface="Times New Roman"/>
                  </a:rPr>
                  <a:t> </a:t>
                </a:r>
                <a:r>
                  <a:rPr lang="en-US" spc="-10" dirty="0">
                    <a:latin typeface="Times New Roman"/>
                    <a:cs typeface="Times New Roman"/>
                  </a:rPr>
                  <a:t>Theorem</a:t>
                </a:r>
                <a:r>
                  <a:rPr lang="en-US" spc="-25" dirty="0">
                    <a:latin typeface="Times New Roman"/>
                    <a:cs typeface="Times New Roman"/>
                  </a:rPr>
                  <a:t> </a:t>
                </a:r>
                <a:r>
                  <a:rPr lang="en-US" spc="-5" dirty="0">
                    <a:latin typeface="Times New Roman"/>
                    <a:cs typeface="Times New Roman"/>
                  </a:rPr>
                  <a:t>1</a:t>
                </a:r>
                <a:r>
                  <a:rPr lang="en-US" spc="-25" dirty="0">
                    <a:latin typeface="Times New Roman"/>
                    <a:cs typeface="Times New Roman"/>
                  </a:rPr>
                  <a:t> </a:t>
                </a:r>
                <a:r>
                  <a:rPr lang="en-US" spc="-5" dirty="0">
                    <a:latin typeface="Times New Roman"/>
                    <a:cs typeface="Times New Roman"/>
                  </a:rPr>
                  <a:t>(</a:t>
                </a:r>
                <a:r>
                  <a:rPr lang="en-US" spc="-10" dirty="0">
                    <a:latin typeface="Times New Roman"/>
                    <a:cs typeface="Times New Roman"/>
                  </a:rPr>
                  <a:t>se</a:t>
                </a:r>
                <a:r>
                  <a:rPr lang="en-US" spc="-5" dirty="0">
                    <a:latin typeface="Times New Roman"/>
                    <a:cs typeface="Times New Roman"/>
                  </a:rPr>
                  <a:t>e</a:t>
                </a:r>
                <a:r>
                  <a:rPr lang="en-US" spc="-25" dirty="0">
                    <a:latin typeface="Times New Roman"/>
                    <a:cs typeface="Times New Roman"/>
                  </a:rPr>
                  <a:t> </a:t>
                </a:r>
                <a:r>
                  <a:rPr lang="en-US" spc="-10" dirty="0">
                    <a:latin typeface="Times New Roman"/>
                    <a:cs typeface="Times New Roman"/>
                  </a:rPr>
                  <a:t>Exercis</a:t>
                </a:r>
                <a:r>
                  <a:rPr lang="en-US" spc="-5" dirty="0">
                    <a:latin typeface="Times New Roman"/>
                    <a:cs typeface="Times New Roman"/>
                  </a:rPr>
                  <a:t>e</a:t>
                </a:r>
                <a:r>
                  <a:rPr lang="en-US" spc="-25" dirty="0">
                    <a:latin typeface="Times New Roman"/>
                    <a:cs typeface="Times New Roman"/>
                  </a:rPr>
                  <a:t> </a:t>
                </a:r>
                <a:r>
                  <a:rPr lang="en-US" spc="-10" dirty="0">
                    <a:latin typeface="Times New Roman"/>
                    <a:cs typeface="Times New Roman"/>
                  </a:rPr>
                  <a:t>52).</a:t>
                </a:r>
                <a:endParaRPr lang="en-US" dirty="0">
                  <a:latin typeface="Times New Roman"/>
                  <a:cs typeface="Times New Roman"/>
                </a:endParaRPr>
              </a:p>
              <a:p>
                <a:pPr marL="36900" indent="0">
                  <a:lnSpc>
                    <a:spcPct val="100000"/>
                  </a:lnSpc>
                  <a:buNone/>
                </a:pPr>
                <a:endParaRPr lang="en-US" b="1" u="sng" spc="25" dirty="0"/>
              </a:p>
              <a:p>
                <a:pPr marL="36900" indent="0">
                  <a:lnSpc>
                    <a:spcPct val="100000"/>
                  </a:lnSpc>
                  <a:buNone/>
                </a:pPr>
                <a:r>
                  <a:rPr lang="en-US" b="1" u="sng" spc="25" dirty="0"/>
                  <a:t>THEORE</a:t>
                </a:r>
                <a:r>
                  <a:rPr lang="en-US" b="1" u="sng" spc="-25" dirty="0"/>
                  <a:t>M</a:t>
                </a:r>
                <a:r>
                  <a:rPr lang="en-US" b="1" spc="-25" dirty="0"/>
                  <a:t>:</a:t>
                </a:r>
                <a:r>
                  <a:rPr lang="en-US" b="1" spc="50" dirty="0"/>
                  <a:t> </a:t>
                </a:r>
                <a:r>
                  <a:rPr lang="en-US" b="1" spc="5" dirty="0"/>
                  <a:t>The</a:t>
                </a:r>
                <a:r>
                  <a:rPr lang="en-US" b="1" spc="45" dirty="0"/>
                  <a:t> </a:t>
                </a:r>
                <a:r>
                  <a:rPr lang="en-US" b="1" i="1" spc="-10" dirty="0"/>
                  <a:t>p</a:t>
                </a:r>
                <a:r>
                  <a:rPr lang="en-US" b="1" spc="20" dirty="0"/>
                  <a:t>-Integra</a:t>
                </a:r>
                <a:r>
                  <a:rPr lang="en-US" b="1" spc="15" dirty="0"/>
                  <a:t>l</a:t>
                </a:r>
                <a:r>
                  <a:rPr lang="en-US" b="1" spc="50" dirty="0"/>
                  <a:t> </a:t>
                </a:r>
                <a:r>
                  <a:rPr lang="en-US" b="1" dirty="0"/>
                  <a:t>ove</a:t>
                </a:r>
                <a:r>
                  <a:rPr lang="en-US" b="1" spc="5" dirty="0"/>
                  <a:t>r</a:t>
                </a:r>
                <a:r>
                  <a:rPr lang="en-US" b="1" spc="50" dirty="0"/>
                  <a:t> </a:t>
                </a:r>
                <a:r>
                  <a:rPr lang="en-US" b="1" spc="-5" dirty="0"/>
                  <a:t>[0, </a:t>
                </a:r>
                <a:r>
                  <a:rPr lang="en-US" b="1" i="1" spc="-10" dirty="0"/>
                  <a:t>a</a:t>
                </a:r>
                <a:r>
                  <a:rPr lang="en-US" b="1" spc="-5" dirty="0"/>
                  <a:t>]</a:t>
                </a:r>
                <a:r>
                  <a:rPr lang="en-US" b="1" dirty="0"/>
                  <a:t> </a:t>
                </a:r>
                <a:r>
                  <a:rPr lang="en-US" spc="-15" dirty="0"/>
                  <a:t>Fo</a:t>
                </a:r>
                <a:r>
                  <a:rPr lang="en-US" spc="-5" dirty="0"/>
                  <a:t>r </a:t>
                </a:r>
                <a:r>
                  <a:rPr lang="en-US" i="1" spc="-5" dirty="0"/>
                  <a:t>a</a:t>
                </a:r>
                <a:r>
                  <a:rPr lang="en-US" i="1" spc="70" dirty="0"/>
                  <a:t> </a:t>
                </a:r>
                <a:r>
                  <a:rPr lang="en-US" i="1" spc="-50" dirty="0"/>
                  <a:t>&gt;</a:t>
                </a:r>
                <a:r>
                  <a:rPr lang="en-US" i="1" spc="-80" dirty="0"/>
                  <a:t> </a:t>
                </a:r>
                <a:r>
                  <a:rPr lang="en-US" spc="-10" dirty="0"/>
                  <a:t>0</a:t>
                </a:r>
                <a:r>
                  <a:rPr lang="en-US" spc="-5" dirty="0"/>
                  <a:t>,</a:t>
                </a:r>
                <a:endParaRPr lang="en-US" dirty="0"/>
              </a:p>
              <a:p>
                <a:pPr marL="36900" indent="0">
                  <a:lnSpc>
                    <a:spcPct val="100000"/>
                  </a:lnSpc>
                  <a:buNone/>
                </a:pPr>
                <a14:m>
                  <m:oMathPara xmlns:m="http://schemas.openxmlformats.org/officeDocument/2006/math">
                    <m:oMathParaPr>
                      <m:jc m:val="centerGroup"/>
                    </m:oMathParaPr>
                    <m:oMath xmlns:m="http://schemas.openxmlformats.org/officeDocument/2006/math">
                      <m:nary>
                        <m:naryPr>
                          <m:ctrlPr>
                            <a:rPr lang="en-US" i="1">
                              <a:latin typeface="Cambria Math" panose="02040503050406030204" pitchFamily="18" charset="0"/>
                              <a:cs typeface="Times New Roman"/>
                            </a:rPr>
                          </m:ctrlPr>
                        </m:naryPr>
                        <m:sub>
                          <m:r>
                            <m:rPr>
                              <m:brk m:alnAt="23"/>
                            </m:rPr>
                            <a:rPr lang="en-US" b="0" i="1" smtClean="0">
                              <a:latin typeface="Cambria Math" panose="02040503050406030204" pitchFamily="18" charset="0"/>
                              <a:cs typeface="Times New Roman"/>
                            </a:rPr>
                            <m:t>0</m:t>
                          </m:r>
                        </m:sub>
                        <m:sup>
                          <m:r>
                            <a:rPr lang="en-US" b="0" i="1" smtClean="0">
                              <a:latin typeface="Cambria Math" panose="02040503050406030204" pitchFamily="18" charset="0"/>
                              <a:ea typeface="Cambria Math" panose="02040503050406030204" pitchFamily="18" charset="0"/>
                              <a:cs typeface="Times New Roman"/>
                            </a:rPr>
                            <m:t>𝑎</m:t>
                          </m:r>
                        </m:sup>
                        <m:e>
                          <m:f>
                            <m:fPr>
                              <m:ctrlPr>
                                <a:rPr lang="en-US" i="1">
                                  <a:latin typeface="Cambria Math" panose="02040503050406030204" pitchFamily="18" charset="0"/>
                                  <a:cs typeface="Times New Roman"/>
                                </a:rPr>
                              </m:ctrlPr>
                            </m:fPr>
                            <m:num>
                              <m:r>
                                <a:rPr lang="en-US" i="1">
                                  <a:latin typeface="Cambria Math" panose="02040503050406030204" pitchFamily="18" charset="0"/>
                                  <a:cs typeface="Times New Roman"/>
                                </a:rPr>
                                <m:t>𝑑𝑥</m:t>
                              </m:r>
                            </m:num>
                            <m:den>
                              <m:sSup>
                                <m:sSupPr>
                                  <m:ctrlPr>
                                    <a:rPr lang="en-US" i="1">
                                      <a:latin typeface="Cambria Math" panose="02040503050406030204" pitchFamily="18" charset="0"/>
                                      <a:cs typeface="Times New Roman"/>
                                    </a:rPr>
                                  </m:ctrlPr>
                                </m:sSupPr>
                                <m:e>
                                  <m:r>
                                    <a:rPr lang="en-US" i="1">
                                      <a:latin typeface="Cambria Math" panose="02040503050406030204" pitchFamily="18" charset="0"/>
                                      <a:cs typeface="Times New Roman"/>
                                    </a:rPr>
                                    <m:t>𝑥</m:t>
                                  </m:r>
                                </m:e>
                                <m:sup>
                                  <m:r>
                                    <a:rPr lang="en-US" i="1">
                                      <a:latin typeface="Cambria Math" panose="02040503050406030204" pitchFamily="18" charset="0"/>
                                      <a:cs typeface="Times New Roman"/>
                                    </a:rPr>
                                    <m:t>𝑝</m:t>
                                  </m:r>
                                </m:sup>
                              </m:sSup>
                            </m:den>
                          </m:f>
                        </m:e>
                      </m:nary>
                      <m:r>
                        <a:rPr lang="en-US" i="1">
                          <a:latin typeface="Cambria Math" panose="02040503050406030204" pitchFamily="18" charset="0"/>
                          <a:cs typeface="Times New Roman"/>
                        </a:rPr>
                        <m:t>=</m:t>
                      </m:r>
                      <m:d>
                        <m:dPr>
                          <m:begChr m:val="{"/>
                          <m:endChr m:val=""/>
                          <m:ctrlPr>
                            <a:rPr lang="en-US" i="1">
                              <a:latin typeface="Cambria Math" panose="02040503050406030204" pitchFamily="18" charset="0"/>
                              <a:cs typeface="Times New Roman"/>
                            </a:rPr>
                          </m:ctrlPr>
                        </m:dPr>
                        <m:e>
                          <m:eqArr>
                            <m:eqArrPr>
                              <m:ctrlPr>
                                <a:rPr lang="en-US" i="1">
                                  <a:latin typeface="Cambria Math" panose="02040503050406030204" pitchFamily="18" charset="0"/>
                                  <a:cs typeface="Times New Roman"/>
                                </a:rPr>
                              </m:ctrlPr>
                            </m:eqArrPr>
                            <m:e>
                              <m:m>
                                <m:mPr>
                                  <m:mcs>
                                    <m:mc>
                                      <m:mcPr>
                                        <m:count m:val="2"/>
                                        <m:mcJc m:val="center"/>
                                      </m:mcPr>
                                    </m:mc>
                                  </m:mcs>
                                  <m:ctrlPr>
                                    <a:rPr lang="en-US" i="1">
                                      <a:latin typeface="Cambria Math" panose="02040503050406030204" pitchFamily="18" charset="0"/>
                                      <a:cs typeface="Times New Roman"/>
                                    </a:rPr>
                                  </m:ctrlPr>
                                </m:mPr>
                                <m:mr>
                                  <m:e>
                                    <m:r>
                                      <a:rPr lang="en-US" i="1" smtClean="0">
                                        <a:latin typeface="Cambria Math" panose="02040503050406030204" pitchFamily="18" charset="0"/>
                                        <a:cs typeface="Times New Roman"/>
                                      </a:rPr>
                                      <m:t> </m:t>
                                    </m:r>
                                    <m:f>
                                      <m:fPr>
                                        <m:ctrlPr>
                                          <a:rPr lang="en-US" i="1">
                                            <a:latin typeface="Cambria Math" panose="02040503050406030204" pitchFamily="18" charset="0"/>
                                            <a:cs typeface="Times New Roman"/>
                                          </a:rPr>
                                        </m:ctrlPr>
                                      </m:fPr>
                                      <m:num>
                                        <m:sSup>
                                          <m:sSupPr>
                                            <m:ctrlPr>
                                              <a:rPr lang="en-US" i="1">
                                                <a:latin typeface="Cambria Math" panose="02040503050406030204" pitchFamily="18" charset="0"/>
                                                <a:cs typeface="Times New Roman"/>
                                              </a:rPr>
                                            </m:ctrlPr>
                                          </m:sSupPr>
                                          <m:e>
                                            <m:r>
                                              <a:rPr lang="en-US" i="1">
                                                <a:latin typeface="Cambria Math" panose="02040503050406030204" pitchFamily="18" charset="0"/>
                                                <a:cs typeface="Times New Roman"/>
                                              </a:rPr>
                                              <m:t>𝑎</m:t>
                                            </m:r>
                                          </m:e>
                                          <m:sup>
                                            <m:r>
                                              <a:rPr lang="en-US" i="1">
                                                <a:latin typeface="Cambria Math" panose="02040503050406030204" pitchFamily="18" charset="0"/>
                                                <a:cs typeface="Times New Roman"/>
                                              </a:rPr>
                                              <m:t>1−</m:t>
                                            </m:r>
                                            <m:r>
                                              <a:rPr lang="en-US" i="1">
                                                <a:latin typeface="Cambria Math" panose="02040503050406030204" pitchFamily="18" charset="0"/>
                                                <a:cs typeface="Times New Roman"/>
                                              </a:rPr>
                                              <m:t>𝑝</m:t>
                                            </m:r>
                                          </m:sup>
                                        </m:sSup>
                                      </m:num>
                                      <m:den>
                                        <m:r>
                                          <a:rPr lang="en-US" b="0" i="1" smtClean="0">
                                            <a:latin typeface="Cambria Math" panose="02040503050406030204" pitchFamily="18" charset="0"/>
                                            <a:cs typeface="Times New Roman"/>
                                          </a:rPr>
                                          <m:t>1</m:t>
                                        </m:r>
                                        <m:r>
                                          <a:rPr lang="en-US" i="1">
                                            <a:latin typeface="Cambria Math" panose="02040503050406030204" pitchFamily="18" charset="0"/>
                                            <a:cs typeface="Times New Roman"/>
                                          </a:rPr>
                                          <m:t>−</m:t>
                                        </m:r>
                                        <m:r>
                                          <a:rPr lang="en-US" b="0" i="1" smtClean="0">
                                            <a:latin typeface="Cambria Math" panose="02040503050406030204" pitchFamily="18" charset="0"/>
                                            <a:cs typeface="Times New Roman"/>
                                          </a:rPr>
                                          <m:t>𝑝</m:t>
                                        </m:r>
                                      </m:den>
                                    </m:f>
                                    <m:r>
                                      <a:rPr lang="en-US" i="1" smtClean="0">
                                        <a:latin typeface="Cambria Math" panose="02040503050406030204" pitchFamily="18" charset="0"/>
                                        <a:cs typeface="Times New Roman"/>
                                      </a:rPr>
                                      <m:t> </m:t>
                                    </m:r>
                                  </m:e>
                                  <m:e>
                                    <m:r>
                                      <m:rPr>
                                        <m:sty m:val="p"/>
                                      </m:rPr>
                                      <a:rPr lang="en-US" i="0">
                                        <a:latin typeface="Cambria Math" panose="02040503050406030204" pitchFamily="18" charset="0"/>
                                        <a:cs typeface="Times New Roman"/>
                                      </a:rPr>
                                      <m:t>if</m:t>
                                    </m:r>
                                    <m:r>
                                      <a:rPr lang="en-US" i="1">
                                        <a:latin typeface="Cambria Math" panose="02040503050406030204" pitchFamily="18" charset="0"/>
                                        <a:cs typeface="Times New Roman"/>
                                      </a:rPr>
                                      <m:t> </m:t>
                                    </m:r>
                                    <m:r>
                                      <a:rPr lang="en-US" i="1">
                                        <a:latin typeface="Cambria Math" panose="02040503050406030204" pitchFamily="18" charset="0"/>
                                        <a:cs typeface="Times New Roman"/>
                                      </a:rPr>
                                      <m:t>𝑝</m:t>
                                    </m:r>
                                    <m:r>
                                      <a:rPr lang="en-US" b="0" i="1" smtClean="0">
                                        <a:latin typeface="Cambria Math" panose="02040503050406030204" pitchFamily="18" charset="0"/>
                                        <a:cs typeface="Times New Roman"/>
                                      </a:rPr>
                                      <m:t>&lt;</m:t>
                                    </m:r>
                                    <m:r>
                                      <a:rPr lang="en-US" i="1">
                                        <a:latin typeface="Cambria Math" panose="02040503050406030204" pitchFamily="18" charset="0"/>
                                        <a:cs typeface="Times New Roman"/>
                                      </a:rPr>
                                      <m:t>1</m:t>
                                    </m:r>
                                  </m:e>
                                </m:mr>
                              </m:m>
                            </m:e>
                            <m:e>
                              <m:m>
                                <m:mPr>
                                  <m:mcs>
                                    <m:mc>
                                      <m:mcPr>
                                        <m:count m:val="2"/>
                                        <m:mcJc m:val="center"/>
                                      </m:mcPr>
                                    </m:mc>
                                  </m:mcs>
                                  <m:ctrlPr>
                                    <a:rPr lang="en-US" i="1">
                                      <a:latin typeface="Cambria Math" panose="02040503050406030204" pitchFamily="18" charset="0"/>
                                      <a:cs typeface="Times New Roman"/>
                                    </a:rPr>
                                  </m:ctrlPr>
                                </m:mPr>
                                <m:mr>
                                  <m:e>
                                    <m:r>
                                      <m:rPr>
                                        <m:sty m:val="p"/>
                                        <m:brk m:alnAt="7"/>
                                      </m:rPr>
                                      <a:rPr lang="en-US" i="0">
                                        <a:latin typeface="Cambria Math" panose="02040503050406030204" pitchFamily="18" charset="0"/>
                                        <a:cs typeface="Times New Roman"/>
                                      </a:rPr>
                                      <m:t>d</m:t>
                                    </m:r>
                                    <m:r>
                                      <m:rPr>
                                        <m:sty m:val="p"/>
                                      </m:rPr>
                                      <a:rPr lang="en-US" i="0">
                                        <a:latin typeface="Cambria Math" panose="02040503050406030204" pitchFamily="18" charset="0"/>
                                        <a:cs typeface="Times New Roman"/>
                                      </a:rPr>
                                      <m:t>iverges</m:t>
                                    </m:r>
                                  </m:e>
                                  <m:e>
                                    <m:r>
                                      <m:rPr>
                                        <m:sty m:val="p"/>
                                      </m:rPr>
                                      <a:rPr lang="en-US" i="0">
                                        <a:latin typeface="Cambria Math" panose="02040503050406030204" pitchFamily="18" charset="0"/>
                                        <a:cs typeface="Times New Roman"/>
                                      </a:rPr>
                                      <m:t>if</m:t>
                                    </m:r>
                                    <m:r>
                                      <a:rPr lang="en-US" i="1">
                                        <a:latin typeface="Cambria Math" panose="02040503050406030204" pitchFamily="18" charset="0"/>
                                        <a:cs typeface="Times New Roman"/>
                                      </a:rPr>
                                      <m:t> </m:t>
                                    </m:r>
                                    <m:r>
                                      <a:rPr lang="en-US" i="1">
                                        <a:latin typeface="Cambria Math" panose="02040503050406030204" pitchFamily="18" charset="0"/>
                                        <a:cs typeface="Times New Roman"/>
                                      </a:rPr>
                                      <m:t>𝑝</m:t>
                                    </m:r>
                                    <m:r>
                                      <a:rPr lang="en-US" i="1" smtClean="0">
                                        <a:latin typeface="Cambria Math" panose="02040503050406030204" pitchFamily="18" charset="0"/>
                                        <a:ea typeface="Cambria Math" panose="02040503050406030204" pitchFamily="18" charset="0"/>
                                        <a:cs typeface="Times New Roman"/>
                                      </a:rPr>
                                      <m:t>≥</m:t>
                                    </m:r>
                                    <m:r>
                                      <a:rPr lang="en-US" i="1">
                                        <a:latin typeface="Cambria Math" panose="02040503050406030204" pitchFamily="18" charset="0"/>
                                        <a:ea typeface="Cambria Math" panose="02040503050406030204" pitchFamily="18" charset="0"/>
                                        <a:cs typeface="Times New Roman"/>
                                      </a:rPr>
                                      <m:t>1</m:t>
                                    </m:r>
                                  </m:e>
                                </m:mr>
                              </m:m>
                            </m:e>
                          </m:eqArr>
                        </m:e>
                      </m:d>
                    </m:oMath>
                  </m:oMathPara>
                </a14:m>
                <a:endParaRPr lang="en-US" dirty="0">
                  <a:latin typeface="Times New Roman"/>
                  <a:cs typeface="Times New Roman"/>
                </a:endParaRPr>
              </a:p>
            </p:txBody>
          </p:sp>
        </mc:Choice>
        <mc:Fallback xmlns="">
          <p:sp>
            <p:nvSpPr>
              <p:cNvPr id="3" name="Content Placeholder 2">
                <a:extLst>
                  <a:ext uri="{FF2B5EF4-FFF2-40B4-BE49-F238E27FC236}">
                    <a16:creationId xmlns:a16="http://schemas.microsoft.com/office/drawing/2014/main"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10846559" cy="4756245"/>
              </a:xfrm>
              <a:blipFill>
                <a:blip r:embed="rId2"/>
                <a:stretch>
                  <a:fillRect l="-337" t="-897"/>
                </a:stretch>
              </a:blipFill>
            </p:spPr>
            <p:txBody>
              <a:bodyPr/>
              <a:lstStyle/>
              <a:p>
                <a:r>
                  <a:rPr lang="en-US">
                    <a:noFill/>
                  </a:rPr>
                  <a:t> </a:t>
                </a:r>
              </a:p>
            </p:txBody>
          </p:sp>
        </mc:Fallback>
      </mc:AlternateContent>
    </p:spTree>
    <p:extLst>
      <p:ext uri="{BB962C8B-B14F-4D97-AF65-F5344CB8AC3E}">
        <p14:creationId xmlns:p14="http://schemas.microsoft.com/office/powerpoint/2010/main" val="222624796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7.7 Improper </a:t>
            </a:r>
            <a:r>
              <a:rPr lang="en-US" sz="3100" dirty="0"/>
              <a:t>Integrals (</a:t>
            </a:r>
            <a:r>
              <a:rPr lang="en-US" sz="3100" dirty="0" smtClean="0"/>
              <a:t>21 </a:t>
            </a:r>
            <a:r>
              <a:rPr lang="en-US" sz="3100" dirty="0"/>
              <a:t>of 25)</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2800" dirty="0"/>
              <a:t/>
            </a:r>
            <a:br>
              <a:rPr lang="en-US" sz="2800" dirty="0"/>
            </a:br>
            <a:endParaRPr lang="en-US"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800" y="1371600"/>
                <a:ext cx="6987209" cy="4756245"/>
              </a:xfrm>
            </p:spPr>
            <p:txBody>
              <a:bodyPr>
                <a:noAutofit/>
              </a:bodyPr>
              <a:lstStyle/>
              <a:p>
                <a:pPr marL="36900" indent="0">
                  <a:lnSpc>
                    <a:spcPct val="100000"/>
                  </a:lnSpc>
                  <a:buNone/>
                </a:pPr>
                <a:r>
                  <a:rPr lang="en-US" spc="-10" dirty="0">
                    <a:solidFill>
                      <a:schemeClr val="tx1"/>
                    </a:solidFill>
                  </a:rPr>
                  <a:t>Sometime</a:t>
                </a:r>
                <a:r>
                  <a:rPr lang="en-US" spc="-5" dirty="0">
                    <a:solidFill>
                      <a:schemeClr val="tx1"/>
                    </a:solidFill>
                  </a:rPr>
                  <a:t>s</a:t>
                </a:r>
                <a:r>
                  <a:rPr lang="en-US" dirty="0">
                    <a:solidFill>
                      <a:schemeClr val="tx1"/>
                    </a:solidFill>
                  </a:rPr>
                  <a:t> </a:t>
                </a:r>
                <a:r>
                  <a:rPr lang="en-US" spc="-15" dirty="0">
                    <a:solidFill>
                      <a:schemeClr val="tx1"/>
                    </a:solidFill>
                  </a:rPr>
                  <a:t>w</a:t>
                </a:r>
                <a:r>
                  <a:rPr lang="en-US" spc="-5" dirty="0">
                    <a:solidFill>
                      <a:schemeClr val="tx1"/>
                    </a:solidFill>
                  </a:rPr>
                  <a:t>e</a:t>
                </a:r>
                <a:r>
                  <a:rPr lang="en-US" dirty="0">
                    <a:solidFill>
                      <a:schemeClr val="tx1"/>
                    </a:solidFill>
                  </a:rPr>
                  <a:t> </a:t>
                </a:r>
                <a:r>
                  <a:rPr lang="en-US" spc="-10" dirty="0">
                    <a:solidFill>
                      <a:schemeClr val="tx1"/>
                    </a:solidFill>
                  </a:rPr>
                  <a:t>ar</a:t>
                </a:r>
                <a:r>
                  <a:rPr lang="en-US" spc="-5" dirty="0">
                    <a:solidFill>
                      <a:schemeClr val="tx1"/>
                    </a:solidFill>
                  </a:rPr>
                  <a:t>e</a:t>
                </a:r>
                <a:r>
                  <a:rPr lang="en-US" dirty="0">
                    <a:solidFill>
                      <a:schemeClr val="tx1"/>
                    </a:solidFill>
                  </a:rPr>
                  <a:t> </a:t>
                </a:r>
                <a:r>
                  <a:rPr lang="en-US" spc="-5" dirty="0">
                    <a:solidFill>
                      <a:schemeClr val="tx1"/>
                    </a:solidFill>
                  </a:rPr>
                  <a:t>i</a:t>
                </a:r>
                <a:r>
                  <a:rPr lang="en-US" spc="-10" dirty="0">
                    <a:solidFill>
                      <a:schemeClr val="tx1"/>
                    </a:solidFill>
                  </a:rPr>
                  <a:t>ntereste</a:t>
                </a:r>
                <a:r>
                  <a:rPr lang="en-US" spc="-5" dirty="0">
                    <a:solidFill>
                      <a:schemeClr val="tx1"/>
                    </a:solidFill>
                  </a:rPr>
                  <a:t>d</a:t>
                </a:r>
                <a:r>
                  <a:rPr lang="en-US" dirty="0">
                    <a:solidFill>
                      <a:schemeClr val="tx1"/>
                    </a:solidFill>
                  </a:rPr>
                  <a:t> </a:t>
                </a:r>
                <a:r>
                  <a:rPr lang="en-US" spc="-5" dirty="0">
                    <a:solidFill>
                      <a:schemeClr val="tx1"/>
                    </a:solidFill>
                  </a:rPr>
                  <a:t>in</a:t>
                </a:r>
                <a:r>
                  <a:rPr lang="en-US" dirty="0">
                    <a:solidFill>
                      <a:schemeClr val="tx1"/>
                    </a:solidFill>
                  </a:rPr>
                  <a:t> </a:t>
                </a:r>
                <a:r>
                  <a:rPr lang="en-US" spc="-10" dirty="0">
                    <a:solidFill>
                      <a:schemeClr val="tx1"/>
                    </a:solidFill>
                  </a:rPr>
                  <a:t>determinin</a:t>
                </a:r>
                <a:r>
                  <a:rPr lang="en-US" spc="-5" dirty="0">
                    <a:solidFill>
                      <a:schemeClr val="tx1"/>
                    </a:solidFill>
                  </a:rPr>
                  <a:t>g</a:t>
                </a:r>
                <a:r>
                  <a:rPr lang="en-US" dirty="0">
                    <a:solidFill>
                      <a:schemeClr val="tx1"/>
                    </a:solidFill>
                  </a:rPr>
                  <a:t> </a:t>
                </a:r>
                <a:r>
                  <a:rPr lang="en-US" spc="-10" dirty="0">
                    <a:solidFill>
                      <a:schemeClr val="tx1"/>
                    </a:solidFill>
                  </a:rPr>
                  <a:t>whethe</a:t>
                </a:r>
                <a:r>
                  <a:rPr lang="en-US" spc="-5" dirty="0">
                    <a:solidFill>
                      <a:schemeClr val="tx1"/>
                    </a:solidFill>
                  </a:rPr>
                  <a:t>r</a:t>
                </a:r>
                <a:r>
                  <a:rPr lang="en-US" dirty="0">
                    <a:solidFill>
                      <a:schemeClr val="tx1"/>
                    </a:solidFill>
                  </a:rPr>
                  <a:t> </a:t>
                </a:r>
                <a:r>
                  <a:rPr lang="en-US" spc="-10" dirty="0">
                    <a:solidFill>
                      <a:schemeClr val="tx1"/>
                    </a:solidFill>
                  </a:rPr>
                  <a:t>a</a:t>
                </a:r>
                <a:r>
                  <a:rPr lang="en-US" spc="-5" dirty="0">
                    <a:solidFill>
                      <a:schemeClr val="tx1"/>
                    </a:solidFill>
                  </a:rPr>
                  <a:t>n</a:t>
                </a:r>
                <a:r>
                  <a:rPr lang="en-US" dirty="0">
                    <a:solidFill>
                      <a:schemeClr val="tx1"/>
                    </a:solidFill>
                  </a:rPr>
                  <a:t> </a:t>
                </a:r>
                <a:r>
                  <a:rPr lang="en-US" spc="-10" dirty="0">
                    <a:solidFill>
                      <a:schemeClr val="tx1"/>
                    </a:solidFill>
                  </a:rPr>
                  <a:t>imprope</a:t>
                </a:r>
                <a:r>
                  <a:rPr lang="en-US" spc="-5" dirty="0">
                    <a:solidFill>
                      <a:schemeClr val="tx1"/>
                    </a:solidFill>
                  </a:rPr>
                  <a:t>r</a:t>
                </a:r>
                <a:r>
                  <a:rPr lang="en-US" dirty="0">
                    <a:solidFill>
                      <a:schemeClr val="tx1"/>
                    </a:solidFill>
                  </a:rPr>
                  <a:t> </a:t>
                </a:r>
                <a:r>
                  <a:rPr lang="en-US" spc="-10" dirty="0">
                    <a:solidFill>
                      <a:schemeClr val="tx1"/>
                    </a:solidFill>
                  </a:rPr>
                  <a:t>integra</a:t>
                </a:r>
                <a:r>
                  <a:rPr lang="en-US" spc="-5" dirty="0">
                    <a:solidFill>
                      <a:schemeClr val="tx1"/>
                    </a:solidFill>
                  </a:rPr>
                  <a:t>l</a:t>
                </a:r>
                <a:r>
                  <a:rPr lang="en-US" dirty="0">
                    <a:solidFill>
                      <a:schemeClr val="tx1"/>
                    </a:solidFill>
                  </a:rPr>
                  <a:t> </a:t>
                </a:r>
                <a:r>
                  <a:rPr lang="en-US" spc="-10" dirty="0">
                    <a:solidFill>
                      <a:schemeClr val="tx1"/>
                    </a:solidFill>
                  </a:rPr>
                  <a:t>converges, eve</a:t>
                </a:r>
                <a:r>
                  <a:rPr lang="en-US" spc="-5" dirty="0">
                    <a:solidFill>
                      <a:schemeClr val="tx1"/>
                    </a:solidFill>
                  </a:rPr>
                  <a:t>n </a:t>
                </a:r>
                <a:r>
                  <a:rPr lang="en-US" spc="-10" dirty="0">
                    <a:solidFill>
                      <a:schemeClr val="tx1"/>
                    </a:solidFill>
                  </a:rPr>
                  <a:t>i</a:t>
                </a:r>
                <a:r>
                  <a:rPr lang="en-US" spc="-5" dirty="0">
                    <a:solidFill>
                      <a:schemeClr val="tx1"/>
                    </a:solidFill>
                  </a:rPr>
                  <a:t>f </a:t>
                </a:r>
                <a:r>
                  <a:rPr lang="en-US" spc="-15" dirty="0">
                    <a:solidFill>
                      <a:schemeClr val="tx1"/>
                    </a:solidFill>
                  </a:rPr>
                  <a:t>w</a:t>
                </a:r>
                <a:r>
                  <a:rPr lang="en-US" spc="-5" dirty="0">
                    <a:solidFill>
                      <a:schemeClr val="tx1"/>
                    </a:solidFill>
                  </a:rPr>
                  <a:t>e </a:t>
                </a:r>
                <a:r>
                  <a:rPr lang="en-US" spc="-10" dirty="0">
                    <a:solidFill>
                      <a:schemeClr val="tx1"/>
                    </a:solidFill>
                  </a:rPr>
                  <a:t>canno</a:t>
                </a:r>
                <a:r>
                  <a:rPr lang="en-US" spc="-5" dirty="0">
                    <a:solidFill>
                      <a:schemeClr val="tx1"/>
                    </a:solidFill>
                  </a:rPr>
                  <a:t>t</a:t>
                </a:r>
                <a:r>
                  <a:rPr lang="en-US" dirty="0">
                    <a:solidFill>
                      <a:schemeClr val="tx1"/>
                    </a:solidFill>
                  </a:rPr>
                  <a:t> </a:t>
                </a:r>
                <a:r>
                  <a:rPr lang="en-US" spc="-10" dirty="0">
                    <a:solidFill>
                      <a:schemeClr val="tx1"/>
                    </a:solidFill>
                  </a:rPr>
                  <a:t>fin</a:t>
                </a:r>
                <a:r>
                  <a:rPr lang="en-US" spc="-5" dirty="0">
                    <a:solidFill>
                      <a:schemeClr val="tx1"/>
                    </a:solidFill>
                  </a:rPr>
                  <a:t>d </a:t>
                </a:r>
                <a:r>
                  <a:rPr lang="en-US" spc="-10" dirty="0">
                    <a:solidFill>
                      <a:schemeClr val="tx1"/>
                    </a:solidFill>
                  </a:rPr>
                  <a:t>it</a:t>
                </a:r>
                <a:r>
                  <a:rPr lang="en-US" spc="-5" dirty="0">
                    <a:solidFill>
                      <a:schemeClr val="tx1"/>
                    </a:solidFill>
                  </a:rPr>
                  <a:t>s </a:t>
                </a:r>
                <a:r>
                  <a:rPr lang="en-US" spc="-10" dirty="0">
                    <a:solidFill>
                      <a:schemeClr val="tx1"/>
                    </a:solidFill>
                  </a:rPr>
                  <a:t>exac</a:t>
                </a:r>
                <a:r>
                  <a:rPr lang="en-US" spc="-5" dirty="0">
                    <a:solidFill>
                      <a:schemeClr val="tx1"/>
                    </a:solidFill>
                  </a:rPr>
                  <a:t>t</a:t>
                </a:r>
                <a:r>
                  <a:rPr lang="en-US" dirty="0">
                    <a:solidFill>
                      <a:schemeClr val="tx1"/>
                    </a:solidFill>
                  </a:rPr>
                  <a:t> </a:t>
                </a:r>
                <a:r>
                  <a:rPr lang="en-US" spc="-10" dirty="0">
                    <a:solidFill>
                      <a:schemeClr val="tx1"/>
                    </a:solidFill>
                  </a:rPr>
                  <a:t>value</a:t>
                </a:r>
                <a:r>
                  <a:rPr lang="en-US" spc="-5" dirty="0">
                    <a:solidFill>
                      <a:schemeClr val="tx1"/>
                    </a:solidFill>
                  </a:rPr>
                  <a:t>.</a:t>
                </a:r>
                <a:r>
                  <a:rPr lang="en-US" dirty="0">
                    <a:solidFill>
                      <a:schemeClr val="tx1"/>
                    </a:solidFill>
                  </a:rPr>
                  <a:t> </a:t>
                </a:r>
                <a:r>
                  <a:rPr lang="en-US" spc="-15" dirty="0">
                    <a:solidFill>
                      <a:schemeClr val="tx1"/>
                    </a:solidFill>
                  </a:rPr>
                  <a:t>Fo</a:t>
                </a:r>
                <a:r>
                  <a:rPr lang="en-US" spc="-5" dirty="0">
                    <a:solidFill>
                      <a:schemeClr val="tx1"/>
                    </a:solidFill>
                  </a:rPr>
                  <a:t>r </a:t>
                </a:r>
                <a:r>
                  <a:rPr lang="en-US" spc="-10" dirty="0">
                    <a:solidFill>
                      <a:schemeClr val="tx1"/>
                    </a:solidFill>
                  </a:rPr>
                  <a:t>instance</a:t>
                </a:r>
                <a:r>
                  <a:rPr lang="en-US" spc="-5" dirty="0">
                    <a:solidFill>
                      <a:schemeClr val="tx1"/>
                    </a:solidFill>
                  </a:rPr>
                  <a:t>,</a:t>
                </a:r>
                <a:r>
                  <a:rPr lang="en-US" dirty="0">
                    <a:solidFill>
                      <a:schemeClr val="tx1"/>
                    </a:solidFill>
                  </a:rPr>
                  <a:t> </a:t>
                </a:r>
                <a:r>
                  <a:rPr lang="en-US" spc="-10" dirty="0">
                    <a:solidFill>
                      <a:schemeClr val="tx1"/>
                    </a:solidFill>
                  </a:rPr>
                  <a:t>th</a:t>
                </a:r>
                <a:r>
                  <a:rPr lang="en-US" spc="-5" dirty="0">
                    <a:solidFill>
                      <a:schemeClr val="tx1"/>
                    </a:solidFill>
                  </a:rPr>
                  <a:t>e i</a:t>
                </a:r>
                <a:r>
                  <a:rPr lang="en-US" spc="-10" dirty="0">
                    <a:solidFill>
                      <a:schemeClr val="tx1"/>
                    </a:solidFill>
                  </a:rPr>
                  <a:t>ntegral </a:t>
                </a:r>
                <a14:m>
                  <m:oMath xmlns:m="http://schemas.openxmlformats.org/officeDocument/2006/math">
                    <m:nary>
                      <m:naryPr>
                        <m:ctrlPr>
                          <a:rPr lang="en-US" i="1" spc="-10" smtClean="0">
                            <a:solidFill>
                              <a:schemeClr val="tx1"/>
                            </a:solidFill>
                            <a:latin typeface="Cambria Math" panose="02040503050406030204" pitchFamily="18" charset="0"/>
                            <a:cs typeface="Times New Roman"/>
                          </a:rPr>
                        </m:ctrlPr>
                      </m:naryPr>
                      <m:sub>
                        <m:r>
                          <m:rPr>
                            <m:brk m:alnAt="23"/>
                          </m:rPr>
                          <a:rPr lang="en-US" b="0" i="1" spc="-10" smtClean="0">
                            <a:solidFill>
                              <a:schemeClr val="tx1"/>
                            </a:solidFill>
                            <a:latin typeface="Cambria Math" panose="02040503050406030204" pitchFamily="18" charset="0"/>
                            <a:cs typeface="Times New Roman"/>
                          </a:rPr>
                          <m:t>1</m:t>
                        </m:r>
                      </m:sub>
                      <m:sup>
                        <m:r>
                          <a:rPr lang="en-US" i="1" spc="-10" smtClean="0">
                            <a:solidFill>
                              <a:schemeClr val="tx1"/>
                            </a:solidFill>
                            <a:latin typeface="Cambria Math" panose="02040503050406030204" pitchFamily="18" charset="0"/>
                            <a:ea typeface="Cambria Math" panose="02040503050406030204" pitchFamily="18" charset="0"/>
                            <a:cs typeface="Times New Roman"/>
                          </a:rPr>
                          <m:t>∞</m:t>
                        </m:r>
                      </m:sup>
                      <m:e>
                        <m:f>
                          <m:fPr>
                            <m:ctrlPr>
                              <a:rPr lang="en-US" i="1" spc="-10" smtClean="0">
                                <a:solidFill>
                                  <a:schemeClr val="tx1"/>
                                </a:solidFill>
                                <a:latin typeface="Cambria Math" panose="02040503050406030204" pitchFamily="18" charset="0"/>
                                <a:cs typeface="Times New Roman"/>
                              </a:rPr>
                            </m:ctrlPr>
                          </m:fPr>
                          <m:num>
                            <m:sSup>
                              <m:sSupPr>
                                <m:ctrlPr>
                                  <a:rPr lang="en-US" i="1" spc="-10" smtClean="0">
                                    <a:solidFill>
                                      <a:schemeClr val="tx1"/>
                                    </a:solidFill>
                                    <a:latin typeface="Cambria Math" panose="02040503050406030204" pitchFamily="18" charset="0"/>
                                    <a:cs typeface="Times New Roman"/>
                                  </a:rPr>
                                </m:ctrlPr>
                              </m:sSupPr>
                              <m:e>
                                <m:r>
                                  <a:rPr lang="en-US" b="0" i="1" spc="-10" smtClean="0">
                                    <a:solidFill>
                                      <a:schemeClr val="tx1"/>
                                    </a:solidFill>
                                    <a:latin typeface="Cambria Math" panose="02040503050406030204" pitchFamily="18" charset="0"/>
                                    <a:cs typeface="Times New Roman"/>
                                  </a:rPr>
                                  <m:t>𝑒</m:t>
                                </m:r>
                              </m:e>
                              <m:sup>
                                <m:r>
                                  <a:rPr lang="en-US" b="0" i="1" spc="-10" smtClean="0">
                                    <a:solidFill>
                                      <a:schemeClr val="tx1"/>
                                    </a:solidFill>
                                    <a:latin typeface="Cambria Math" panose="02040503050406030204" pitchFamily="18" charset="0"/>
                                    <a:cs typeface="Times New Roman"/>
                                  </a:rPr>
                                  <m:t>−</m:t>
                                </m:r>
                                <m:r>
                                  <a:rPr lang="en-US" b="0" i="1" spc="-10" smtClean="0">
                                    <a:solidFill>
                                      <a:schemeClr val="tx1"/>
                                    </a:solidFill>
                                    <a:latin typeface="Cambria Math" panose="02040503050406030204" pitchFamily="18" charset="0"/>
                                    <a:cs typeface="Times New Roman"/>
                                  </a:rPr>
                                  <m:t>𝑥</m:t>
                                </m:r>
                              </m:sup>
                            </m:sSup>
                          </m:num>
                          <m:den>
                            <m:r>
                              <a:rPr lang="en-US" b="0" i="1" spc="-10" smtClean="0">
                                <a:solidFill>
                                  <a:schemeClr val="tx1"/>
                                </a:solidFill>
                                <a:latin typeface="Cambria Math" panose="02040503050406030204" pitchFamily="18" charset="0"/>
                                <a:cs typeface="Times New Roman"/>
                              </a:rPr>
                              <m:t>𝑥</m:t>
                            </m:r>
                          </m:den>
                        </m:f>
                        <m:r>
                          <a:rPr lang="en-US" b="0" i="1" spc="-10" smtClean="0">
                            <a:solidFill>
                              <a:schemeClr val="tx1"/>
                            </a:solidFill>
                            <a:latin typeface="Cambria Math" panose="02040503050406030204" pitchFamily="18" charset="0"/>
                            <a:cs typeface="Times New Roman"/>
                          </a:rPr>
                          <m:t>𝑑𝑥</m:t>
                        </m:r>
                      </m:e>
                    </m:nary>
                  </m:oMath>
                </a14:m>
                <a:r>
                  <a:rPr lang="en-US" dirty="0">
                    <a:solidFill>
                      <a:schemeClr val="tx1"/>
                    </a:solidFill>
                  </a:rPr>
                  <a:t> </a:t>
                </a:r>
                <a:r>
                  <a:rPr lang="en-US" spc="-10" dirty="0">
                    <a:solidFill>
                      <a:schemeClr val="tx1"/>
                    </a:solidFill>
                  </a:rPr>
                  <a:t>canno</a:t>
                </a:r>
                <a:r>
                  <a:rPr lang="en-US" spc="-5" dirty="0">
                    <a:solidFill>
                      <a:schemeClr val="tx1"/>
                    </a:solidFill>
                  </a:rPr>
                  <a:t>t</a:t>
                </a:r>
                <a:r>
                  <a:rPr lang="en-US" dirty="0">
                    <a:solidFill>
                      <a:schemeClr val="tx1"/>
                    </a:solidFill>
                  </a:rPr>
                  <a:t> </a:t>
                </a:r>
                <a:r>
                  <a:rPr lang="en-US" spc="-10" dirty="0">
                    <a:solidFill>
                      <a:schemeClr val="tx1"/>
                    </a:solidFill>
                  </a:rPr>
                  <a:t>b</a:t>
                </a:r>
                <a:r>
                  <a:rPr lang="en-US" spc="-5" dirty="0">
                    <a:solidFill>
                      <a:schemeClr val="tx1"/>
                    </a:solidFill>
                  </a:rPr>
                  <a:t>e </a:t>
                </a:r>
                <a:r>
                  <a:rPr lang="en-US" spc="-10" dirty="0">
                    <a:solidFill>
                      <a:schemeClr val="tx1"/>
                    </a:solidFill>
                  </a:rPr>
                  <a:t>evaluate</a:t>
                </a:r>
                <a:r>
                  <a:rPr lang="en-US" spc="-5" dirty="0">
                    <a:solidFill>
                      <a:schemeClr val="tx1"/>
                    </a:solidFill>
                  </a:rPr>
                  <a:t>d</a:t>
                </a:r>
                <a:r>
                  <a:rPr lang="en-US" dirty="0">
                    <a:solidFill>
                      <a:schemeClr val="tx1"/>
                    </a:solidFill>
                  </a:rPr>
                  <a:t> </a:t>
                </a:r>
                <a:r>
                  <a:rPr lang="en-US" spc="-10" dirty="0">
                    <a:solidFill>
                      <a:schemeClr val="tx1"/>
                    </a:solidFill>
                  </a:rPr>
                  <a:t>explicitly</a:t>
                </a:r>
                <a:r>
                  <a:rPr lang="en-US" spc="-5" dirty="0">
                    <a:solidFill>
                      <a:schemeClr val="tx1"/>
                    </a:solidFill>
                  </a:rPr>
                  <a:t>.</a:t>
                </a:r>
                <a:r>
                  <a:rPr lang="en-US" dirty="0">
                    <a:solidFill>
                      <a:schemeClr val="tx1"/>
                    </a:solidFill>
                  </a:rPr>
                  <a:t> </a:t>
                </a:r>
                <a:r>
                  <a:rPr lang="en-US" spc="-15" dirty="0">
                    <a:solidFill>
                      <a:schemeClr val="tx1"/>
                    </a:solidFill>
                  </a:rPr>
                  <a:t>However</a:t>
                </a:r>
                <a:r>
                  <a:rPr lang="en-US" spc="-5" dirty="0">
                    <a:solidFill>
                      <a:schemeClr val="tx1"/>
                    </a:solidFill>
                  </a:rPr>
                  <a:t>,</a:t>
                </a:r>
                <a:r>
                  <a:rPr lang="en-US" dirty="0">
                    <a:solidFill>
                      <a:schemeClr val="tx1"/>
                    </a:solidFill>
                  </a:rPr>
                  <a:t> </a:t>
                </a:r>
                <a:r>
                  <a:rPr lang="en-US" spc="-5" dirty="0">
                    <a:solidFill>
                      <a:schemeClr val="tx1"/>
                    </a:solidFill>
                  </a:rPr>
                  <a:t>if</a:t>
                </a:r>
                <a:r>
                  <a:rPr lang="en-US" spc="20" dirty="0">
                    <a:solidFill>
                      <a:schemeClr val="tx1"/>
                    </a:solidFill>
                  </a:rPr>
                  <a:t> </a:t>
                </a:r>
                <a:r>
                  <a:rPr lang="en-US" i="1" spc="-5" dirty="0">
                    <a:solidFill>
                      <a:schemeClr val="tx1"/>
                    </a:solidFill>
                  </a:rPr>
                  <a:t>x</a:t>
                </a:r>
                <a:r>
                  <a:rPr lang="en-US" i="1" spc="114" dirty="0">
                    <a:solidFill>
                      <a:schemeClr val="tx1"/>
                    </a:solidFill>
                  </a:rPr>
                  <a:t> </a:t>
                </a:r>
                <a:r>
                  <a:rPr lang="en-US" spc="-50" dirty="0">
                    <a:solidFill>
                      <a:schemeClr val="tx1"/>
                    </a:solidFill>
                  </a:rPr>
                  <a:t>≥</a:t>
                </a:r>
                <a:r>
                  <a:rPr lang="en-US" spc="-40" dirty="0">
                    <a:solidFill>
                      <a:schemeClr val="tx1"/>
                    </a:solidFill>
                  </a:rPr>
                  <a:t> </a:t>
                </a:r>
                <a:r>
                  <a:rPr lang="en-US" spc="-10" dirty="0">
                    <a:solidFill>
                      <a:schemeClr val="tx1"/>
                    </a:solidFill>
                  </a:rPr>
                  <a:t>1</a:t>
                </a:r>
                <a:r>
                  <a:rPr lang="en-US" spc="-5" dirty="0">
                    <a:solidFill>
                      <a:schemeClr val="tx1"/>
                    </a:solidFill>
                  </a:rPr>
                  <a:t>, t</a:t>
                </a:r>
                <a:r>
                  <a:rPr lang="en-US" spc="-10" dirty="0">
                    <a:solidFill>
                      <a:schemeClr val="tx1"/>
                    </a:solidFill>
                  </a:rPr>
                  <a:t>hen </a:t>
                </a:r>
                <a14:m>
                  <m:oMath xmlns:m="http://schemas.openxmlformats.org/officeDocument/2006/math">
                    <m:r>
                      <a:rPr lang="en-US" b="0" i="1" spc="-10" smtClean="0">
                        <a:solidFill>
                          <a:schemeClr val="tx1"/>
                        </a:solidFill>
                        <a:latin typeface="Cambria Math" panose="02040503050406030204" pitchFamily="18" charset="0"/>
                        <a:cs typeface="Times New Roman"/>
                      </a:rPr>
                      <m:t>0</m:t>
                    </m:r>
                    <m:r>
                      <a:rPr lang="en-US" b="0" i="1" spc="-10" smtClean="0">
                        <a:solidFill>
                          <a:schemeClr val="tx1"/>
                        </a:solidFill>
                        <a:latin typeface="Cambria Math" panose="02040503050406030204" pitchFamily="18" charset="0"/>
                        <a:ea typeface="Cambria Math" panose="02040503050406030204" pitchFamily="18" charset="0"/>
                        <a:cs typeface="Times New Roman"/>
                      </a:rPr>
                      <m:t>≤</m:t>
                    </m:r>
                    <m:f>
                      <m:fPr>
                        <m:ctrlPr>
                          <a:rPr lang="en-US" b="0" i="1" spc="-10" smtClean="0">
                            <a:solidFill>
                              <a:schemeClr val="tx1"/>
                            </a:solidFill>
                            <a:latin typeface="Cambria Math" panose="02040503050406030204" pitchFamily="18" charset="0"/>
                            <a:ea typeface="Cambria Math" panose="02040503050406030204" pitchFamily="18" charset="0"/>
                            <a:cs typeface="Times New Roman"/>
                          </a:rPr>
                        </m:ctrlPr>
                      </m:fPr>
                      <m:num>
                        <m:r>
                          <a:rPr lang="en-US" b="0" i="1" spc="-10" smtClean="0">
                            <a:solidFill>
                              <a:schemeClr val="tx1"/>
                            </a:solidFill>
                            <a:latin typeface="Cambria Math" panose="02040503050406030204" pitchFamily="18" charset="0"/>
                            <a:ea typeface="Cambria Math" panose="02040503050406030204" pitchFamily="18" charset="0"/>
                            <a:cs typeface="Times New Roman"/>
                          </a:rPr>
                          <m:t>1</m:t>
                        </m:r>
                      </m:num>
                      <m:den>
                        <m:r>
                          <a:rPr lang="en-US" b="0" i="1" spc="-10" smtClean="0">
                            <a:solidFill>
                              <a:schemeClr val="tx1"/>
                            </a:solidFill>
                            <a:latin typeface="Cambria Math" panose="02040503050406030204" pitchFamily="18" charset="0"/>
                            <a:ea typeface="Cambria Math" panose="02040503050406030204" pitchFamily="18" charset="0"/>
                            <a:cs typeface="Times New Roman"/>
                          </a:rPr>
                          <m:t>𝑥</m:t>
                        </m:r>
                      </m:den>
                    </m:f>
                    <m:r>
                      <a:rPr lang="en-US" b="0" i="1" spc="-10" smtClean="0">
                        <a:solidFill>
                          <a:schemeClr val="tx1"/>
                        </a:solidFill>
                        <a:latin typeface="Cambria Math" panose="02040503050406030204" pitchFamily="18" charset="0"/>
                        <a:ea typeface="Cambria Math" panose="02040503050406030204" pitchFamily="18" charset="0"/>
                        <a:cs typeface="Times New Roman"/>
                      </a:rPr>
                      <m:t>≤1</m:t>
                    </m:r>
                  </m:oMath>
                </a14:m>
                <a:r>
                  <a:rPr lang="en-US" dirty="0">
                    <a:solidFill>
                      <a:schemeClr val="tx1"/>
                    </a:solidFill>
                  </a:rPr>
                  <a:t>, from which we get </a:t>
                </a:r>
                <a14:m>
                  <m:oMath xmlns:m="http://schemas.openxmlformats.org/officeDocument/2006/math">
                    <m:r>
                      <a:rPr lang="en-US" b="0" i="1" smtClean="0">
                        <a:solidFill>
                          <a:schemeClr val="tx1"/>
                        </a:solidFill>
                        <a:latin typeface="Cambria Math" panose="02040503050406030204" pitchFamily="18" charset="0"/>
                        <a:cs typeface="Times New Roman"/>
                      </a:rPr>
                      <m:t>0</m:t>
                    </m:r>
                    <m:r>
                      <a:rPr lang="en-US" b="0" i="1" smtClean="0">
                        <a:solidFill>
                          <a:schemeClr val="tx1"/>
                        </a:solidFill>
                        <a:latin typeface="Cambria Math" panose="02040503050406030204" pitchFamily="18" charset="0"/>
                        <a:ea typeface="Cambria Math" panose="02040503050406030204" pitchFamily="18" charset="0"/>
                        <a:cs typeface="Times New Roman"/>
                      </a:rPr>
                      <m:t>≤</m:t>
                    </m:r>
                    <m:f>
                      <m:fPr>
                        <m:ctrlPr>
                          <a:rPr lang="en-US" b="0" i="1" smtClean="0">
                            <a:solidFill>
                              <a:schemeClr val="tx1"/>
                            </a:solidFill>
                            <a:latin typeface="Cambria Math" panose="02040503050406030204" pitchFamily="18" charset="0"/>
                            <a:ea typeface="Cambria Math" panose="02040503050406030204" pitchFamily="18" charset="0"/>
                            <a:cs typeface="Times New Roman"/>
                          </a:rPr>
                        </m:ctrlPr>
                      </m:fPr>
                      <m:num>
                        <m:sSup>
                          <m:sSupPr>
                            <m:ctrlPr>
                              <a:rPr lang="en-US" b="0" i="1" smtClean="0">
                                <a:solidFill>
                                  <a:schemeClr val="tx1"/>
                                </a:solidFill>
                                <a:latin typeface="Cambria Math" panose="02040503050406030204" pitchFamily="18" charset="0"/>
                                <a:ea typeface="Cambria Math" panose="02040503050406030204" pitchFamily="18" charset="0"/>
                                <a:cs typeface="Times New Roman"/>
                              </a:rPr>
                            </m:ctrlPr>
                          </m:sSupPr>
                          <m:e>
                            <m:r>
                              <a:rPr lang="en-US" b="0" i="1" smtClean="0">
                                <a:solidFill>
                                  <a:schemeClr val="tx1"/>
                                </a:solidFill>
                                <a:latin typeface="Cambria Math" panose="02040503050406030204" pitchFamily="18" charset="0"/>
                                <a:ea typeface="Cambria Math" panose="02040503050406030204" pitchFamily="18" charset="0"/>
                                <a:cs typeface="Times New Roman"/>
                              </a:rPr>
                              <m:t>𝑒</m:t>
                            </m:r>
                          </m:e>
                          <m:sup>
                            <m:r>
                              <a:rPr lang="en-US" b="0" i="1" smtClean="0">
                                <a:solidFill>
                                  <a:schemeClr val="tx1"/>
                                </a:solidFill>
                                <a:latin typeface="Cambria Math" panose="02040503050406030204" pitchFamily="18" charset="0"/>
                                <a:ea typeface="Cambria Math" panose="02040503050406030204" pitchFamily="18" charset="0"/>
                                <a:cs typeface="Times New Roman"/>
                              </a:rPr>
                              <m:t>−</m:t>
                            </m:r>
                            <m:r>
                              <a:rPr lang="en-US" b="0" i="1" smtClean="0">
                                <a:solidFill>
                                  <a:schemeClr val="tx1"/>
                                </a:solidFill>
                                <a:latin typeface="Cambria Math" panose="02040503050406030204" pitchFamily="18" charset="0"/>
                                <a:ea typeface="Cambria Math" panose="02040503050406030204" pitchFamily="18" charset="0"/>
                                <a:cs typeface="Times New Roman"/>
                              </a:rPr>
                              <m:t>𝑥</m:t>
                            </m:r>
                          </m:sup>
                        </m:sSup>
                      </m:num>
                      <m:den>
                        <m:r>
                          <a:rPr lang="en-US" b="0" i="1" smtClean="0">
                            <a:solidFill>
                              <a:schemeClr val="tx1"/>
                            </a:solidFill>
                            <a:latin typeface="Cambria Math" panose="02040503050406030204" pitchFamily="18" charset="0"/>
                            <a:ea typeface="Cambria Math" panose="02040503050406030204" pitchFamily="18" charset="0"/>
                            <a:cs typeface="Times New Roman"/>
                          </a:rPr>
                          <m:t>𝑥</m:t>
                        </m:r>
                      </m:den>
                    </m:f>
                    <m:r>
                      <a:rPr lang="en-US" b="0" i="1" smtClean="0">
                        <a:solidFill>
                          <a:schemeClr val="tx1"/>
                        </a:solidFill>
                        <a:latin typeface="Cambria Math" panose="02040503050406030204" pitchFamily="18" charset="0"/>
                        <a:ea typeface="Cambria Math" panose="02040503050406030204" pitchFamily="18" charset="0"/>
                        <a:cs typeface="Times New Roman"/>
                      </a:rPr>
                      <m:t>≤</m:t>
                    </m:r>
                    <m:sSup>
                      <m:sSupPr>
                        <m:ctrlPr>
                          <a:rPr lang="en-US" b="0" i="1" smtClean="0">
                            <a:solidFill>
                              <a:schemeClr val="tx1"/>
                            </a:solidFill>
                            <a:latin typeface="Cambria Math" panose="02040503050406030204" pitchFamily="18" charset="0"/>
                            <a:ea typeface="Cambria Math" panose="02040503050406030204" pitchFamily="18" charset="0"/>
                            <a:cs typeface="Times New Roman"/>
                          </a:rPr>
                        </m:ctrlPr>
                      </m:sSupPr>
                      <m:e>
                        <m:r>
                          <a:rPr lang="en-US" b="0" i="1" smtClean="0">
                            <a:solidFill>
                              <a:schemeClr val="tx1"/>
                            </a:solidFill>
                            <a:latin typeface="Cambria Math" panose="02040503050406030204" pitchFamily="18" charset="0"/>
                            <a:ea typeface="Cambria Math" panose="02040503050406030204" pitchFamily="18" charset="0"/>
                            <a:cs typeface="Times New Roman"/>
                          </a:rPr>
                          <m:t>𝑒</m:t>
                        </m:r>
                      </m:e>
                      <m:sup>
                        <m:r>
                          <a:rPr lang="en-US" b="0" i="1" smtClean="0">
                            <a:solidFill>
                              <a:schemeClr val="tx1"/>
                            </a:solidFill>
                            <a:latin typeface="Cambria Math" panose="02040503050406030204" pitchFamily="18" charset="0"/>
                            <a:ea typeface="Cambria Math" panose="02040503050406030204" pitchFamily="18" charset="0"/>
                            <a:cs typeface="Times New Roman"/>
                          </a:rPr>
                          <m:t>−</m:t>
                        </m:r>
                        <m:r>
                          <a:rPr lang="en-US" b="0" i="1" smtClean="0">
                            <a:solidFill>
                              <a:schemeClr val="tx1"/>
                            </a:solidFill>
                            <a:latin typeface="Cambria Math" panose="02040503050406030204" pitchFamily="18" charset="0"/>
                            <a:ea typeface="Cambria Math" panose="02040503050406030204" pitchFamily="18" charset="0"/>
                            <a:cs typeface="Times New Roman"/>
                          </a:rPr>
                          <m:t>𝑥</m:t>
                        </m:r>
                      </m:sup>
                    </m:sSup>
                  </m:oMath>
                </a14:m>
                <a:r>
                  <a:rPr lang="en-US" dirty="0">
                    <a:solidFill>
                      <a:schemeClr val="tx1"/>
                    </a:solidFill>
                  </a:rPr>
                  <a:t>. </a:t>
                </a:r>
                <a:r>
                  <a:rPr lang="en-US" spc="-5" dirty="0">
                    <a:solidFill>
                      <a:schemeClr val="tx1"/>
                    </a:solidFill>
                  </a:rPr>
                  <a:t>In</a:t>
                </a:r>
                <a:r>
                  <a:rPr lang="en-US" spc="15" dirty="0">
                    <a:solidFill>
                      <a:schemeClr val="tx1"/>
                    </a:solidFill>
                  </a:rPr>
                  <a:t> </a:t>
                </a:r>
                <a:r>
                  <a:rPr lang="en-US" spc="-5" dirty="0">
                    <a:solidFill>
                      <a:schemeClr val="tx1"/>
                    </a:solidFill>
                  </a:rPr>
                  <a:t>other</a:t>
                </a:r>
                <a:r>
                  <a:rPr lang="en-US" spc="20" dirty="0">
                    <a:solidFill>
                      <a:schemeClr val="tx1"/>
                    </a:solidFill>
                  </a:rPr>
                  <a:t> </a:t>
                </a:r>
                <a:r>
                  <a:rPr lang="en-US" spc="-5" dirty="0">
                    <a:solidFill>
                      <a:schemeClr val="tx1"/>
                    </a:solidFill>
                  </a:rPr>
                  <a:t>words,</a:t>
                </a:r>
                <a:r>
                  <a:rPr lang="en-US" spc="20" dirty="0">
                    <a:solidFill>
                      <a:schemeClr val="tx1"/>
                    </a:solidFill>
                  </a:rPr>
                  <a:t> </a:t>
                </a:r>
                <a:r>
                  <a:rPr lang="en-US" spc="-5" dirty="0">
                    <a:solidFill>
                      <a:schemeClr val="tx1"/>
                    </a:solidFill>
                  </a:rPr>
                  <a:t>the</a:t>
                </a:r>
                <a:r>
                  <a:rPr lang="en-US" spc="15" dirty="0">
                    <a:solidFill>
                      <a:schemeClr val="tx1"/>
                    </a:solidFill>
                  </a:rPr>
                  <a:t> </a:t>
                </a:r>
                <a:r>
                  <a:rPr lang="en-US" spc="-10" dirty="0">
                    <a:solidFill>
                      <a:schemeClr val="tx1"/>
                    </a:solidFill>
                  </a:rPr>
                  <a:t>g</a:t>
                </a:r>
                <a:r>
                  <a:rPr lang="en-US" spc="-5" dirty="0">
                    <a:solidFill>
                      <a:schemeClr val="tx1"/>
                    </a:solidFill>
                  </a:rPr>
                  <a:t>raph</a:t>
                </a:r>
                <a:r>
                  <a:rPr lang="en-US" spc="20" dirty="0">
                    <a:solidFill>
                      <a:schemeClr val="tx1"/>
                    </a:solidFill>
                  </a:rPr>
                  <a:t> </a:t>
                </a:r>
                <a:r>
                  <a:rPr lang="en-US" spc="-5" dirty="0">
                    <a:solidFill>
                      <a:schemeClr val="tx1"/>
                    </a:solidFill>
                  </a:rPr>
                  <a:t>of</a:t>
                </a:r>
                <a:r>
                  <a:rPr lang="en-US" spc="80" dirty="0">
                    <a:solidFill>
                      <a:schemeClr val="tx1"/>
                    </a:solidFill>
                  </a:rPr>
                  <a:t> </a:t>
                </a:r>
                <a:r>
                  <a:rPr lang="en-US" i="1" spc="-5" dirty="0">
                    <a:solidFill>
                      <a:schemeClr val="tx1"/>
                    </a:solidFill>
                  </a:rPr>
                  <a:t>y</a:t>
                </a:r>
                <a:r>
                  <a:rPr lang="en-US" i="1" spc="75" dirty="0">
                    <a:solidFill>
                      <a:schemeClr val="tx1"/>
                    </a:solidFill>
                  </a:rPr>
                  <a:t> </a:t>
                </a:r>
                <a:r>
                  <a:rPr lang="en-US" spc="-25" dirty="0">
                    <a:solidFill>
                      <a:schemeClr val="tx1"/>
                    </a:solidFill>
                  </a:rPr>
                  <a:t>=</a:t>
                </a:r>
                <a:r>
                  <a:rPr lang="en-US" spc="-40" dirty="0">
                    <a:solidFill>
                      <a:schemeClr val="tx1"/>
                    </a:solidFill>
                  </a:rPr>
                  <a:t> </a:t>
                </a:r>
                <a:r>
                  <a:rPr lang="en-US" i="1" spc="5" dirty="0">
                    <a:solidFill>
                      <a:schemeClr val="tx1"/>
                    </a:solidFill>
                  </a:rPr>
                  <a:t>e</a:t>
                </a:r>
                <a:r>
                  <a:rPr lang="en-US" spc="-172" baseline="25925" dirty="0">
                    <a:solidFill>
                      <a:schemeClr val="tx1"/>
                    </a:solidFill>
                  </a:rPr>
                  <a:t>−</a:t>
                </a:r>
                <a:r>
                  <a:rPr lang="en-US" i="1" baseline="25925" dirty="0">
                    <a:solidFill>
                      <a:schemeClr val="tx1"/>
                    </a:solidFill>
                  </a:rPr>
                  <a:t>x</a:t>
                </a:r>
                <a:r>
                  <a:rPr lang="en-US" i="1" spc="35" dirty="0">
                    <a:solidFill>
                      <a:schemeClr val="tx1"/>
                    </a:solidFill>
                  </a:rPr>
                  <a:t>/</a:t>
                </a:r>
                <a:r>
                  <a:rPr lang="en-US" i="1" spc="-5" dirty="0">
                    <a:solidFill>
                      <a:schemeClr val="tx1"/>
                    </a:solidFill>
                  </a:rPr>
                  <a:t>x</a:t>
                </a:r>
                <a:r>
                  <a:rPr lang="en-US" i="1" spc="105" dirty="0">
                    <a:solidFill>
                      <a:schemeClr val="tx1"/>
                    </a:solidFill>
                  </a:rPr>
                  <a:t> </a:t>
                </a:r>
                <a:r>
                  <a:rPr lang="en-US" spc="-5" dirty="0">
                    <a:solidFill>
                      <a:schemeClr val="tx1"/>
                    </a:solidFill>
                  </a:rPr>
                  <a:t>lies</a:t>
                </a:r>
                <a:r>
                  <a:rPr lang="en-US" spc="15" dirty="0">
                    <a:solidFill>
                      <a:schemeClr val="tx1"/>
                    </a:solidFill>
                  </a:rPr>
                  <a:t> </a:t>
                </a:r>
                <a:r>
                  <a:rPr lang="en-US" i="1" spc="-10" dirty="0">
                    <a:solidFill>
                      <a:schemeClr val="tx1"/>
                    </a:solidFill>
                  </a:rPr>
                  <a:t>underneat</a:t>
                </a:r>
                <a:r>
                  <a:rPr lang="en-US" i="1" spc="-5" dirty="0">
                    <a:solidFill>
                      <a:schemeClr val="tx1"/>
                    </a:solidFill>
                  </a:rPr>
                  <a:t>h</a:t>
                </a:r>
                <a:r>
                  <a:rPr lang="en-US" i="1" spc="20" dirty="0">
                    <a:solidFill>
                      <a:schemeClr val="tx1"/>
                    </a:solidFill>
                  </a:rPr>
                  <a:t> </a:t>
                </a:r>
                <a:r>
                  <a:rPr lang="en-US" spc="-10" dirty="0">
                    <a:solidFill>
                      <a:schemeClr val="tx1"/>
                    </a:solidFill>
                  </a:rPr>
                  <a:t>th</a:t>
                </a:r>
                <a:r>
                  <a:rPr lang="en-US" spc="-5" dirty="0">
                    <a:solidFill>
                      <a:schemeClr val="tx1"/>
                    </a:solidFill>
                  </a:rPr>
                  <a:t>e</a:t>
                </a:r>
                <a:r>
                  <a:rPr lang="en-US" spc="15" dirty="0">
                    <a:solidFill>
                      <a:schemeClr val="tx1"/>
                    </a:solidFill>
                  </a:rPr>
                  <a:t> </a:t>
                </a:r>
                <a:r>
                  <a:rPr lang="en-US" spc="-10" dirty="0">
                    <a:solidFill>
                      <a:schemeClr val="tx1"/>
                    </a:solidFill>
                  </a:rPr>
                  <a:t>grap</a:t>
                </a:r>
                <a:r>
                  <a:rPr lang="en-US" spc="-5" dirty="0">
                    <a:solidFill>
                      <a:schemeClr val="tx1"/>
                    </a:solidFill>
                  </a:rPr>
                  <a:t>h</a:t>
                </a:r>
                <a:r>
                  <a:rPr lang="en-US" spc="20" dirty="0">
                    <a:solidFill>
                      <a:schemeClr val="tx1"/>
                    </a:solidFill>
                  </a:rPr>
                  <a:t> </a:t>
                </a:r>
                <a:r>
                  <a:rPr lang="en-US" spc="-10" dirty="0">
                    <a:solidFill>
                      <a:schemeClr val="tx1"/>
                    </a:solidFill>
                  </a:rPr>
                  <a:t>o</a:t>
                </a:r>
                <a:r>
                  <a:rPr lang="en-US" spc="-5" dirty="0">
                    <a:solidFill>
                      <a:schemeClr val="tx1"/>
                    </a:solidFill>
                  </a:rPr>
                  <a:t>f</a:t>
                </a:r>
                <a:r>
                  <a:rPr lang="en-US" spc="80" dirty="0">
                    <a:solidFill>
                      <a:schemeClr val="tx1"/>
                    </a:solidFill>
                  </a:rPr>
                  <a:t> </a:t>
                </a:r>
                <a:r>
                  <a:rPr lang="en-US" i="1" spc="-5" dirty="0">
                    <a:solidFill>
                      <a:schemeClr val="tx1"/>
                    </a:solidFill>
                  </a:rPr>
                  <a:t>y</a:t>
                </a:r>
                <a:r>
                  <a:rPr lang="en-US" i="1" spc="75" dirty="0">
                    <a:solidFill>
                      <a:schemeClr val="tx1"/>
                    </a:solidFill>
                  </a:rPr>
                  <a:t> </a:t>
                </a:r>
                <a:r>
                  <a:rPr lang="en-US" spc="-25" dirty="0">
                    <a:solidFill>
                      <a:schemeClr val="tx1"/>
                    </a:solidFill>
                  </a:rPr>
                  <a:t>=</a:t>
                </a:r>
                <a:r>
                  <a:rPr lang="en-US" spc="-40" dirty="0">
                    <a:solidFill>
                      <a:schemeClr val="tx1"/>
                    </a:solidFill>
                  </a:rPr>
                  <a:t> </a:t>
                </a:r>
                <a:r>
                  <a:rPr lang="en-US" i="1" spc="5" dirty="0">
                    <a:solidFill>
                      <a:schemeClr val="tx1"/>
                    </a:solidFill>
                  </a:rPr>
                  <a:t>e</a:t>
                </a:r>
                <a:r>
                  <a:rPr lang="en-US" spc="-172" baseline="25925" dirty="0">
                    <a:solidFill>
                      <a:schemeClr val="tx1"/>
                    </a:solidFill>
                  </a:rPr>
                  <a:t>−</a:t>
                </a:r>
                <a:r>
                  <a:rPr lang="en-US" i="1" baseline="25925" dirty="0">
                    <a:solidFill>
                      <a:schemeClr val="tx1"/>
                    </a:solidFill>
                  </a:rPr>
                  <a:t>x </a:t>
                </a:r>
                <a:r>
                  <a:rPr lang="en-US" spc="-5" dirty="0">
                    <a:solidFill>
                      <a:schemeClr val="tx1"/>
                    </a:solidFill>
                  </a:rPr>
                  <a:t>for</a:t>
                </a:r>
                <a:r>
                  <a:rPr lang="en-US" spc="45" dirty="0">
                    <a:solidFill>
                      <a:schemeClr val="tx1"/>
                    </a:solidFill>
                  </a:rPr>
                  <a:t> </a:t>
                </a:r>
                <a:r>
                  <a:rPr lang="en-US" i="1" spc="-5" dirty="0">
                    <a:solidFill>
                      <a:schemeClr val="tx1"/>
                    </a:solidFill>
                  </a:rPr>
                  <a:t>x</a:t>
                </a:r>
                <a:r>
                  <a:rPr lang="en-US" i="1" spc="114" dirty="0">
                    <a:solidFill>
                      <a:schemeClr val="tx1"/>
                    </a:solidFill>
                  </a:rPr>
                  <a:t> </a:t>
                </a:r>
                <a:r>
                  <a:rPr lang="en-US" spc="-50" dirty="0">
                    <a:solidFill>
                      <a:schemeClr val="tx1"/>
                    </a:solidFill>
                  </a:rPr>
                  <a:t>≥</a:t>
                </a:r>
                <a:r>
                  <a:rPr lang="en-US" spc="-40" dirty="0">
                    <a:solidFill>
                      <a:schemeClr val="tx1"/>
                    </a:solidFill>
                  </a:rPr>
                  <a:t> </a:t>
                </a:r>
                <a:r>
                  <a:rPr lang="en-US" spc="-5" dirty="0">
                    <a:solidFill>
                      <a:schemeClr val="tx1"/>
                    </a:solidFill>
                  </a:rPr>
                  <a:t>1 (Figure 10).</a:t>
                </a:r>
                <a:r>
                  <a:rPr lang="en-US" dirty="0">
                    <a:solidFill>
                      <a:schemeClr val="tx1"/>
                    </a:solidFill>
                  </a:rPr>
                  <a:t> </a:t>
                </a:r>
                <a:r>
                  <a:rPr lang="en-US" spc="-15" dirty="0">
                    <a:solidFill>
                      <a:schemeClr val="tx1"/>
                    </a:solidFill>
                  </a:rPr>
                  <a:t>T</a:t>
                </a:r>
                <a:r>
                  <a:rPr lang="en-US" spc="-5" dirty="0">
                    <a:solidFill>
                      <a:schemeClr val="tx1"/>
                    </a:solidFill>
                  </a:rPr>
                  <a:t>herefore, </a:t>
                </a:r>
                <a14:m>
                  <m:oMath xmlns:m="http://schemas.openxmlformats.org/officeDocument/2006/math">
                    <m:r>
                      <a:rPr lang="en-US" b="0" i="1" spc="-5" smtClean="0">
                        <a:solidFill>
                          <a:schemeClr val="tx1"/>
                        </a:solidFill>
                        <a:latin typeface="Cambria Math" panose="02040503050406030204" pitchFamily="18" charset="0"/>
                        <a:cs typeface="Times New Roman"/>
                      </a:rPr>
                      <m:t>0</m:t>
                    </m:r>
                    <m:r>
                      <a:rPr lang="en-US" b="0" i="1" spc="-5" smtClean="0">
                        <a:solidFill>
                          <a:schemeClr val="tx1"/>
                        </a:solidFill>
                        <a:latin typeface="Cambria Math" panose="02040503050406030204" pitchFamily="18" charset="0"/>
                        <a:ea typeface="Cambria Math" panose="02040503050406030204" pitchFamily="18" charset="0"/>
                        <a:cs typeface="Times New Roman"/>
                      </a:rPr>
                      <m:t>≤</m:t>
                    </m:r>
                    <m:nary>
                      <m:naryPr>
                        <m:ctrlPr>
                          <a:rPr lang="en-US" b="0" i="1" spc="-5" smtClean="0">
                            <a:solidFill>
                              <a:schemeClr val="tx1"/>
                            </a:solidFill>
                            <a:latin typeface="Cambria Math" panose="02040503050406030204" pitchFamily="18" charset="0"/>
                            <a:ea typeface="Cambria Math" panose="02040503050406030204" pitchFamily="18" charset="0"/>
                            <a:cs typeface="Times New Roman"/>
                          </a:rPr>
                        </m:ctrlPr>
                      </m:naryPr>
                      <m:sub>
                        <m:r>
                          <m:rPr>
                            <m:brk m:alnAt="23"/>
                          </m:rPr>
                          <a:rPr lang="en-US" b="0" i="1" spc="-5" smtClean="0">
                            <a:solidFill>
                              <a:schemeClr val="tx1"/>
                            </a:solidFill>
                            <a:latin typeface="Cambria Math" panose="02040503050406030204" pitchFamily="18" charset="0"/>
                            <a:ea typeface="Cambria Math" panose="02040503050406030204" pitchFamily="18" charset="0"/>
                            <a:cs typeface="Times New Roman"/>
                          </a:rPr>
                          <m:t>1</m:t>
                        </m:r>
                      </m:sub>
                      <m:sup>
                        <m:r>
                          <a:rPr lang="en-US" b="0" i="1" spc="-5" smtClean="0">
                            <a:solidFill>
                              <a:schemeClr val="tx1"/>
                            </a:solidFill>
                            <a:latin typeface="Cambria Math" panose="02040503050406030204" pitchFamily="18" charset="0"/>
                            <a:ea typeface="Cambria Math" panose="02040503050406030204" pitchFamily="18" charset="0"/>
                            <a:cs typeface="Times New Roman"/>
                          </a:rPr>
                          <m:t>∞</m:t>
                        </m:r>
                      </m:sup>
                      <m:e>
                        <m:f>
                          <m:fPr>
                            <m:ctrlPr>
                              <a:rPr lang="en-US" b="0" i="1" spc="-5" smtClean="0">
                                <a:solidFill>
                                  <a:schemeClr val="tx1"/>
                                </a:solidFill>
                                <a:latin typeface="Cambria Math" panose="02040503050406030204" pitchFamily="18" charset="0"/>
                                <a:ea typeface="Cambria Math" panose="02040503050406030204" pitchFamily="18" charset="0"/>
                                <a:cs typeface="Times New Roman"/>
                              </a:rPr>
                            </m:ctrlPr>
                          </m:fPr>
                          <m:num>
                            <m:sSup>
                              <m:sSupPr>
                                <m:ctrlPr>
                                  <a:rPr lang="en-US" b="0" i="1" spc="-5" smtClean="0">
                                    <a:solidFill>
                                      <a:schemeClr val="tx1"/>
                                    </a:solidFill>
                                    <a:latin typeface="Cambria Math" panose="02040503050406030204" pitchFamily="18" charset="0"/>
                                    <a:ea typeface="Cambria Math" panose="02040503050406030204" pitchFamily="18" charset="0"/>
                                    <a:cs typeface="Times New Roman"/>
                                  </a:rPr>
                                </m:ctrlPr>
                              </m:sSupPr>
                              <m:e>
                                <m:r>
                                  <a:rPr lang="en-US" b="0" i="1" spc="-5" smtClean="0">
                                    <a:solidFill>
                                      <a:schemeClr val="tx1"/>
                                    </a:solidFill>
                                    <a:latin typeface="Cambria Math" panose="02040503050406030204" pitchFamily="18" charset="0"/>
                                    <a:ea typeface="Cambria Math" panose="02040503050406030204" pitchFamily="18" charset="0"/>
                                    <a:cs typeface="Times New Roman"/>
                                  </a:rPr>
                                  <m:t>𝑒</m:t>
                                </m:r>
                              </m:e>
                              <m:sup>
                                <m:r>
                                  <a:rPr lang="en-US" b="0" i="1" spc="-5" smtClean="0">
                                    <a:solidFill>
                                      <a:schemeClr val="tx1"/>
                                    </a:solidFill>
                                    <a:latin typeface="Cambria Math" panose="02040503050406030204" pitchFamily="18" charset="0"/>
                                    <a:ea typeface="Cambria Math" panose="02040503050406030204" pitchFamily="18" charset="0"/>
                                    <a:cs typeface="Times New Roman"/>
                                  </a:rPr>
                                  <m:t>−</m:t>
                                </m:r>
                                <m:r>
                                  <a:rPr lang="en-US" b="0" i="1" spc="-5" smtClean="0">
                                    <a:solidFill>
                                      <a:schemeClr val="tx1"/>
                                    </a:solidFill>
                                    <a:latin typeface="Cambria Math" panose="02040503050406030204" pitchFamily="18" charset="0"/>
                                    <a:ea typeface="Cambria Math" panose="02040503050406030204" pitchFamily="18" charset="0"/>
                                    <a:cs typeface="Times New Roman"/>
                                  </a:rPr>
                                  <m:t>𝑥</m:t>
                                </m:r>
                              </m:sup>
                            </m:sSup>
                          </m:num>
                          <m:den>
                            <m:r>
                              <a:rPr lang="en-US" b="0" i="1" spc="-5" smtClean="0">
                                <a:solidFill>
                                  <a:schemeClr val="tx1"/>
                                </a:solidFill>
                                <a:latin typeface="Cambria Math" panose="02040503050406030204" pitchFamily="18" charset="0"/>
                                <a:ea typeface="Cambria Math" panose="02040503050406030204" pitchFamily="18" charset="0"/>
                                <a:cs typeface="Times New Roman"/>
                              </a:rPr>
                              <m:t>𝑥</m:t>
                            </m:r>
                          </m:den>
                        </m:f>
                        <m:r>
                          <a:rPr lang="en-US" b="0" i="1" spc="-5" smtClean="0">
                            <a:solidFill>
                              <a:schemeClr val="tx1"/>
                            </a:solidFill>
                            <a:latin typeface="Cambria Math" panose="02040503050406030204" pitchFamily="18" charset="0"/>
                            <a:ea typeface="Cambria Math" panose="02040503050406030204" pitchFamily="18" charset="0"/>
                            <a:cs typeface="Times New Roman"/>
                          </a:rPr>
                          <m:t>𝑑𝑥</m:t>
                        </m:r>
                        <m:r>
                          <a:rPr lang="en-US" b="0" i="1" spc="-5" smtClean="0">
                            <a:solidFill>
                              <a:schemeClr val="tx1"/>
                            </a:solidFill>
                            <a:latin typeface="Cambria Math" panose="02040503050406030204" pitchFamily="18" charset="0"/>
                            <a:ea typeface="Cambria Math" panose="02040503050406030204" pitchFamily="18" charset="0"/>
                            <a:cs typeface="Times New Roman"/>
                          </a:rPr>
                          <m:t>≤</m:t>
                        </m:r>
                      </m:e>
                    </m:nary>
                    <m:nary>
                      <m:naryPr>
                        <m:ctrlPr>
                          <a:rPr lang="en-US" b="0" i="1" spc="-5" smtClean="0">
                            <a:solidFill>
                              <a:schemeClr val="tx1"/>
                            </a:solidFill>
                            <a:latin typeface="Cambria Math" panose="02040503050406030204" pitchFamily="18" charset="0"/>
                            <a:ea typeface="Cambria Math" panose="02040503050406030204" pitchFamily="18" charset="0"/>
                            <a:cs typeface="Times New Roman"/>
                          </a:rPr>
                        </m:ctrlPr>
                      </m:naryPr>
                      <m:sub>
                        <m:r>
                          <m:rPr>
                            <m:brk m:alnAt="23"/>
                          </m:rPr>
                          <a:rPr lang="en-US" b="0" i="1" spc="-5" smtClean="0">
                            <a:solidFill>
                              <a:schemeClr val="tx1"/>
                            </a:solidFill>
                            <a:latin typeface="Cambria Math" panose="02040503050406030204" pitchFamily="18" charset="0"/>
                            <a:ea typeface="Cambria Math" panose="02040503050406030204" pitchFamily="18" charset="0"/>
                            <a:cs typeface="Times New Roman"/>
                          </a:rPr>
                          <m:t>1</m:t>
                        </m:r>
                      </m:sub>
                      <m:sup>
                        <m:r>
                          <a:rPr lang="en-US" b="0" i="1" spc="-5" smtClean="0">
                            <a:solidFill>
                              <a:schemeClr val="tx1"/>
                            </a:solidFill>
                            <a:latin typeface="Cambria Math" panose="02040503050406030204" pitchFamily="18" charset="0"/>
                            <a:ea typeface="Cambria Math" panose="02040503050406030204" pitchFamily="18" charset="0"/>
                            <a:cs typeface="Times New Roman"/>
                          </a:rPr>
                          <m:t>∞</m:t>
                        </m:r>
                      </m:sup>
                      <m:e>
                        <m:sSup>
                          <m:sSupPr>
                            <m:ctrlPr>
                              <a:rPr lang="en-US" b="0" i="1" spc="-5" smtClean="0">
                                <a:solidFill>
                                  <a:schemeClr val="tx1"/>
                                </a:solidFill>
                                <a:latin typeface="Cambria Math" panose="02040503050406030204" pitchFamily="18" charset="0"/>
                                <a:ea typeface="Cambria Math" panose="02040503050406030204" pitchFamily="18" charset="0"/>
                                <a:cs typeface="Times New Roman"/>
                              </a:rPr>
                            </m:ctrlPr>
                          </m:sSupPr>
                          <m:e>
                            <m:r>
                              <a:rPr lang="en-US" b="0" i="1" spc="-5" smtClean="0">
                                <a:solidFill>
                                  <a:schemeClr val="tx1"/>
                                </a:solidFill>
                                <a:latin typeface="Cambria Math" panose="02040503050406030204" pitchFamily="18" charset="0"/>
                                <a:ea typeface="Cambria Math" panose="02040503050406030204" pitchFamily="18" charset="0"/>
                                <a:cs typeface="Times New Roman"/>
                              </a:rPr>
                              <m:t>𝑒</m:t>
                            </m:r>
                          </m:e>
                          <m:sup>
                            <m:r>
                              <a:rPr lang="en-US" b="0" i="1" spc="-5" smtClean="0">
                                <a:solidFill>
                                  <a:schemeClr val="tx1"/>
                                </a:solidFill>
                                <a:latin typeface="Cambria Math" panose="02040503050406030204" pitchFamily="18" charset="0"/>
                                <a:ea typeface="Cambria Math" panose="02040503050406030204" pitchFamily="18" charset="0"/>
                                <a:cs typeface="Times New Roman"/>
                              </a:rPr>
                              <m:t>−</m:t>
                            </m:r>
                            <m:r>
                              <a:rPr lang="en-US" b="0" i="1" spc="-5" smtClean="0">
                                <a:solidFill>
                                  <a:schemeClr val="tx1"/>
                                </a:solidFill>
                                <a:latin typeface="Cambria Math" panose="02040503050406030204" pitchFamily="18" charset="0"/>
                                <a:ea typeface="Cambria Math" panose="02040503050406030204" pitchFamily="18" charset="0"/>
                                <a:cs typeface="Times New Roman"/>
                              </a:rPr>
                              <m:t>𝑥</m:t>
                            </m:r>
                          </m:sup>
                        </m:sSup>
                      </m:e>
                    </m:nary>
                    <m:r>
                      <a:rPr lang="en-US" b="0" i="1" spc="-5" smtClean="0">
                        <a:solidFill>
                          <a:schemeClr val="tx1"/>
                        </a:solidFill>
                        <a:latin typeface="Cambria Math" panose="02040503050406030204" pitchFamily="18" charset="0"/>
                        <a:ea typeface="Cambria Math" panose="02040503050406030204" pitchFamily="18" charset="0"/>
                        <a:cs typeface="Times New Roman"/>
                      </a:rPr>
                      <m:t>𝑑𝑥</m:t>
                    </m:r>
                    <m:r>
                      <a:rPr lang="en-US" b="0" i="1" spc="-5" smtClean="0">
                        <a:solidFill>
                          <a:schemeClr val="tx1"/>
                        </a:solidFill>
                        <a:latin typeface="Cambria Math" panose="02040503050406030204" pitchFamily="18" charset="0"/>
                        <a:ea typeface="Cambria Math" panose="02040503050406030204" pitchFamily="18" charset="0"/>
                        <a:cs typeface="Times New Roman"/>
                      </a:rPr>
                      <m:t>=</m:t>
                    </m:r>
                    <m:sSup>
                      <m:sSupPr>
                        <m:ctrlPr>
                          <a:rPr lang="en-US" b="0" i="1" spc="-5" smtClean="0">
                            <a:solidFill>
                              <a:schemeClr val="tx1"/>
                            </a:solidFill>
                            <a:latin typeface="Cambria Math" panose="02040503050406030204" pitchFamily="18" charset="0"/>
                            <a:ea typeface="Cambria Math" panose="02040503050406030204" pitchFamily="18" charset="0"/>
                            <a:cs typeface="Times New Roman"/>
                          </a:rPr>
                        </m:ctrlPr>
                      </m:sSupPr>
                      <m:e>
                        <m:r>
                          <a:rPr lang="en-US" b="0" i="1" spc="-5" smtClean="0">
                            <a:solidFill>
                              <a:schemeClr val="tx1"/>
                            </a:solidFill>
                            <a:latin typeface="Cambria Math" panose="02040503050406030204" pitchFamily="18" charset="0"/>
                            <a:ea typeface="Cambria Math" panose="02040503050406030204" pitchFamily="18" charset="0"/>
                            <a:cs typeface="Times New Roman"/>
                          </a:rPr>
                          <m:t>𝑒</m:t>
                        </m:r>
                      </m:e>
                      <m:sup>
                        <m:r>
                          <a:rPr lang="en-US" b="0" i="1" spc="-5" smtClean="0">
                            <a:solidFill>
                              <a:schemeClr val="tx1"/>
                            </a:solidFill>
                            <a:latin typeface="Cambria Math" panose="02040503050406030204" pitchFamily="18" charset="0"/>
                            <a:ea typeface="Cambria Math" panose="02040503050406030204" pitchFamily="18" charset="0"/>
                            <a:cs typeface="Times New Roman"/>
                          </a:rPr>
                          <m:t>−1</m:t>
                        </m:r>
                      </m:sup>
                    </m:sSup>
                    <m:r>
                      <a:rPr lang="en-US" b="0" i="1" spc="-5" smtClean="0">
                        <a:solidFill>
                          <a:schemeClr val="tx1"/>
                        </a:solidFill>
                        <a:latin typeface="Cambria Math" panose="02040503050406030204" pitchFamily="18" charset="0"/>
                        <a:ea typeface="Cambria Math" panose="02040503050406030204" pitchFamily="18" charset="0"/>
                        <a:cs typeface="Times New Roman"/>
                      </a:rPr>
                      <m:t>.</m:t>
                    </m:r>
                  </m:oMath>
                </a14:m>
                <a:r>
                  <a:rPr lang="en-US" dirty="0">
                    <a:solidFill>
                      <a:schemeClr val="tx1"/>
                    </a:solidFill>
                  </a:rPr>
                  <a:t> </a:t>
                </a:r>
                <a:r>
                  <a:rPr lang="en-US" spc="-10" dirty="0">
                    <a:solidFill>
                      <a:schemeClr val="tx1"/>
                    </a:solidFill>
                  </a:rPr>
                  <a:t>Sinc</a:t>
                </a:r>
                <a:r>
                  <a:rPr lang="en-US" spc="-5" dirty="0">
                    <a:solidFill>
                      <a:schemeClr val="tx1"/>
                    </a:solidFill>
                  </a:rPr>
                  <a:t>e</a:t>
                </a:r>
                <a:r>
                  <a:rPr lang="en-US" spc="-60" dirty="0">
                    <a:solidFill>
                      <a:schemeClr val="tx1"/>
                    </a:solidFill>
                  </a:rPr>
                  <a:t> </a:t>
                </a:r>
                <a:r>
                  <a:rPr lang="en-US" spc="-10" dirty="0">
                    <a:solidFill>
                      <a:schemeClr val="tx1"/>
                    </a:solidFill>
                  </a:rPr>
                  <a:t>th</a:t>
                </a:r>
                <a:r>
                  <a:rPr lang="en-US" spc="-5" dirty="0">
                    <a:solidFill>
                      <a:schemeClr val="tx1"/>
                    </a:solidFill>
                  </a:rPr>
                  <a:t>e</a:t>
                </a:r>
                <a:r>
                  <a:rPr lang="en-US" spc="-60" dirty="0">
                    <a:solidFill>
                      <a:schemeClr val="tx1"/>
                    </a:solidFill>
                  </a:rPr>
                  <a:t> </a:t>
                </a:r>
                <a:r>
                  <a:rPr lang="en-US" spc="-5" dirty="0">
                    <a:solidFill>
                      <a:schemeClr val="tx1"/>
                    </a:solidFill>
                  </a:rPr>
                  <a:t>l</a:t>
                </a:r>
                <a:r>
                  <a:rPr lang="en-US" spc="-10" dirty="0">
                    <a:solidFill>
                      <a:schemeClr val="tx1"/>
                    </a:solidFill>
                  </a:rPr>
                  <a:t>arge</a:t>
                </a:r>
                <a:r>
                  <a:rPr lang="en-US" spc="-5" dirty="0">
                    <a:solidFill>
                      <a:schemeClr val="tx1"/>
                    </a:solidFill>
                  </a:rPr>
                  <a:t>r</a:t>
                </a:r>
                <a:r>
                  <a:rPr lang="en-US" spc="-60" dirty="0">
                    <a:solidFill>
                      <a:schemeClr val="tx1"/>
                    </a:solidFill>
                  </a:rPr>
                  <a:t> </a:t>
                </a:r>
                <a:r>
                  <a:rPr lang="en-US" spc="-10" dirty="0">
                    <a:solidFill>
                      <a:schemeClr val="tx1"/>
                    </a:solidFill>
                  </a:rPr>
                  <a:t>integra</a:t>
                </a:r>
                <a:r>
                  <a:rPr lang="en-US" spc="-5" dirty="0">
                    <a:solidFill>
                      <a:schemeClr val="tx1"/>
                    </a:solidFill>
                  </a:rPr>
                  <a:t>l</a:t>
                </a:r>
                <a:r>
                  <a:rPr lang="en-US" spc="-60" dirty="0">
                    <a:solidFill>
                      <a:schemeClr val="tx1"/>
                    </a:solidFill>
                  </a:rPr>
                  <a:t> </a:t>
                </a:r>
                <a:r>
                  <a:rPr lang="en-US" spc="-10" dirty="0">
                    <a:solidFill>
                      <a:schemeClr val="tx1"/>
                    </a:solidFill>
                  </a:rPr>
                  <a:t>converges</a:t>
                </a:r>
                <a:r>
                  <a:rPr lang="en-US" spc="-5" dirty="0">
                    <a:solidFill>
                      <a:schemeClr val="tx1"/>
                    </a:solidFill>
                  </a:rPr>
                  <a:t>,</a:t>
                </a:r>
                <a:r>
                  <a:rPr lang="en-US" spc="-55" dirty="0">
                    <a:solidFill>
                      <a:schemeClr val="tx1"/>
                    </a:solidFill>
                  </a:rPr>
                  <a:t> </a:t>
                </a:r>
                <a:r>
                  <a:rPr lang="en-US" spc="-15" dirty="0">
                    <a:solidFill>
                      <a:schemeClr val="tx1"/>
                    </a:solidFill>
                  </a:rPr>
                  <a:t>w</a:t>
                </a:r>
                <a:r>
                  <a:rPr lang="en-US" spc="-5" dirty="0">
                    <a:solidFill>
                      <a:schemeClr val="tx1"/>
                    </a:solidFill>
                  </a:rPr>
                  <a:t>e</a:t>
                </a:r>
                <a:r>
                  <a:rPr lang="en-US" spc="-60" dirty="0">
                    <a:solidFill>
                      <a:schemeClr val="tx1"/>
                    </a:solidFill>
                  </a:rPr>
                  <a:t> </a:t>
                </a:r>
                <a:r>
                  <a:rPr lang="en-US" spc="-10" dirty="0">
                    <a:solidFill>
                      <a:schemeClr val="tx1"/>
                    </a:solidFill>
                  </a:rPr>
                  <a:t>ca</a:t>
                </a:r>
                <a:r>
                  <a:rPr lang="en-US" spc="-5" dirty="0">
                    <a:solidFill>
                      <a:schemeClr val="tx1"/>
                    </a:solidFill>
                  </a:rPr>
                  <a:t>n</a:t>
                </a:r>
                <a:r>
                  <a:rPr lang="en-US" spc="-60" dirty="0">
                    <a:solidFill>
                      <a:schemeClr val="tx1"/>
                    </a:solidFill>
                  </a:rPr>
                  <a:t> </a:t>
                </a:r>
                <a:r>
                  <a:rPr lang="en-US" spc="-10" dirty="0">
                    <a:solidFill>
                      <a:schemeClr val="tx1"/>
                    </a:solidFill>
                  </a:rPr>
                  <a:t>expec</a:t>
                </a:r>
                <a:r>
                  <a:rPr lang="en-US" spc="-5" dirty="0">
                    <a:solidFill>
                      <a:schemeClr val="tx1"/>
                    </a:solidFill>
                  </a:rPr>
                  <a:t>t</a:t>
                </a:r>
                <a:r>
                  <a:rPr lang="en-US" spc="-55" dirty="0">
                    <a:solidFill>
                      <a:schemeClr val="tx1"/>
                    </a:solidFill>
                  </a:rPr>
                  <a:t> </a:t>
                </a:r>
                <a:r>
                  <a:rPr lang="en-US" spc="-10" dirty="0">
                    <a:solidFill>
                      <a:schemeClr val="tx1"/>
                    </a:solidFill>
                  </a:rPr>
                  <a:t>tha</a:t>
                </a:r>
                <a:r>
                  <a:rPr lang="en-US" spc="-5" dirty="0">
                    <a:solidFill>
                      <a:schemeClr val="tx1"/>
                    </a:solidFill>
                  </a:rPr>
                  <a:t>t</a:t>
                </a:r>
                <a:r>
                  <a:rPr lang="en-US" spc="-60" dirty="0">
                    <a:solidFill>
                      <a:schemeClr val="tx1"/>
                    </a:solidFill>
                  </a:rPr>
                  <a:t> </a:t>
                </a:r>
                <a:r>
                  <a:rPr lang="en-US" spc="-10" dirty="0">
                    <a:solidFill>
                      <a:schemeClr val="tx1"/>
                    </a:solidFill>
                  </a:rPr>
                  <a:t>th</a:t>
                </a:r>
                <a:r>
                  <a:rPr lang="en-US" spc="-5" dirty="0">
                    <a:solidFill>
                      <a:schemeClr val="tx1"/>
                    </a:solidFill>
                  </a:rPr>
                  <a:t>e</a:t>
                </a:r>
                <a:r>
                  <a:rPr lang="en-US" spc="-60" dirty="0">
                    <a:solidFill>
                      <a:schemeClr val="tx1"/>
                    </a:solidFill>
                  </a:rPr>
                  <a:t> </a:t>
                </a:r>
                <a:r>
                  <a:rPr lang="en-US" spc="-5" dirty="0">
                    <a:solidFill>
                      <a:schemeClr val="tx1"/>
                    </a:solidFill>
                  </a:rPr>
                  <a:t>s</a:t>
                </a:r>
                <a:r>
                  <a:rPr lang="en-US" spc="-10" dirty="0">
                    <a:solidFill>
                      <a:schemeClr val="tx1"/>
                    </a:solidFill>
                  </a:rPr>
                  <a:t>malle</a:t>
                </a:r>
                <a:r>
                  <a:rPr lang="en-US" spc="-5" dirty="0">
                    <a:solidFill>
                      <a:schemeClr val="tx1"/>
                    </a:solidFill>
                  </a:rPr>
                  <a:t>r</a:t>
                </a:r>
                <a:r>
                  <a:rPr lang="en-US" spc="-60" dirty="0">
                    <a:solidFill>
                      <a:schemeClr val="tx1"/>
                    </a:solidFill>
                  </a:rPr>
                  <a:t> </a:t>
                </a:r>
                <a:r>
                  <a:rPr lang="en-US" spc="-5" dirty="0">
                    <a:solidFill>
                      <a:schemeClr val="tx1"/>
                    </a:solidFill>
                  </a:rPr>
                  <a:t>i</a:t>
                </a:r>
                <a:r>
                  <a:rPr lang="en-US" spc="-10" dirty="0">
                    <a:solidFill>
                      <a:schemeClr val="tx1"/>
                    </a:solidFill>
                  </a:rPr>
                  <a:t>ntegra</a:t>
                </a:r>
                <a:r>
                  <a:rPr lang="en-US" spc="-5" dirty="0">
                    <a:solidFill>
                      <a:schemeClr val="tx1"/>
                    </a:solidFill>
                  </a:rPr>
                  <a:t>l</a:t>
                </a:r>
                <a:r>
                  <a:rPr lang="en-US" spc="-60" dirty="0">
                    <a:solidFill>
                      <a:schemeClr val="tx1"/>
                    </a:solidFill>
                  </a:rPr>
                  <a:t> </a:t>
                </a:r>
                <a:r>
                  <a:rPr lang="en-US" spc="-10" dirty="0">
                    <a:solidFill>
                      <a:schemeClr val="tx1"/>
                    </a:solidFill>
                  </a:rPr>
                  <a:t>als</a:t>
                </a:r>
                <a:r>
                  <a:rPr lang="en-US" spc="-5" dirty="0">
                    <a:solidFill>
                      <a:schemeClr val="tx1"/>
                    </a:solidFill>
                  </a:rPr>
                  <a:t>o</a:t>
                </a:r>
                <a:r>
                  <a:rPr lang="en-US" spc="-60" dirty="0">
                    <a:solidFill>
                      <a:schemeClr val="tx1"/>
                    </a:solidFill>
                  </a:rPr>
                  <a:t> </a:t>
                </a:r>
                <a:r>
                  <a:rPr lang="en-US" spc="-10" dirty="0">
                    <a:solidFill>
                      <a:schemeClr val="tx1"/>
                    </a:solidFill>
                  </a:rPr>
                  <a:t>converges </a:t>
                </a:r>
                <a:r>
                  <a:rPr lang="en-US" spc="-5" dirty="0">
                    <a:solidFill>
                      <a:schemeClr val="tx1"/>
                    </a:solidFill>
                  </a:rPr>
                  <a:t>(and</a:t>
                </a:r>
                <a:r>
                  <a:rPr lang="en-US" spc="-60" dirty="0">
                    <a:solidFill>
                      <a:schemeClr val="tx1"/>
                    </a:solidFill>
                  </a:rPr>
                  <a:t> </a:t>
                </a:r>
                <a:r>
                  <a:rPr lang="en-US" spc="-5" dirty="0">
                    <a:solidFill>
                      <a:schemeClr val="tx1"/>
                    </a:solidFill>
                  </a:rPr>
                  <a:t>that</a:t>
                </a:r>
                <a:r>
                  <a:rPr lang="en-US" spc="-60" dirty="0">
                    <a:solidFill>
                      <a:schemeClr val="tx1"/>
                    </a:solidFill>
                  </a:rPr>
                  <a:t> </a:t>
                </a:r>
                <a:r>
                  <a:rPr lang="en-US" spc="-5" dirty="0">
                    <a:solidFill>
                      <a:schemeClr val="tx1"/>
                    </a:solidFill>
                  </a:rPr>
                  <a:t>its</a:t>
                </a:r>
                <a:r>
                  <a:rPr lang="en-US" spc="-65" dirty="0">
                    <a:solidFill>
                      <a:schemeClr val="tx1"/>
                    </a:solidFill>
                  </a:rPr>
                  <a:t> </a:t>
                </a:r>
                <a:r>
                  <a:rPr lang="en-US" spc="-5" dirty="0">
                    <a:solidFill>
                      <a:schemeClr val="tx1"/>
                    </a:solidFill>
                  </a:rPr>
                  <a:t>value</a:t>
                </a:r>
                <a:r>
                  <a:rPr lang="en-US" spc="-60" dirty="0">
                    <a:solidFill>
                      <a:schemeClr val="tx1"/>
                    </a:solidFill>
                  </a:rPr>
                  <a:t> </a:t>
                </a:r>
                <a:r>
                  <a:rPr lang="en-US" spc="-5" dirty="0">
                    <a:solidFill>
                      <a:schemeClr val="tx1"/>
                    </a:solidFill>
                  </a:rPr>
                  <a:t>is</a:t>
                </a:r>
                <a:r>
                  <a:rPr lang="en-US" spc="-60" dirty="0">
                    <a:solidFill>
                      <a:schemeClr val="tx1"/>
                    </a:solidFill>
                  </a:rPr>
                  <a:t> </a:t>
                </a:r>
                <a:r>
                  <a:rPr lang="en-US" spc="-10" dirty="0">
                    <a:solidFill>
                      <a:schemeClr val="tx1"/>
                    </a:solidFill>
                  </a:rPr>
                  <a:t>some</a:t>
                </a:r>
                <a:r>
                  <a:rPr lang="en-US" spc="-60" dirty="0">
                    <a:solidFill>
                      <a:schemeClr val="tx1"/>
                    </a:solidFill>
                  </a:rPr>
                  <a:t> </a:t>
                </a:r>
                <a:r>
                  <a:rPr lang="en-US" spc="-5" dirty="0">
                    <a:solidFill>
                      <a:schemeClr val="tx1"/>
                    </a:solidFill>
                  </a:rPr>
                  <a:t>positive</a:t>
                </a:r>
                <a:r>
                  <a:rPr lang="en-US" spc="-60" dirty="0">
                    <a:solidFill>
                      <a:schemeClr val="tx1"/>
                    </a:solidFill>
                  </a:rPr>
                  <a:t> </a:t>
                </a:r>
                <a:r>
                  <a:rPr lang="en-US" spc="-5" dirty="0">
                    <a:solidFill>
                      <a:schemeClr val="tx1"/>
                    </a:solidFill>
                  </a:rPr>
                  <a:t>number</a:t>
                </a:r>
                <a:r>
                  <a:rPr lang="en-US" spc="-60" dirty="0">
                    <a:solidFill>
                      <a:schemeClr val="tx1"/>
                    </a:solidFill>
                  </a:rPr>
                  <a:t> </a:t>
                </a:r>
                <a:r>
                  <a:rPr lang="en-US" spc="-5" dirty="0">
                    <a:solidFill>
                      <a:schemeClr val="tx1"/>
                    </a:solidFill>
                  </a:rPr>
                  <a:t>less</a:t>
                </a:r>
                <a:r>
                  <a:rPr lang="en-US" spc="-60" dirty="0">
                    <a:solidFill>
                      <a:schemeClr val="tx1"/>
                    </a:solidFill>
                  </a:rPr>
                  <a:t> </a:t>
                </a:r>
                <a:r>
                  <a:rPr lang="en-US" spc="-5" dirty="0">
                    <a:solidFill>
                      <a:schemeClr val="tx1"/>
                    </a:solidFill>
                  </a:rPr>
                  <a:t>than</a:t>
                </a:r>
                <a:r>
                  <a:rPr lang="en-US" spc="-65" dirty="0">
                    <a:solidFill>
                      <a:schemeClr val="tx1"/>
                    </a:solidFill>
                  </a:rPr>
                  <a:t> </a:t>
                </a:r>
                <a:r>
                  <a:rPr lang="en-US" i="1" spc="5" dirty="0">
                    <a:solidFill>
                      <a:schemeClr val="tx1"/>
                    </a:solidFill>
                  </a:rPr>
                  <a:t>e</a:t>
                </a:r>
                <a:r>
                  <a:rPr lang="en-US" spc="-209" baseline="25925" dirty="0">
                    <a:solidFill>
                      <a:schemeClr val="tx1"/>
                    </a:solidFill>
                  </a:rPr>
                  <a:t>−</a:t>
                </a:r>
                <a:r>
                  <a:rPr lang="en-US" spc="75" baseline="25925" dirty="0">
                    <a:solidFill>
                      <a:schemeClr val="tx1"/>
                    </a:solidFill>
                  </a:rPr>
                  <a:t>1</a:t>
                </a:r>
                <a:r>
                  <a:rPr lang="en-US" spc="-5" dirty="0">
                    <a:solidFill>
                      <a:schemeClr val="tx1"/>
                    </a:solidFill>
                  </a:rPr>
                  <a:t>).</a:t>
                </a:r>
                <a:r>
                  <a:rPr lang="en-US" spc="-60" dirty="0">
                    <a:solidFill>
                      <a:schemeClr val="tx1"/>
                    </a:solidFill>
                  </a:rPr>
                  <a:t> </a:t>
                </a:r>
                <a:r>
                  <a:rPr lang="en-US" spc="-5" dirty="0">
                    <a:solidFill>
                      <a:schemeClr val="tx1"/>
                    </a:solidFill>
                  </a:rPr>
                  <a:t>This</a:t>
                </a:r>
                <a:r>
                  <a:rPr lang="en-US" spc="-60" dirty="0">
                    <a:solidFill>
                      <a:schemeClr val="tx1"/>
                    </a:solidFill>
                  </a:rPr>
                  <a:t> </a:t>
                </a:r>
                <a:r>
                  <a:rPr lang="en-US" spc="-5" dirty="0">
                    <a:solidFill>
                      <a:schemeClr val="tx1"/>
                    </a:solidFill>
                  </a:rPr>
                  <a:t>type</a:t>
                </a:r>
                <a:r>
                  <a:rPr lang="en-US" spc="-60" dirty="0">
                    <a:solidFill>
                      <a:schemeClr val="tx1"/>
                    </a:solidFill>
                  </a:rPr>
                  <a:t> </a:t>
                </a:r>
                <a:r>
                  <a:rPr lang="en-US" spc="-5" dirty="0">
                    <a:solidFill>
                      <a:schemeClr val="tx1"/>
                    </a:solidFill>
                  </a:rPr>
                  <a:t>of</a:t>
                </a:r>
                <a:r>
                  <a:rPr lang="en-US" spc="-60" dirty="0">
                    <a:solidFill>
                      <a:schemeClr val="tx1"/>
                    </a:solidFill>
                  </a:rPr>
                  <a:t> </a:t>
                </a:r>
                <a:r>
                  <a:rPr lang="en-US" spc="-5" dirty="0">
                    <a:solidFill>
                      <a:schemeClr val="tx1"/>
                    </a:solidFill>
                  </a:rPr>
                  <a:t>conclusion</a:t>
                </a:r>
                <a:r>
                  <a:rPr lang="en-US" spc="-60" dirty="0">
                    <a:solidFill>
                      <a:schemeClr val="tx1"/>
                    </a:solidFill>
                  </a:rPr>
                  <a:t> </a:t>
                </a:r>
                <a:r>
                  <a:rPr lang="en-US" spc="-5" dirty="0">
                    <a:solidFill>
                      <a:schemeClr val="tx1"/>
                    </a:solidFill>
                  </a:rPr>
                  <a:t>is</a:t>
                </a:r>
                <a:r>
                  <a:rPr lang="en-US" spc="-60" dirty="0">
                    <a:solidFill>
                      <a:schemeClr val="tx1"/>
                    </a:solidFill>
                  </a:rPr>
                  <a:t> </a:t>
                </a:r>
                <a:r>
                  <a:rPr lang="en-US" spc="-5" dirty="0">
                    <a:solidFill>
                      <a:schemeClr val="tx1"/>
                    </a:solidFill>
                  </a:rPr>
                  <a:t>stated </a:t>
                </a:r>
                <a:r>
                  <a:rPr lang="en-US" spc="-10" dirty="0">
                    <a:solidFill>
                      <a:schemeClr val="tx1"/>
                    </a:solidFill>
                  </a:rPr>
                  <a:t>i</a:t>
                </a:r>
                <a:r>
                  <a:rPr lang="en-US" spc="-5" dirty="0">
                    <a:solidFill>
                      <a:schemeClr val="tx1"/>
                    </a:solidFill>
                  </a:rPr>
                  <a:t>n </a:t>
                </a:r>
                <a:r>
                  <a:rPr lang="en-US" spc="-10" dirty="0">
                    <a:solidFill>
                      <a:schemeClr val="tx1"/>
                    </a:solidFill>
                  </a:rPr>
                  <a:t>th</a:t>
                </a:r>
                <a:r>
                  <a:rPr lang="en-US" spc="-5" dirty="0">
                    <a:solidFill>
                      <a:schemeClr val="tx1"/>
                    </a:solidFill>
                  </a:rPr>
                  <a:t>e </a:t>
                </a:r>
                <a:r>
                  <a:rPr lang="en-US" spc="-10" dirty="0">
                    <a:solidFill>
                      <a:schemeClr val="tx1"/>
                    </a:solidFill>
                  </a:rPr>
                  <a:t>nex</a:t>
                </a:r>
                <a:r>
                  <a:rPr lang="en-US" spc="-5" dirty="0">
                    <a:solidFill>
                      <a:schemeClr val="tx1"/>
                    </a:solidFill>
                  </a:rPr>
                  <a:t>t</a:t>
                </a:r>
                <a:r>
                  <a:rPr lang="en-US" dirty="0">
                    <a:solidFill>
                      <a:schemeClr val="tx1"/>
                    </a:solidFill>
                  </a:rPr>
                  <a:t> </a:t>
                </a:r>
                <a:r>
                  <a:rPr lang="en-US" spc="-10" dirty="0">
                    <a:solidFill>
                      <a:schemeClr val="tx1"/>
                    </a:solidFill>
                  </a:rPr>
                  <a:t>theorem</a:t>
                </a:r>
                <a:r>
                  <a:rPr lang="en-US" spc="-5" dirty="0">
                    <a:solidFill>
                      <a:schemeClr val="tx1"/>
                    </a:solidFill>
                  </a:rPr>
                  <a:t>.</a:t>
                </a:r>
                <a:r>
                  <a:rPr lang="en-US" dirty="0">
                    <a:solidFill>
                      <a:schemeClr val="tx1"/>
                    </a:solidFill>
                  </a:rPr>
                  <a:t> </a:t>
                </a:r>
                <a:r>
                  <a:rPr lang="en-US" spc="-10" dirty="0">
                    <a:solidFill>
                      <a:schemeClr val="tx1"/>
                    </a:solidFill>
                  </a:rPr>
                  <a:t>A</a:t>
                </a:r>
                <a:r>
                  <a:rPr lang="en-US" spc="-5" dirty="0">
                    <a:solidFill>
                      <a:schemeClr val="tx1"/>
                    </a:solidFill>
                  </a:rPr>
                  <a:t> </a:t>
                </a:r>
                <a:r>
                  <a:rPr lang="en-US" spc="-10" dirty="0">
                    <a:solidFill>
                      <a:schemeClr val="tx1"/>
                    </a:solidFill>
                  </a:rPr>
                  <a:t>proo</a:t>
                </a:r>
                <a:r>
                  <a:rPr lang="en-US" spc="-5" dirty="0">
                    <a:solidFill>
                      <a:schemeClr val="tx1"/>
                    </a:solidFill>
                  </a:rPr>
                  <a:t>f</a:t>
                </a:r>
                <a:r>
                  <a:rPr lang="en-US" dirty="0">
                    <a:solidFill>
                      <a:schemeClr val="tx1"/>
                    </a:solidFill>
                  </a:rPr>
                  <a:t> </a:t>
                </a:r>
                <a:r>
                  <a:rPr lang="en-US" spc="-10" dirty="0">
                    <a:solidFill>
                      <a:schemeClr val="tx1"/>
                    </a:solidFill>
                  </a:rPr>
                  <a:t>i</a:t>
                </a:r>
                <a:r>
                  <a:rPr lang="en-US" spc="-5" dirty="0">
                    <a:solidFill>
                      <a:schemeClr val="tx1"/>
                    </a:solidFill>
                  </a:rPr>
                  <a:t>s </a:t>
                </a:r>
                <a:r>
                  <a:rPr lang="en-US" spc="-10" dirty="0">
                    <a:solidFill>
                      <a:schemeClr val="tx1"/>
                    </a:solidFill>
                  </a:rPr>
                  <a:t>provide</a:t>
                </a:r>
                <a:r>
                  <a:rPr lang="en-US" spc="-5" dirty="0">
                    <a:solidFill>
                      <a:schemeClr val="tx1"/>
                    </a:solidFill>
                  </a:rPr>
                  <a:t>d</a:t>
                </a:r>
                <a:r>
                  <a:rPr lang="en-US" dirty="0">
                    <a:solidFill>
                      <a:schemeClr val="tx1"/>
                    </a:solidFill>
                  </a:rPr>
                  <a:t> </a:t>
                </a:r>
                <a:r>
                  <a:rPr lang="en-US" spc="-10" dirty="0">
                    <a:solidFill>
                      <a:schemeClr val="tx1"/>
                    </a:solidFill>
                  </a:rPr>
                  <a:t>i</a:t>
                </a:r>
                <a:r>
                  <a:rPr lang="en-US" spc="-5" dirty="0">
                    <a:solidFill>
                      <a:schemeClr val="tx1"/>
                    </a:solidFill>
                  </a:rPr>
                  <a:t>n a s</a:t>
                </a:r>
                <a:r>
                  <a:rPr lang="en-US" spc="-10" dirty="0">
                    <a:solidFill>
                      <a:schemeClr val="tx1"/>
                    </a:solidFill>
                  </a:rPr>
                  <a:t>upplemen</a:t>
                </a:r>
                <a:r>
                  <a:rPr lang="en-US" spc="-5" dirty="0">
                    <a:solidFill>
                      <a:schemeClr val="tx1"/>
                    </a:solidFill>
                  </a:rPr>
                  <a:t>t</a:t>
                </a:r>
                <a:r>
                  <a:rPr lang="en-US" dirty="0">
                    <a:solidFill>
                      <a:schemeClr val="tx1"/>
                    </a:solidFill>
                  </a:rPr>
                  <a:t> </a:t>
                </a:r>
                <a:r>
                  <a:rPr lang="en-US" spc="-10" dirty="0">
                    <a:solidFill>
                      <a:schemeClr val="tx1"/>
                    </a:solidFill>
                  </a:rPr>
                  <a:t>o</a:t>
                </a:r>
                <a:r>
                  <a:rPr lang="en-US" spc="-5" dirty="0">
                    <a:solidFill>
                      <a:schemeClr val="tx1"/>
                    </a:solidFill>
                  </a:rPr>
                  <a:t>n </a:t>
                </a:r>
                <a:r>
                  <a:rPr lang="en-US" spc="-10" dirty="0">
                    <a:solidFill>
                      <a:schemeClr val="tx1"/>
                    </a:solidFill>
                  </a:rPr>
                  <a:t>th</a:t>
                </a:r>
                <a:r>
                  <a:rPr lang="en-US" spc="-5" dirty="0">
                    <a:solidFill>
                      <a:schemeClr val="tx1"/>
                    </a:solidFill>
                  </a:rPr>
                  <a:t>e t</a:t>
                </a:r>
                <a:r>
                  <a:rPr lang="en-US" spc="-10" dirty="0">
                    <a:solidFill>
                      <a:schemeClr val="tx1"/>
                    </a:solidFill>
                  </a:rPr>
                  <a:t>ext’</a:t>
                </a:r>
                <a:r>
                  <a:rPr lang="en-US" spc="-5" dirty="0">
                    <a:solidFill>
                      <a:schemeClr val="tx1"/>
                    </a:solidFill>
                  </a:rPr>
                  <a:t>s </a:t>
                </a:r>
                <a:r>
                  <a:rPr lang="en-US" spc="-15" dirty="0">
                    <a:solidFill>
                      <a:schemeClr val="tx1"/>
                    </a:solidFill>
                  </a:rPr>
                  <a:t>We</a:t>
                </a:r>
                <a:r>
                  <a:rPr lang="en-US" spc="-5" dirty="0">
                    <a:solidFill>
                      <a:schemeClr val="tx1"/>
                    </a:solidFill>
                  </a:rPr>
                  <a:t>b s</a:t>
                </a:r>
                <a:r>
                  <a:rPr lang="en-US" spc="-10" dirty="0">
                    <a:solidFill>
                      <a:schemeClr val="tx1"/>
                    </a:solidFill>
                  </a:rPr>
                  <a:t>ite.</a:t>
                </a:r>
                <a:endParaRPr lang="en-US" dirty="0">
                  <a:solidFill>
                    <a:schemeClr val="tx1"/>
                  </a:solidFill>
                </a:endParaRPr>
              </a:p>
              <a:p>
                <a:pPr marL="0" indent="0">
                  <a:lnSpc>
                    <a:spcPct val="100000"/>
                  </a:lnSpc>
                  <a:buNone/>
                </a:pPr>
                <a:endParaRPr lang="en-US" sz="2400" dirty="0">
                  <a:latin typeface="Times New Roman"/>
                  <a:cs typeface="Times New Roman"/>
                </a:endParaRPr>
              </a:p>
              <a:p>
                <a:pPr marL="36900" indent="0">
                  <a:lnSpc>
                    <a:spcPct val="100000"/>
                  </a:lnSpc>
                  <a:buNone/>
                </a:pPr>
                <a:endParaRPr lang="en-US" sz="2400" dirty="0">
                  <a:latin typeface="Times New Roman"/>
                  <a:cs typeface="Times New Roman"/>
                </a:endParaRPr>
              </a:p>
              <a:p>
                <a:pPr marL="36900" indent="0">
                  <a:lnSpc>
                    <a:spcPct val="100000"/>
                  </a:lnSpc>
                  <a:buNone/>
                </a:pPr>
                <a:endParaRPr lang="en-US" dirty="0">
                  <a:latin typeface="Times New Roman"/>
                  <a:cs typeface="Times New Roman"/>
                </a:endParaRPr>
              </a:p>
            </p:txBody>
          </p:sp>
        </mc:Choice>
        <mc:Fallback xmlns="">
          <p:sp>
            <p:nvSpPr>
              <p:cNvPr id="3" name="Content Placeholder 2">
                <a:extLst>
                  <a:ext uri="{FF2B5EF4-FFF2-40B4-BE49-F238E27FC236}">
                    <a16:creationId xmlns:a16="http://schemas.microsoft.com/office/drawing/2014/main" id="{0F274E54-5F4B-4E1F-A26F-FFCDF4A67635}"/>
                  </a:ext>
                </a:extLst>
              </p:cNvPr>
              <p:cNvSpPr>
                <a:spLocks noGrp="1" noRot="1" noChangeAspect="1" noMove="1" noResize="1" noEditPoints="1" noAdjustHandles="1" noChangeArrowheads="1" noChangeShapeType="1" noTextEdit="1"/>
              </p:cNvSpPr>
              <p:nvPr>
                <p:ph idx="1"/>
              </p:nvPr>
            </p:nvSpPr>
            <p:spPr>
              <a:xfrm>
                <a:off x="685800" y="1371600"/>
                <a:ext cx="6987209" cy="4756245"/>
              </a:xfrm>
              <a:blipFill>
                <a:blip r:embed="rId2"/>
                <a:stretch>
                  <a:fillRect l="-611" t="-897" r="-1920" b="-2949"/>
                </a:stretch>
              </a:blipFill>
            </p:spPr>
            <p:txBody>
              <a:bodyPr/>
              <a:lstStyle/>
              <a:p>
                <a:r>
                  <a:rPr lang="en-US">
                    <a:noFill/>
                  </a:rPr>
                  <a:t> </a:t>
                </a:r>
              </a:p>
            </p:txBody>
          </p:sp>
        </mc:Fallback>
      </mc:AlternateContent>
      <p:pic>
        <p:nvPicPr>
          <p:cNvPr id="4" name="Picture 3" descr="A graph shows the curves y equals e raised to the negative x all over x and y equals e raised to the negative x with the area shaded under y = e raised to the negative x in quadrant 1 from 1 to infinity. &#10;The x axis ranges from 0 to 3 in increments of 1, with markings at 1, 2, 3. The y axis has no scale marked on it. The graph of y equals e raised to the negative x all over x decreases steeply from a vertical asymptote at x equals 0 through a point at x equals 1 toward a horizontal asymptote at y equals 0. The graph of y equals e raised to the negative x decreases more slowly from its y intercept and is below the other curve until their intersection at x equals 1, then lies above the  curve y equals e raised to the negative x all over x as x approaches infinity, also approaching a horizontal asymptote of y equals 0. The area under the curve y equals e raised to the negative x all over x is shaded to the right of x equals 1. ">
            <a:extLst>
              <a:ext uri="{FF2B5EF4-FFF2-40B4-BE49-F238E27FC236}">
                <a16:creationId xmlns="" xmlns:a16="http://schemas.microsoft.com/office/drawing/2014/main" id="{0283BE5B-A382-4AF1-96D4-222C986A31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63397" y="1550505"/>
            <a:ext cx="3677759" cy="3332500"/>
          </a:xfrm>
          <a:prstGeom prst="rect">
            <a:avLst/>
          </a:prstGeom>
        </p:spPr>
      </p:pic>
    </p:spTree>
    <p:extLst>
      <p:ext uri="{BB962C8B-B14F-4D97-AF65-F5344CB8AC3E}">
        <p14:creationId xmlns:p14="http://schemas.microsoft.com/office/powerpoint/2010/main" val="140625920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7.7 Improper </a:t>
            </a:r>
            <a:r>
              <a:rPr lang="en-US" sz="3100" dirty="0"/>
              <a:t>Integrals (</a:t>
            </a:r>
            <a:r>
              <a:rPr lang="en-US" sz="3100" dirty="0" smtClean="0"/>
              <a:t>22 </a:t>
            </a:r>
            <a:r>
              <a:rPr lang="en-US" sz="3100" dirty="0"/>
              <a:t>of 25)</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2800" dirty="0"/>
              <a:t/>
            </a:r>
            <a:br>
              <a:rPr lang="en-US" sz="2800" dirty="0"/>
            </a:br>
            <a:endParaRPr lang="en-US"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799" y="1371600"/>
                <a:ext cx="10846559" cy="4756245"/>
              </a:xfrm>
            </p:spPr>
            <p:txBody>
              <a:bodyPr>
                <a:noAutofit/>
              </a:bodyPr>
              <a:lstStyle/>
              <a:p>
                <a:pPr marL="0" indent="0">
                  <a:lnSpc>
                    <a:spcPct val="100000"/>
                  </a:lnSpc>
                  <a:buNone/>
                </a:pPr>
                <a:r>
                  <a:rPr lang="en-US" b="1" u="sng" spc="25" dirty="0">
                    <a:solidFill>
                      <a:schemeClr val="tx1"/>
                    </a:solidFill>
                  </a:rPr>
                  <a:t>THEORE</a:t>
                </a:r>
                <a:r>
                  <a:rPr lang="en-US" b="1" u="sng" spc="-25" dirty="0">
                    <a:solidFill>
                      <a:schemeClr val="tx1"/>
                    </a:solidFill>
                  </a:rPr>
                  <a:t>M</a:t>
                </a:r>
                <a:r>
                  <a:rPr lang="en-US" b="1" spc="50" dirty="0"/>
                  <a:t>:</a:t>
                </a:r>
                <a:r>
                  <a:rPr lang="en-US" b="1" dirty="0">
                    <a:solidFill>
                      <a:schemeClr val="tx1"/>
                    </a:solidFill>
                  </a:rPr>
                  <a:t> </a:t>
                </a:r>
                <a:r>
                  <a:rPr lang="en-US" b="1" spc="-5" dirty="0">
                    <a:solidFill>
                      <a:schemeClr val="tx1"/>
                    </a:solidFill>
                  </a:rPr>
                  <a:t>Compariso</a:t>
                </a:r>
                <a:r>
                  <a:rPr lang="en-US" b="1" dirty="0">
                    <a:solidFill>
                      <a:schemeClr val="tx1"/>
                    </a:solidFill>
                  </a:rPr>
                  <a:t>n</a:t>
                </a:r>
                <a:r>
                  <a:rPr lang="en-US" b="1" spc="50" dirty="0">
                    <a:solidFill>
                      <a:schemeClr val="tx1"/>
                    </a:solidFill>
                  </a:rPr>
                  <a:t> </a:t>
                </a:r>
                <a:r>
                  <a:rPr lang="en-US" b="1" spc="-65" dirty="0">
                    <a:solidFill>
                      <a:schemeClr val="tx1"/>
                    </a:solidFill>
                  </a:rPr>
                  <a:t>T</a:t>
                </a:r>
                <a:r>
                  <a:rPr lang="en-US" b="1" dirty="0">
                    <a:solidFill>
                      <a:schemeClr val="tx1"/>
                    </a:solidFill>
                  </a:rPr>
                  <a:t>es</a:t>
                </a:r>
                <a:r>
                  <a:rPr lang="en-US" b="1" spc="5" dirty="0">
                    <a:solidFill>
                      <a:schemeClr val="tx1"/>
                    </a:solidFill>
                  </a:rPr>
                  <a:t>t</a:t>
                </a:r>
                <a:r>
                  <a:rPr lang="en-US" b="1" spc="50" dirty="0">
                    <a:solidFill>
                      <a:schemeClr val="tx1"/>
                    </a:solidFill>
                  </a:rPr>
                  <a:t> </a:t>
                </a:r>
                <a:r>
                  <a:rPr lang="en-US" b="1" spc="-5" dirty="0">
                    <a:solidFill>
                      <a:schemeClr val="tx1"/>
                    </a:solidFill>
                  </a:rPr>
                  <a:t>fo</a:t>
                </a:r>
                <a:r>
                  <a:rPr lang="en-US" b="1" dirty="0">
                    <a:solidFill>
                      <a:schemeClr val="tx1"/>
                    </a:solidFill>
                  </a:rPr>
                  <a:t>r</a:t>
                </a:r>
                <a:r>
                  <a:rPr lang="en-US" b="1" spc="45" dirty="0">
                    <a:solidFill>
                      <a:schemeClr val="tx1"/>
                    </a:solidFill>
                  </a:rPr>
                  <a:t> I</a:t>
                </a:r>
                <a:r>
                  <a:rPr lang="en-US" b="1" dirty="0">
                    <a:solidFill>
                      <a:schemeClr val="tx1"/>
                    </a:solidFill>
                  </a:rPr>
                  <a:t>mproper</a:t>
                </a:r>
                <a:r>
                  <a:rPr lang="en-US" b="1" spc="50" dirty="0">
                    <a:solidFill>
                      <a:schemeClr val="tx1"/>
                    </a:solidFill>
                  </a:rPr>
                  <a:t> </a:t>
                </a:r>
                <a:r>
                  <a:rPr lang="en-US" b="1" spc="10" dirty="0">
                    <a:solidFill>
                      <a:schemeClr val="tx1"/>
                    </a:solidFill>
                  </a:rPr>
                  <a:t>Integrals  </a:t>
                </a:r>
                <a:r>
                  <a:rPr lang="en-US" spc="-10" dirty="0">
                    <a:solidFill>
                      <a:schemeClr val="tx1"/>
                    </a:solidFill>
                  </a:rPr>
                  <a:t>Assume</a:t>
                </a:r>
                <a:r>
                  <a:rPr lang="en-US" spc="-5" dirty="0">
                    <a:solidFill>
                      <a:schemeClr val="tx1"/>
                    </a:solidFill>
                  </a:rPr>
                  <a:t> that</a:t>
                </a:r>
                <a:r>
                  <a:rPr lang="en-US" dirty="0">
                    <a:solidFill>
                      <a:schemeClr val="tx1"/>
                    </a:solidFill>
                  </a:rPr>
                  <a:t> </a:t>
                </a:r>
                <a:r>
                  <a:rPr lang="en-US" i="1" spc="-5" dirty="0">
                    <a:solidFill>
                      <a:schemeClr val="tx1"/>
                    </a:solidFill>
                  </a:rPr>
                  <a:t>f</a:t>
                </a:r>
                <a:r>
                  <a:rPr lang="en-US" i="1" dirty="0">
                    <a:solidFill>
                      <a:schemeClr val="tx1"/>
                    </a:solidFill>
                  </a:rPr>
                  <a:t> </a:t>
                </a:r>
                <a:r>
                  <a:rPr lang="en-US" spc="-10" dirty="0">
                    <a:solidFill>
                      <a:schemeClr val="tx1"/>
                    </a:solidFill>
                  </a:rPr>
                  <a:t>an</a:t>
                </a:r>
                <a:r>
                  <a:rPr lang="en-US" spc="-5" dirty="0">
                    <a:solidFill>
                      <a:schemeClr val="tx1"/>
                    </a:solidFill>
                  </a:rPr>
                  <a:t>d</a:t>
                </a:r>
                <a:r>
                  <a:rPr lang="en-US" spc="20" dirty="0">
                    <a:solidFill>
                      <a:schemeClr val="tx1"/>
                    </a:solidFill>
                  </a:rPr>
                  <a:t> </a:t>
                </a:r>
                <a:r>
                  <a:rPr lang="en-US" i="1" spc="-5" dirty="0">
                    <a:solidFill>
                      <a:schemeClr val="tx1"/>
                    </a:solidFill>
                  </a:rPr>
                  <a:t>g</a:t>
                </a:r>
                <a:r>
                  <a:rPr lang="en-US" i="1" spc="35" dirty="0">
                    <a:solidFill>
                      <a:schemeClr val="tx1"/>
                    </a:solidFill>
                  </a:rPr>
                  <a:t> </a:t>
                </a:r>
                <a:r>
                  <a:rPr lang="en-US" spc="-10" dirty="0">
                    <a:solidFill>
                      <a:schemeClr val="tx1"/>
                    </a:solidFill>
                  </a:rPr>
                  <a:t>ar</a:t>
                </a:r>
                <a:r>
                  <a:rPr lang="en-US" spc="-5" dirty="0">
                    <a:solidFill>
                      <a:schemeClr val="tx1"/>
                    </a:solidFill>
                  </a:rPr>
                  <a:t>e </a:t>
                </a:r>
                <a:r>
                  <a:rPr lang="en-US" spc="-10" dirty="0">
                    <a:solidFill>
                      <a:schemeClr val="tx1"/>
                    </a:solidFill>
                  </a:rPr>
                  <a:t>continuou</a:t>
                </a:r>
                <a:r>
                  <a:rPr lang="en-US" spc="-5" dirty="0">
                    <a:solidFill>
                      <a:schemeClr val="tx1"/>
                    </a:solidFill>
                  </a:rPr>
                  <a:t>s</a:t>
                </a:r>
                <a:r>
                  <a:rPr lang="en-US" dirty="0">
                    <a:solidFill>
                      <a:schemeClr val="tx1"/>
                    </a:solidFill>
                  </a:rPr>
                  <a:t> </a:t>
                </a:r>
                <a:r>
                  <a:rPr lang="en-US" spc="-10" dirty="0">
                    <a:solidFill>
                      <a:schemeClr val="tx1"/>
                    </a:solidFill>
                  </a:rPr>
                  <a:t>function</a:t>
                </a:r>
                <a:r>
                  <a:rPr lang="en-US" spc="-5" dirty="0">
                    <a:solidFill>
                      <a:schemeClr val="tx1"/>
                    </a:solidFill>
                  </a:rPr>
                  <a:t>s </a:t>
                </a:r>
                <a:r>
                  <a:rPr lang="en-US" spc="-10" dirty="0">
                    <a:solidFill>
                      <a:schemeClr val="tx1"/>
                    </a:solidFill>
                  </a:rPr>
                  <a:t>suc</a:t>
                </a:r>
                <a:r>
                  <a:rPr lang="en-US" spc="-5" dirty="0">
                    <a:solidFill>
                      <a:schemeClr val="tx1"/>
                    </a:solidFill>
                  </a:rPr>
                  <a:t>h </a:t>
                </a:r>
                <a:r>
                  <a:rPr lang="en-US" spc="-10" dirty="0">
                    <a:solidFill>
                      <a:schemeClr val="tx1"/>
                    </a:solidFill>
                  </a:rPr>
                  <a:t>tha</a:t>
                </a:r>
                <a:r>
                  <a:rPr lang="en-US" spc="-5" dirty="0">
                    <a:solidFill>
                      <a:schemeClr val="tx1"/>
                    </a:solidFill>
                  </a:rPr>
                  <a:t>t</a:t>
                </a:r>
                <a:r>
                  <a:rPr lang="en-US" dirty="0">
                    <a:solidFill>
                      <a:schemeClr val="tx1"/>
                    </a:solidFill>
                  </a:rPr>
                  <a:t> </a:t>
                </a:r>
                <a:r>
                  <a:rPr lang="en-US" i="1" spc="-5" dirty="0">
                    <a:solidFill>
                      <a:schemeClr val="tx1"/>
                    </a:solidFill>
                  </a:rPr>
                  <a:t>f</a:t>
                </a:r>
                <a:r>
                  <a:rPr lang="en-US" i="1" spc="-45" dirty="0">
                    <a:solidFill>
                      <a:schemeClr val="tx1"/>
                    </a:solidFill>
                  </a:rPr>
                  <a:t> </a:t>
                </a:r>
                <a:r>
                  <a:rPr lang="en-US" spc="20" dirty="0">
                    <a:solidFill>
                      <a:schemeClr val="tx1"/>
                    </a:solidFill>
                  </a:rPr>
                  <a:t>(</a:t>
                </a:r>
                <a:r>
                  <a:rPr lang="en-US" i="1" spc="-5" dirty="0">
                    <a:solidFill>
                      <a:schemeClr val="tx1"/>
                    </a:solidFill>
                  </a:rPr>
                  <a:t>x</a:t>
                </a:r>
                <a:r>
                  <a:rPr lang="en-US" spc="-5" dirty="0">
                    <a:solidFill>
                      <a:schemeClr val="tx1"/>
                    </a:solidFill>
                  </a:rPr>
                  <a:t>)</a:t>
                </a:r>
                <a:r>
                  <a:rPr lang="en-US" spc="25" dirty="0">
                    <a:solidFill>
                      <a:schemeClr val="tx1"/>
                    </a:solidFill>
                  </a:rPr>
                  <a:t> </a:t>
                </a:r>
                <a:r>
                  <a:rPr lang="en-US" spc="-50" dirty="0">
                    <a:solidFill>
                      <a:schemeClr val="tx1"/>
                    </a:solidFill>
                  </a:rPr>
                  <a:t>≥</a:t>
                </a:r>
                <a:r>
                  <a:rPr lang="en-US" spc="-20" dirty="0">
                    <a:solidFill>
                      <a:schemeClr val="tx1"/>
                    </a:solidFill>
                  </a:rPr>
                  <a:t> </a:t>
                </a:r>
                <a:r>
                  <a:rPr lang="en-US" i="1" spc="25" dirty="0">
                    <a:solidFill>
                      <a:schemeClr val="tx1"/>
                    </a:solidFill>
                  </a:rPr>
                  <a:t>g</a:t>
                </a:r>
                <a:r>
                  <a:rPr lang="en-US" spc="20" dirty="0">
                    <a:solidFill>
                      <a:schemeClr val="tx1"/>
                    </a:solidFill>
                  </a:rPr>
                  <a:t>(</a:t>
                </a:r>
                <a:r>
                  <a:rPr lang="en-US" i="1" spc="-5" dirty="0">
                    <a:solidFill>
                      <a:schemeClr val="tx1"/>
                    </a:solidFill>
                  </a:rPr>
                  <a:t>x</a:t>
                </a:r>
                <a:r>
                  <a:rPr lang="en-US" spc="-5" dirty="0">
                    <a:solidFill>
                      <a:schemeClr val="tx1"/>
                    </a:solidFill>
                  </a:rPr>
                  <a:t>)</a:t>
                </a:r>
                <a:r>
                  <a:rPr lang="en-US" spc="25" dirty="0">
                    <a:solidFill>
                      <a:schemeClr val="tx1"/>
                    </a:solidFill>
                  </a:rPr>
                  <a:t> </a:t>
                </a:r>
                <a:r>
                  <a:rPr lang="en-US" spc="-50" dirty="0">
                    <a:solidFill>
                      <a:schemeClr val="tx1"/>
                    </a:solidFill>
                  </a:rPr>
                  <a:t>≥</a:t>
                </a:r>
                <a:r>
                  <a:rPr lang="en-US" spc="-40" dirty="0">
                    <a:solidFill>
                      <a:schemeClr val="tx1"/>
                    </a:solidFill>
                  </a:rPr>
                  <a:t> </a:t>
                </a:r>
                <a:r>
                  <a:rPr lang="en-US" spc="-5" dirty="0">
                    <a:solidFill>
                      <a:schemeClr val="tx1"/>
                    </a:solidFill>
                  </a:rPr>
                  <a:t>0 for</a:t>
                </a:r>
                <a:r>
                  <a:rPr lang="en-US" spc="25" dirty="0">
                    <a:solidFill>
                      <a:schemeClr val="tx1"/>
                    </a:solidFill>
                  </a:rPr>
                  <a:t> </a:t>
                </a:r>
                <a:r>
                  <a:rPr lang="en-US" i="1" spc="-5" dirty="0">
                    <a:solidFill>
                      <a:schemeClr val="tx1"/>
                    </a:solidFill>
                  </a:rPr>
                  <a:t>x</a:t>
                </a:r>
                <a:r>
                  <a:rPr lang="en-US" i="1" spc="114" dirty="0">
                    <a:solidFill>
                      <a:schemeClr val="tx1"/>
                    </a:solidFill>
                  </a:rPr>
                  <a:t> </a:t>
                </a:r>
                <a:r>
                  <a:rPr lang="en-US" spc="-50" dirty="0">
                    <a:solidFill>
                      <a:schemeClr val="tx1"/>
                    </a:solidFill>
                  </a:rPr>
                  <a:t>≥</a:t>
                </a:r>
                <a:r>
                  <a:rPr lang="en-US" spc="-45" dirty="0">
                    <a:solidFill>
                      <a:schemeClr val="tx1"/>
                    </a:solidFill>
                  </a:rPr>
                  <a:t> </a:t>
                </a:r>
                <a:r>
                  <a:rPr lang="en-US" i="1" spc="35" dirty="0">
                    <a:solidFill>
                      <a:schemeClr val="tx1"/>
                    </a:solidFill>
                  </a:rPr>
                  <a:t>a</a:t>
                </a:r>
                <a:r>
                  <a:rPr lang="en-US" spc="-5" dirty="0">
                    <a:solidFill>
                      <a:schemeClr val="tx1"/>
                    </a:solidFill>
                  </a:rPr>
                  <a:t>:</a:t>
                </a:r>
              </a:p>
              <a:p>
                <a:pPr marL="379800" indent="-342900">
                  <a:lnSpc>
                    <a:spcPct val="100000"/>
                  </a:lnSpc>
                </a:pPr>
                <a:r>
                  <a:rPr lang="en-US" dirty="0">
                    <a:solidFill>
                      <a:schemeClr val="tx1"/>
                    </a:solidFill>
                  </a:rPr>
                  <a:t>If </a:t>
                </a:r>
                <a14:m>
                  <m:oMath xmlns:m="http://schemas.openxmlformats.org/officeDocument/2006/math">
                    <m:nary>
                      <m:naryPr>
                        <m:ctrlPr>
                          <a:rPr lang="en-US" i="1" smtClean="0">
                            <a:solidFill>
                              <a:schemeClr val="tx1"/>
                            </a:solidFill>
                            <a:latin typeface="Cambria Math" panose="02040503050406030204" pitchFamily="18" charset="0"/>
                            <a:cs typeface="Times New Roman"/>
                          </a:rPr>
                        </m:ctrlPr>
                      </m:naryPr>
                      <m:sub>
                        <m:r>
                          <m:rPr>
                            <m:brk m:alnAt="23"/>
                          </m:rPr>
                          <a:rPr lang="en-US" b="0" i="1" smtClean="0">
                            <a:solidFill>
                              <a:schemeClr val="tx1"/>
                            </a:solidFill>
                            <a:latin typeface="Cambria Math" panose="02040503050406030204" pitchFamily="18" charset="0"/>
                            <a:cs typeface="Times New Roman"/>
                          </a:rPr>
                          <m:t>𝑎</m:t>
                        </m:r>
                      </m:sub>
                      <m:sup>
                        <m:r>
                          <a:rPr lang="en-US" i="1" smtClean="0">
                            <a:solidFill>
                              <a:schemeClr val="tx1"/>
                            </a:solidFill>
                            <a:latin typeface="Cambria Math" panose="02040503050406030204" pitchFamily="18" charset="0"/>
                            <a:ea typeface="Cambria Math" panose="02040503050406030204" pitchFamily="18" charset="0"/>
                            <a:cs typeface="Times New Roman"/>
                          </a:rPr>
                          <m:t>∞</m:t>
                        </m:r>
                      </m:sup>
                      <m:e>
                        <m:r>
                          <a:rPr lang="en-US" b="0" i="1" smtClean="0">
                            <a:solidFill>
                              <a:schemeClr val="tx1"/>
                            </a:solidFill>
                            <a:latin typeface="Cambria Math" panose="02040503050406030204" pitchFamily="18" charset="0"/>
                            <a:cs typeface="Times New Roman"/>
                          </a:rPr>
                          <m:t>𝑓</m:t>
                        </m:r>
                        <m:r>
                          <a:rPr lang="en-US" b="0" i="1" smtClean="0">
                            <a:solidFill>
                              <a:schemeClr val="tx1"/>
                            </a:solidFill>
                            <a:latin typeface="Cambria Math" panose="02040503050406030204" pitchFamily="18" charset="0"/>
                            <a:cs typeface="Times New Roman"/>
                          </a:rPr>
                          <m:t>(</m:t>
                        </m:r>
                        <m:r>
                          <a:rPr lang="en-US" b="0" i="1" smtClean="0">
                            <a:solidFill>
                              <a:schemeClr val="tx1"/>
                            </a:solidFill>
                            <a:latin typeface="Cambria Math" panose="02040503050406030204" pitchFamily="18" charset="0"/>
                            <a:cs typeface="Times New Roman"/>
                          </a:rPr>
                          <m:t>𝑥</m:t>
                        </m:r>
                        <m:r>
                          <a:rPr lang="en-US" b="0" i="1" smtClean="0">
                            <a:solidFill>
                              <a:schemeClr val="tx1"/>
                            </a:solidFill>
                            <a:latin typeface="Cambria Math" panose="02040503050406030204" pitchFamily="18" charset="0"/>
                            <a:cs typeface="Times New Roman"/>
                          </a:rPr>
                          <m:t>)</m:t>
                        </m:r>
                      </m:e>
                    </m:nary>
                    <m:r>
                      <a:rPr lang="en-US" b="0" i="1" smtClean="0">
                        <a:solidFill>
                          <a:schemeClr val="tx1"/>
                        </a:solidFill>
                        <a:latin typeface="Cambria Math" panose="02040503050406030204" pitchFamily="18" charset="0"/>
                        <a:cs typeface="Times New Roman"/>
                      </a:rPr>
                      <m:t>𝑑𝑥</m:t>
                    </m:r>
                  </m:oMath>
                </a14:m>
                <a:r>
                  <a:rPr lang="en-US" dirty="0">
                    <a:solidFill>
                      <a:schemeClr val="tx1"/>
                    </a:solidFill>
                  </a:rPr>
                  <a:t> converges, then </a:t>
                </a:r>
                <a14:m>
                  <m:oMath xmlns:m="http://schemas.openxmlformats.org/officeDocument/2006/math">
                    <m:nary>
                      <m:naryPr>
                        <m:ctrlPr>
                          <a:rPr lang="en-US" i="1">
                            <a:solidFill>
                              <a:schemeClr val="tx1"/>
                            </a:solidFill>
                            <a:latin typeface="Cambria Math" panose="02040503050406030204" pitchFamily="18" charset="0"/>
                            <a:cs typeface="Times New Roman"/>
                          </a:rPr>
                        </m:ctrlPr>
                      </m:naryPr>
                      <m:sub>
                        <m:r>
                          <m:rPr>
                            <m:brk m:alnAt="23"/>
                          </m:rPr>
                          <a:rPr lang="en-US" i="1">
                            <a:solidFill>
                              <a:schemeClr val="tx1"/>
                            </a:solidFill>
                            <a:latin typeface="Cambria Math" panose="02040503050406030204" pitchFamily="18" charset="0"/>
                            <a:cs typeface="Times New Roman"/>
                          </a:rPr>
                          <m:t>𝑎</m:t>
                        </m:r>
                      </m:sub>
                      <m:sup>
                        <m:r>
                          <a:rPr lang="en-US" i="1">
                            <a:solidFill>
                              <a:schemeClr val="tx1"/>
                            </a:solidFill>
                            <a:latin typeface="Cambria Math" panose="02040503050406030204" pitchFamily="18" charset="0"/>
                            <a:ea typeface="Cambria Math" panose="02040503050406030204" pitchFamily="18" charset="0"/>
                            <a:cs typeface="Times New Roman"/>
                          </a:rPr>
                          <m:t>∞</m:t>
                        </m:r>
                      </m:sup>
                      <m:e>
                        <m:r>
                          <a:rPr lang="en-US" b="0" i="1" smtClean="0">
                            <a:solidFill>
                              <a:schemeClr val="tx1"/>
                            </a:solidFill>
                            <a:latin typeface="Cambria Math" panose="02040503050406030204" pitchFamily="18" charset="0"/>
                            <a:cs typeface="Times New Roman"/>
                          </a:rPr>
                          <m:t>𝑔</m:t>
                        </m:r>
                        <m:r>
                          <a:rPr lang="en-US" i="1">
                            <a:solidFill>
                              <a:schemeClr val="tx1"/>
                            </a:solidFill>
                            <a:latin typeface="Cambria Math" panose="02040503050406030204" pitchFamily="18" charset="0"/>
                            <a:cs typeface="Times New Roman"/>
                          </a:rPr>
                          <m:t>(</m:t>
                        </m:r>
                        <m:r>
                          <a:rPr lang="en-US" i="1">
                            <a:solidFill>
                              <a:schemeClr val="tx1"/>
                            </a:solidFill>
                            <a:latin typeface="Cambria Math" panose="02040503050406030204" pitchFamily="18" charset="0"/>
                            <a:cs typeface="Times New Roman"/>
                          </a:rPr>
                          <m:t>𝑥</m:t>
                        </m:r>
                        <m:r>
                          <a:rPr lang="en-US" i="1">
                            <a:solidFill>
                              <a:schemeClr val="tx1"/>
                            </a:solidFill>
                            <a:latin typeface="Cambria Math" panose="02040503050406030204" pitchFamily="18" charset="0"/>
                            <a:cs typeface="Times New Roman"/>
                          </a:rPr>
                          <m:t>)</m:t>
                        </m:r>
                      </m:e>
                    </m:nary>
                    <m:r>
                      <a:rPr lang="en-US" i="1">
                        <a:solidFill>
                          <a:schemeClr val="tx1"/>
                        </a:solidFill>
                        <a:latin typeface="Cambria Math" panose="02040503050406030204" pitchFamily="18" charset="0"/>
                        <a:cs typeface="Times New Roman"/>
                      </a:rPr>
                      <m:t>𝑑𝑥</m:t>
                    </m:r>
                  </m:oMath>
                </a14:m>
                <a:r>
                  <a:rPr lang="en-US" dirty="0">
                    <a:solidFill>
                      <a:schemeClr val="tx1"/>
                    </a:solidFill>
                  </a:rPr>
                  <a:t> also converges.</a:t>
                </a:r>
              </a:p>
              <a:p>
                <a:pPr marL="379800" indent="-342900">
                  <a:lnSpc>
                    <a:spcPct val="100000"/>
                  </a:lnSpc>
                </a:pPr>
                <a:r>
                  <a:rPr lang="en-US" dirty="0">
                    <a:solidFill>
                      <a:schemeClr val="tx1"/>
                    </a:solidFill>
                  </a:rPr>
                  <a:t>If </a:t>
                </a:r>
                <a14:m>
                  <m:oMath xmlns:m="http://schemas.openxmlformats.org/officeDocument/2006/math">
                    <m:nary>
                      <m:naryPr>
                        <m:ctrlPr>
                          <a:rPr lang="en-US" i="1">
                            <a:solidFill>
                              <a:schemeClr val="tx1"/>
                            </a:solidFill>
                            <a:latin typeface="Cambria Math" panose="02040503050406030204" pitchFamily="18" charset="0"/>
                            <a:cs typeface="Times New Roman"/>
                          </a:rPr>
                        </m:ctrlPr>
                      </m:naryPr>
                      <m:sub>
                        <m:r>
                          <m:rPr>
                            <m:brk m:alnAt="23"/>
                          </m:rPr>
                          <a:rPr lang="en-US" i="1">
                            <a:solidFill>
                              <a:schemeClr val="tx1"/>
                            </a:solidFill>
                            <a:latin typeface="Cambria Math" panose="02040503050406030204" pitchFamily="18" charset="0"/>
                            <a:cs typeface="Times New Roman"/>
                          </a:rPr>
                          <m:t>𝑎</m:t>
                        </m:r>
                      </m:sub>
                      <m:sup>
                        <m:r>
                          <a:rPr lang="en-US" i="1">
                            <a:solidFill>
                              <a:schemeClr val="tx1"/>
                            </a:solidFill>
                            <a:latin typeface="Cambria Math" panose="02040503050406030204" pitchFamily="18" charset="0"/>
                            <a:ea typeface="Cambria Math" panose="02040503050406030204" pitchFamily="18" charset="0"/>
                            <a:cs typeface="Times New Roman"/>
                          </a:rPr>
                          <m:t>∞</m:t>
                        </m:r>
                      </m:sup>
                      <m:e>
                        <m:r>
                          <a:rPr lang="en-US" b="0" i="1" smtClean="0">
                            <a:solidFill>
                              <a:schemeClr val="tx1"/>
                            </a:solidFill>
                            <a:latin typeface="Cambria Math" panose="02040503050406030204" pitchFamily="18" charset="0"/>
                            <a:cs typeface="Times New Roman"/>
                          </a:rPr>
                          <m:t>𝑔</m:t>
                        </m:r>
                        <m:r>
                          <a:rPr lang="en-US" i="1">
                            <a:solidFill>
                              <a:schemeClr val="tx1"/>
                            </a:solidFill>
                            <a:latin typeface="Cambria Math" panose="02040503050406030204" pitchFamily="18" charset="0"/>
                            <a:cs typeface="Times New Roman"/>
                          </a:rPr>
                          <m:t>(</m:t>
                        </m:r>
                        <m:r>
                          <a:rPr lang="en-US" i="1">
                            <a:solidFill>
                              <a:schemeClr val="tx1"/>
                            </a:solidFill>
                            <a:latin typeface="Cambria Math" panose="02040503050406030204" pitchFamily="18" charset="0"/>
                            <a:cs typeface="Times New Roman"/>
                          </a:rPr>
                          <m:t>𝑥</m:t>
                        </m:r>
                        <m:r>
                          <a:rPr lang="en-US" i="1">
                            <a:solidFill>
                              <a:schemeClr val="tx1"/>
                            </a:solidFill>
                            <a:latin typeface="Cambria Math" panose="02040503050406030204" pitchFamily="18" charset="0"/>
                            <a:cs typeface="Times New Roman"/>
                          </a:rPr>
                          <m:t>)</m:t>
                        </m:r>
                      </m:e>
                    </m:nary>
                    <m:r>
                      <a:rPr lang="en-US" i="1">
                        <a:solidFill>
                          <a:schemeClr val="tx1"/>
                        </a:solidFill>
                        <a:latin typeface="Cambria Math" panose="02040503050406030204" pitchFamily="18" charset="0"/>
                        <a:cs typeface="Times New Roman"/>
                      </a:rPr>
                      <m:t>𝑑𝑥</m:t>
                    </m:r>
                  </m:oMath>
                </a14:m>
                <a:r>
                  <a:rPr lang="en-US" dirty="0">
                    <a:solidFill>
                      <a:schemeClr val="tx1"/>
                    </a:solidFill>
                  </a:rPr>
                  <a:t> diverges, then </a:t>
                </a:r>
                <a14:m>
                  <m:oMath xmlns:m="http://schemas.openxmlformats.org/officeDocument/2006/math">
                    <m:nary>
                      <m:naryPr>
                        <m:ctrlPr>
                          <a:rPr lang="en-US" i="1">
                            <a:solidFill>
                              <a:schemeClr val="tx1"/>
                            </a:solidFill>
                            <a:latin typeface="Cambria Math" panose="02040503050406030204" pitchFamily="18" charset="0"/>
                            <a:cs typeface="Times New Roman"/>
                          </a:rPr>
                        </m:ctrlPr>
                      </m:naryPr>
                      <m:sub>
                        <m:r>
                          <m:rPr>
                            <m:brk m:alnAt="23"/>
                          </m:rPr>
                          <a:rPr lang="en-US" i="1">
                            <a:solidFill>
                              <a:schemeClr val="tx1"/>
                            </a:solidFill>
                            <a:latin typeface="Cambria Math" panose="02040503050406030204" pitchFamily="18" charset="0"/>
                            <a:cs typeface="Times New Roman"/>
                          </a:rPr>
                          <m:t>𝑎</m:t>
                        </m:r>
                      </m:sub>
                      <m:sup>
                        <m:r>
                          <a:rPr lang="en-US" i="1">
                            <a:solidFill>
                              <a:schemeClr val="tx1"/>
                            </a:solidFill>
                            <a:latin typeface="Cambria Math" panose="02040503050406030204" pitchFamily="18" charset="0"/>
                            <a:ea typeface="Cambria Math" panose="02040503050406030204" pitchFamily="18" charset="0"/>
                            <a:cs typeface="Times New Roman"/>
                          </a:rPr>
                          <m:t>∞</m:t>
                        </m:r>
                      </m:sup>
                      <m:e>
                        <m:r>
                          <a:rPr lang="en-US" b="0" i="1" smtClean="0">
                            <a:solidFill>
                              <a:schemeClr val="tx1"/>
                            </a:solidFill>
                            <a:latin typeface="Cambria Math" panose="02040503050406030204" pitchFamily="18" charset="0"/>
                            <a:cs typeface="Times New Roman"/>
                          </a:rPr>
                          <m:t>𝑓</m:t>
                        </m:r>
                        <m:r>
                          <a:rPr lang="en-US" i="1">
                            <a:solidFill>
                              <a:schemeClr val="tx1"/>
                            </a:solidFill>
                            <a:latin typeface="Cambria Math" panose="02040503050406030204" pitchFamily="18" charset="0"/>
                            <a:cs typeface="Times New Roman"/>
                          </a:rPr>
                          <m:t>(</m:t>
                        </m:r>
                        <m:r>
                          <a:rPr lang="en-US" i="1">
                            <a:solidFill>
                              <a:schemeClr val="tx1"/>
                            </a:solidFill>
                            <a:latin typeface="Cambria Math" panose="02040503050406030204" pitchFamily="18" charset="0"/>
                            <a:cs typeface="Times New Roman"/>
                          </a:rPr>
                          <m:t>𝑥</m:t>
                        </m:r>
                        <m:r>
                          <a:rPr lang="en-US" i="1">
                            <a:solidFill>
                              <a:schemeClr val="tx1"/>
                            </a:solidFill>
                            <a:latin typeface="Cambria Math" panose="02040503050406030204" pitchFamily="18" charset="0"/>
                            <a:cs typeface="Times New Roman"/>
                          </a:rPr>
                          <m:t>)</m:t>
                        </m:r>
                      </m:e>
                    </m:nary>
                    <m:r>
                      <a:rPr lang="en-US" i="1">
                        <a:solidFill>
                          <a:schemeClr val="tx1"/>
                        </a:solidFill>
                        <a:latin typeface="Cambria Math" panose="02040503050406030204" pitchFamily="18" charset="0"/>
                        <a:cs typeface="Times New Roman"/>
                      </a:rPr>
                      <m:t>𝑑𝑥</m:t>
                    </m:r>
                  </m:oMath>
                </a14:m>
                <a:r>
                  <a:rPr lang="en-US" dirty="0">
                    <a:solidFill>
                      <a:schemeClr val="tx1"/>
                    </a:solidFill>
                  </a:rPr>
                  <a:t> also diverges.</a:t>
                </a:r>
              </a:p>
              <a:p>
                <a:pPr marL="36900" indent="0">
                  <a:lnSpc>
                    <a:spcPct val="100000"/>
                  </a:lnSpc>
                  <a:buNone/>
                </a:pPr>
                <a:r>
                  <a:rPr lang="en-US" spc="-10" dirty="0">
                    <a:latin typeface="Times New Roman"/>
                    <a:cs typeface="Times New Roman"/>
                  </a:rPr>
                  <a:t>The</a:t>
                </a:r>
                <a:r>
                  <a:rPr lang="en-US" spc="25" dirty="0">
                    <a:latin typeface="Times New Roman"/>
                    <a:cs typeface="Times New Roman"/>
                  </a:rPr>
                  <a:t> </a:t>
                </a:r>
                <a:r>
                  <a:rPr lang="en-US" spc="-15" dirty="0">
                    <a:latin typeface="Times New Roman"/>
                    <a:cs typeface="Times New Roman"/>
                  </a:rPr>
                  <a:t>C</a:t>
                </a:r>
                <a:r>
                  <a:rPr lang="en-US" spc="-5" dirty="0">
                    <a:latin typeface="Times New Roman"/>
                    <a:cs typeface="Times New Roman"/>
                  </a:rPr>
                  <a:t>omparison</a:t>
                </a:r>
                <a:r>
                  <a:rPr lang="en-US" spc="25" dirty="0">
                    <a:latin typeface="Times New Roman"/>
                    <a:cs typeface="Times New Roman"/>
                  </a:rPr>
                  <a:t> </a:t>
                </a:r>
                <a:r>
                  <a:rPr lang="en-US" spc="-5" dirty="0">
                    <a:latin typeface="Times New Roman"/>
                    <a:cs typeface="Times New Roman"/>
                  </a:rPr>
                  <a:t>Test</a:t>
                </a:r>
                <a:r>
                  <a:rPr lang="en-US" spc="20" dirty="0">
                    <a:latin typeface="Times New Roman"/>
                    <a:cs typeface="Times New Roman"/>
                  </a:rPr>
                  <a:t> </a:t>
                </a:r>
                <a:r>
                  <a:rPr lang="en-US" spc="-5" dirty="0">
                    <a:latin typeface="Times New Roman"/>
                    <a:cs typeface="Times New Roman"/>
                  </a:rPr>
                  <a:t>is</a:t>
                </a:r>
                <a:r>
                  <a:rPr lang="en-US" spc="20" dirty="0">
                    <a:latin typeface="Times New Roman"/>
                    <a:cs typeface="Times New Roman"/>
                  </a:rPr>
                  <a:t> </a:t>
                </a:r>
                <a:r>
                  <a:rPr lang="en-US" spc="-5" dirty="0">
                    <a:latin typeface="Times New Roman"/>
                    <a:cs typeface="Times New Roman"/>
                  </a:rPr>
                  <a:t>also</a:t>
                </a:r>
                <a:r>
                  <a:rPr lang="en-US" spc="25" dirty="0">
                    <a:latin typeface="Times New Roman"/>
                    <a:cs typeface="Times New Roman"/>
                  </a:rPr>
                  <a:t> </a:t>
                </a:r>
                <a:r>
                  <a:rPr lang="en-US" spc="-5" dirty="0">
                    <a:latin typeface="Times New Roman"/>
                    <a:cs typeface="Times New Roman"/>
                  </a:rPr>
                  <a:t>valid</a:t>
                </a:r>
                <a:r>
                  <a:rPr lang="en-US" spc="25" dirty="0">
                    <a:latin typeface="Times New Roman"/>
                    <a:cs typeface="Times New Roman"/>
                  </a:rPr>
                  <a:t> </a:t>
                </a:r>
                <a:r>
                  <a:rPr lang="en-US" spc="-5" dirty="0">
                    <a:latin typeface="Times New Roman"/>
                    <a:cs typeface="Times New Roman"/>
                  </a:rPr>
                  <a:t>for</a:t>
                </a:r>
                <a:r>
                  <a:rPr lang="en-US" spc="20" dirty="0">
                    <a:latin typeface="Times New Roman"/>
                    <a:cs typeface="Times New Roman"/>
                  </a:rPr>
                  <a:t> </a:t>
                </a:r>
                <a:r>
                  <a:rPr lang="en-US" spc="-5" dirty="0">
                    <a:latin typeface="Times New Roman"/>
                    <a:cs typeface="Times New Roman"/>
                  </a:rPr>
                  <a:t>improper</a:t>
                </a:r>
                <a:r>
                  <a:rPr lang="en-US" spc="25" dirty="0">
                    <a:latin typeface="Times New Roman"/>
                    <a:cs typeface="Times New Roman"/>
                  </a:rPr>
                  <a:t> </a:t>
                </a:r>
                <a:r>
                  <a:rPr lang="en-US" spc="-5" dirty="0">
                    <a:latin typeface="Times New Roman"/>
                    <a:cs typeface="Times New Roman"/>
                  </a:rPr>
                  <a:t>integrals</a:t>
                </a:r>
                <a:r>
                  <a:rPr lang="en-US" spc="25" dirty="0">
                    <a:latin typeface="Times New Roman"/>
                    <a:cs typeface="Times New Roman"/>
                  </a:rPr>
                  <a:t> </a:t>
                </a:r>
                <a:r>
                  <a:rPr lang="en-US" spc="-15" dirty="0">
                    <a:latin typeface="Times New Roman"/>
                    <a:cs typeface="Times New Roman"/>
                  </a:rPr>
                  <a:t>w</a:t>
                </a:r>
                <a:r>
                  <a:rPr lang="en-US" spc="-5" dirty="0">
                    <a:latin typeface="Times New Roman"/>
                    <a:cs typeface="Times New Roman"/>
                  </a:rPr>
                  <a:t>ith</a:t>
                </a:r>
                <a:r>
                  <a:rPr lang="en-US" spc="20" dirty="0">
                    <a:latin typeface="Times New Roman"/>
                    <a:cs typeface="Times New Roman"/>
                  </a:rPr>
                  <a:t> </a:t>
                </a:r>
                <a:r>
                  <a:rPr lang="en-US" spc="-5" dirty="0">
                    <a:latin typeface="Times New Roman"/>
                    <a:cs typeface="Times New Roman"/>
                  </a:rPr>
                  <a:t>infinite</a:t>
                </a:r>
                <a:r>
                  <a:rPr lang="en-US" spc="20" dirty="0">
                    <a:latin typeface="Times New Roman"/>
                    <a:cs typeface="Times New Roman"/>
                  </a:rPr>
                  <a:t> </a:t>
                </a:r>
                <a:r>
                  <a:rPr lang="en-US" spc="-5" dirty="0">
                    <a:latin typeface="Times New Roman"/>
                    <a:cs typeface="Times New Roman"/>
                  </a:rPr>
                  <a:t>discontinuities </a:t>
                </a:r>
                <a:r>
                  <a:rPr lang="en-US" spc="-10" dirty="0">
                    <a:latin typeface="Times New Roman"/>
                    <a:cs typeface="Times New Roman"/>
                  </a:rPr>
                  <a:t>a</a:t>
                </a:r>
                <a:r>
                  <a:rPr lang="en-US" spc="-5" dirty="0">
                    <a:latin typeface="Times New Roman"/>
                    <a:cs typeface="Times New Roman"/>
                  </a:rPr>
                  <a:t>t </a:t>
                </a:r>
                <a:r>
                  <a:rPr lang="en-US" spc="-10" dirty="0">
                    <a:latin typeface="Times New Roman"/>
                    <a:cs typeface="Times New Roman"/>
                  </a:rPr>
                  <a:t>th</a:t>
                </a:r>
                <a:r>
                  <a:rPr lang="en-US" spc="-5" dirty="0">
                    <a:latin typeface="Times New Roman"/>
                    <a:cs typeface="Times New Roman"/>
                  </a:rPr>
                  <a:t>e </a:t>
                </a:r>
                <a:r>
                  <a:rPr lang="en-US" spc="-10" dirty="0">
                    <a:latin typeface="Times New Roman"/>
                    <a:cs typeface="Times New Roman"/>
                  </a:rPr>
                  <a:t>endpoints.</a:t>
                </a:r>
                <a:endParaRPr lang="en-US" dirty="0">
                  <a:latin typeface="Times New Roman"/>
                  <a:cs typeface="Times New Roman"/>
                </a:endParaRPr>
              </a:p>
              <a:p>
                <a:pPr marL="36900" indent="0">
                  <a:lnSpc>
                    <a:spcPct val="100000"/>
                  </a:lnSpc>
                  <a:buNone/>
                </a:pPr>
                <a:endParaRPr lang="en-US" dirty="0">
                  <a:latin typeface="Times New Roman"/>
                  <a:cs typeface="Times New Roman"/>
                </a:endParaRPr>
              </a:p>
            </p:txBody>
          </p:sp>
        </mc:Choice>
        <mc:Fallback xmlns="">
          <p:sp>
            <p:nvSpPr>
              <p:cNvPr id="3" name="Content Placeholder 2">
                <a:extLst>
                  <a:ext uri="{FF2B5EF4-FFF2-40B4-BE49-F238E27FC236}">
                    <a16:creationId xmlns:a16="http://schemas.microsoft.com/office/drawing/2014/main"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10846559" cy="4756245"/>
              </a:xfrm>
              <a:blipFill>
                <a:blip r:embed="rId2"/>
                <a:stretch>
                  <a:fillRect l="-674" t="-897"/>
                </a:stretch>
              </a:blipFill>
            </p:spPr>
            <p:txBody>
              <a:bodyPr/>
              <a:lstStyle/>
              <a:p>
                <a:r>
                  <a:rPr lang="en-US">
                    <a:noFill/>
                  </a:rPr>
                  <a:t> </a:t>
                </a:r>
              </a:p>
            </p:txBody>
          </p:sp>
        </mc:Fallback>
      </mc:AlternateContent>
    </p:spTree>
    <p:extLst>
      <p:ext uri="{BB962C8B-B14F-4D97-AF65-F5344CB8AC3E}">
        <p14:creationId xmlns:p14="http://schemas.microsoft.com/office/powerpoint/2010/main" val="215406404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7.7 Improper </a:t>
            </a:r>
            <a:r>
              <a:rPr lang="en-US" sz="3100" dirty="0"/>
              <a:t>Integrals (</a:t>
            </a:r>
            <a:r>
              <a:rPr lang="en-US" sz="3100" dirty="0" smtClean="0"/>
              <a:t>23 </a:t>
            </a:r>
            <a:r>
              <a:rPr lang="en-US" sz="3100" dirty="0"/>
              <a:t>of 25)</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2800" dirty="0"/>
              <a:t/>
            </a:r>
            <a:br>
              <a:rPr lang="en-US" sz="2800" dirty="0"/>
            </a:br>
            <a:endParaRPr lang="en-US"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799" y="1371600"/>
                <a:ext cx="10846559" cy="4756245"/>
              </a:xfrm>
            </p:spPr>
            <p:txBody>
              <a:bodyPr>
                <a:noAutofit/>
              </a:bodyPr>
              <a:lstStyle/>
              <a:p>
                <a:pPr marL="0" marR="5080" indent="0" algn="just">
                  <a:lnSpc>
                    <a:spcPct val="105400"/>
                  </a:lnSpc>
                  <a:spcBef>
                    <a:spcPts val="325"/>
                  </a:spcBef>
                  <a:buNone/>
                </a:pPr>
                <a:r>
                  <a:rPr lang="en-US" b="1" u="sng" dirty="0">
                    <a:solidFill>
                      <a:schemeClr val="tx1"/>
                    </a:solidFill>
                  </a:rPr>
                  <a:t>EXAMPLE</a:t>
                </a:r>
                <a:r>
                  <a:rPr lang="en-US" b="1" dirty="0">
                    <a:solidFill>
                      <a:schemeClr val="tx1"/>
                    </a:solidFill>
                  </a:rPr>
                  <a:t>:</a:t>
                </a:r>
                <a:r>
                  <a:rPr lang="en-US" dirty="0">
                    <a:solidFill>
                      <a:schemeClr val="tx1"/>
                    </a:solidFill>
                  </a:rPr>
                  <a:t> (a) </a:t>
                </a:r>
                <a:r>
                  <a:rPr lang="en-US" spc="-15" dirty="0">
                    <a:solidFill>
                      <a:schemeClr val="tx1"/>
                    </a:solidFill>
                  </a:rPr>
                  <a:t>W</a:t>
                </a:r>
                <a:r>
                  <a:rPr lang="en-US" spc="-5" dirty="0">
                    <a:solidFill>
                      <a:schemeClr val="tx1"/>
                    </a:solidFill>
                  </a:rPr>
                  <a:t>e</a:t>
                </a:r>
                <a:r>
                  <a:rPr lang="en-US" spc="-50" dirty="0">
                    <a:solidFill>
                      <a:schemeClr val="tx1"/>
                    </a:solidFill>
                  </a:rPr>
                  <a:t> </a:t>
                </a:r>
                <a:r>
                  <a:rPr lang="en-US" spc="-10" dirty="0">
                    <a:solidFill>
                      <a:schemeClr val="tx1"/>
                    </a:solidFill>
                  </a:rPr>
                  <a:t>canno</a:t>
                </a:r>
                <a:r>
                  <a:rPr lang="en-US" spc="-5" dirty="0">
                    <a:solidFill>
                      <a:schemeClr val="tx1"/>
                    </a:solidFill>
                  </a:rPr>
                  <a:t>t</a:t>
                </a:r>
                <a:r>
                  <a:rPr lang="en-US" spc="-50" dirty="0">
                    <a:solidFill>
                      <a:schemeClr val="tx1"/>
                    </a:solidFill>
                  </a:rPr>
                  <a:t> </a:t>
                </a:r>
                <a:r>
                  <a:rPr lang="en-US" spc="-10" dirty="0">
                    <a:solidFill>
                      <a:schemeClr val="tx1"/>
                    </a:solidFill>
                  </a:rPr>
                  <a:t>evaluat</a:t>
                </a:r>
                <a:r>
                  <a:rPr lang="en-US" spc="-5" dirty="0">
                    <a:solidFill>
                      <a:schemeClr val="tx1"/>
                    </a:solidFill>
                  </a:rPr>
                  <a:t>e </a:t>
                </a:r>
                <a14:m>
                  <m:oMath xmlns:m="http://schemas.openxmlformats.org/officeDocument/2006/math">
                    <m:nary>
                      <m:naryPr>
                        <m:ctrlPr>
                          <a:rPr lang="en-US" i="1" spc="-5" smtClean="0">
                            <a:solidFill>
                              <a:schemeClr val="tx1"/>
                            </a:solidFill>
                            <a:latin typeface="Cambria Math" panose="02040503050406030204" pitchFamily="18" charset="0"/>
                            <a:cs typeface="Times New Roman"/>
                          </a:rPr>
                        </m:ctrlPr>
                      </m:naryPr>
                      <m:sub>
                        <m:r>
                          <m:rPr>
                            <m:brk m:alnAt="23"/>
                          </m:rPr>
                          <a:rPr lang="en-US" b="0" i="1" spc="-5" smtClean="0">
                            <a:solidFill>
                              <a:schemeClr val="tx1"/>
                            </a:solidFill>
                            <a:latin typeface="Cambria Math" panose="02040503050406030204" pitchFamily="18" charset="0"/>
                            <a:cs typeface="Times New Roman"/>
                          </a:rPr>
                          <m:t>1</m:t>
                        </m:r>
                      </m:sub>
                      <m:sup>
                        <m:r>
                          <a:rPr lang="en-US" i="1" spc="-5" smtClean="0">
                            <a:solidFill>
                              <a:schemeClr val="tx1"/>
                            </a:solidFill>
                            <a:latin typeface="Cambria Math" panose="02040503050406030204" pitchFamily="18" charset="0"/>
                            <a:ea typeface="Cambria Math" panose="02040503050406030204" pitchFamily="18" charset="0"/>
                            <a:cs typeface="Times New Roman"/>
                          </a:rPr>
                          <m:t>∞</m:t>
                        </m:r>
                      </m:sup>
                      <m:e>
                        <m:f>
                          <m:fPr>
                            <m:ctrlPr>
                              <a:rPr lang="en-US" i="1" spc="-5" smtClean="0">
                                <a:solidFill>
                                  <a:schemeClr val="tx1"/>
                                </a:solidFill>
                                <a:latin typeface="Cambria Math" panose="02040503050406030204" pitchFamily="18" charset="0"/>
                                <a:cs typeface="Times New Roman"/>
                              </a:rPr>
                            </m:ctrlPr>
                          </m:fPr>
                          <m:num>
                            <m:r>
                              <a:rPr lang="en-US" b="0" i="1" spc="-5" smtClean="0">
                                <a:solidFill>
                                  <a:schemeClr val="tx1"/>
                                </a:solidFill>
                                <a:latin typeface="Cambria Math" panose="02040503050406030204" pitchFamily="18" charset="0"/>
                                <a:cs typeface="Times New Roman"/>
                              </a:rPr>
                              <m:t>𝑑𝑥</m:t>
                            </m:r>
                          </m:num>
                          <m:den>
                            <m:rad>
                              <m:radPr>
                                <m:degHide m:val="on"/>
                                <m:ctrlPr>
                                  <a:rPr lang="en-US" i="1" spc="-5" smtClean="0">
                                    <a:solidFill>
                                      <a:schemeClr val="tx1"/>
                                    </a:solidFill>
                                    <a:latin typeface="Cambria Math" panose="02040503050406030204" pitchFamily="18" charset="0"/>
                                    <a:cs typeface="Times New Roman"/>
                                  </a:rPr>
                                </m:ctrlPr>
                              </m:radPr>
                              <m:deg/>
                              <m:e>
                                <m:sSup>
                                  <m:sSupPr>
                                    <m:ctrlPr>
                                      <a:rPr lang="en-US" i="1" spc="-5" smtClean="0">
                                        <a:solidFill>
                                          <a:schemeClr val="tx1"/>
                                        </a:solidFill>
                                        <a:latin typeface="Cambria Math" panose="02040503050406030204" pitchFamily="18" charset="0"/>
                                        <a:cs typeface="Times New Roman"/>
                                      </a:rPr>
                                    </m:ctrlPr>
                                  </m:sSupPr>
                                  <m:e>
                                    <m:r>
                                      <a:rPr lang="en-US" b="0" i="1" spc="-5" smtClean="0">
                                        <a:solidFill>
                                          <a:schemeClr val="tx1"/>
                                        </a:solidFill>
                                        <a:latin typeface="Cambria Math" panose="02040503050406030204" pitchFamily="18" charset="0"/>
                                        <a:cs typeface="Times New Roman"/>
                                      </a:rPr>
                                      <m:t>𝑥</m:t>
                                    </m:r>
                                  </m:e>
                                  <m:sup>
                                    <m:r>
                                      <a:rPr lang="en-US" b="0" i="1" spc="-5" smtClean="0">
                                        <a:solidFill>
                                          <a:schemeClr val="tx1"/>
                                        </a:solidFill>
                                        <a:latin typeface="Cambria Math" panose="02040503050406030204" pitchFamily="18" charset="0"/>
                                        <a:cs typeface="Times New Roman"/>
                                      </a:rPr>
                                      <m:t>3</m:t>
                                    </m:r>
                                  </m:sup>
                                </m:sSup>
                                <m:r>
                                  <a:rPr lang="en-US" b="0" i="1" spc="-5" smtClean="0">
                                    <a:solidFill>
                                      <a:schemeClr val="tx1"/>
                                    </a:solidFill>
                                    <a:latin typeface="Cambria Math" panose="02040503050406030204" pitchFamily="18" charset="0"/>
                                    <a:cs typeface="Times New Roman"/>
                                  </a:rPr>
                                  <m:t>+ 1</m:t>
                                </m:r>
                              </m:e>
                            </m:rad>
                          </m:den>
                        </m:f>
                      </m:e>
                    </m:nary>
                  </m:oMath>
                </a14:m>
                <a:r>
                  <a:rPr lang="en-US" spc="-5" dirty="0">
                    <a:solidFill>
                      <a:schemeClr val="tx1"/>
                    </a:solidFill>
                  </a:rPr>
                  <a:t> directly,</a:t>
                </a:r>
                <a:r>
                  <a:rPr lang="en-US" spc="-50" dirty="0">
                    <a:solidFill>
                      <a:schemeClr val="tx1"/>
                    </a:solidFill>
                  </a:rPr>
                  <a:t> </a:t>
                </a:r>
                <a:r>
                  <a:rPr lang="en-US" spc="-10" dirty="0">
                    <a:solidFill>
                      <a:schemeClr val="tx1"/>
                    </a:solidFill>
                  </a:rPr>
                  <a:t>bu</a:t>
                </a:r>
                <a:r>
                  <a:rPr lang="en-US" spc="-5" dirty="0">
                    <a:solidFill>
                      <a:schemeClr val="tx1"/>
                    </a:solidFill>
                  </a:rPr>
                  <a:t>t</a:t>
                </a:r>
                <a:r>
                  <a:rPr lang="en-US" spc="-50" dirty="0">
                    <a:solidFill>
                      <a:schemeClr val="tx1"/>
                    </a:solidFill>
                  </a:rPr>
                  <a:t> </a:t>
                </a:r>
                <a:r>
                  <a:rPr lang="en-US" spc="-15" dirty="0">
                    <a:solidFill>
                      <a:schemeClr val="tx1"/>
                    </a:solidFill>
                  </a:rPr>
                  <a:t>w</a:t>
                </a:r>
                <a:r>
                  <a:rPr lang="en-US" spc="-5" dirty="0">
                    <a:solidFill>
                      <a:schemeClr val="tx1"/>
                    </a:solidFill>
                  </a:rPr>
                  <a:t>e</a:t>
                </a:r>
                <a:r>
                  <a:rPr lang="en-US" spc="-50" dirty="0">
                    <a:solidFill>
                      <a:schemeClr val="tx1"/>
                    </a:solidFill>
                  </a:rPr>
                  <a:t> </a:t>
                </a:r>
                <a:r>
                  <a:rPr lang="en-US" spc="-10" dirty="0">
                    <a:solidFill>
                      <a:schemeClr val="tx1"/>
                    </a:solidFill>
                  </a:rPr>
                  <a:t>ca</a:t>
                </a:r>
                <a:r>
                  <a:rPr lang="en-US" spc="-5" dirty="0">
                    <a:solidFill>
                      <a:schemeClr val="tx1"/>
                    </a:solidFill>
                  </a:rPr>
                  <a:t>n</a:t>
                </a:r>
                <a:r>
                  <a:rPr lang="en-US" spc="-50" dirty="0">
                    <a:solidFill>
                      <a:schemeClr val="tx1"/>
                    </a:solidFill>
                  </a:rPr>
                  <a:t> </a:t>
                </a:r>
                <a:r>
                  <a:rPr lang="en-US" spc="-10" dirty="0">
                    <a:solidFill>
                      <a:schemeClr val="tx1"/>
                    </a:solidFill>
                  </a:rPr>
                  <a:t>us</a:t>
                </a:r>
                <a:r>
                  <a:rPr lang="en-US" spc="-5" dirty="0">
                    <a:solidFill>
                      <a:schemeClr val="tx1"/>
                    </a:solidFill>
                  </a:rPr>
                  <a:t>e</a:t>
                </a:r>
                <a:r>
                  <a:rPr lang="en-US" spc="-50" dirty="0">
                    <a:solidFill>
                      <a:schemeClr val="tx1"/>
                    </a:solidFill>
                  </a:rPr>
                  <a:t> </a:t>
                </a:r>
                <a:r>
                  <a:rPr lang="en-US" spc="-5" dirty="0">
                    <a:solidFill>
                      <a:schemeClr val="tx1"/>
                    </a:solidFill>
                  </a:rPr>
                  <a:t>t</a:t>
                </a:r>
                <a:r>
                  <a:rPr lang="en-US" spc="-10" dirty="0">
                    <a:solidFill>
                      <a:schemeClr val="tx1"/>
                    </a:solidFill>
                  </a:rPr>
                  <a:t>h</a:t>
                </a:r>
                <a:r>
                  <a:rPr lang="en-US" spc="-5" dirty="0">
                    <a:solidFill>
                      <a:schemeClr val="tx1"/>
                    </a:solidFill>
                  </a:rPr>
                  <a:t>e</a:t>
                </a:r>
                <a:r>
                  <a:rPr lang="en-US" spc="-50" dirty="0">
                    <a:solidFill>
                      <a:schemeClr val="tx1"/>
                    </a:solidFill>
                  </a:rPr>
                  <a:t> </a:t>
                </a:r>
                <a:r>
                  <a:rPr lang="en-US" spc="-10" dirty="0">
                    <a:solidFill>
                      <a:schemeClr val="tx1"/>
                    </a:solidFill>
                  </a:rPr>
                  <a:t>Compariso</a:t>
                </a:r>
                <a:r>
                  <a:rPr lang="en-US" spc="-5" dirty="0">
                    <a:solidFill>
                      <a:schemeClr val="tx1"/>
                    </a:solidFill>
                  </a:rPr>
                  <a:t>n</a:t>
                </a:r>
                <a:r>
                  <a:rPr lang="en-US" spc="-50" dirty="0">
                    <a:solidFill>
                      <a:schemeClr val="tx1"/>
                    </a:solidFill>
                  </a:rPr>
                  <a:t> </a:t>
                </a:r>
                <a:r>
                  <a:rPr lang="en-US" spc="-10" dirty="0">
                    <a:solidFill>
                      <a:schemeClr val="tx1"/>
                    </a:solidFill>
                  </a:rPr>
                  <a:t>Test</a:t>
                </a:r>
                <a:r>
                  <a:rPr lang="en-US" spc="-5" dirty="0">
                    <a:solidFill>
                      <a:schemeClr val="tx1"/>
                    </a:solidFill>
                  </a:rPr>
                  <a:t>.</a:t>
                </a:r>
                <a:r>
                  <a:rPr lang="en-US" spc="-50" dirty="0">
                    <a:solidFill>
                      <a:schemeClr val="tx1"/>
                    </a:solidFill>
                  </a:rPr>
                  <a:t> </a:t>
                </a:r>
                <a:r>
                  <a:rPr lang="en-US" spc="-15" dirty="0">
                    <a:solidFill>
                      <a:schemeClr val="tx1"/>
                    </a:solidFill>
                  </a:rPr>
                  <a:t>T</a:t>
                </a:r>
                <a:r>
                  <a:rPr lang="en-US" spc="-5" dirty="0">
                    <a:solidFill>
                      <a:schemeClr val="tx1"/>
                    </a:solidFill>
                  </a:rPr>
                  <a:t>o</a:t>
                </a:r>
                <a:r>
                  <a:rPr lang="en-US" spc="-50" dirty="0">
                    <a:solidFill>
                      <a:schemeClr val="tx1"/>
                    </a:solidFill>
                  </a:rPr>
                  <a:t> </a:t>
                </a:r>
                <a:r>
                  <a:rPr lang="en-US" spc="-5" dirty="0">
                    <a:solidFill>
                      <a:schemeClr val="tx1"/>
                    </a:solidFill>
                  </a:rPr>
                  <a:t>s</a:t>
                </a:r>
                <a:r>
                  <a:rPr lang="en-US" spc="-15" dirty="0">
                    <a:solidFill>
                      <a:schemeClr val="tx1"/>
                    </a:solidFill>
                  </a:rPr>
                  <a:t>how</a:t>
                </a:r>
                <a:r>
                  <a:rPr lang="en-US" spc="-10" dirty="0">
                    <a:solidFill>
                      <a:schemeClr val="tx1"/>
                    </a:solidFill>
                  </a:rPr>
                  <a:t> convergence</a:t>
                </a:r>
                <a:r>
                  <a:rPr lang="en-US" spc="-5" dirty="0">
                    <a:solidFill>
                      <a:schemeClr val="tx1"/>
                    </a:solidFill>
                  </a:rPr>
                  <a:t>,</a:t>
                </a:r>
                <a:r>
                  <a:rPr lang="en-US" spc="5" dirty="0">
                    <a:solidFill>
                      <a:schemeClr val="tx1"/>
                    </a:solidFill>
                  </a:rPr>
                  <a:t> </a:t>
                </a:r>
                <a:r>
                  <a:rPr lang="en-US" spc="-15" dirty="0">
                    <a:solidFill>
                      <a:schemeClr val="tx1"/>
                    </a:solidFill>
                  </a:rPr>
                  <a:t>w</a:t>
                </a:r>
                <a:r>
                  <a:rPr lang="en-US" spc="-5" dirty="0">
                    <a:solidFill>
                      <a:schemeClr val="tx1"/>
                    </a:solidFill>
                  </a:rPr>
                  <a:t>e</a:t>
                </a:r>
                <a:r>
                  <a:rPr lang="en-US" dirty="0">
                    <a:solidFill>
                      <a:schemeClr val="tx1"/>
                    </a:solidFill>
                  </a:rPr>
                  <a:t> </a:t>
                </a:r>
                <a:r>
                  <a:rPr lang="en-US" spc="-15" dirty="0">
                    <a:solidFill>
                      <a:schemeClr val="tx1"/>
                    </a:solidFill>
                  </a:rPr>
                  <a:t>mus</a:t>
                </a:r>
                <a:r>
                  <a:rPr lang="en-US" spc="-5" dirty="0">
                    <a:solidFill>
                      <a:schemeClr val="tx1"/>
                    </a:solidFill>
                  </a:rPr>
                  <a:t>t</a:t>
                </a:r>
                <a:r>
                  <a:rPr lang="en-US" dirty="0">
                    <a:solidFill>
                      <a:schemeClr val="tx1"/>
                    </a:solidFill>
                  </a:rPr>
                  <a:t> </a:t>
                </a:r>
                <a:r>
                  <a:rPr lang="en-US" spc="-10" dirty="0">
                    <a:solidFill>
                      <a:schemeClr val="tx1"/>
                    </a:solidFill>
                  </a:rPr>
                  <a:t>compar</a:t>
                </a:r>
                <a:r>
                  <a:rPr lang="en-US" spc="-5" dirty="0">
                    <a:solidFill>
                      <a:schemeClr val="tx1"/>
                    </a:solidFill>
                  </a:rPr>
                  <a:t>e</a:t>
                </a:r>
                <a:r>
                  <a:rPr lang="en-US" dirty="0">
                    <a:solidFill>
                      <a:schemeClr val="tx1"/>
                    </a:solidFill>
                  </a:rPr>
                  <a:t> </a:t>
                </a:r>
                <a:r>
                  <a:rPr lang="en-US" spc="-5" dirty="0">
                    <a:solidFill>
                      <a:schemeClr val="tx1"/>
                    </a:solidFill>
                  </a:rPr>
                  <a:t>t</a:t>
                </a:r>
                <a:r>
                  <a:rPr lang="en-US" spc="-10" dirty="0">
                    <a:solidFill>
                      <a:schemeClr val="tx1"/>
                    </a:solidFill>
                  </a:rPr>
                  <a:t>h</a:t>
                </a:r>
                <a:r>
                  <a:rPr lang="en-US" spc="-5" dirty="0">
                    <a:solidFill>
                      <a:schemeClr val="tx1"/>
                    </a:solidFill>
                  </a:rPr>
                  <a:t>e</a:t>
                </a:r>
                <a:r>
                  <a:rPr lang="en-US" dirty="0">
                    <a:solidFill>
                      <a:schemeClr val="tx1"/>
                    </a:solidFill>
                  </a:rPr>
                  <a:t> </a:t>
                </a:r>
                <a:r>
                  <a:rPr lang="en-US" spc="-10" dirty="0">
                    <a:solidFill>
                      <a:schemeClr val="tx1"/>
                    </a:solidFill>
                  </a:rPr>
                  <a:t>integran</a:t>
                </a:r>
                <a:r>
                  <a:rPr lang="en-US" spc="-5" dirty="0">
                    <a:solidFill>
                      <a:schemeClr val="tx1"/>
                    </a:solidFill>
                  </a:rPr>
                  <a:t>d</a:t>
                </a:r>
                <a:r>
                  <a:rPr lang="en-US" dirty="0">
                    <a:solidFill>
                      <a:schemeClr val="tx1"/>
                    </a:solidFill>
                  </a:rPr>
                  <a:t> </a:t>
                </a:r>
                <a:r>
                  <a:rPr lang="en-US" spc="20" dirty="0">
                    <a:solidFill>
                      <a:schemeClr val="tx1"/>
                    </a:solidFill>
                  </a:rPr>
                  <a:t>(</a:t>
                </a:r>
                <a:r>
                  <a:rPr lang="en-US" i="1" spc="-5" dirty="0">
                    <a:solidFill>
                      <a:schemeClr val="tx1"/>
                    </a:solidFill>
                  </a:rPr>
                  <a:t>x</a:t>
                </a:r>
                <a:r>
                  <a:rPr lang="en-US" i="1" spc="-165" dirty="0">
                    <a:solidFill>
                      <a:schemeClr val="tx1"/>
                    </a:solidFill>
                  </a:rPr>
                  <a:t> </a:t>
                </a:r>
                <a:r>
                  <a:rPr lang="en-US" baseline="25925" dirty="0">
                    <a:solidFill>
                      <a:schemeClr val="tx1"/>
                    </a:solidFill>
                  </a:rPr>
                  <a:t>3</a:t>
                </a:r>
                <a:r>
                  <a:rPr lang="en-US" spc="120" baseline="25925" dirty="0">
                    <a:solidFill>
                      <a:schemeClr val="tx1"/>
                    </a:solidFill>
                  </a:rPr>
                  <a:t> </a:t>
                </a:r>
                <a:r>
                  <a:rPr lang="en-US" spc="-25" dirty="0">
                    <a:solidFill>
                      <a:schemeClr val="tx1"/>
                    </a:solidFill>
                  </a:rPr>
                  <a:t>+</a:t>
                </a:r>
                <a:r>
                  <a:rPr lang="en-US" spc="-95" dirty="0">
                    <a:solidFill>
                      <a:schemeClr val="tx1"/>
                    </a:solidFill>
                  </a:rPr>
                  <a:t> </a:t>
                </a:r>
                <a:r>
                  <a:rPr lang="en-US" spc="-10" dirty="0">
                    <a:solidFill>
                      <a:schemeClr val="tx1"/>
                    </a:solidFill>
                  </a:rPr>
                  <a:t>1</a:t>
                </a:r>
                <a:r>
                  <a:rPr lang="en-US" spc="-5" dirty="0">
                    <a:solidFill>
                      <a:schemeClr val="tx1"/>
                    </a:solidFill>
                  </a:rPr>
                  <a:t>)</a:t>
                </a:r>
                <a:r>
                  <a:rPr lang="en-US" spc="-209" baseline="25925" dirty="0">
                    <a:solidFill>
                      <a:schemeClr val="tx1"/>
                    </a:solidFill>
                  </a:rPr>
                  <a:t>−</a:t>
                </a:r>
                <a:r>
                  <a:rPr lang="en-US" baseline="25925" dirty="0">
                    <a:solidFill>
                      <a:schemeClr val="tx1"/>
                    </a:solidFill>
                  </a:rPr>
                  <a:t>1</a:t>
                </a:r>
                <a:r>
                  <a:rPr lang="en-US" i="1" spc="7" baseline="25925" dirty="0">
                    <a:solidFill>
                      <a:schemeClr val="tx1"/>
                    </a:solidFill>
                  </a:rPr>
                  <a:t>/</a:t>
                </a:r>
                <a:r>
                  <a:rPr lang="en-US" baseline="25925" dirty="0">
                    <a:solidFill>
                      <a:schemeClr val="tx1"/>
                    </a:solidFill>
                  </a:rPr>
                  <a:t>2 </a:t>
                </a:r>
                <a:r>
                  <a:rPr lang="en-US" spc="-5" dirty="0">
                    <a:solidFill>
                      <a:schemeClr val="tx1"/>
                    </a:solidFill>
                  </a:rPr>
                  <a:t>with</a:t>
                </a:r>
                <a:r>
                  <a:rPr lang="en-US" dirty="0">
                    <a:solidFill>
                      <a:schemeClr val="tx1"/>
                    </a:solidFill>
                  </a:rPr>
                  <a:t> </a:t>
                </a:r>
                <a:r>
                  <a:rPr lang="en-US" spc="-5" dirty="0">
                    <a:solidFill>
                      <a:schemeClr val="tx1"/>
                    </a:solidFill>
                  </a:rPr>
                  <a:t>a</a:t>
                </a:r>
                <a:r>
                  <a:rPr lang="en-US" dirty="0">
                    <a:solidFill>
                      <a:schemeClr val="tx1"/>
                    </a:solidFill>
                  </a:rPr>
                  <a:t> </a:t>
                </a:r>
                <a:r>
                  <a:rPr lang="en-US" i="1" spc="-10" dirty="0">
                    <a:solidFill>
                      <a:schemeClr val="tx1"/>
                    </a:solidFill>
                  </a:rPr>
                  <a:t>large</a:t>
                </a:r>
                <a:r>
                  <a:rPr lang="en-US" i="1" spc="-5" dirty="0">
                    <a:solidFill>
                      <a:schemeClr val="tx1"/>
                    </a:solidFill>
                  </a:rPr>
                  <a:t>r</a:t>
                </a:r>
                <a:r>
                  <a:rPr lang="en-US" i="1" spc="25" dirty="0">
                    <a:solidFill>
                      <a:schemeClr val="tx1"/>
                    </a:solidFill>
                  </a:rPr>
                  <a:t> </a:t>
                </a:r>
                <a:r>
                  <a:rPr lang="en-US" spc="-5" dirty="0">
                    <a:solidFill>
                      <a:schemeClr val="tx1"/>
                    </a:solidFill>
                  </a:rPr>
                  <a:t>function</a:t>
                </a:r>
                <a:r>
                  <a:rPr lang="en-US" dirty="0">
                    <a:solidFill>
                      <a:schemeClr val="tx1"/>
                    </a:solidFill>
                  </a:rPr>
                  <a:t> </a:t>
                </a:r>
                <a:r>
                  <a:rPr lang="en-US" spc="-15" dirty="0">
                    <a:solidFill>
                      <a:schemeClr val="tx1"/>
                    </a:solidFill>
                  </a:rPr>
                  <a:t>w</a:t>
                </a:r>
                <a:r>
                  <a:rPr lang="en-US" spc="-5" dirty="0">
                    <a:solidFill>
                      <a:schemeClr val="tx1"/>
                    </a:solidFill>
                  </a:rPr>
                  <a:t>hose </a:t>
                </a:r>
                <a:r>
                  <a:rPr lang="en-US" spc="-10" dirty="0">
                    <a:solidFill>
                      <a:schemeClr val="tx1"/>
                    </a:solidFill>
                  </a:rPr>
                  <a:t>integra</a:t>
                </a:r>
                <a:r>
                  <a:rPr lang="en-US" spc="-5" dirty="0">
                    <a:solidFill>
                      <a:schemeClr val="tx1"/>
                    </a:solidFill>
                  </a:rPr>
                  <a:t>l </a:t>
                </a:r>
                <a:r>
                  <a:rPr lang="en-US" spc="-15" dirty="0">
                    <a:solidFill>
                      <a:schemeClr val="tx1"/>
                    </a:solidFill>
                  </a:rPr>
                  <a:t>w</a:t>
                </a:r>
                <a:r>
                  <a:rPr lang="en-US" spc="-5" dirty="0">
                    <a:solidFill>
                      <a:schemeClr val="tx1"/>
                    </a:solidFill>
                  </a:rPr>
                  <a:t>e </a:t>
                </a:r>
                <a:r>
                  <a:rPr lang="en-US" spc="-10" dirty="0">
                    <a:solidFill>
                      <a:schemeClr val="tx1"/>
                    </a:solidFill>
                  </a:rPr>
                  <a:t>ca</a:t>
                </a:r>
                <a:r>
                  <a:rPr lang="en-US" spc="-5" dirty="0">
                    <a:solidFill>
                      <a:schemeClr val="tx1"/>
                    </a:solidFill>
                  </a:rPr>
                  <a:t>n </a:t>
                </a:r>
                <a:r>
                  <a:rPr lang="en-US" spc="-10" dirty="0">
                    <a:solidFill>
                      <a:schemeClr val="tx1"/>
                    </a:solidFill>
                  </a:rPr>
                  <a:t>compute. </a:t>
                </a:r>
                <a:r>
                  <a:rPr lang="en-US" spc="-5" dirty="0">
                    <a:solidFill>
                      <a:schemeClr val="tx1"/>
                    </a:solidFill>
                  </a:rPr>
                  <a:t>It </a:t>
                </a:r>
                <a:r>
                  <a:rPr lang="en-US" spc="-10" dirty="0">
                    <a:solidFill>
                      <a:schemeClr val="tx1"/>
                    </a:solidFill>
                  </a:rPr>
                  <a:t>makes</a:t>
                </a:r>
                <a:r>
                  <a:rPr lang="en-US" dirty="0">
                    <a:solidFill>
                      <a:schemeClr val="tx1"/>
                    </a:solidFill>
                  </a:rPr>
                  <a:t> </a:t>
                </a:r>
                <a:r>
                  <a:rPr lang="en-US" spc="-5" dirty="0">
                    <a:solidFill>
                      <a:schemeClr val="tx1"/>
                    </a:solidFill>
                  </a:rPr>
                  <a:t>sense to compare</a:t>
                </a:r>
                <a:r>
                  <a:rPr lang="en-US" dirty="0">
                    <a:solidFill>
                      <a:schemeClr val="tx1"/>
                    </a:solidFill>
                  </a:rPr>
                  <a:t> </a:t>
                </a:r>
                <a:r>
                  <a:rPr lang="en-US" spc="-15" dirty="0">
                    <a:solidFill>
                      <a:schemeClr val="tx1"/>
                    </a:solidFill>
                  </a:rPr>
                  <a:t>w</a:t>
                </a:r>
                <a:r>
                  <a:rPr lang="en-US" spc="-5" dirty="0">
                    <a:solidFill>
                      <a:schemeClr val="tx1"/>
                    </a:solidFill>
                  </a:rPr>
                  <a:t>ith</a:t>
                </a:r>
                <a:r>
                  <a:rPr lang="en-US" spc="25" dirty="0">
                    <a:solidFill>
                      <a:schemeClr val="tx1"/>
                    </a:solidFill>
                  </a:rPr>
                  <a:t> </a:t>
                </a:r>
                <a:r>
                  <a:rPr lang="en-US" i="1" spc="-5" dirty="0">
                    <a:solidFill>
                      <a:schemeClr val="tx1"/>
                    </a:solidFill>
                  </a:rPr>
                  <a:t>x</a:t>
                </a:r>
                <a:r>
                  <a:rPr lang="en-US" spc="-209" baseline="25925" dirty="0">
                    <a:solidFill>
                      <a:schemeClr val="tx1"/>
                    </a:solidFill>
                  </a:rPr>
                  <a:t>−</a:t>
                </a:r>
                <a:r>
                  <a:rPr lang="en-US" baseline="25925" dirty="0">
                    <a:solidFill>
                      <a:schemeClr val="tx1"/>
                    </a:solidFill>
                  </a:rPr>
                  <a:t>3</a:t>
                </a:r>
                <a:r>
                  <a:rPr lang="en-US" i="1" spc="7" baseline="25925" dirty="0">
                    <a:solidFill>
                      <a:schemeClr val="tx1"/>
                    </a:solidFill>
                  </a:rPr>
                  <a:t>/</a:t>
                </a:r>
                <a:r>
                  <a:rPr lang="en-US" baseline="25925" dirty="0">
                    <a:solidFill>
                      <a:schemeClr val="tx1"/>
                    </a:solidFill>
                  </a:rPr>
                  <a:t>2 </a:t>
                </a:r>
                <a:r>
                  <a:rPr lang="en-US" spc="-10" dirty="0">
                    <a:solidFill>
                      <a:schemeClr val="tx1"/>
                    </a:solidFill>
                  </a:rPr>
                  <a:t>becaus</a:t>
                </a:r>
                <a:r>
                  <a:rPr lang="en-US" spc="-5" dirty="0">
                    <a:solidFill>
                      <a:schemeClr val="tx1"/>
                    </a:solidFill>
                  </a:rPr>
                  <a:t>e</a:t>
                </a:r>
                <a:r>
                  <a:rPr lang="en-US" dirty="0">
                    <a:solidFill>
                      <a:schemeClr val="tx1"/>
                    </a:solidFill>
                  </a:rPr>
                  <a:t> </a:t>
                </a:r>
                <a14:m>
                  <m:oMath xmlns:m="http://schemas.openxmlformats.org/officeDocument/2006/math">
                    <m:rad>
                      <m:radPr>
                        <m:degHide m:val="on"/>
                        <m:ctrlPr>
                          <a:rPr lang="en-US" i="1" smtClean="0">
                            <a:solidFill>
                              <a:schemeClr val="tx1"/>
                            </a:solidFill>
                            <a:latin typeface="Cambria Math" panose="02040503050406030204" pitchFamily="18" charset="0"/>
                            <a:cs typeface="Times New Roman"/>
                          </a:rPr>
                        </m:ctrlPr>
                      </m:radPr>
                      <m:deg/>
                      <m:e>
                        <m:sSup>
                          <m:sSupPr>
                            <m:ctrlPr>
                              <a:rPr lang="en-US" i="1" smtClean="0">
                                <a:solidFill>
                                  <a:schemeClr val="tx1"/>
                                </a:solidFill>
                                <a:latin typeface="Cambria Math" panose="02040503050406030204" pitchFamily="18" charset="0"/>
                                <a:cs typeface="Times New Roman"/>
                              </a:rPr>
                            </m:ctrlPr>
                          </m:sSupPr>
                          <m:e>
                            <m:r>
                              <a:rPr lang="en-US" b="0" i="1" smtClean="0">
                                <a:solidFill>
                                  <a:schemeClr val="tx1"/>
                                </a:solidFill>
                                <a:latin typeface="Cambria Math" panose="02040503050406030204" pitchFamily="18" charset="0"/>
                                <a:cs typeface="Times New Roman"/>
                              </a:rPr>
                              <m:t>𝑥</m:t>
                            </m:r>
                          </m:e>
                          <m:sup>
                            <m:r>
                              <a:rPr lang="en-US" b="0" i="1" smtClean="0">
                                <a:solidFill>
                                  <a:schemeClr val="tx1"/>
                                </a:solidFill>
                                <a:latin typeface="Cambria Math" panose="02040503050406030204" pitchFamily="18" charset="0"/>
                                <a:cs typeface="Times New Roman"/>
                              </a:rPr>
                              <m:t>3</m:t>
                            </m:r>
                          </m:sup>
                        </m:sSup>
                      </m:e>
                    </m:rad>
                  </m:oMath>
                </a14:m>
                <a:r>
                  <a:rPr lang="en-US" spc="-75" baseline="22222" dirty="0">
                    <a:solidFill>
                      <a:schemeClr val="tx1"/>
                    </a:solidFill>
                  </a:rPr>
                  <a:t> </a:t>
                </a:r>
                <a:r>
                  <a:rPr lang="en-US" spc="-50" dirty="0">
                    <a:solidFill>
                      <a:schemeClr val="tx1"/>
                    </a:solidFill>
                  </a:rPr>
                  <a:t>≤</a:t>
                </a:r>
                <a:r>
                  <a:rPr lang="en-US" spc="-40" dirty="0">
                    <a:solidFill>
                      <a:schemeClr val="tx1"/>
                    </a:solidFill>
                  </a:rPr>
                  <a:t> </a:t>
                </a:r>
                <a14:m>
                  <m:oMath xmlns:m="http://schemas.openxmlformats.org/officeDocument/2006/math">
                    <m:rad>
                      <m:radPr>
                        <m:degHide m:val="on"/>
                        <m:ctrlPr>
                          <a:rPr lang="en-US" i="1" spc="-40" smtClean="0">
                            <a:solidFill>
                              <a:schemeClr val="tx1"/>
                            </a:solidFill>
                            <a:latin typeface="Cambria Math" panose="02040503050406030204" pitchFamily="18" charset="0"/>
                            <a:cs typeface="Lucida Sans Unicode"/>
                          </a:rPr>
                        </m:ctrlPr>
                      </m:radPr>
                      <m:deg/>
                      <m:e>
                        <m:sSup>
                          <m:sSupPr>
                            <m:ctrlPr>
                              <a:rPr lang="en-US" i="1">
                                <a:solidFill>
                                  <a:schemeClr val="tx1"/>
                                </a:solidFill>
                                <a:latin typeface="Cambria Math" panose="02040503050406030204" pitchFamily="18" charset="0"/>
                                <a:cs typeface="Times New Roman"/>
                              </a:rPr>
                            </m:ctrlPr>
                          </m:sSupPr>
                          <m:e>
                            <m:r>
                              <a:rPr lang="en-US" i="1">
                                <a:solidFill>
                                  <a:schemeClr val="tx1"/>
                                </a:solidFill>
                                <a:latin typeface="Cambria Math" panose="02040503050406030204" pitchFamily="18" charset="0"/>
                                <a:cs typeface="Times New Roman"/>
                              </a:rPr>
                              <m:t>𝑥</m:t>
                            </m:r>
                          </m:e>
                          <m:sup>
                            <m:r>
                              <a:rPr lang="en-US" i="1">
                                <a:solidFill>
                                  <a:schemeClr val="tx1"/>
                                </a:solidFill>
                                <a:latin typeface="Cambria Math" panose="02040503050406030204" pitchFamily="18" charset="0"/>
                                <a:cs typeface="Times New Roman"/>
                              </a:rPr>
                              <m:t>3</m:t>
                            </m:r>
                          </m:sup>
                        </m:sSup>
                        <m:r>
                          <a:rPr lang="en-US" b="0" i="1" smtClean="0">
                            <a:solidFill>
                              <a:schemeClr val="tx1"/>
                            </a:solidFill>
                            <a:latin typeface="Cambria Math" panose="02040503050406030204" pitchFamily="18" charset="0"/>
                            <a:cs typeface="Times New Roman"/>
                          </a:rPr>
                          <m:t>+1</m:t>
                        </m:r>
                      </m:e>
                    </m:rad>
                  </m:oMath>
                </a14:m>
                <a:r>
                  <a:rPr lang="en-US" spc="-5" dirty="0">
                    <a:solidFill>
                      <a:schemeClr val="tx1"/>
                    </a:solidFill>
                  </a:rPr>
                  <a:t>. </a:t>
                </a:r>
                <a:r>
                  <a:rPr lang="en-US" spc="-15" dirty="0">
                    <a:solidFill>
                      <a:schemeClr val="tx1"/>
                    </a:solidFill>
                  </a:rPr>
                  <a:t>T</a:t>
                </a:r>
                <a:r>
                  <a:rPr lang="en-US" spc="-5" dirty="0">
                    <a:solidFill>
                      <a:schemeClr val="tx1"/>
                    </a:solidFill>
                  </a:rPr>
                  <a:t>herefore, </a:t>
                </a:r>
                <a14:m>
                  <m:oMath xmlns:m="http://schemas.openxmlformats.org/officeDocument/2006/math">
                    <m:f>
                      <m:fPr>
                        <m:ctrlPr>
                          <a:rPr lang="en-US" i="1" spc="-5" smtClean="0">
                            <a:solidFill>
                              <a:schemeClr val="tx1"/>
                            </a:solidFill>
                            <a:latin typeface="Cambria Math" panose="02040503050406030204" pitchFamily="18" charset="0"/>
                            <a:cs typeface="Times New Roman"/>
                          </a:rPr>
                        </m:ctrlPr>
                      </m:fPr>
                      <m:num>
                        <m:r>
                          <a:rPr lang="en-US" b="0" i="1" spc="-5" smtClean="0">
                            <a:solidFill>
                              <a:schemeClr val="tx1"/>
                            </a:solidFill>
                            <a:latin typeface="Cambria Math" panose="02040503050406030204" pitchFamily="18" charset="0"/>
                            <a:cs typeface="Times New Roman"/>
                          </a:rPr>
                          <m:t>1</m:t>
                        </m:r>
                      </m:num>
                      <m:den>
                        <m:rad>
                          <m:radPr>
                            <m:degHide m:val="on"/>
                            <m:ctrlPr>
                              <a:rPr lang="en-US" i="1" spc="-40">
                                <a:solidFill>
                                  <a:schemeClr val="tx1"/>
                                </a:solidFill>
                                <a:latin typeface="Cambria Math" panose="02040503050406030204" pitchFamily="18" charset="0"/>
                                <a:cs typeface="Lucida Sans Unicode"/>
                              </a:rPr>
                            </m:ctrlPr>
                          </m:radPr>
                          <m:deg/>
                          <m:e>
                            <m:sSup>
                              <m:sSupPr>
                                <m:ctrlPr>
                                  <a:rPr lang="en-US" i="1">
                                    <a:solidFill>
                                      <a:schemeClr val="tx1"/>
                                    </a:solidFill>
                                    <a:latin typeface="Cambria Math" panose="02040503050406030204" pitchFamily="18" charset="0"/>
                                    <a:cs typeface="Times New Roman"/>
                                  </a:rPr>
                                </m:ctrlPr>
                              </m:sSupPr>
                              <m:e>
                                <m:r>
                                  <a:rPr lang="en-US" i="1">
                                    <a:solidFill>
                                      <a:schemeClr val="tx1"/>
                                    </a:solidFill>
                                    <a:latin typeface="Cambria Math" panose="02040503050406030204" pitchFamily="18" charset="0"/>
                                    <a:cs typeface="Times New Roman"/>
                                  </a:rPr>
                                  <m:t>𝑥</m:t>
                                </m:r>
                              </m:e>
                              <m:sup>
                                <m:r>
                                  <a:rPr lang="en-US" i="1">
                                    <a:solidFill>
                                      <a:schemeClr val="tx1"/>
                                    </a:solidFill>
                                    <a:latin typeface="Cambria Math" panose="02040503050406030204" pitchFamily="18" charset="0"/>
                                    <a:cs typeface="Times New Roman"/>
                                  </a:rPr>
                                  <m:t>3</m:t>
                                </m:r>
                              </m:sup>
                            </m:sSup>
                            <m:r>
                              <a:rPr lang="en-US" i="1">
                                <a:solidFill>
                                  <a:schemeClr val="tx1"/>
                                </a:solidFill>
                                <a:latin typeface="Cambria Math" panose="02040503050406030204" pitchFamily="18" charset="0"/>
                                <a:cs typeface="Times New Roman"/>
                              </a:rPr>
                              <m:t>+</m:t>
                            </m:r>
                            <m:r>
                              <a:rPr lang="en-US" b="0" i="1" smtClean="0">
                                <a:solidFill>
                                  <a:schemeClr val="tx1"/>
                                </a:solidFill>
                                <a:latin typeface="Cambria Math" panose="02040503050406030204" pitchFamily="18" charset="0"/>
                                <a:cs typeface="Times New Roman"/>
                              </a:rPr>
                              <m:t> </m:t>
                            </m:r>
                            <m:r>
                              <a:rPr lang="en-US" i="1">
                                <a:solidFill>
                                  <a:schemeClr val="tx1"/>
                                </a:solidFill>
                                <a:latin typeface="Cambria Math" panose="02040503050406030204" pitchFamily="18" charset="0"/>
                                <a:cs typeface="Times New Roman"/>
                              </a:rPr>
                              <m:t>1</m:t>
                            </m:r>
                          </m:e>
                        </m:rad>
                      </m:den>
                    </m:f>
                    <m:r>
                      <a:rPr lang="en-US" i="1" spc="-5" smtClean="0">
                        <a:solidFill>
                          <a:schemeClr val="tx1"/>
                        </a:solidFill>
                        <a:latin typeface="Cambria Math" panose="02040503050406030204" pitchFamily="18" charset="0"/>
                        <a:ea typeface="Cambria Math" panose="02040503050406030204" pitchFamily="18" charset="0"/>
                        <a:cs typeface="Times New Roman"/>
                      </a:rPr>
                      <m:t>≤</m:t>
                    </m:r>
                    <m:f>
                      <m:fPr>
                        <m:ctrlPr>
                          <a:rPr lang="en-US" i="1" spc="-5" smtClean="0">
                            <a:solidFill>
                              <a:schemeClr val="tx1"/>
                            </a:solidFill>
                            <a:latin typeface="Cambria Math" panose="02040503050406030204" pitchFamily="18" charset="0"/>
                            <a:ea typeface="Cambria Math" panose="02040503050406030204" pitchFamily="18" charset="0"/>
                            <a:cs typeface="Times New Roman"/>
                          </a:rPr>
                        </m:ctrlPr>
                      </m:fPr>
                      <m:num>
                        <m:r>
                          <a:rPr lang="en-US" b="0" i="1" spc="-5" smtClean="0">
                            <a:solidFill>
                              <a:schemeClr val="tx1"/>
                            </a:solidFill>
                            <a:latin typeface="Cambria Math" panose="02040503050406030204" pitchFamily="18" charset="0"/>
                            <a:ea typeface="Cambria Math" panose="02040503050406030204" pitchFamily="18" charset="0"/>
                            <a:cs typeface="Times New Roman"/>
                          </a:rPr>
                          <m:t>1</m:t>
                        </m:r>
                      </m:num>
                      <m:den>
                        <m:rad>
                          <m:radPr>
                            <m:degHide m:val="on"/>
                            <m:ctrlPr>
                              <a:rPr lang="en-US" i="1">
                                <a:solidFill>
                                  <a:schemeClr val="tx1"/>
                                </a:solidFill>
                                <a:latin typeface="Cambria Math" panose="02040503050406030204" pitchFamily="18" charset="0"/>
                                <a:cs typeface="Times New Roman"/>
                              </a:rPr>
                            </m:ctrlPr>
                          </m:radPr>
                          <m:deg/>
                          <m:e>
                            <m:sSup>
                              <m:sSupPr>
                                <m:ctrlPr>
                                  <a:rPr lang="en-US" i="1">
                                    <a:solidFill>
                                      <a:schemeClr val="tx1"/>
                                    </a:solidFill>
                                    <a:latin typeface="Cambria Math" panose="02040503050406030204" pitchFamily="18" charset="0"/>
                                    <a:cs typeface="Times New Roman"/>
                                  </a:rPr>
                                </m:ctrlPr>
                              </m:sSupPr>
                              <m:e>
                                <m:r>
                                  <a:rPr lang="en-US" i="1">
                                    <a:solidFill>
                                      <a:schemeClr val="tx1"/>
                                    </a:solidFill>
                                    <a:latin typeface="Cambria Math" panose="02040503050406030204" pitchFamily="18" charset="0"/>
                                    <a:cs typeface="Times New Roman"/>
                                  </a:rPr>
                                  <m:t>𝑥</m:t>
                                </m:r>
                              </m:e>
                              <m:sup>
                                <m:r>
                                  <a:rPr lang="en-US" i="1">
                                    <a:solidFill>
                                      <a:schemeClr val="tx1"/>
                                    </a:solidFill>
                                    <a:latin typeface="Cambria Math" panose="02040503050406030204" pitchFamily="18" charset="0"/>
                                    <a:cs typeface="Times New Roman"/>
                                  </a:rPr>
                                  <m:t>3</m:t>
                                </m:r>
                              </m:sup>
                            </m:sSup>
                          </m:e>
                        </m:rad>
                      </m:den>
                    </m:f>
                  </m:oMath>
                </a14:m>
                <a:r>
                  <a:rPr lang="en-US" dirty="0">
                    <a:solidFill>
                      <a:schemeClr val="tx1"/>
                    </a:solidFill>
                  </a:rPr>
                  <a:t> and </a:t>
                </a:r>
                <a14:m>
                  <m:oMath xmlns:m="http://schemas.openxmlformats.org/officeDocument/2006/math">
                    <m:nary>
                      <m:naryPr>
                        <m:ctrlPr>
                          <a:rPr lang="en-US" i="1" smtClean="0">
                            <a:solidFill>
                              <a:schemeClr val="tx1"/>
                            </a:solidFill>
                            <a:latin typeface="Cambria Math" panose="02040503050406030204" pitchFamily="18" charset="0"/>
                            <a:cs typeface="Times New Roman"/>
                          </a:rPr>
                        </m:ctrlPr>
                      </m:naryPr>
                      <m:sub>
                        <m:r>
                          <m:rPr>
                            <m:brk m:alnAt="23"/>
                          </m:rPr>
                          <a:rPr lang="en-US" b="0" i="1" smtClean="0">
                            <a:solidFill>
                              <a:schemeClr val="tx1"/>
                            </a:solidFill>
                            <a:latin typeface="Cambria Math" panose="02040503050406030204" pitchFamily="18" charset="0"/>
                            <a:cs typeface="Times New Roman"/>
                          </a:rPr>
                          <m:t>1</m:t>
                        </m:r>
                      </m:sub>
                      <m:sup>
                        <m:r>
                          <a:rPr lang="en-US" i="1" smtClean="0">
                            <a:solidFill>
                              <a:schemeClr val="tx1"/>
                            </a:solidFill>
                            <a:latin typeface="Cambria Math" panose="02040503050406030204" pitchFamily="18" charset="0"/>
                            <a:ea typeface="Cambria Math" panose="02040503050406030204" pitchFamily="18" charset="0"/>
                            <a:cs typeface="Times New Roman"/>
                          </a:rPr>
                          <m:t>∞</m:t>
                        </m:r>
                      </m:sup>
                      <m:e>
                        <m:f>
                          <m:fPr>
                            <m:ctrlPr>
                              <a:rPr lang="en-US" i="1" smtClean="0">
                                <a:solidFill>
                                  <a:schemeClr val="tx1"/>
                                </a:solidFill>
                                <a:latin typeface="Cambria Math" panose="02040503050406030204" pitchFamily="18" charset="0"/>
                                <a:cs typeface="Times New Roman"/>
                              </a:rPr>
                            </m:ctrlPr>
                          </m:fPr>
                          <m:num>
                            <m:r>
                              <a:rPr lang="en-US" b="0" i="1" smtClean="0">
                                <a:solidFill>
                                  <a:schemeClr val="tx1"/>
                                </a:solidFill>
                                <a:latin typeface="Cambria Math" panose="02040503050406030204" pitchFamily="18" charset="0"/>
                                <a:cs typeface="Times New Roman"/>
                              </a:rPr>
                              <m:t>𝑑𝑥</m:t>
                            </m:r>
                          </m:num>
                          <m:den>
                            <m:rad>
                              <m:radPr>
                                <m:degHide m:val="on"/>
                                <m:ctrlPr>
                                  <a:rPr lang="en-US" i="1">
                                    <a:solidFill>
                                      <a:schemeClr val="tx1"/>
                                    </a:solidFill>
                                    <a:latin typeface="Cambria Math" panose="02040503050406030204" pitchFamily="18" charset="0"/>
                                    <a:cs typeface="Times New Roman"/>
                                  </a:rPr>
                                </m:ctrlPr>
                              </m:radPr>
                              <m:deg/>
                              <m:e>
                                <m:sSup>
                                  <m:sSupPr>
                                    <m:ctrlPr>
                                      <a:rPr lang="en-US" i="1">
                                        <a:solidFill>
                                          <a:schemeClr val="tx1"/>
                                        </a:solidFill>
                                        <a:latin typeface="Cambria Math" panose="02040503050406030204" pitchFamily="18" charset="0"/>
                                        <a:cs typeface="Times New Roman"/>
                                      </a:rPr>
                                    </m:ctrlPr>
                                  </m:sSupPr>
                                  <m:e>
                                    <m:r>
                                      <a:rPr lang="en-US" i="1">
                                        <a:solidFill>
                                          <a:schemeClr val="tx1"/>
                                        </a:solidFill>
                                        <a:latin typeface="Cambria Math" panose="02040503050406030204" pitchFamily="18" charset="0"/>
                                        <a:cs typeface="Times New Roman"/>
                                      </a:rPr>
                                      <m:t>𝑥</m:t>
                                    </m:r>
                                  </m:e>
                                  <m:sup>
                                    <m:r>
                                      <a:rPr lang="en-US" i="1">
                                        <a:solidFill>
                                          <a:schemeClr val="tx1"/>
                                        </a:solidFill>
                                        <a:latin typeface="Cambria Math" panose="02040503050406030204" pitchFamily="18" charset="0"/>
                                        <a:cs typeface="Times New Roman"/>
                                      </a:rPr>
                                      <m:t>3</m:t>
                                    </m:r>
                                  </m:sup>
                                </m:sSup>
                              </m:e>
                            </m:rad>
                          </m:den>
                        </m:f>
                      </m:e>
                    </m:nary>
                  </m:oMath>
                </a14:m>
                <a:r>
                  <a:rPr lang="en-US" dirty="0">
                    <a:solidFill>
                      <a:schemeClr val="tx1"/>
                    </a:solidFill>
                  </a:rPr>
                  <a:t> converges. </a:t>
                </a:r>
              </a:p>
              <a:p>
                <a:pPr marL="0" marR="5080" indent="0" algn="just">
                  <a:lnSpc>
                    <a:spcPct val="105400"/>
                  </a:lnSpc>
                  <a:spcBef>
                    <a:spcPts val="325"/>
                  </a:spcBef>
                  <a:buNone/>
                </a:pPr>
                <a:endParaRPr lang="en-US" dirty="0"/>
              </a:p>
              <a:p>
                <a:pPr marL="0" marR="5080" indent="0" algn="just">
                  <a:lnSpc>
                    <a:spcPct val="105400"/>
                  </a:lnSpc>
                  <a:spcBef>
                    <a:spcPts val="325"/>
                  </a:spcBef>
                  <a:buNone/>
                </a:pPr>
                <a:r>
                  <a:rPr lang="en-US" dirty="0"/>
                  <a:t>(b) </a:t>
                </a:r>
                <a:r>
                  <a:rPr lang="en-US" spc="-15" dirty="0"/>
                  <a:t>W</a:t>
                </a:r>
                <a:r>
                  <a:rPr lang="en-US" spc="-5" dirty="0"/>
                  <a:t>e</a:t>
                </a:r>
                <a:r>
                  <a:rPr lang="en-US" spc="-50" dirty="0"/>
                  <a:t> </a:t>
                </a:r>
                <a:r>
                  <a:rPr lang="en-US" spc="-10" dirty="0"/>
                  <a:t>canno</a:t>
                </a:r>
                <a:r>
                  <a:rPr lang="en-US" spc="-5" dirty="0"/>
                  <a:t>t</a:t>
                </a:r>
                <a:r>
                  <a:rPr lang="en-US" spc="-50" dirty="0"/>
                  <a:t> </a:t>
                </a:r>
                <a:r>
                  <a:rPr lang="en-US" spc="-10" dirty="0"/>
                  <a:t>evaluat</a:t>
                </a:r>
                <a:r>
                  <a:rPr lang="en-US" spc="-5" dirty="0"/>
                  <a:t>e </a:t>
                </a:r>
                <a14:m>
                  <m:oMath xmlns:m="http://schemas.openxmlformats.org/officeDocument/2006/math">
                    <m:nary>
                      <m:naryPr>
                        <m:ctrlPr>
                          <a:rPr lang="en-US" i="1" spc="-5">
                            <a:latin typeface="Cambria Math" panose="02040503050406030204" pitchFamily="18" charset="0"/>
                            <a:cs typeface="Times New Roman"/>
                          </a:rPr>
                        </m:ctrlPr>
                      </m:naryPr>
                      <m:sub>
                        <m:r>
                          <m:rPr>
                            <m:brk m:alnAt="23"/>
                          </m:rPr>
                          <a:rPr lang="en-US" i="1" spc="-5">
                            <a:latin typeface="Cambria Math" panose="02040503050406030204" pitchFamily="18" charset="0"/>
                            <a:cs typeface="Times New Roman"/>
                          </a:rPr>
                          <m:t>1</m:t>
                        </m:r>
                      </m:sub>
                      <m:sup>
                        <m:r>
                          <a:rPr lang="en-US" i="1" spc="-5">
                            <a:latin typeface="Cambria Math" panose="02040503050406030204" pitchFamily="18" charset="0"/>
                            <a:ea typeface="Cambria Math" panose="02040503050406030204" pitchFamily="18" charset="0"/>
                            <a:cs typeface="Times New Roman"/>
                          </a:rPr>
                          <m:t>∞</m:t>
                        </m:r>
                      </m:sup>
                      <m:e>
                        <m:f>
                          <m:fPr>
                            <m:ctrlPr>
                              <a:rPr lang="en-US" i="1" spc="-5">
                                <a:latin typeface="Cambria Math" panose="02040503050406030204" pitchFamily="18" charset="0"/>
                                <a:cs typeface="Times New Roman"/>
                              </a:rPr>
                            </m:ctrlPr>
                          </m:fPr>
                          <m:num>
                            <m:r>
                              <a:rPr lang="en-US" i="1" spc="-5">
                                <a:latin typeface="Cambria Math" panose="02040503050406030204" pitchFamily="18" charset="0"/>
                                <a:cs typeface="Times New Roman"/>
                              </a:rPr>
                              <m:t>𝑑𝑥</m:t>
                            </m:r>
                          </m:num>
                          <m:den>
                            <m:rad>
                              <m:radPr>
                                <m:degHide m:val="on"/>
                                <m:ctrlPr>
                                  <a:rPr lang="en-US" i="1" spc="-5" smtClean="0">
                                    <a:latin typeface="Cambria Math" panose="02040503050406030204" pitchFamily="18" charset="0"/>
                                    <a:cs typeface="Times New Roman"/>
                                  </a:rPr>
                                </m:ctrlPr>
                              </m:radPr>
                              <m:deg/>
                              <m:e>
                                <m:r>
                                  <a:rPr lang="en-US" b="0" i="1" spc="-5" smtClean="0">
                                    <a:latin typeface="Cambria Math" panose="02040503050406030204" pitchFamily="18" charset="0"/>
                                    <a:cs typeface="Times New Roman"/>
                                  </a:rPr>
                                  <m:t>𝑥</m:t>
                                </m:r>
                              </m:e>
                            </m:rad>
                            <m:r>
                              <a:rPr lang="en-US" b="0" i="1" spc="-5" smtClean="0">
                                <a:latin typeface="Cambria Math" panose="02040503050406030204" pitchFamily="18" charset="0"/>
                                <a:cs typeface="Times New Roman"/>
                              </a:rPr>
                              <m:t> + </m:t>
                            </m:r>
                            <m:sSup>
                              <m:sSupPr>
                                <m:ctrlPr>
                                  <a:rPr lang="en-US" b="0" i="1" spc="-5" smtClean="0">
                                    <a:latin typeface="Cambria Math" panose="02040503050406030204" pitchFamily="18" charset="0"/>
                                    <a:cs typeface="Times New Roman"/>
                                  </a:rPr>
                                </m:ctrlPr>
                              </m:sSupPr>
                              <m:e>
                                <m:r>
                                  <a:rPr lang="en-US" b="0" i="1" spc="-5" smtClean="0">
                                    <a:latin typeface="Cambria Math" panose="02040503050406030204" pitchFamily="18" charset="0"/>
                                    <a:cs typeface="Times New Roman"/>
                                  </a:rPr>
                                  <m:t>𝑒</m:t>
                                </m:r>
                              </m:e>
                              <m:sup>
                                <m:r>
                                  <a:rPr lang="en-US" b="0" i="1" spc="-5" smtClean="0">
                                    <a:latin typeface="Cambria Math" panose="02040503050406030204" pitchFamily="18" charset="0"/>
                                    <a:cs typeface="Times New Roman"/>
                                  </a:rPr>
                                  <m:t>3</m:t>
                                </m:r>
                                <m:r>
                                  <a:rPr lang="en-US" b="0" i="1" spc="-5" smtClean="0">
                                    <a:latin typeface="Cambria Math" panose="02040503050406030204" pitchFamily="18" charset="0"/>
                                    <a:cs typeface="Times New Roman"/>
                                  </a:rPr>
                                  <m:t>𝑥</m:t>
                                </m:r>
                              </m:sup>
                            </m:sSup>
                          </m:den>
                        </m:f>
                      </m:e>
                    </m:nary>
                  </m:oMath>
                </a14:m>
                <a:r>
                  <a:rPr lang="en-US" spc="-5" dirty="0"/>
                  <a:t> directly,</a:t>
                </a:r>
                <a:r>
                  <a:rPr lang="en-US" spc="-50" dirty="0"/>
                  <a:t> </a:t>
                </a:r>
                <a:r>
                  <a:rPr lang="en-US" spc="-10" dirty="0"/>
                  <a:t>bu</a:t>
                </a:r>
                <a:r>
                  <a:rPr lang="en-US" spc="-5" dirty="0"/>
                  <a:t>t</a:t>
                </a:r>
                <a:r>
                  <a:rPr lang="en-US" spc="-50" dirty="0"/>
                  <a:t> </a:t>
                </a:r>
                <a:r>
                  <a:rPr lang="en-US" spc="-15" dirty="0"/>
                  <a:t>w</a:t>
                </a:r>
                <a:r>
                  <a:rPr lang="en-US" spc="-5" dirty="0"/>
                  <a:t>e</a:t>
                </a:r>
                <a:r>
                  <a:rPr lang="en-US" spc="-50" dirty="0"/>
                  <a:t> </a:t>
                </a:r>
                <a:r>
                  <a:rPr lang="en-US" spc="-10" dirty="0"/>
                  <a:t>ca</a:t>
                </a:r>
                <a:r>
                  <a:rPr lang="en-US" spc="-5" dirty="0"/>
                  <a:t>n</a:t>
                </a:r>
                <a:r>
                  <a:rPr lang="en-US" spc="-50" dirty="0"/>
                  <a:t> </a:t>
                </a:r>
                <a:r>
                  <a:rPr lang="en-US" spc="-10" dirty="0"/>
                  <a:t>us</a:t>
                </a:r>
                <a:r>
                  <a:rPr lang="en-US" spc="-5" dirty="0"/>
                  <a:t>e</a:t>
                </a:r>
                <a:r>
                  <a:rPr lang="en-US" spc="-50" dirty="0"/>
                  <a:t> </a:t>
                </a:r>
                <a:r>
                  <a:rPr lang="en-US" spc="-5" dirty="0"/>
                  <a:t>t</a:t>
                </a:r>
                <a:r>
                  <a:rPr lang="en-US" spc="-10" dirty="0"/>
                  <a:t>h</a:t>
                </a:r>
                <a:r>
                  <a:rPr lang="en-US" spc="-5" dirty="0"/>
                  <a:t>e</a:t>
                </a:r>
                <a:r>
                  <a:rPr lang="en-US" spc="-50" dirty="0"/>
                  <a:t> </a:t>
                </a:r>
                <a:r>
                  <a:rPr lang="en-US" spc="-10" dirty="0"/>
                  <a:t>Compariso</a:t>
                </a:r>
                <a:r>
                  <a:rPr lang="en-US" spc="-5" dirty="0"/>
                  <a:t>n</a:t>
                </a:r>
                <a:r>
                  <a:rPr lang="en-US" spc="-50" dirty="0"/>
                  <a:t> </a:t>
                </a:r>
                <a:r>
                  <a:rPr lang="en-US" spc="-10" dirty="0"/>
                  <a:t>Test</a:t>
                </a:r>
                <a:r>
                  <a:rPr lang="en-US" spc="-5" dirty="0"/>
                  <a:t>.</a:t>
                </a:r>
                <a:r>
                  <a:rPr lang="en-US" spc="-50" dirty="0"/>
                  <a:t> </a:t>
                </a:r>
                <a:r>
                  <a:rPr lang="en-US" spc="-15" dirty="0"/>
                  <a:t>T</a:t>
                </a:r>
                <a:r>
                  <a:rPr lang="en-US" spc="-5" dirty="0"/>
                  <a:t>o</a:t>
                </a:r>
                <a:r>
                  <a:rPr lang="en-US" spc="-50" dirty="0"/>
                  <a:t> </a:t>
                </a:r>
                <a:r>
                  <a:rPr lang="en-US" spc="-5" dirty="0"/>
                  <a:t>s</a:t>
                </a:r>
                <a:r>
                  <a:rPr lang="en-US" spc="-15" dirty="0"/>
                  <a:t>how</a:t>
                </a:r>
                <a:r>
                  <a:rPr lang="en-US" spc="-10" dirty="0"/>
                  <a:t> convergence</a:t>
                </a:r>
                <a:r>
                  <a:rPr lang="en-US" spc="-5" dirty="0"/>
                  <a:t>,</a:t>
                </a:r>
                <a:r>
                  <a:rPr lang="en-US" spc="5" dirty="0"/>
                  <a:t> observe that </a:t>
                </a:r>
                <a14:m>
                  <m:oMath xmlns:m="http://schemas.openxmlformats.org/officeDocument/2006/math">
                    <m:rad>
                      <m:radPr>
                        <m:degHide m:val="on"/>
                        <m:ctrlPr>
                          <a:rPr lang="en-US" i="1" spc="5" smtClean="0">
                            <a:latin typeface="Cambria Math" panose="02040503050406030204" pitchFamily="18" charset="0"/>
                          </a:rPr>
                        </m:ctrlPr>
                      </m:radPr>
                      <m:deg/>
                      <m:e>
                        <m:r>
                          <a:rPr lang="en-US" b="0" i="1" spc="5" smtClean="0">
                            <a:latin typeface="Cambria Math" panose="02040503050406030204" pitchFamily="18" charset="0"/>
                          </a:rPr>
                          <m:t>𝑥</m:t>
                        </m:r>
                      </m:e>
                    </m:rad>
                    <m:r>
                      <a:rPr lang="en-US" b="0" i="1" spc="5" smtClean="0">
                        <a:latin typeface="Cambria Math" panose="02040503050406030204" pitchFamily="18" charset="0"/>
                      </a:rPr>
                      <m:t>+</m:t>
                    </m:r>
                    <m:sSup>
                      <m:sSupPr>
                        <m:ctrlPr>
                          <a:rPr lang="en-US" b="0" i="1" spc="5" smtClean="0">
                            <a:latin typeface="Cambria Math" panose="02040503050406030204" pitchFamily="18" charset="0"/>
                          </a:rPr>
                        </m:ctrlPr>
                      </m:sSupPr>
                      <m:e>
                        <m:r>
                          <a:rPr lang="en-US" b="0" i="1" spc="5" smtClean="0">
                            <a:latin typeface="Cambria Math" panose="02040503050406030204" pitchFamily="18" charset="0"/>
                          </a:rPr>
                          <m:t>𝑒</m:t>
                        </m:r>
                      </m:e>
                      <m:sup>
                        <m:r>
                          <a:rPr lang="en-US" b="0" i="1" spc="5" smtClean="0">
                            <a:latin typeface="Cambria Math" panose="02040503050406030204" pitchFamily="18" charset="0"/>
                          </a:rPr>
                          <m:t>3</m:t>
                        </m:r>
                        <m:r>
                          <a:rPr lang="en-US" b="0" i="1" spc="5" smtClean="0">
                            <a:latin typeface="Cambria Math" panose="02040503050406030204" pitchFamily="18" charset="0"/>
                          </a:rPr>
                          <m:t>𝑥</m:t>
                        </m:r>
                      </m:sup>
                    </m:sSup>
                    <m:r>
                      <a:rPr lang="en-US" b="0" i="1" spc="5" smtClean="0">
                        <a:latin typeface="Cambria Math" panose="02040503050406030204" pitchFamily="18" charset="0"/>
                        <a:ea typeface="Cambria Math" panose="02040503050406030204" pitchFamily="18" charset="0"/>
                      </a:rPr>
                      <m:t>≥</m:t>
                    </m:r>
                    <m:sSup>
                      <m:sSupPr>
                        <m:ctrlPr>
                          <a:rPr lang="en-US" b="0" i="1" spc="5" smtClean="0">
                            <a:latin typeface="Cambria Math" panose="02040503050406030204" pitchFamily="18" charset="0"/>
                            <a:ea typeface="Cambria Math" panose="02040503050406030204" pitchFamily="18" charset="0"/>
                          </a:rPr>
                        </m:ctrlPr>
                      </m:sSupPr>
                      <m:e>
                        <m:r>
                          <a:rPr lang="en-US" b="0" i="1" spc="5" smtClean="0">
                            <a:latin typeface="Cambria Math" panose="02040503050406030204" pitchFamily="18" charset="0"/>
                            <a:ea typeface="Cambria Math" panose="02040503050406030204" pitchFamily="18" charset="0"/>
                          </a:rPr>
                          <m:t>𝑒</m:t>
                        </m:r>
                      </m:e>
                      <m:sup>
                        <m:r>
                          <a:rPr lang="en-US" b="0" i="1" spc="5" smtClean="0">
                            <a:latin typeface="Cambria Math" panose="02040503050406030204" pitchFamily="18" charset="0"/>
                            <a:ea typeface="Cambria Math" panose="02040503050406030204" pitchFamily="18" charset="0"/>
                          </a:rPr>
                          <m:t>3</m:t>
                        </m:r>
                        <m:r>
                          <a:rPr lang="en-US" b="0" i="1" spc="5" smtClean="0">
                            <a:latin typeface="Cambria Math" panose="02040503050406030204" pitchFamily="18" charset="0"/>
                            <a:ea typeface="Cambria Math" panose="02040503050406030204" pitchFamily="18" charset="0"/>
                          </a:rPr>
                          <m:t>𝑥</m:t>
                        </m:r>
                      </m:sup>
                    </m:sSup>
                    <m:r>
                      <a:rPr lang="en-US" b="0" i="1" spc="5" smtClean="0">
                        <a:latin typeface="Cambria Math" panose="02040503050406030204" pitchFamily="18" charset="0"/>
                        <a:ea typeface="Cambria Math" panose="02040503050406030204" pitchFamily="18" charset="0"/>
                      </a:rPr>
                      <m:t>≥</m:t>
                    </m:r>
                    <m:sSup>
                      <m:sSupPr>
                        <m:ctrlPr>
                          <a:rPr lang="en-US" b="0" i="1" spc="5" smtClean="0">
                            <a:latin typeface="Cambria Math" panose="02040503050406030204" pitchFamily="18" charset="0"/>
                            <a:ea typeface="Cambria Math" panose="02040503050406030204" pitchFamily="18" charset="0"/>
                          </a:rPr>
                        </m:ctrlPr>
                      </m:sSupPr>
                      <m:e>
                        <m:r>
                          <a:rPr lang="en-US" b="0" i="1" spc="5" smtClean="0">
                            <a:latin typeface="Cambria Math" panose="02040503050406030204" pitchFamily="18" charset="0"/>
                            <a:ea typeface="Cambria Math" panose="02040503050406030204" pitchFamily="18" charset="0"/>
                          </a:rPr>
                          <m:t>𝑒</m:t>
                        </m:r>
                      </m:e>
                      <m:sup>
                        <m:r>
                          <a:rPr lang="en-US" b="0" i="1" spc="5" smtClean="0">
                            <a:latin typeface="Cambria Math" panose="02040503050406030204" pitchFamily="18" charset="0"/>
                            <a:ea typeface="Cambria Math" panose="02040503050406030204" pitchFamily="18" charset="0"/>
                          </a:rPr>
                          <m:t>𝑥</m:t>
                        </m:r>
                      </m:sup>
                    </m:sSup>
                  </m:oMath>
                </a14:m>
                <a:r>
                  <a:rPr lang="en-US" dirty="0"/>
                  <a:t> for all </a:t>
                </a: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≥1.</m:t>
                    </m:r>
                  </m:oMath>
                </a14:m>
                <a:r>
                  <a:rPr lang="en-US" dirty="0"/>
                  <a:t> Therefore,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ad>
                          <m:radPr>
                            <m:degHide m:val="on"/>
                            <m:ctrlPr>
                              <a:rPr lang="en-US" i="1" spc="5">
                                <a:latin typeface="Cambria Math" panose="02040503050406030204" pitchFamily="18" charset="0"/>
                              </a:rPr>
                            </m:ctrlPr>
                          </m:radPr>
                          <m:deg/>
                          <m:e>
                            <m:r>
                              <a:rPr lang="en-US" i="1" spc="5">
                                <a:latin typeface="Cambria Math" panose="02040503050406030204" pitchFamily="18" charset="0"/>
                              </a:rPr>
                              <m:t>𝑥</m:t>
                            </m:r>
                          </m:e>
                        </m:rad>
                        <m:r>
                          <a:rPr lang="en-US" b="0" i="1" spc="5" smtClean="0">
                            <a:latin typeface="Cambria Math" panose="02040503050406030204" pitchFamily="18" charset="0"/>
                          </a:rPr>
                          <m:t> </m:t>
                        </m:r>
                        <m:r>
                          <a:rPr lang="en-US" i="1" spc="5">
                            <a:latin typeface="Cambria Math" panose="02040503050406030204" pitchFamily="18" charset="0"/>
                          </a:rPr>
                          <m:t>+</m:t>
                        </m:r>
                        <m:r>
                          <a:rPr lang="en-US" b="0" i="1" spc="5" smtClean="0">
                            <a:latin typeface="Cambria Math" panose="02040503050406030204" pitchFamily="18" charset="0"/>
                          </a:rPr>
                          <m:t> </m:t>
                        </m:r>
                        <m:sSup>
                          <m:sSupPr>
                            <m:ctrlPr>
                              <a:rPr lang="en-US" i="1" spc="5">
                                <a:latin typeface="Cambria Math" panose="02040503050406030204" pitchFamily="18" charset="0"/>
                              </a:rPr>
                            </m:ctrlPr>
                          </m:sSupPr>
                          <m:e>
                            <m:r>
                              <a:rPr lang="en-US" i="1" spc="5">
                                <a:latin typeface="Cambria Math" panose="02040503050406030204" pitchFamily="18" charset="0"/>
                              </a:rPr>
                              <m:t>𝑒</m:t>
                            </m:r>
                          </m:e>
                          <m:sup>
                            <m:r>
                              <a:rPr lang="en-US" i="1" spc="5">
                                <a:latin typeface="Cambria Math" panose="02040503050406030204" pitchFamily="18" charset="0"/>
                              </a:rPr>
                              <m:t>3</m:t>
                            </m:r>
                            <m:r>
                              <a:rPr lang="en-US" i="1" spc="5">
                                <a:latin typeface="Cambria Math" panose="02040503050406030204" pitchFamily="18" charset="0"/>
                              </a:rPr>
                              <m:t>𝑥</m:t>
                            </m:r>
                          </m:sup>
                        </m:sSup>
                      </m:den>
                    </m:f>
                    <m:r>
                      <a:rPr lang="en-US" i="1" smtClean="0">
                        <a:latin typeface="Cambria Math" panose="02040503050406030204" pitchFamily="18" charset="0"/>
                        <a:ea typeface="Cambria Math" panose="02040503050406030204" pitchFamily="18" charset="0"/>
                      </a:rPr>
                      <m:t>≤</m:t>
                    </m:r>
                    <m:sSup>
                      <m:sSupPr>
                        <m:ctrlPr>
                          <a:rPr lang="en-US"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𝑒</m:t>
                        </m:r>
                      </m:e>
                      <m:sup>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𝑥</m:t>
                        </m:r>
                      </m:sup>
                    </m:sSup>
                  </m:oMath>
                </a14:m>
                <a:r>
                  <a:rPr lang="en-US" dirty="0"/>
                  <a:t>. We have shown before that </a:t>
                </a:r>
                <a14:m>
                  <m:oMath xmlns:m="http://schemas.openxmlformats.org/officeDocument/2006/math">
                    <m:nary>
                      <m:naryPr>
                        <m:ctrlPr>
                          <a:rPr lang="en-US" i="1" smtClean="0">
                            <a:latin typeface="Cambria Math" panose="02040503050406030204" pitchFamily="18" charset="0"/>
                          </a:rPr>
                        </m:ctrlPr>
                      </m:naryPr>
                      <m:sub>
                        <m:r>
                          <m:rPr>
                            <m:brk m:alnAt="23"/>
                          </m:rPr>
                          <a:rPr lang="en-US" b="0" i="1" smtClean="0">
                            <a:latin typeface="Cambria Math" panose="02040503050406030204" pitchFamily="18" charset="0"/>
                          </a:rPr>
                          <m:t>1</m:t>
                        </m:r>
                      </m:sub>
                      <m:sup>
                        <m:r>
                          <a:rPr lang="en-US" i="1" smtClean="0">
                            <a:latin typeface="Cambria Math" panose="02040503050406030204" pitchFamily="18" charset="0"/>
                            <a:ea typeface="Cambria Math" panose="02040503050406030204" pitchFamily="18" charset="0"/>
                          </a:rPr>
                          <m:t>∞</m:t>
                        </m:r>
                      </m:sup>
                      <m:e>
                        <m:sSup>
                          <m:sSupPr>
                            <m:ctrlPr>
                              <a:rPr lang="en-US"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m:t>
                            </m:r>
                            <m:r>
                              <a:rPr lang="en-US" b="0" i="1" smtClean="0">
                                <a:latin typeface="Cambria Math" panose="02040503050406030204" pitchFamily="18" charset="0"/>
                              </a:rPr>
                              <m:t>𝑥</m:t>
                            </m:r>
                          </m:sup>
                        </m:sSup>
                        <m:r>
                          <a:rPr lang="en-US" b="0" i="1" smtClean="0">
                            <a:latin typeface="Cambria Math" panose="02040503050406030204" pitchFamily="18" charset="0"/>
                          </a:rPr>
                          <m:t>𝑑𝑥</m:t>
                        </m:r>
                      </m:e>
                    </m:nary>
                  </m:oMath>
                </a14:m>
                <a:r>
                  <a:rPr lang="en-US" dirty="0"/>
                  <a:t> converges. </a:t>
                </a:r>
                <a:r>
                  <a:rPr lang="en-US" spc="-15" dirty="0">
                    <a:latin typeface="Times New Roman"/>
                    <a:cs typeface="Times New Roman"/>
                  </a:rPr>
                  <a:t>Th</a:t>
                </a:r>
                <a:r>
                  <a:rPr lang="en-US" spc="-5" dirty="0">
                    <a:latin typeface="Times New Roman"/>
                    <a:cs typeface="Times New Roman"/>
                  </a:rPr>
                  <a:t>e</a:t>
                </a:r>
                <a:r>
                  <a:rPr lang="en-US" spc="10" dirty="0">
                    <a:latin typeface="Times New Roman"/>
                    <a:cs typeface="Times New Roman"/>
                  </a:rPr>
                  <a:t> </a:t>
                </a:r>
                <a:r>
                  <a:rPr lang="en-US" spc="-5" dirty="0">
                    <a:latin typeface="Times New Roman"/>
                    <a:cs typeface="Times New Roman"/>
                  </a:rPr>
                  <a:t>i</a:t>
                </a:r>
                <a:r>
                  <a:rPr lang="en-US" spc="-10" dirty="0">
                    <a:latin typeface="Times New Roman"/>
                    <a:cs typeface="Times New Roman"/>
                  </a:rPr>
                  <a:t>ntegra</a:t>
                </a:r>
                <a:r>
                  <a:rPr lang="en-US" spc="-5" dirty="0">
                    <a:latin typeface="Times New Roman"/>
                    <a:cs typeface="Times New Roman"/>
                  </a:rPr>
                  <a:t>l</a:t>
                </a:r>
                <a:r>
                  <a:rPr lang="en-US" spc="10" dirty="0">
                    <a:latin typeface="Times New Roman"/>
                    <a:cs typeface="Times New Roman"/>
                  </a:rPr>
                  <a:t> </a:t>
                </a:r>
                <a:r>
                  <a:rPr lang="en-US" spc="-10" dirty="0">
                    <a:latin typeface="Times New Roman"/>
                    <a:cs typeface="Times New Roman"/>
                  </a:rPr>
                  <a:t>o</a:t>
                </a:r>
                <a:r>
                  <a:rPr lang="en-US" spc="-5" dirty="0">
                    <a:latin typeface="Times New Roman"/>
                    <a:cs typeface="Times New Roman"/>
                  </a:rPr>
                  <a:t>f</a:t>
                </a:r>
                <a:r>
                  <a:rPr lang="en-US" spc="10" dirty="0">
                    <a:latin typeface="Times New Roman"/>
                    <a:cs typeface="Times New Roman"/>
                  </a:rPr>
                  <a:t> </a:t>
                </a:r>
                <a:r>
                  <a:rPr lang="en-US" spc="-10" dirty="0">
                    <a:latin typeface="Times New Roman"/>
                    <a:cs typeface="Times New Roman"/>
                  </a:rPr>
                  <a:t>th</a:t>
                </a:r>
                <a:r>
                  <a:rPr lang="en-US" spc="-5" dirty="0">
                    <a:latin typeface="Times New Roman"/>
                    <a:cs typeface="Times New Roman"/>
                  </a:rPr>
                  <a:t>e</a:t>
                </a:r>
                <a:r>
                  <a:rPr lang="en-US" spc="10" dirty="0">
                    <a:latin typeface="Times New Roman"/>
                    <a:cs typeface="Times New Roman"/>
                  </a:rPr>
                  <a:t> </a:t>
                </a:r>
                <a:r>
                  <a:rPr lang="en-US" spc="-5" dirty="0">
                    <a:latin typeface="Times New Roman"/>
                    <a:cs typeface="Times New Roman"/>
                  </a:rPr>
                  <a:t>l</a:t>
                </a:r>
                <a:r>
                  <a:rPr lang="en-US" spc="-10" dirty="0">
                    <a:latin typeface="Times New Roman"/>
                    <a:cs typeface="Times New Roman"/>
                  </a:rPr>
                  <a:t>arge</a:t>
                </a:r>
                <a:r>
                  <a:rPr lang="en-US" spc="-5" dirty="0">
                    <a:latin typeface="Times New Roman"/>
                    <a:cs typeface="Times New Roman"/>
                  </a:rPr>
                  <a:t>r</a:t>
                </a:r>
                <a:r>
                  <a:rPr lang="en-US" spc="10" dirty="0">
                    <a:latin typeface="Times New Roman"/>
                    <a:cs typeface="Times New Roman"/>
                  </a:rPr>
                  <a:t> </a:t>
                </a:r>
                <a:r>
                  <a:rPr lang="en-US" spc="-10" dirty="0">
                    <a:latin typeface="Times New Roman"/>
                    <a:cs typeface="Times New Roman"/>
                  </a:rPr>
                  <a:t>functio</a:t>
                </a:r>
                <a:r>
                  <a:rPr lang="en-US" spc="-5" dirty="0">
                    <a:latin typeface="Times New Roman"/>
                    <a:cs typeface="Times New Roman"/>
                  </a:rPr>
                  <a:t>n</a:t>
                </a:r>
                <a:r>
                  <a:rPr lang="en-US" spc="10" dirty="0">
                    <a:latin typeface="Times New Roman"/>
                    <a:cs typeface="Times New Roman"/>
                  </a:rPr>
                  <a:t> </a:t>
                </a:r>
                <a:r>
                  <a:rPr lang="en-US" spc="-10" dirty="0">
                    <a:latin typeface="Times New Roman"/>
                    <a:cs typeface="Times New Roman"/>
                  </a:rPr>
                  <a:t>converges</a:t>
                </a:r>
                <a:r>
                  <a:rPr lang="en-US" spc="-5" dirty="0">
                    <a:latin typeface="Times New Roman"/>
                    <a:cs typeface="Times New Roman"/>
                  </a:rPr>
                  <a:t>,</a:t>
                </a:r>
                <a:r>
                  <a:rPr lang="en-US" spc="10" dirty="0">
                    <a:latin typeface="Times New Roman"/>
                    <a:cs typeface="Times New Roman"/>
                  </a:rPr>
                  <a:t> </a:t>
                </a:r>
                <a:r>
                  <a:rPr lang="en-US" spc="-5" dirty="0">
                    <a:latin typeface="Times New Roman"/>
                    <a:cs typeface="Times New Roman"/>
                  </a:rPr>
                  <a:t>so</a:t>
                </a:r>
                <a:r>
                  <a:rPr lang="en-US" spc="5" dirty="0">
                    <a:latin typeface="Times New Roman"/>
                    <a:cs typeface="Times New Roman"/>
                  </a:rPr>
                  <a:t> </a:t>
                </a:r>
                <a:r>
                  <a:rPr lang="en-US" spc="-5" dirty="0">
                    <a:latin typeface="Times New Roman"/>
                    <a:cs typeface="Times New Roman"/>
                  </a:rPr>
                  <a:t>t</a:t>
                </a:r>
                <a:r>
                  <a:rPr lang="en-US" spc="-10" dirty="0">
                    <a:latin typeface="Times New Roman"/>
                    <a:cs typeface="Times New Roman"/>
                  </a:rPr>
                  <a:t>h</a:t>
                </a:r>
                <a:r>
                  <a:rPr lang="en-US" spc="-5" dirty="0">
                    <a:latin typeface="Times New Roman"/>
                    <a:cs typeface="Times New Roman"/>
                  </a:rPr>
                  <a:t>e</a:t>
                </a:r>
                <a:r>
                  <a:rPr lang="en-US" spc="10" dirty="0">
                    <a:latin typeface="Times New Roman"/>
                    <a:cs typeface="Times New Roman"/>
                  </a:rPr>
                  <a:t> </a:t>
                </a:r>
                <a:r>
                  <a:rPr lang="en-US" spc="-10" dirty="0">
                    <a:latin typeface="Times New Roman"/>
                    <a:cs typeface="Times New Roman"/>
                  </a:rPr>
                  <a:t>integra</a:t>
                </a:r>
                <a:r>
                  <a:rPr lang="en-US" spc="-5" dirty="0">
                    <a:latin typeface="Times New Roman"/>
                    <a:cs typeface="Times New Roman"/>
                  </a:rPr>
                  <a:t>l</a:t>
                </a:r>
                <a:r>
                  <a:rPr lang="en-US" spc="10" dirty="0">
                    <a:latin typeface="Times New Roman"/>
                    <a:cs typeface="Times New Roman"/>
                  </a:rPr>
                  <a:t> </a:t>
                </a:r>
                <a:r>
                  <a:rPr lang="en-US" spc="-10" dirty="0">
                    <a:latin typeface="Times New Roman"/>
                    <a:cs typeface="Times New Roman"/>
                  </a:rPr>
                  <a:t>o</a:t>
                </a:r>
                <a:r>
                  <a:rPr lang="en-US" spc="-5" dirty="0">
                    <a:latin typeface="Times New Roman"/>
                    <a:cs typeface="Times New Roman"/>
                  </a:rPr>
                  <a:t>f</a:t>
                </a:r>
                <a:r>
                  <a:rPr lang="en-US" spc="10" dirty="0">
                    <a:latin typeface="Times New Roman"/>
                    <a:cs typeface="Times New Roman"/>
                  </a:rPr>
                  <a:t> </a:t>
                </a:r>
                <a:r>
                  <a:rPr lang="en-US" spc="-10" dirty="0">
                    <a:latin typeface="Times New Roman"/>
                    <a:cs typeface="Times New Roman"/>
                  </a:rPr>
                  <a:t>th</a:t>
                </a:r>
                <a:r>
                  <a:rPr lang="en-US" spc="-5" dirty="0">
                    <a:latin typeface="Times New Roman"/>
                    <a:cs typeface="Times New Roman"/>
                  </a:rPr>
                  <a:t>e</a:t>
                </a:r>
                <a:r>
                  <a:rPr lang="en-US" spc="10" dirty="0">
                    <a:latin typeface="Times New Roman"/>
                    <a:cs typeface="Times New Roman"/>
                  </a:rPr>
                  <a:t> </a:t>
                </a:r>
                <a:r>
                  <a:rPr lang="en-US" spc="-5" dirty="0">
                    <a:latin typeface="Times New Roman"/>
                    <a:cs typeface="Times New Roman"/>
                  </a:rPr>
                  <a:t>s</a:t>
                </a:r>
                <a:r>
                  <a:rPr lang="en-US" spc="-10" dirty="0">
                    <a:latin typeface="Times New Roman"/>
                    <a:cs typeface="Times New Roman"/>
                  </a:rPr>
                  <a:t>malle</a:t>
                </a:r>
                <a:r>
                  <a:rPr lang="en-US" spc="-5" dirty="0">
                    <a:latin typeface="Times New Roman"/>
                    <a:cs typeface="Times New Roman"/>
                  </a:rPr>
                  <a:t>r</a:t>
                </a:r>
                <a:r>
                  <a:rPr lang="en-US" spc="10" dirty="0">
                    <a:latin typeface="Times New Roman"/>
                    <a:cs typeface="Times New Roman"/>
                  </a:rPr>
                  <a:t> </a:t>
                </a:r>
                <a:r>
                  <a:rPr lang="en-US" spc="-10" dirty="0">
                    <a:latin typeface="Times New Roman"/>
                    <a:cs typeface="Times New Roman"/>
                  </a:rPr>
                  <a:t>functio</a:t>
                </a:r>
                <a:r>
                  <a:rPr lang="en-US" spc="-5" dirty="0">
                    <a:latin typeface="Times New Roman"/>
                    <a:cs typeface="Times New Roman"/>
                  </a:rPr>
                  <a:t>n</a:t>
                </a:r>
                <a:r>
                  <a:rPr lang="en-US" spc="10" dirty="0">
                    <a:latin typeface="Times New Roman"/>
                    <a:cs typeface="Times New Roman"/>
                  </a:rPr>
                  <a:t> </a:t>
                </a:r>
                <a:r>
                  <a:rPr lang="en-US" spc="-10" dirty="0">
                    <a:latin typeface="Times New Roman"/>
                    <a:cs typeface="Times New Roman"/>
                  </a:rPr>
                  <a:t>also converges.</a:t>
                </a:r>
                <a:endParaRPr lang="en-US" dirty="0"/>
              </a:p>
              <a:p>
                <a:pPr marL="0" marR="5080" indent="0" algn="just">
                  <a:lnSpc>
                    <a:spcPct val="105400"/>
                  </a:lnSpc>
                  <a:spcBef>
                    <a:spcPts val="325"/>
                  </a:spcBef>
                  <a:buNone/>
                </a:pPr>
                <a:endParaRPr lang="en-US" dirty="0">
                  <a:solidFill>
                    <a:schemeClr val="tx1"/>
                  </a:solidFill>
                </a:endParaRPr>
              </a:p>
              <a:p>
                <a:pPr marL="0" marR="5080" indent="0" algn="just">
                  <a:lnSpc>
                    <a:spcPct val="105400"/>
                  </a:lnSpc>
                  <a:spcBef>
                    <a:spcPts val="325"/>
                  </a:spcBef>
                  <a:buNone/>
                </a:pPr>
                <a:endParaRPr lang="en-US" dirty="0">
                  <a:solidFill>
                    <a:schemeClr val="tx1"/>
                  </a:solidFill>
                </a:endParaRPr>
              </a:p>
            </p:txBody>
          </p:sp>
        </mc:Choice>
        <mc:Fallback xmlns="">
          <p:sp>
            <p:nvSpPr>
              <p:cNvPr id="3" name="Content Placeholder 2">
                <a:extLst>
                  <a:ext uri="{FF2B5EF4-FFF2-40B4-BE49-F238E27FC236}">
                    <a16:creationId xmlns:a16="http://schemas.microsoft.com/office/drawing/2014/main"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10846559" cy="4756245"/>
              </a:xfrm>
              <a:blipFill>
                <a:blip r:embed="rId2"/>
                <a:stretch>
                  <a:fillRect l="-674" r="-618"/>
                </a:stretch>
              </a:blipFill>
            </p:spPr>
            <p:txBody>
              <a:bodyPr/>
              <a:lstStyle/>
              <a:p>
                <a:r>
                  <a:rPr lang="en-US">
                    <a:noFill/>
                  </a:rPr>
                  <a:t> </a:t>
                </a:r>
              </a:p>
            </p:txBody>
          </p:sp>
        </mc:Fallback>
      </mc:AlternateContent>
    </p:spTree>
    <p:extLst>
      <p:ext uri="{BB962C8B-B14F-4D97-AF65-F5344CB8AC3E}">
        <p14:creationId xmlns:p14="http://schemas.microsoft.com/office/powerpoint/2010/main" val="169837649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7.7 Improper </a:t>
            </a:r>
            <a:r>
              <a:rPr lang="en-US" sz="3100" dirty="0"/>
              <a:t>Integrals (</a:t>
            </a:r>
            <a:r>
              <a:rPr lang="en-US" sz="3100" dirty="0" smtClean="0"/>
              <a:t>24 </a:t>
            </a:r>
            <a:r>
              <a:rPr lang="en-US" sz="3100" dirty="0"/>
              <a:t>of 25)</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2800" dirty="0"/>
              <a:t/>
            </a:r>
            <a:br>
              <a:rPr lang="en-US" sz="2800" dirty="0"/>
            </a:br>
            <a:endParaRPr lang="en-US"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799" y="1371600"/>
                <a:ext cx="10846559" cy="4756245"/>
              </a:xfrm>
            </p:spPr>
            <p:txBody>
              <a:bodyPr>
                <a:noAutofit/>
              </a:bodyPr>
              <a:lstStyle/>
              <a:p>
                <a:pPr marL="36900" indent="0">
                  <a:lnSpc>
                    <a:spcPct val="100000"/>
                  </a:lnSpc>
                  <a:buNone/>
                </a:pPr>
                <a:r>
                  <a:rPr lang="en-US" spc="-15" dirty="0">
                    <a:solidFill>
                      <a:schemeClr val="tx1"/>
                    </a:solidFill>
                  </a:rPr>
                  <a:t>Ha</a:t>
                </a:r>
                <a:r>
                  <a:rPr lang="en-US" spc="-5" dirty="0">
                    <a:solidFill>
                      <a:schemeClr val="tx1"/>
                    </a:solidFill>
                  </a:rPr>
                  <a:t>d </a:t>
                </a:r>
                <a:r>
                  <a:rPr lang="en-US" spc="-15" dirty="0">
                    <a:solidFill>
                      <a:schemeClr val="tx1"/>
                    </a:solidFill>
                  </a:rPr>
                  <a:t>w</a:t>
                </a:r>
                <a:r>
                  <a:rPr lang="en-US" spc="-5" dirty="0">
                    <a:solidFill>
                      <a:schemeClr val="tx1"/>
                    </a:solidFill>
                  </a:rPr>
                  <a:t>e </a:t>
                </a:r>
                <a:r>
                  <a:rPr lang="en-US" spc="-10" dirty="0">
                    <a:solidFill>
                      <a:schemeClr val="tx1"/>
                    </a:solidFill>
                  </a:rPr>
                  <a:t>no</a:t>
                </a:r>
                <a:r>
                  <a:rPr lang="en-US" spc="-5" dirty="0">
                    <a:solidFill>
                      <a:schemeClr val="tx1"/>
                    </a:solidFill>
                  </a:rPr>
                  <a:t>t </a:t>
                </a:r>
                <a:r>
                  <a:rPr lang="en-US" spc="-10" dirty="0">
                    <a:solidFill>
                      <a:schemeClr val="tx1"/>
                    </a:solidFill>
                  </a:rPr>
                  <a:t>bee</a:t>
                </a:r>
                <a:r>
                  <a:rPr lang="en-US" spc="-5" dirty="0">
                    <a:solidFill>
                      <a:schemeClr val="tx1"/>
                    </a:solidFill>
                  </a:rPr>
                  <a:t>n</a:t>
                </a:r>
                <a:r>
                  <a:rPr lang="en-US" dirty="0">
                    <a:solidFill>
                      <a:schemeClr val="tx1"/>
                    </a:solidFill>
                  </a:rPr>
                  <a:t> </a:t>
                </a:r>
                <a:r>
                  <a:rPr lang="en-US" spc="-10" dirty="0">
                    <a:solidFill>
                      <a:schemeClr val="tx1"/>
                    </a:solidFill>
                  </a:rPr>
                  <a:t>thinking</a:t>
                </a:r>
                <a:r>
                  <a:rPr lang="en-US" spc="-5" dirty="0">
                    <a:solidFill>
                      <a:schemeClr val="tx1"/>
                    </a:solidFill>
                  </a:rPr>
                  <a:t>,</a:t>
                </a:r>
                <a:r>
                  <a:rPr lang="en-US" dirty="0">
                    <a:solidFill>
                      <a:schemeClr val="tx1"/>
                    </a:solidFill>
                  </a:rPr>
                  <a:t> </a:t>
                </a:r>
                <a:r>
                  <a:rPr lang="en-US" spc="-15" dirty="0">
                    <a:solidFill>
                      <a:schemeClr val="tx1"/>
                    </a:solidFill>
                  </a:rPr>
                  <a:t>w</a:t>
                </a:r>
                <a:r>
                  <a:rPr lang="en-US" spc="-5" dirty="0">
                    <a:solidFill>
                      <a:schemeClr val="tx1"/>
                    </a:solidFill>
                  </a:rPr>
                  <a:t>e </a:t>
                </a:r>
                <a:r>
                  <a:rPr lang="en-US" spc="-15" dirty="0">
                    <a:solidFill>
                      <a:schemeClr val="tx1"/>
                    </a:solidFill>
                  </a:rPr>
                  <a:t>migh</a:t>
                </a:r>
                <a:r>
                  <a:rPr lang="en-US" spc="-5" dirty="0">
                    <a:solidFill>
                      <a:schemeClr val="tx1"/>
                    </a:solidFill>
                  </a:rPr>
                  <a:t>t </a:t>
                </a:r>
                <a:r>
                  <a:rPr lang="en-US" spc="-10" dirty="0">
                    <a:solidFill>
                      <a:schemeClr val="tx1"/>
                    </a:solidFill>
                  </a:rPr>
                  <a:t>hav</a:t>
                </a:r>
                <a:r>
                  <a:rPr lang="en-US" spc="-5" dirty="0">
                    <a:solidFill>
                      <a:schemeClr val="tx1"/>
                    </a:solidFill>
                  </a:rPr>
                  <a:t>e</a:t>
                </a:r>
                <a:r>
                  <a:rPr lang="en-US" dirty="0">
                    <a:solidFill>
                      <a:schemeClr val="tx1"/>
                    </a:solidFill>
                  </a:rPr>
                  <a:t> </a:t>
                </a:r>
                <a:r>
                  <a:rPr lang="en-US" spc="-10" dirty="0">
                    <a:solidFill>
                      <a:schemeClr val="tx1"/>
                    </a:solidFill>
                  </a:rPr>
                  <a:t>trie</a:t>
                </a:r>
                <a:r>
                  <a:rPr lang="en-US" spc="-5" dirty="0">
                    <a:solidFill>
                      <a:schemeClr val="tx1"/>
                    </a:solidFill>
                  </a:rPr>
                  <a:t>d to </a:t>
                </a:r>
                <a:r>
                  <a:rPr lang="en-US" spc="-10" dirty="0">
                    <a:solidFill>
                      <a:schemeClr val="tx1"/>
                    </a:solidFill>
                  </a:rPr>
                  <a:t>us</a:t>
                </a:r>
                <a:r>
                  <a:rPr lang="en-US" spc="-5" dirty="0">
                    <a:solidFill>
                      <a:schemeClr val="tx1"/>
                    </a:solidFill>
                  </a:rPr>
                  <a:t>e </a:t>
                </a:r>
                <a:r>
                  <a:rPr lang="en-US" spc="-10" dirty="0">
                    <a:solidFill>
                      <a:schemeClr val="tx1"/>
                    </a:solidFill>
                  </a:rPr>
                  <a:t>th</a:t>
                </a:r>
                <a:r>
                  <a:rPr lang="en-US" spc="-5" dirty="0">
                    <a:solidFill>
                      <a:schemeClr val="tx1"/>
                    </a:solidFill>
                  </a:rPr>
                  <a:t>e i</a:t>
                </a:r>
                <a:r>
                  <a:rPr lang="en-US" spc="-10" dirty="0">
                    <a:solidFill>
                      <a:schemeClr val="tx1"/>
                    </a:solidFill>
                  </a:rPr>
                  <a:t>nequality </a:t>
                </a:r>
                <a14:m>
                  <m:oMath xmlns:m="http://schemas.openxmlformats.org/officeDocument/2006/math">
                    <m:f>
                      <m:fPr>
                        <m:ctrlPr>
                          <a:rPr lang="en-US" i="1">
                            <a:solidFill>
                              <a:schemeClr val="tx1"/>
                            </a:solidFill>
                            <a:latin typeface="Cambria Math" panose="02040503050406030204" pitchFamily="18" charset="0"/>
                          </a:rPr>
                        </m:ctrlPr>
                      </m:fPr>
                      <m:num>
                        <m:r>
                          <a:rPr lang="en-US" i="1">
                            <a:solidFill>
                              <a:schemeClr val="tx1"/>
                            </a:solidFill>
                            <a:latin typeface="Cambria Math" panose="02040503050406030204" pitchFamily="18" charset="0"/>
                          </a:rPr>
                          <m:t>1</m:t>
                        </m:r>
                      </m:num>
                      <m:den>
                        <m:rad>
                          <m:radPr>
                            <m:degHide m:val="on"/>
                            <m:ctrlPr>
                              <a:rPr lang="en-US" i="1" spc="5">
                                <a:solidFill>
                                  <a:schemeClr val="tx1"/>
                                </a:solidFill>
                                <a:latin typeface="Cambria Math" panose="02040503050406030204" pitchFamily="18" charset="0"/>
                              </a:rPr>
                            </m:ctrlPr>
                          </m:radPr>
                          <m:deg/>
                          <m:e>
                            <m:r>
                              <a:rPr lang="en-US" i="1" spc="5">
                                <a:solidFill>
                                  <a:schemeClr val="tx1"/>
                                </a:solidFill>
                                <a:latin typeface="Cambria Math" panose="02040503050406030204" pitchFamily="18" charset="0"/>
                              </a:rPr>
                              <m:t>𝑥</m:t>
                            </m:r>
                          </m:e>
                        </m:rad>
                        <m:r>
                          <a:rPr lang="en-US" b="0" i="1" spc="5" smtClean="0">
                            <a:solidFill>
                              <a:schemeClr val="tx1"/>
                            </a:solidFill>
                            <a:latin typeface="Cambria Math" panose="02040503050406030204" pitchFamily="18" charset="0"/>
                          </a:rPr>
                          <m:t> </m:t>
                        </m:r>
                        <m:r>
                          <a:rPr lang="en-US" i="1" spc="5">
                            <a:solidFill>
                              <a:schemeClr val="tx1"/>
                            </a:solidFill>
                            <a:latin typeface="Cambria Math" panose="02040503050406030204" pitchFamily="18" charset="0"/>
                          </a:rPr>
                          <m:t>+</m:t>
                        </m:r>
                        <m:r>
                          <a:rPr lang="en-US" b="0" i="1" spc="5" smtClean="0">
                            <a:solidFill>
                              <a:schemeClr val="tx1"/>
                            </a:solidFill>
                            <a:latin typeface="Cambria Math" panose="02040503050406030204" pitchFamily="18" charset="0"/>
                          </a:rPr>
                          <m:t> </m:t>
                        </m:r>
                        <m:sSup>
                          <m:sSupPr>
                            <m:ctrlPr>
                              <a:rPr lang="en-US" i="1" spc="5">
                                <a:solidFill>
                                  <a:schemeClr val="tx1"/>
                                </a:solidFill>
                                <a:latin typeface="Cambria Math" panose="02040503050406030204" pitchFamily="18" charset="0"/>
                              </a:rPr>
                            </m:ctrlPr>
                          </m:sSupPr>
                          <m:e>
                            <m:r>
                              <a:rPr lang="en-US" i="1" spc="5">
                                <a:solidFill>
                                  <a:schemeClr val="tx1"/>
                                </a:solidFill>
                                <a:latin typeface="Cambria Math" panose="02040503050406030204" pitchFamily="18" charset="0"/>
                              </a:rPr>
                              <m:t>𝑒</m:t>
                            </m:r>
                          </m:e>
                          <m:sup>
                            <m:r>
                              <a:rPr lang="en-US" i="1" spc="5">
                                <a:solidFill>
                                  <a:schemeClr val="tx1"/>
                                </a:solidFill>
                                <a:latin typeface="Cambria Math" panose="02040503050406030204" pitchFamily="18" charset="0"/>
                              </a:rPr>
                              <m:t>3</m:t>
                            </m:r>
                            <m:r>
                              <a:rPr lang="en-US" i="1" spc="5">
                                <a:solidFill>
                                  <a:schemeClr val="tx1"/>
                                </a:solidFill>
                                <a:latin typeface="Cambria Math" panose="02040503050406030204" pitchFamily="18" charset="0"/>
                              </a:rPr>
                              <m:t>𝑥</m:t>
                            </m:r>
                          </m:sup>
                        </m:sSup>
                      </m:den>
                    </m:f>
                    <m:r>
                      <a:rPr lang="en-US" i="1">
                        <a:solidFill>
                          <a:schemeClr val="tx1"/>
                        </a:solidFill>
                        <a:latin typeface="Cambria Math" panose="02040503050406030204" pitchFamily="18" charset="0"/>
                        <a:ea typeface="Cambria Math" panose="02040503050406030204" pitchFamily="18" charset="0"/>
                      </a:rPr>
                      <m:t>≤</m:t>
                    </m:r>
                    <m:f>
                      <m:fPr>
                        <m:ctrlPr>
                          <a:rPr lang="en-US" i="1" smtClean="0">
                            <a:solidFill>
                              <a:schemeClr val="tx1"/>
                            </a:solidFill>
                            <a:latin typeface="Cambria Math" panose="02040503050406030204" pitchFamily="18" charset="0"/>
                            <a:ea typeface="Cambria Math" panose="02040503050406030204" pitchFamily="18" charset="0"/>
                          </a:rPr>
                        </m:ctrlPr>
                      </m:fPr>
                      <m:num>
                        <m:r>
                          <a:rPr lang="en-US" b="0" i="1" smtClean="0">
                            <a:solidFill>
                              <a:schemeClr val="tx1"/>
                            </a:solidFill>
                            <a:latin typeface="Cambria Math" panose="02040503050406030204" pitchFamily="18" charset="0"/>
                            <a:ea typeface="Cambria Math" panose="02040503050406030204" pitchFamily="18" charset="0"/>
                          </a:rPr>
                          <m:t>1</m:t>
                        </m:r>
                      </m:num>
                      <m:den>
                        <m:rad>
                          <m:radPr>
                            <m:degHide m:val="on"/>
                            <m:ctrlPr>
                              <a:rPr lang="en-US" i="1" smtClean="0">
                                <a:solidFill>
                                  <a:schemeClr val="tx1"/>
                                </a:solidFill>
                                <a:latin typeface="Cambria Math" panose="02040503050406030204" pitchFamily="18" charset="0"/>
                                <a:ea typeface="Cambria Math" panose="02040503050406030204" pitchFamily="18" charset="0"/>
                              </a:rPr>
                            </m:ctrlPr>
                          </m:radPr>
                          <m:deg/>
                          <m:e>
                            <m:r>
                              <a:rPr lang="en-US" b="0" i="1" smtClean="0">
                                <a:solidFill>
                                  <a:schemeClr val="tx1"/>
                                </a:solidFill>
                                <a:latin typeface="Cambria Math" panose="02040503050406030204" pitchFamily="18" charset="0"/>
                                <a:ea typeface="Cambria Math" panose="02040503050406030204" pitchFamily="18" charset="0"/>
                              </a:rPr>
                              <m:t>𝑥</m:t>
                            </m:r>
                          </m:e>
                        </m:rad>
                      </m:den>
                    </m:f>
                  </m:oMath>
                </a14:m>
                <a:r>
                  <a:rPr lang="en-US" dirty="0">
                    <a:solidFill>
                      <a:schemeClr val="tx1"/>
                    </a:solidFill>
                  </a:rPr>
                  <a:t>. However, </a:t>
                </a:r>
                <a14:m>
                  <m:oMath xmlns:m="http://schemas.openxmlformats.org/officeDocument/2006/math">
                    <m:nary>
                      <m:naryPr>
                        <m:ctrlPr>
                          <a:rPr lang="en-US" i="1" smtClean="0">
                            <a:solidFill>
                              <a:schemeClr val="tx1"/>
                            </a:solidFill>
                            <a:latin typeface="Cambria Math" panose="02040503050406030204" pitchFamily="18" charset="0"/>
                            <a:cs typeface="Times New Roman"/>
                          </a:rPr>
                        </m:ctrlPr>
                      </m:naryPr>
                      <m:sub>
                        <m:r>
                          <m:rPr>
                            <m:brk m:alnAt="23"/>
                          </m:rPr>
                          <a:rPr lang="en-US" b="0" i="1" smtClean="0">
                            <a:solidFill>
                              <a:schemeClr val="tx1"/>
                            </a:solidFill>
                            <a:latin typeface="Cambria Math" panose="02040503050406030204" pitchFamily="18" charset="0"/>
                            <a:cs typeface="Times New Roman"/>
                          </a:rPr>
                          <m:t>1</m:t>
                        </m:r>
                      </m:sub>
                      <m:sup>
                        <m:r>
                          <a:rPr lang="en-US" i="1" smtClean="0">
                            <a:solidFill>
                              <a:schemeClr val="tx1"/>
                            </a:solidFill>
                            <a:latin typeface="Cambria Math" panose="02040503050406030204" pitchFamily="18" charset="0"/>
                            <a:ea typeface="Cambria Math" panose="02040503050406030204" pitchFamily="18" charset="0"/>
                            <a:cs typeface="Times New Roman"/>
                          </a:rPr>
                          <m:t>∞</m:t>
                        </m:r>
                      </m:sup>
                      <m:e>
                        <m:f>
                          <m:fPr>
                            <m:ctrlPr>
                              <a:rPr lang="en-US" i="1" smtClean="0">
                                <a:solidFill>
                                  <a:schemeClr val="tx1"/>
                                </a:solidFill>
                                <a:latin typeface="Cambria Math" panose="02040503050406030204" pitchFamily="18" charset="0"/>
                                <a:cs typeface="Times New Roman"/>
                              </a:rPr>
                            </m:ctrlPr>
                          </m:fPr>
                          <m:num>
                            <m:r>
                              <a:rPr lang="en-US" b="0" i="1" smtClean="0">
                                <a:solidFill>
                                  <a:schemeClr val="tx1"/>
                                </a:solidFill>
                                <a:latin typeface="Cambria Math" panose="02040503050406030204" pitchFamily="18" charset="0"/>
                                <a:cs typeface="Times New Roman"/>
                              </a:rPr>
                              <m:t>𝑑𝑥</m:t>
                            </m:r>
                          </m:num>
                          <m:den>
                            <m:rad>
                              <m:radPr>
                                <m:degHide m:val="on"/>
                                <m:ctrlPr>
                                  <a:rPr lang="en-US" i="1" smtClean="0">
                                    <a:solidFill>
                                      <a:schemeClr val="tx1"/>
                                    </a:solidFill>
                                    <a:latin typeface="Cambria Math" panose="02040503050406030204" pitchFamily="18" charset="0"/>
                                    <a:cs typeface="Times New Roman"/>
                                  </a:rPr>
                                </m:ctrlPr>
                              </m:radPr>
                              <m:deg/>
                              <m:e>
                                <m:r>
                                  <a:rPr lang="en-US" b="0" i="1" smtClean="0">
                                    <a:solidFill>
                                      <a:schemeClr val="tx1"/>
                                    </a:solidFill>
                                    <a:latin typeface="Cambria Math" panose="02040503050406030204" pitchFamily="18" charset="0"/>
                                    <a:cs typeface="Times New Roman"/>
                                  </a:rPr>
                                  <m:t>𝑥</m:t>
                                </m:r>
                              </m:e>
                            </m:rad>
                          </m:den>
                        </m:f>
                      </m:e>
                    </m:nary>
                  </m:oMath>
                </a14:m>
                <a:r>
                  <a:rPr lang="en-US" dirty="0">
                    <a:solidFill>
                      <a:schemeClr val="tx1"/>
                    </a:solidFill>
                  </a:rPr>
                  <a:t> </a:t>
                </a:r>
                <a:r>
                  <a:rPr lang="en-US" spc="-10" dirty="0">
                    <a:solidFill>
                      <a:schemeClr val="tx1"/>
                    </a:solidFill>
                  </a:rPr>
                  <a:t>diverge</a:t>
                </a:r>
                <a:r>
                  <a:rPr lang="en-US" spc="-5" dirty="0">
                    <a:solidFill>
                      <a:schemeClr val="tx1"/>
                    </a:solidFill>
                  </a:rPr>
                  <a:t>s</a:t>
                </a:r>
                <a:r>
                  <a:rPr lang="en-US" spc="114" dirty="0">
                    <a:solidFill>
                      <a:schemeClr val="tx1"/>
                    </a:solidFill>
                  </a:rPr>
                  <a:t> </a:t>
                </a:r>
                <a:r>
                  <a:rPr lang="en-US" spc="-5" dirty="0">
                    <a:solidFill>
                      <a:schemeClr val="tx1"/>
                    </a:solidFill>
                  </a:rPr>
                  <a:t>(</a:t>
                </a:r>
                <a:r>
                  <a:rPr lang="en-US" spc="-140" dirty="0">
                    <a:solidFill>
                      <a:schemeClr val="tx1"/>
                    </a:solidFill>
                  </a:rPr>
                  <a:t> </a:t>
                </a:r>
                <a:r>
                  <a:rPr lang="en-US" i="1" spc="25" dirty="0">
                    <a:solidFill>
                      <a:schemeClr val="tx1"/>
                    </a:solidFill>
                  </a:rPr>
                  <a:t>p</a:t>
                </a:r>
                <a:r>
                  <a:rPr lang="en-US" spc="-5" dirty="0">
                    <a:solidFill>
                      <a:schemeClr val="tx1"/>
                    </a:solidFill>
                  </a:rPr>
                  <a:t>-integral</a:t>
                </a:r>
                <a:r>
                  <a:rPr lang="en-US" spc="114" dirty="0">
                    <a:solidFill>
                      <a:schemeClr val="tx1"/>
                    </a:solidFill>
                  </a:rPr>
                  <a:t> </a:t>
                </a:r>
                <a:r>
                  <a:rPr lang="en-US" spc="-5" dirty="0">
                    <a:solidFill>
                      <a:schemeClr val="tx1"/>
                    </a:solidFill>
                  </a:rPr>
                  <a:t>with</a:t>
                </a:r>
                <a:r>
                  <a:rPr lang="en-US" dirty="0">
                    <a:solidFill>
                      <a:schemeClr val="tx1"/>
                    </a:solidFill>
                  </a:rPr>
                  <a:t> </a:t>
                </a:r>
                <a:r>
                  <a:rPr lang="en-US" i="1" spc="-5" dirty="0">
                    <a:solidFill>
                      <a:schemeClr val="tx1"/>
                    </a:solidFill>
                  </a:rPr>
                  <a:t>p</a:t>
                </a:r>
                <a:r>
                  <a:rPr lang="en-US" i="1" spc="55" dirty="0">
                    <a:solidFill>
                      <a:schemeClr val="tx1"/>
                    </a:solidFill>
                  </a:rPr>
                  <a:t> </a:t>
                </a:r>
                <a:r>
                  <a:rPr lang="en-US" i="1" spc="-50" dirty="0">
                    <a:solidFill>
                      <a:schemeClr val="tx1"/>
                    </a:solidFill>
                  </a:rPr>
                  <a:t>&lt;</a:t>
                </a:r>
                <a:r>
                  <a:rPr lang="en-US" i="1" spc="-80" dirty="0">
                    <a:solidFill>
                      <a:schemeClr val="tx1"/>
                    </a:solidFill>
                  </a:rPr>
                  <a:t> </a:t>
                </a:r>
                <a:r>
                  <a:rPr lang="en-US" spc="-10" dirty="0">
                    <a:solidFill>
                      <a:schemeClr val="tx1"/>
                    </a:solidFill>
                  </a:rPr>
                  <a:t>1)</a:t>
                </a:r>
                <a:r>
                  <a:rPr lang="en-US" spc="-5" dirty="0">
                    <a:solidFill>
                      <a:schemeClr val="tx1"/>
                    </a:solidFill>
                  </a:rPr>
                  <a:t>,</a:t>
                </a:r>
                <a:r>
                  <a:rPr lang="en-US" spc="114" dirty="0">
                    <a:solidFill>
                      <a:schemeClr val="tx1"/>
                    </a:solidFill>
                  </a:rPr>
                  <a:t> </a:t>
                </a:r>
                <a:r>
                  <a:rPr lang="en-US" spc="-10" dirty="0">
                    <a:solidFill>
                      <a:schemeClr val="tx1"/>
                    </a:solidFill>
                  </a:rPr>
                  <a:t>an</a:t>
                </a:r>
                <a:r>
                  <a:rPr lang="en-US" spc="-5" dirty="0">
                    <a:solidFill>
                      <a:schemeClr val="tx1"/>
                    </a:solidFill>
                  </a:rPr>
                  <a:t>d</a:t>
                </a:r>
                <a:r>
                  <a:rPr lang="en-US" spc="114" dirty="0">
                    <a:solidFill>
                      <a:schemeClr val="tx1"/>
                    </a:solidFill>
                  </a:rPr>
                  <a:t> </a:t>
                </a:r>
                <a:r>
                  <a:rPr lang="en-US" spc="-10" dirty="0">
                    <a:solidFill>
                      <a:schemeClr val="tx1"/>
                    </a:solidFill>
                  </a:rPr>
                  <a:t>thi</a:t>
                </a:r>
                <a:r>
                  <a:rPr lang="en-US" spc="-5" dirty="0">
                    <a:solidFill>
                      <a:schemeClr val="tx1"/>
                    </a:solidFill>
                  </a:rPr>
                  <a:t>s</a:t>
                </a:r>
                <a:r>
                  <a:rPr lang="en-US" spc="114" dirty="0">
                    <a:solidFill>
                      <a:schemeClr val="tx1"/>
                    </a:solidFill>
                  </a:rPr>
                  <a:t> </a:t>
                </a:r>
                <a:r>
                  <a:rPr lang="en-US" spc="-10" dirty="0">
                    <a:solidFill>
                      <a:schemeClr val="tx1"/>
                    </a:solidFill>
                  </a:rPr>
                  <a:t>say</a:t>
                </a:r>
                <a:r>
                  <a:rPr lang="en-US" spc="-5" dirty="0">
                    <a:solidFill>
                      <a:schemeClr val="tx1"/>
                    </a:solidFill>
                  </a:rPr>
                  <a:t>s</a:t>
                </a:r>
                <a:r>
                  <a:rPr lang="en-US" spc="114" dirty="0">
                    <a:solidFill>
                      <a:schemeClr val="tx1"/>
                    </a:solidFill>
                  </a:rPr>
                  <a:t> </a:t>
                </a:r>
                <a:r>
                  <a:rPr lang="en-US" spc="-10" dirty="0">
                    <a:solidFill>
                      <a:schemeClr val="tx1"/>
                    </a:solidFill>
                  </a:rPr>
                  <a:t>nothin</a:t>
                </a:r>
                <a:r>
                  <a:rPr lang="en-US" spc="-5" dirty="0">
                    <a:solidFill>
                      <a:schemeClr val="tx1"/>
                    </a:solidFill>
                  </a:rPr>
                  <a:t>g</a:t>
                </a:r>
                <a:r>
                  <a:rPr lang="en-US" spc="114" dirty="0">
                    <a:solidFill>
                      <a:schemeClr val="tx1"/>
                    </a:solidFill>
                  </a:rPr>
                  <a:t> </a:t>
                </a:r>
                <a:r>
                  <a:rPr lang="en-US" spc="-10" dirty="0">
                    <a:solidFill>
                      <a:schemeClr val="tx1"/>
                    </a:solidFill>
                  </a:rPr>
                  <a:t>abou</a:t>
                </a:r>
                <a:r>
                  <a:rPr lang="en-US" spc="-5" dirty="0">
                    <a:solidFill>
                      <a:schemeClr val="tx1"/>
                    </a:solidFill>
                  </a:rPr>
                  <a:t>t</a:t>
                </a:r>
                <a:r>
                  <a:rPr lang="en-US" spc="114" dirty="0">
                    <a:solidFill>
                      <a:schemeClr val="tx1"/>
                    </a:solidFill>
                  </a:rPr>
                  <a:t> </a:t>
                </a:r>
                <a:r>
                  <a:rPr lang="en-US" spc="-10" dirty="0">
                    <a:solidFill>
                      <a:schemeClr val="tx1"/>
                    </a:solidFill>
                  </a:rPr>
                  <a:t>our </a:t>
                </a:r>
                <a:r>
                  <a:rPr lang="en-US" spc="-5" dirty="0">
                    <a:solidFill>
                      <a:schemeClr val="tx1"/>
                    </a:solidFill>
                  </a:rPr>
                  <a:t>smaller integral</a:t>
                </a:r>
                <a:r>
                  <a:rPr lang="en-US" dirty="0">
                    <a:solidFill>
                      <a:schemeClr val="tx1"/>
                    </a:solidFill>
                  </a:rPr>
                  <a:t> </a:t>
                </a:r>
                <a:r>
                  <a:rPr lang="en-US" spc="-5" dirty="0">
                    <a:solidFill>
                      <a:schemeClr val="tx1"/>
                    </a:solidFill>
                  </a:rPr>
                  <a:t>(Figure 11).</a:t>
                </a:r>
                <a:endParaRPr lang="en-US" dirty="0">
                  <a:solidFill>
                    <a:schemeClr val="tx1"/>
                  </a:solidFill>
                </a:endParaRPr>
              </a:p>
              <a:p>
                <a:pPr marL="36900" indent="0">
                  <a:lnSpc>
                    <a:spcPct val="100000"/>
                  </a:lnSpc>
                  <a:buNone/>
                </a:pPr>
                <a:endParaRPr lang="en-US" dirty="0">
                  <a:latin typeface="Times New Roman"/>
                  <a:cs typeface="Times New Roman"/>
                </a:endParaRPr>
              </a:p>
            </p:txBody>
          </p:sp>
        </mc:Choice>
        <mc:Fallback xmlns="">
          <p:sp>
            <p:nvSpPr>
              <p:cNvPr id="3" name="Content Placeholder 2">
                <a:extLst>
                  <a:ext uri="{FF2B5EF4-FFF2-40B4-BE49-F238E27FC236}">
                    <a16:creationId xmlns:a16="http://schemas.microsoft.com/office/drawing/2014/main"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10846559" cy="4756245"/>
              </a:xfrm>
              <a:blipFill>
                <a:blip r:embed="rId2"/>
                <a:stretch>
                  <a:fillRect l="-337"/>
                </a:stretch>
              </a:blipFill>
            </p:spPr>
            <p:txBody>
              <a:bodyPr/>
              <a:lstStyle/>
              <a:p>
                <a:r>
                  <a:rPr lang="en-US">
                    <a:noFill/>
                  </a:rPr>
                  <a:t> </a:t>
                </a:r>
              </a:p>
            </p:txBody>
          </p:sp>
        </mc:Fallback>
      </mc:AlternateContent>
      <p:pic>
        <p:nvPicPr>
          <p:cNvPr id="4" name="Picture 3" descr="A graph shows the curves y equals 1 over the square root of x and y equals 1 over the quantity square root of x plus e raised to the power 3 x in the first quadrant. &#10;The x axis is marked with a tick mark at 1 and the y axis is marked with a tick mark at 1. The graph of y equals 1 over square root of x is a decreasing concave up function from its vertical asymptote of x equals 0 to its horizontal asymptote of y equals 0, and lies above the graph of y equals 1 over the quantity square root of x plus e raised to the power 3 x, which decreases from its y intercept at (0, 1) to a horizontal asymptote of y equals 0. The two graphs do not intersect. ">
            <a:extLst>
              <a:ext uri="{FF2B5EF4-FFF2-40B4-BE49-F238E27FC236}">
                <a16:creationId xmlns="" xmlns:a16="http://schemas.microsoft.com/office/drawing/2014/main" id="{0E53A082-B5D1-4076-8539-2549A821B3A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73259" y="2930088"/>
            <a:ext cx="2864820" cy="2985649"/>
          </a:xfrm>
          <a:prstGeom prst="rect">
            <a:avLst/>
          </a:prstGeom>
        </p:spPr>
      </p:pic>
    </p:spTree>
    <p:extLst>
      <p:ext uri="{BB962C8B-B14F-4D97-AF65-F5344CB8AC3E}">
        <p14:creationId xmlns:p14="http://schemas.microsoft.com/office/powerpoint/2010/main" val="68116846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7.7 Improper </a:t>
            </a:r>
            <a:r>
              <a:rPr lang="en-US" sz="3100" dirty="0"/>
              <a:t>Integrals (</a:t>
            </a:r>
            <a:r>
              <a:rPr lang="en-US" sz="3100" dirty="0" smtClean="0"/>
              <a:t>25 </a:t>
            </a:r>
            <a:r>
              <a:rPr lang="en-US" sz="3100" dirty="0"/>
              <a:t>of 25)</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2800" dirty="0"/>
              <a:t/>
            </a:r>
            <a:br>
              <a:rPr lang="en-US" sz="2800" dirty="0"/>
            </a:br>
            <a:endParaRPr lang="en-US"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799" y="1371600"/>
                <a:ext cx="10846559" cy="4756245"/>
              </a:xfrm>
            </p:spPr>
            <p:txBody>
              <a:bodyPr>
                <a:noAutofit/>
              </a:bodyPr>
              <a:lstStyle/>
              <a:p>
                <a:pPr marL="36900" indent="0">
                  <a:lnSpc>
                    <a:spcPct val="100000"/>
                  </a:lnSpc>
                  <a:buNone/>
                </a:pPr>
                <a:r>
                  <a:rPr lang="en-US" b="1" u="sng" dirty="0">
                    <a:solidFill>
                      <a:schemeClr val="tx1"/>
                    </a:solidFill>
                  </a:rPr>
                  <a:t>EXAMPLE</a:t>
                </a:r>
                <a:r>
                  <a:rPr lang="en-US" b="1" dirty="0">
                    <a:solidFill>
                      <a:schemeClr val="tx1"/>
                    </a:solidFill>
                  </a:rPr>
                  <a:t>: </a:t>
                </a:r>
                <a:r>
                  <a:rPr lang="en-US" b="1" spc="-10" dirty="0">
                    <a:solidFill>
                      <a:schemeClr val="tx1"/>
                    </a:solidFill>
                  </a:rPr>
                  <a:t>Endpoin</a:t>
                </a:r>
                <a:r>
                  <a:rPr lang="en-US" b="1" spc="-5" dirty="0">
                    <a:solidFill>
                      <a:schemeClr val="tx1"/>
                    </a:solidFill>
                  </a:rPr>
                  <a:t>t</a:t>
                </a:r>
                <a:r>
                  <a:rPr lang="en-US" b="1" spc="50" dirty="0">
                    <a:solidFill>
                      <a:schemeClr val="tx1"/>
                    </a:solidFill>
                  </a:rPr>
                  <a:t> </a:t>
                </a:r>
                <a:r>
                  <a:rPr lang="en-US" b="1" dirty="0">
                    <a:solidFill>
                      <a:schemeClr val="tx1"/>
                    </a:solidFill>
                  </a:rPr>
                  <a:t>Discontinuity </a:t>
                </a:r>
                <a:r>
                  <a:rPr lang="en-US" dirty="0">
                    <a:solidFill>
                      <a:schemeClr val="tx1"/>
                    </a:solidFill>
                  </a:rPr>
                  <a:t>Does </a:t>
                </a:r>
                <a14:m>
                  <m:oMath xmlns:m="http://schemas.openxmlformats.org/officeDocument/2006/math">
                    <m:nary>
                      <m:naryPr>
                        <m:ctrlPr>
                          <a:rPr lang="en-US" i="1" smtClean="0">
                            <a:solidFill>
                              <a:schemeClr val="tx1"/>
                            </a:solidFill>
                            <a:latin typeface="Cambria Math" panose="02040503050406030204" pitchFamily="18" charset="0"/>
                          </a:rPr>
                        </m:ctrlPr>
                      </m:naryPr>
                      <m:sub>
                        <m:r>
                          <m:rPr>
                            <m:brk m:alnAt="23"/>
                          </m:rPr>
                          <a:rPr lang="en-US" b="0" i="1" smtClean="0">
                            <a:solidFill>
                              <a:schemeClr val="tx1"/>
                            </a:solidFill>
                            <a:latin typeface="Cambria Math" panose="02040503050406030204" pitchFamily="18" charset="0"/>
                          </a:rPr>
                          <m:t>0</m:t>
                        </m:r>
                      </m:sub>
                      <m:sup>
                        <m:r>
                          <a:rPr lang="en-US" b="0" i="1" smtClean="0">
                            <a:solidFill>
                              <a:schemeClr val="tx1"/>
                            </a:solidFill>
                            <a:latin typeface="Cambria Math" panose="02040503050406030204" pitchFamily="18" charset="0"/>
                          </a:rPr>
                          <m:t>0.5</m:t>
                        </m:r>
                      </m:sup>
                      <m:e>
                        <m:f>
                          <m:fPr>
                            <m:ctrlPr>
                              <a:rPr lang="en-US" i="1" smtClean="0">
                                <a:solidFill>
                                  <a:schemeClr val="tx1"/>
                                </a:solidFill>
                                <a:latin typeface="Cambria Math" panose="02040503050406030204" pitchFamily="18" charset="0"/>
                              </a:rPr>
                            </m:ctrlPr>
                          </m:fPr>
                          <m:num>
                            <m:r>
                              <a:rPr lang="en-US" b="0" i="1" smtClean="0">
                                <a:solidFill>
                                  <a:schemeClr val="tx1"/>
                                </a:solidFill>
                                <a:latin typeface="Cambria Math" panose="02040503050406030204" pitchFamily="18" charset="0"/>
                              </a:rPr>
                              <m:t>𝑑𝑥</m:t>
                            </m:r>
                          </m:num>
                          <m:den>
                            <m:sSup>
                              <m:sSupPr>
                                <m:ctrlPr>
                                  <a:rPr lang="en-US"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𝑥</m:t>
                                </m:r>
                              </m:e>
                              <m:sup>
                                <m:r>
                                  <a:rPr lang="en-US" b="0" i="1" smtClean="0">
                                    <a:solidFill>
                                      <a:schemeClr val="tx1"/>
                                    </a:solidFill>
                                    <a:latin typeface="Cambria Math" panose="02040503050406030204" pitchFamily="18" charset="0"/>
                                  </a:rPr>
                                  <m:t>8</m:t>
                                </m:r>
                              </m:sup>
                            </m:sSup>
                            <m:r>
                              <a:rPr lang="en-US" b="0" i="1" smtClean="0">
                                <a:solidFill>
                                  <a:schemeClr val="tx1"/>
                                </a:solidFill>
                                <a:latin typeface="Cambria Math" panose="02040503050406030204" pitchFamily="18" charset="0"/>
                              </a:rPr>
                              <m:t>+ </m:t>
                            </m:r>
                            <m:sSup>
                              <m:sSupPr>
                                <m:ctrlPr>
                                  <a:rPr lang="en-US"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𝑥</m:t>
                                </m:r>
                              </m:e>
                              <m:sup>
                                <m:r>
                                  <a:rPr lang="en-US" b="0" i="1" smtClean="0">
                                    <a:solidFill>
                                      <a:schemeClr val="tx1"/>
                                    </a:solidFill>
                                    <a:latin typeface="Cambria Math" panose="02040503050406030204" pitchFamily="18" charset="0"/>
                                  </a:rPr>
                                  <m:t>2</m:t>
                                </m:r>
                              </m:sup>
                            </m:sSup>
                          </m:den>
                        </m:f>
                      </m:e>
                    </m:nary>
                  </m:oMath>
                </a14:m>
                <a:r>
                  <a:rPr lang="en-US" dirty="0">
                    <a:solidFill>
                      <a:schemeClr val="tx1"/>
                    </a:solidFill>
                  </a:rPr>
                  <a:t> converge? </a:t>
                </a:r>
              </a:p>
              <a:p>
                <a:pPr marL="36900" indent="0">
                  <a:lnSpc>
                    <a:spcPct val="100000"/>
                  </a:lnSpc>
                  <a:buNone/>
                </a:pPr>
                <a:r>
                  <a:rPr lang="en-US" dirty="0">
                    <a:solidFill>
                      <a:schemeClr val="tx1"/>
                    </a:solidFill>
                  </a:rPr>
                  <a:t>This integral is improper, since the denominator approaches 0 whenever </a:t>
                </a:r>
                <a:r>
                  <a:rPr lang="en-US" i="1" dirty="0">
                    <a:solidFill>
                      <a:schemeClr val="tx1"/>
                    </a:solidFill>
                  </a:rPr>
                  <a:t>x</a:t>
                </a:r>
                <a:r>
                  <a:rPr lang="en-US" dirty="0">
                    <a:solidFill>
                      <a:schemeClr val="tx1"/>
                    </a:solidFill>
                  </a:rPr>
                  <a:t> approaches 0. However, the estimate </a:t>
                </a:r>
                <a14:m>
                  <m:oMath xmlns:m="http://schemas.openxmlformats.org/officeDocument/2006/math">
                    <m:sSup>
                      <m:sSupPr>
                        <m:ctrlPr>
                          <a:rPr lang="en-US" i="1" smtClean="0">
                            <a:solidFill>
                              <a:schemeClr val="tx1"/>
                            </a:solidFill>
                            <a:latin typeface="Cambria Math" panose="02040503050406030204" pitchFamily="18" charset="0"/>
                            <a:cs typeface="Times New Roman"/>
                          </a:rPr>
                        </m:ctrlPr>
                      </m:sSupPr>
                      <m:e>
                        <m:r>
                          <a:rPr lang="en-US" b="0" i="1" smtClean="0">
                            <a:solidFill>
                              <a:schemeClr val="tx1"/>
                            </a:solidFill>
                            <a:latin typeface="Cambria Math" panose="02040503050406030204" pitchFamily="18" charset="0"/>
                            <a:cs typeface="Times New Roman"/>
                          </a:rPr>
                          <m:t>𝑥</m:t>
                        </m:r>
                      </m:e>
                      <m:sup>
                        <m:r>
                          <a:rPr lang="en-US" b="0" i="1" smtClean="0">
                            <a:solidFill>
                              <a:schemeClr val="tx1"/>
                            </a:solidFill>
                            <a:latin typeface="Cambria Math" panose="02040503050406030204" pitchFamily="18" charset="0"/>
                            <a:cs typeface="Times New Roman"/>
                          </a:rPr>
                          <m:t>8</m:t>
                        </m:r>
                      </m:sup>
                    </m:sSup>
                    <m:r>
                      <a:rPr lang="en-US" b="0" i="1" smtClean="0">
                        <a:solidFill>
                          <a:schemeClr val="tx1"/>
                        </a:solidFill>
                        <a:latin typeface="Cambria Math" panose="02040503050406030204" pitchFamily="18" charset="0"/>
                        <a:cs typeface="Times New Roman"/>
                      </a:rPr>
                      <m:t>+</m:t>
                    </m:r>
                    <m:sSup>
                      <m:sSupPr>
                        <m:ctrlPr>
                          <a:rPr lang="en-US" b="0" i="1" smtClean="0">
                            <a:solidFill>
                              <a:schemeClr val="tx1"/>
                            </a:solidFill>
                            <a:latin typeface="Cambria Math" panose="02040503050406030204" pitchFamily="18" charset="0"/>
                            <a:cs typeface="Times New Roman"/>
                          </a:rPr>
                        </m:ctrlPr>
                      </m:sSupPr>
                      <m:e>
                        <m:r>
                          <a:rPr lang="en-US" b="0" i="1" smtClean="0">
                            <a:solidFill>
                              <a:schemeClr val="tx1"/>
                            </a:solidFill>
                            <a:latin typeface="Cambria Math" panose="02040503050406030204" pitchFamily="18" charset="0"/>
                            <a:cs typeface="Times New Roman"/>
                          </a:rPr>
                          <m:t>𝑥</m:t>
                        </m:r>
                      </m:e>
                      <m:sup>
                        <m:r>
                          <a:rPr lang="en-US" b="0" i="1" smtClean="0">
                            <a:solidFill>
                              <a:schemeClr val="tx1"/>
                            </a:solidFill>
                            <a:latin typeface="Cambria Math" panose="02040503050406030204" pitchFamily="18" charset="0"/>
                            <a:cs typeface="Times New Roman"/>
                          </a:rPr>
                          <m:t>2</m:t>
                        </m:r>
                      </m:sup>
                    </m:sSup>
                    <m:r>
                      <a:rPr lang="en-US" b="0" i="1" smtClean="0">
                        <a:solidFill>
                          <a:schemeClr val="tx1"/>
                        </a:solidFill>
                        <a:latin typeface="Cambria Math" panose="02040503050406030204" pitchFamily="18" charset="0"/>
                        <a:ea typeface="Cambria Math" panose="02040503050406030204" pitchFamily="18" charset="0"/>
                        <a:cs typeface="Times New Roman"/>
                      </a:rPr>
                      <m:t>≥</m:t>
                    </m:r>
                    <m:sSup>
                      <m:sSupPr>
                        <m:ctrlPr>
                          <a:rPr lang="en-US" b="0" i="1" smtClean="0">
                            <a:solidFill>
                              <a:schemeClr val="tx1"/>
                            </a:solidFill>
                            <a:latin typeface="Cambria Math" panose="02040503050406030204" pitchFamily="18" charset="0"/>
                            <a:ea typeface="Cambria Math" panose="02040503050406030204" pitchFamily="18" charset="0"/>
                            <a:cs typeface="Times New Roman"/>
                          </a:rPr>
                        </m:ctrlPr>
                      </m:sSupPr>
                      <m:e>
                        <m:r>
                          <a:rPr lang="en-US" b="0" i="1" smtClean="0">
                            <a:solidFill>
                              <a:schemeClr val="tx1"/>
                            </a:solidFill>
                            <a:latin typeface="Cambria Math" panose="02040503050406030204" pitchFamily="18" charset="0"/>
                            <a:ea typeface="Cambria Math" panose="02040503050406030204" pitchFamily="18" charset="0"/>
                            <a:cs typeface="Times New Roman"/>
                          </a:rPr>
                          <m:t>𝑥</m:t>
                        </m:r>
                      </m:e>
                      <m:sup>
                        <m:r>
                          <a:rPr lang="en-US" b="0" i="1" smtClean="0">
                            <a:solidFill>
                              <a:schemeClr val="tx1"/>
                            </a:solidFill>
                            <a:latin typeface="Cambria Math" panose="02040503050406030204" pitchFamily="18" charset="0"/>
                            <a:ea typeface="Cambria Math" panose="02040503050406030204" pitchFamily="18" charset="0"/>
                            <a:cs typeface="Times New Roman"/>
                          </a:rPr>
                          <m:t>2</m:t>
                        </m:r>
                      </m:sup>
                    </m:sSup>
                  </m:oMath>
                </a14:m>
                <a:r>
                  <a:rPr lang="en-US" dirty="0">
                    <a:solidFill>
                      <a:schemeClr val="tx1"/>
                    </a:solidFill>
                  </a:rPr>
                  <a:t> does not help since it yields </a:t>
                </a:r>
                <a14:m>
                  <m:oMath xmlns:m="http://schemas.openxmlformats.org/officeDocument/2006/math">
                    <m:f>
                      <m:fPr>
                        <m:ctrlPr>
                          <a:rPr lang="en-US" i="1" smtClean="0">
                            <a:solidFill>
                              <a:schemeClr val="tx1"/>
                            </a:solidFill>
                            <a:latin typeface="Cambria Math" panose="02040503050406030204" pitchFamily="18" charset="0"/>
                            <a:cs typeface="Times New Roman"/>
                          </a:rPr>
                        </m:ctrlPr>
                      </m:fPr>
                      <m:num>
                        <m:r>
                          <a:rPr lang="en-US" b="0" i="1" smtClean="0">
                            <a:solidFill>
                              <a:schemeClr val="tx1"/>
                            </a:solidFill>
                            <a:latin typeface="Cambria Math" panose="02040503050406030204" pitchFamily="18" charset="0"/>
                            <a:cs typeface="Times New Roman"/>
                          </a:rPr>
                          <m:t>1</m:t>
                        </m:r>
                      </m:num>
                      <m:den>
                        <m:sSup>
                          <m:sSupPr>
                            <m:ctrlPr>
                              <a:rPr lang="en-US" i="1">
                                <a:solidFill>
                                  <a:schemeClr val="tx1"/>
                                </a:solidFill>
                                <a:latin typeface="Cambria Math" panose="02040503050406030204" pitchFamily="18" charset="0"/>
                                <a:cs typeface="Times New Roman"/>
                              </a:rPr>
                            </m:ctrlPr>
                          </m:sSupPr>
                          <m:e>
                            <m:r>
                              <a:rPr lang="en-US" i="1">
                                <a:solidFill>
                                  <a:schemeClr val="tx1"/>
                                </a:solidFill>
                                <a:latin typeface="Cambria Math" panose="02040503050406030204" pitchFamily="18" charset="0"/>
                                <a:cs typeface="Times New Roman"/>
                              </a:rPr>
                              <m:t>𝑥</m:t>
                            </m:r>
                          </m:e>
                          <m:sup>
                            <m:r>
                              <a:rPr lang="en-US" i="1">
                                <a:solidFill>
                                  <a:schemeClr val="tx1"/>
                                </a:solidFill>
                                <a:latin typeface="Cambria Math" panose="02040503050406030204" pitchFamily="18" charset="0"/>
                                <a:cs typeface="Times New Roman"/>
                              </a:rPr>
                              <m:t>8</m:t>
                            </m:r>
                          </m:sup>
                        </m:sSup>
                        <m:r>
                          <a:rPr lang="en-US" i="1">
                            <a:solidFill>
                              <a:schemeClr val="tx1"/>
                            </a:solidFill>
                            <a:latin typeface="Cambria Math" panose="02040503050406030204" pitchFamily="18" charset="0"/>
                            <a:cs typeface="Times New Roman"/>
                          </a:rPr>
                          <m:t>+</m:t>
                        </m:r>
                        <m:r>
                          <a:rPr lang="en-US" b="0" i="1" smtClean="0">
                            <a:solidFill>
                              <a:schemeClr val="tx1"/>
                            </a:solidFill>
                            <a:latin typeface="Cambria Math" panose="02040503050406030204" pitchFamily="18" charset="0"/>
                            <a:cs typeface="Times New Roman"/>
                          </a:rPr>
                          <m:t> </m:t>
                        </m:r>
                        <m:sSup>
                          <m:sSupPr>
                            <m:ctrlPr>
                              <a:rPr lang="en-US" i="1">
                                <a:solidFill>
                                  <a:schemeClr val="tx1"/>
                                </a:solidFill>
                                <a:latin typeface="Cambria Math" panose="02040503050406030204" pitchFamily="18" charset="0"/>
                                <a:cs typeface="Times New Roman"/>
                              </a:rPr>
                            </m:ctrlPr>
                          </m:sSupPr>
                          <m:e>
                            <m:r>
                              <a:rPr lang="en-US" i="1">
                                <a:solidFill>
                                  <a:schemeClr val="tx1"/>
                                </a:solidFill>
                                <a:latin typeface="Cambria Math" panose="02040503050406030204" pitchFamily="18" charset="0"/>
                                <a:cs typeface="Times New Roman"/>
                              </a:rPr>
                              <m:t>𝑥</m:t>
                            </m:r>
                          </m:e>
                          <m:sup>
                            <m:r>
                              <a:rPr lang="en-US" i="1">
                                <a:solidFill>
                                  <a:schemeClr val="tx1"/>
                                </a:solidFill>
                                <a:latin typeface="Cambria Math" panose="02040503050406030204" pitchFamily="18" charset="0"/>
                                <a:cs typeface="Times New Roman"/>
                              </a:rPr>
                              <m:t>2</m:t>
                            </m:r>
                          </m:sup>
                        </m:sSup>
                      </m:den>
                    </m:f>
                    <m:r>
                      <a:rPr lang="en-US" i="1" smtClean="0">
                        <a:solidFill>
                          <a:schemeClr val="tx1"/>
                        </a:solidFill>
                        <a:latin typeface="Cambria Math" panose="02040503050406030204" pitchFamily="18" charset="0"/>
                        <a:ea typeface="Cambria Math" panose="02040503050406030204" pitchFamily="18" charset="0"/>
                        <a:cs typeface="Times New Roman"/>
                      </a:rPr>
                      <m:t>≤</m:t>
                    </m:r>
                    <m:f>
                      <m:fPr>
                        <m:ctrlPr>
                          <a:rPr lang="en-US" i="1" smtClean="0">
                            <a:solidFill>
                              <a:schemeClr val="tx1"/>
                            </a:solidFill>
                            <a:latin typeface="Cambria Math" panose="02040503050406030204" pitchFamily="18" charset="0"/>
                            <a:ea typeface="Cambria Math" panose="02040503050406030204" pitchFamily="18" charset="0"/>
                            <a:cs typeface="Times New Roman"/>
                          </a:rPr>
                        </m:ctrlPr>
                      </m:fPr>
                      <m:num>
                        <m:r>
                          <a:rPr lang="en-US" b="0" i="1" smtClean="0">
                            <a:solidFill>
                              <a:schemeClr val="tx1"/>
                            </a:solidFill>
                            <a:latin typeface="Cambria Math" panose="02040503050406030204" pitchFamily="18" charset="0"/>
                            <a:ea typeface="Cambria Math" panose="02040503050406030204" pitchFamily="18" charset="0"/>
                            <a:cs typeface="Times New Roman"/>
                          </a:rPr>
                          <m:t>1</m:t>
                        </m:r>
                      </m:num>
                      <m:den>
                        <m:sSup>
                          <m:sSupPr>
                            <m:ctrlPr>
                              <a:rPr lang="en-US" i="1" smtClean="0">
                                <a:solidFill>
                                  <a:schemeClr val="tx1"/>
                                </a:solidFill>
                                <a:latin typeface="Cambria Math" panose="02040503050406030204" pitchFamily="18" charset="0"/>
                                <a:ea typeface="Cambria Math" panose="02040503050406030204" pitchFamily="18" charset="0"/>
                                <a:cs typeface="Times New Roman"/>
                              </a:rPr>
                            </m:ctrlPr>
                          </m:sSupPr>
                          <m:e>
                            <m:r>
                              <a:rPr lang="en-US" i="1" smtClean="0">
                                <a:solidFill>
                                  <a:schemeClr val="tx1"/>
                                </a:solidFill>
                                <a:latin typeface="Cambria Math" panose="02040503050406030204" pitchFamily="18" charset="0"/>
                                <a:ea typeface="Cambria Math" panose="02040503050406030204" pitchFamily="18" charset="0"/>
                                <a:cs typeface="Times New Roman"/>
                              </a:rPr>
                              <m:t>𝑥</m:t>
                            </m:r>
                          </m:e>
                          <m:sup>
                            <m:r>
                              <a:rPr lang="en-US" i="1" smtClean="0">
                                <a:solidFill>
                                  <a:schemeClr val="tx1"/>
                                </a:solidFill>
                                <a:latin typeface="Cambria Math" panose="02040503050406030204" pitchFamily="18" charset="0"/>
                                <a:ea typeface="Cambria Math" panose="02040503050406030204" pitchFamily="18" charset="0"/>
                                <a:cs typeface="Times New Roman"/>
                              </a:rPr>
                              <m:t>2</m:t>
                            </m:r>
                          </m:sup>
                        </m:sSup>
                      </m:den>
                    </m:f>
                  </m:oMath>
                </a14:m>
                <a:r>
                  <a:rPr lang="en-US" dirty="0">
                    <a:solidFill>
                      <a:schemeClr val="tx1"/>
                    </a:solidFill>
                  </a:rPr>
                  <a:t> and </a:t>
                </a:r>
                <a14:m>
                  <m:oMath xmlns:m="http://schemas.openxmlformats.org/officeDocument/2006/math">
                    <m:nary>
                      <m:naryPr>
                        <m:ctrlPr>
                          <a:rPr lang="en-US" i="1" smtClean="0">
                            <a:solidFill>
                              <a:schemeClr val="tx1"/>
                            </a:solidFill>
                            <a:latin typeface="Cambria Math" panose="02040503050406030204" pitchFamily="18" charset="0"/>
                            <a:cs typeface="Times New Roman"/>
                          </a:rPr>
                        </m:ctrlPr>
                      </m:naryPr>
                      <m:sub>
                        <m:r>
                          <m:rPr>
                            <m:brk m:alnAt="23"/>
                          </m:rPr>
                          <a:rPr lang="en-US" b="0" i="1" smtClean="0">
                            <a:solidFill>
                              <a:schemeClr val="tx1"/>
                            </a:solidFill>
                            <a:latin typeface="Cambria Math" panose="02040503050406030204" pitchFamily="18" charset="0"/>
                            <a:cs typeface="Times New Roman"/>
                          </a:rPr>
                          <m:t>0</m:t>
                        </m:r>
                      </m:sub>
                      <m:sup>
                        <m:r>
                          <a:rPr lang="en-US" b="0" i="1" smtClean="0">
                            <a:solidFill>
                              <a:schemeClr val="tx1"/>
                            </a:solidFill>
                            <a:latin typeface="Cambria Math" panose="02040503050406030204" pitchFamily="18" charset="0"/>
                            <a:ea typeface="Cambria Math" panose="02040503050406030204" pitchFamily="18" charset="0"/>
                            <a:cs typeface="Times New Roman"/>
                          </a:rPr>
                          <m:t>0.5</m:t>
                        </m:r>
                      </m:sup>
                      <m:e>
                        <m:f>
                          <m:fPr>
                            <m:ctrlPr>
                              <a:rPr lang="en-US" i="1" smtClean="0">
                                <a:solidFill>
                                  <a:schemeClr val="tx1"/>
                                </a:solidFill>
                                <a:latin typeface="Cambria Math" panose="02040503050406030204" pitchFamily="18" charset="0"/>
                                <a:cs typeface="Times New Roman"/>
                              </a:rPr>
                            </m:ctrlPr>
                          </m:fPr>
                          <m:num>
                            <m:r>
                              <a:rPr lang="en-US" b="0" i="1" smtClean="0">
                                <a:solidFill>
                                  <a:schemeClr val="tx1"/>
                                </a:solidFill>
                                <a:latin typeface="Cambria Math" panose="02040503050406030204" pitchFamily="18" charset="0"/>
                                <a:cs typeface="Times New Roman"/>
                              </a:rPr>
                              <m:t>𝑑𝑥</m:t>
                            </m:r>
                          </m:num>
                          <m:den>
                            <m:sSup>
                              <m:sSupPr>
                                <m:ctrlPr>
                                  <a:rPr lang="en-US" i="1" smtClean="0">
                                    <a:solidFill>
                                      <a:schemeClr val="tx1"/>
                                    </a:solidFill>
                                    <a:latin typeface="Cambria Math" panose="02040503050406030204" pitchFamily="18" charset="0"/>
                                    <a:cs typeface="Times New Roman"/>
                                  </a:rPr>
                                </m:ctrlPr>
                              </m:sSupPr>
                              <m:e>
                                <m:r>
                                  <a:rPr lang="en-US" i="1" smtClean="0">
                                    <a:solidFill>
                                      <a:schemeClr val="tx1"/>
                                    </a:solidFill>
                                    <a:latin typeface="Cambria Math" panose="02040503050406030204" pitchFamily="18" charset="0"/>
                                    <a:cs typeface="Times New Roman"/>
                                  </a:rPr>
                                  <m:t>𝑥</m:t>
                                </m:r>
                              </m:e>
                              <m:sup>
                                <m:r>
                                  <a:rPr lang="en-US" i="1" smtClean="0">
                                    <a:solidFill>
                                      <a:schemeClr val="tx1"/>
                                    </a:solidFill>
                                    <a:latin typeface="Cambria Math" panose="02040503050406030204" pitchFamily="18" charset="0"/>
                                    <a:cs typeface="Times New Roman"/>
                                  </a:rPr>
                                  <m:t>2</m:t>
                                </m:r>
                              </m:sup>
                            </m:sSup>
                          </m:den>
                        </m:f>
                      </m:e>
                    </m:nary>
                  </m:oMath>
                </a14:m>
                <a:r>
                  <a:rPr lang="en-US" dirty="0">
                    <a:solidFill>
                      <a:schemeClr val="tx1"/>
                    </a:solidFill>
                  </a:rPr>
                  <a:t> diverges. </a:t>
                </a:r>
              </a:p>
              <a:p>
                <a:pPr marL="36900" indent="0">
                  <a:lnSpc>
                    <a:spcPct val="100000"/>
                  </a:lnSpc>
                  <a:buNone/>
                </a:pPr>
                <a:r>
                  <a:rPr lang="en-US" dirty="0"/>
                  <a:t>On the other hand</a:t>
                </a:r>
                <a:r>
                  <a:rPr lang="en-US" dirty="0">
                    <a:solidFill>
                      <a:schemeClr val="tx1"/>
                    </a:solidFill>
                  </a:rPr>
                  <a:t>, because 0 </a:t>
                </a:r>
                <a:r>
                  <a:rPr lang="en-US" dirty="0">
                    <a:solidFill>
                      <a:schemeClr val="tx1"/>
                    </a:solidFill>
                    <a:ea typeface="Cambria Math" panose="02040503050406030204" pitchFamily="18" charset="0"/>
                  </a:rPr>
                  <a:t>&lt; </a:t>
                </a:r>
                <a:r>
                  <a:rPr lang="en-US" i="1" dirty="0">
                    <a:solidFill>
                      <a:schemeClr val="tx1"/>
                    </a:solidFill>
                    <a:ea typeface="Cambria Math" panose="02040503050406030204" pitchFamily="18" charset="0"/>
                  </a:rPr>
                  <a:t>x </a:t>
                </a:r>
                <a:r>
                  <a:rPr lang="en-US" dirty="0">
                    <a:solidFill>
                      <a:schemeClr val="tx1"/>
                    </a:solidFill>
                    <a:ea typeface="Cambria Math" panose="02040503050406030204" pitchFamily="18" charset="0"/>
                  </a:rPr>
                  <a:t>≤ 1, we have </a:t>
                </a:r>
                <a14:m>
                  <m:oMath xmlns:m="http://schemas.openxmlformats.org/officeDocument/2006/math">
                    <m:sSup>
                      <m:sSupPr>
                        <m:ctrlPr>
                          <a:rPr lang="en-US" i="1" smtClean="0">
                            <a:solidFill>
                              <a:schemeClr val="tx1"/>
                            </a:solidFill>
                            <a:latin typeface="Cambria Math" panose="02040503050406030204" pitchFamily="18" charset="0"/>
                            <a:ea typeface="Cambria Math" panose="02040503050406030204" pitchFamily="18" charset="0"/>
                            <a:cs typeface="Times New Roman"/>
                          </a:rPr>
                        </m:ctrlPr>
                      </m:sSupPr>
                      <m:e>
                        <m:r>
                          <a:rPr lang="en-US" b="0" i="1" smtClean="0">
                            <a:solidFill>
                              <a:schemeClr val="tx1"/>
                            </a:solidFill>
                            <a:latin typeface="Cambria Math" panose="02040503050406030204" pitchFamily="18" charset="0"/>
                            <a:ea typeface="Cambria Math" panose="02040503050406030204" pitchFamily="18" charset="0"/>
                            <a:cs typeface="Times New Roman"/>
                          </a:rPr>
                          <m:t>𝑥</m:t>
                        </m:r>
                      </m:e>
                      <m:sup>
                        <m:r>
                          <a:rPr lang="en-US" b="0" i="1" smtClean="0">
                            <a:solidFill>
                              <a:schemeClr val="tx1"/>
                            </a:solidFill>
                            <a:latin typeface="Cambria Math" panose="02040503050406030204" pitchFamily="18" charset="0"/>
                            <a:ea typeface="Cambria Math" panose="02040503050406030204" pitchFamily="18" charset="0"/>
                            <a:cs typeface="Times New Roman"/>
                          </a:rPr>
                          <m:t>8</m:t>
                        </m:r>
                      </m:sup>
                    </m:sSup>
                    <m:r>
                      <a:rPr lang="en-US" i="1" smtClean="0">
                        <a:solidFill>
                          <a:schemeClr val="tx1"/>
                        </a:solidFill>
                        <a:latin typeface="Cambria Math" panose="02040503050406030204" pitchFamily="18" charset="0"/>
                        <a:ea typeface="Cambria Math" panose="02040503050406030204" pitchFamily="18" charset="0"/>
                        <a:cs typeface="Times New Roman"/>
                      </a:rPr>
                      <m:t>≤</m:t>
                    </m:r>
                    <m:sSup>
                      <m:sSupPr>
                        <m:ctrlPr>
                          <a:rPr lang="en-US" i="1" smtClean="0">
                            <a:solidFill>
                              <a:schemeClr val="tx1"/>
                            </a:solidFill>
                            <a:latin typeface="Cambria Math" panose="02040503050406030204" pitchFamily="18" charset="0"/>
                            <a:ea typeface="Cambria Math" panose="02040503050406030204" pitchFamily="18" charset="0"/>
                            <a:cs typeface="Times New Roman"/>
                          </a:rPr>
                        </m:ctrlPr>
                      </m:sSupPr>
                      <m:e>
                        <m:r>
                          <a:rPr lang="en-US" i="1" smtClean="0">
                            <a:solidFill>
                              <a:schemeClr val="tx1"/>
                            </a:solidFill>
                            <a:latin typeface="Cambria Math" panose="02040503050406030204" pitchFamily="18" charset="0"/>
                            <a:ea typeface="Cambria Math" panose="02040503050406030204" pitchFamily="18" charset="0"/>
                            <a:cs typeface="Times New Roman"/>
                          </a:rPr>
                          <m:t>𝑥</m:t>
                        </m:r>
                      </m:e>
                      <m:sup>
                        <m:r>
                          <a:rPr lang="en-US" i="1" smtClean="0">
                            <a:solidFill>
                              <a:schemeClr val="tx1"/>
                            </a:solidFill>
                            <a:latin typeface="Cambria Math" panose="02040503050406030204" pitchFamily="18" charset="0"/>
                            <a:ea typeface="Cambria Math" panose="02040503050406030204" pitchFamily="18" charset="0"/>
                            <a:cs typeface="Times New Roman"/>
                          </a:rPr>
                          <m:t>2</m:t>
                        </m:r>
                      </m:sup>
                    </m:sSup>
                    <m:r>
                      <a:rPr lang="en-US" b="0" i="0" smtClean="0">
                        <a:solidFill>
                          <a:schemeClr val="tx1"/>
                        </a:solidFill>
                        <a:latin typeface="Cambria Math" panose="02040503050406030204" pitchFamily="18" charset="0"/>
                        <a:ea typeface="Cambria Math" panose="02040503050406030204" pitchFamily="18" charset="0"/>
                        <a:cs typeface="Times New Roman"/>
                      </a:rPr>
                      <m:t>.</m:t>
                    </m:r>
                  </m:oMath>
                </a14:m>
                <a:r>
                  <a:rPr lang="en-US" dirty="0">
                    <a:solidFill>
                      <a:schemeClr val="tx1"/>
                    </a:solidFill>
                  </a:rPr>
                  <a:t> Hence, we obtain the estimate </a:t>
                </a:r>
                <a14:m>
                  <m:oMath xmlns:m="http://schemas.openxmlformats.org/officeDocument/2006/math">
                    <m:f>
                      <m:fPr>
                        <m:ctrlPr>
                          <a:rPr lang="en-US" i="1">
                            <a:solidFill>
                              <a:schemeClr val="tx1"/>
                            </a:solidFill>
                            <a:latin typeface="Cambria Math" panose="02040503050406030204" pitchFamily="18" charset="0"/>
                            <a:cs typeface="Times New Roman"/>
                          </a:rPr>
                        </m:ctrlPr>
                      </m:fPr>
                      <m:num>
                        <m:r>
                          <a:rPr lang="en-US" i="1">
                            <a:solidFill>
                              <a:schemeClr val="tx1"/>
                            </a:solidFill>
                            <a:latin typeface="Cambria Math" panose="02040503050406030204" pitchFamily="18" charset="0"/>
                            <a:cs typeface="Times New Roman"/>
                          </a:rPr>
                          <m:t>1</m:t>
                        </m:r>
                      </m:num>
                      <m:den>
                        <m:sSup>
                          <m:sSupPr>
                            <m:ctrlPr>
                              <a:rPr lang="en-US" i="1">
                                <a:solidFill>
                                  <a:schemeClr val="tx1"/>
                                </a:solidFill>
                                <a:latin typeface="Cambria Math" panose="02040503050406030204" pitchFamily="18" charset="0"/>
                                <a:cs typeface="Times New Roman"/>
                              </a:rPr>
                            </m:ctrlPr>
                          </m:sSupPr>
                          <m:e>
                            <m:r>
                              <a:rPr lang="en-US" i="1">
                                <a:solidFill>
                                  <a:schemeClr val="tx1"/>
                                </a:solidFill>
                                <a:latin typeface="Cambria Math" panose="02040503050406030204" pitchFamily="18" charset="0"/>
                                <a:cs typeface="Times New Roman"/>
                              </a:rPr>
                              <m:t>𝑥</m:t>
                            </m:r>
                          </m:e>
                          <m:sup>
                            <m:r>
                              <a:rPr lang="en-US" i="1">
                                <a:solidFill>
                                  <a:schemeClr val="tx1"/>
                                </a:solidFill>
                                <a:latin typeface="Cambria Math" panose="02040503050406030204" pitchFamily="18" charset="0"/>
                                <a:cs typeface="Times New Roman"/>
                              </a:rPr>
                              <m:t>8</m:t>
                            </m:r>
                          </m:sup>
                        </m:sSup>
                        <m:r>
                          <a:rPr lang="en-US" i="1">
                            <a:solidFill>
                              <a:schemeClr val="tx1"/>
                            </a:solidFill>
                            <a:latin typeface="Cambria Math" panose="02040503050406030204" pitchFamily="18" charset="0"/>
                            <a:cs typeface="Times New Roman"/>
                          </a:rPr>
                          <m:t>+</m:t>
                        </m:r>
                        <m:r>
                          <a:rPr lang="en-US" b="0" i="1" smtClean="0">
                            <a:solidFill>
                              <a:schemeClr val="tx1"/>
                            </a:solidFill>
                            <a:latin typeface="Cambria Math" panose="02040503050406030204" pitchFamily="18" charset="0"/>
                            <a:cs typeface="Times New Roman"/>
                          </a:rPr>
                          <m:t> </m:t>
                        </m:r>
                        <m:sSup>
                          <m:sSupPr>
                            <m:ctrlPr>
                              <a:rPr lang="en-US" i="1">
                                <a:solidFill>
                                  <a:schemeClr val="tx1"/>
                                </a:solidFill>
                                <a:latin typeface="Cambria Math" panose="02040503050406030204" pitchFamily="18" charset="0"/>
                                <a:cs typeface="Times New Roman"/>
                              </a:rPr>
                            </m:ctrlPr>
                          </m:sSupPr>
                          <m:e>
                            <m:r>
                              <a:rPr lang="en-US" i="1">
                                <a:solidFill>
                                  <a:schemeClr val="tx1"/>
                                </a:solidFill>
                                <a:latin typeface="Cambria Math" panose="02040503050406030204" pitchFamily="18" charset="0"/>
                                <a:cs typeface="Times New Roman"/>
                              </a:rPr>
                              <m:t>𝑥</m:t>
                            </m:r>
                          </m:e>
                          <m:sup>
                            <m:r>
                              <a:rPr lang="en-US" i="1">
                                <a:solidFill>
                                  <a:schemeClr val="tx1"/>
                                </a:solidFill>
                                <a:latin typeface="Cambria Math" panose="02040503050406030204" pitchFamily="18" charset="0"/>
                                <a:cs typeface="Times New Roman"/>
                              </a:rPr>
                              <m:t>2</m:t>
                            </m:r>
                          </m:sup>
                        </m:sSup>
                      </m:den>
                    </m:f>
                    <m:r>
                      <a:rPr lang="en-US" i="1" smtClean="0">
                        <a:solidFill>
                          <a:schemeClr val="tx1"/>
                        </a:solidFill>
                        <a:latin typeface="Cambria Math" panose="02040503050406030204" pitchFamily="18" charset="0"/>
                        <a:ea typeface="Cambria Math" panose="02040503050406030204" pitchFamily="18" charset="0"/>
                        <a:cs typeface="Times New Roman"/>
                      </a:rPr>
                      <m:t>≥</m:t>
                    </m:r>
                    <m:f>
                      <m:fPr>
                        <m:ctrlPr>
                          <a:rPr lang="en-US" i="1" smtClean="0">
                            <a:solidFill>
                              <a:schemeClr val="tx1"/>
                            </a:solidFill>
                            <a:latin typeface="Cambria Math" panose="02040503050406030204" pitchFamily="18" charset="0"/>
                            <a:ea typeface="Cambria Math" panose="02040503050406030204" pitchFamily="18" charset="0"/>
                            <a:cs typeface="Times New Roman"/>
                          </a:rPr>
                        </m:ctrlPr>
                      </m:fPr>
                      <m:num>
                        <m:r>
                          <a:rPr lang="en-US" b="0" i="1" smtClean="0">
                            <a:solidFill>
                              <a:schemeClr val="tx1"/>
                            </a:solidFill>
                            <a:latin typeface="Cambria Math" panose="02040503050406030204" pitchFamily="18" charset="0"/>
                            <a:ea typeface="Cambria Math" panose="02040503050406030204" pitchFamily="18" charset="0"/>
                            <a:cs typeface="Times New Roman"/>
                          </a:rPr>
                          <m:t>1</m:t>
                        </m:r>
                      </m:num>
                      <m:den>
                        <m:r>
                          <a:rPr lang="en-US" b="0" i="1" smtClean="0">
                            <a:solidFill>
                              <a:schemeClr val="tx1"/>
                            </a:solidFill>
                            <a:latin typeface="Cambria Math" panose="02040503050406030204" pitchFamily="18" charset="0"/>
                            <a:ea typeface="Cambria Math" panose="02040503050406030204" pitchFamily="18" charset="0"/>
                            <a:cs typeface="Times New Roman"/>
                          </a:rPr>
                          <m:t>2</m:t>
                        </m:r>
                        <m:sSup>
                          <m:sSupPr>
                            <m:ctrlPr>
                              <a:rPr lang="en-US" b="0" i="1" smtClean="0">
                                <a:solidFill>
                                  <a:schemeClr val="tx1"/>
                                </a:solidFill>
                                <a:latin typeface="Cambria Math" panose="02040503050406030204" pitchFamily="18" charset="0"/>
                                <a:ea typeface="Cambria Math" panose="02040503050406030204" pitchFamily="18" charset="0"/>
                                <a:cs typeface="Times New Roman"/>
                              </a:rPr>
                            </m:ctrlPr>
                          </m:sSupPr>
                          <m:e>
                            <m:r>
                              <a:rPr lang="en-US" b="0" i="1" smtClean="0">
                                <a:solidFill>
                                  <a:schemeClr val="tx1"/>
                                </a:solidFill>
                                <a:latin typeface="Cambria Math" panose="02040503050406030204" pitchFamily="18" charset="0"/>
                                <a:ea typeface="Cambria Math" panose="02040503050406030204" pitchFamily="18" charset="0"/>
                                <a:cs typeface="Times New Roman"/>
                              </a:rPr>
                              <m:t>𝑥</m:t>
                            </m:r>
                          </m:e>
                          <m:sup>
                            <m:r>
                              <a:rPr lang="en-US" b="0" i="1" smtClean="0">
                                <a:solidFill>
                                  <a:schemeClr val="tx1"/>
                                </a:solidFill>
                                <a:latin typeface="Cambria Math" panose="02040503050406030204" pitchFamily="18" charset="0"/>
                                <a:ea typeface="Cambria Math" panose="02040503050406030204" pitchFamily="18" charset="0"/>
                                <a:cs typeface="Times New Roman"/>
                              </a:rPr>
                              <m:t>2</m:t>
                            </m:r>
                          </m:sup>
                        </m:sSup>
                      </m:den>
                    </m:f>
                  </m:oMath>
                </a14:m>
                <a:r>
                  <a:rPr lang="en-US" dirty="0">
                    <a:solidFill>
                      <a:schemeClr val="tx1"/>
                    </a:solidFill>
                  </a:rPr>
                  <a:t>. Since </a:t>
                </a:r>
                <a14:m>
                  <m:oMath xmlns:m="http://schemas.openxmlformats.org/officeDocument/2006/math">
                    <m:nary>
                      <m:naryPr>
                        <m:ctrlPr>
                          <a:rPr lang="en-US" i="1">
                            <a:solidFill>
                              <a:schemeClr val="tx1"/>
                            </a:solidFill>
                            <a:latin typeface="Cambria Math" panose="02040503050406030204" pitchFamily="18" charset="0"/>
                            <a:cs typeface="Times New Roman"/>
                          </a:rPr>
                        </m:ctrlPr>
                      </m:naryPr>
                      <m:sub>
                        <m:r>
                          <a:rPr lang="en-US" b="0" i="1" smtClean="0">
                            <a:solidFill>
                              <a:schemeClr val="tx1"/>
                            </a:solidFill>
                            <a:latin typeface="Cambria Math" panose="02040503050406030204" pitchFamily="18" charset="0"/>
                            <a:cs typeface="Times New Roman"/>
                          </a:rPr>
                          <m:t>0</m:t>
                        </m:r>
                      </m:sub>
                      <m:sup>
                        <m:r>
                          <a:rPr lang="en-US" b="0" i="1" smtClean="0">
                            <a:solidFill>
                              <a:schemeClr val="tx1"/>
                            </a:solidFill>
                            <a:latin typeface="Cambria Math" panose="02040503050406030204" pitchFamily="18" charset="0"/>
                            <a:ea typeface="Cambria Math" panose="02040503050406030204" pitchFamily="18" charset="0"/>
                            <a:cs typeface="Times New Roman"/>
                          </a:rPr>
                          <m:t>0.5</m:t>
                        </m:r>
                      </m:sup>
                      <m:e>
                        <m:f>
                          <m:fPr>
                            <m:ctrlPr>
                              <a:rPr lang="en-US" i="1">
                                <a:solidFill>
                                  <a:schemeClr val="tx1"/>
                                </a:solidFill>
                                <a:latin typeface="Cambria Math" panose="02040503050406030204" pitchFamily="18" charset="0"/>
                                <a:cs typeface="Times New Roman"/>
                              </a:rPr>
                            </m:ctrlPr>
                          </m:fPr>
                          <m:num>
                            <m:r>
                              <a:rPr lang="en-US" i="1">
                                <a:solidFill>
                                  <a:schemeClr val="tx1"/>
                                </a:solidFill>
                                <a:latin typeface="Cambria Math" panose="02040503050406030204" pitchFamily="18" charset="0"/>
                                <a:cs typeface="Times New Roman"/>
                              </a:rPr>
                              <m:t>𝑑𝑥</m:t>
                            </m:r>
                          </m:num>
                          <m:den>
                            <m:r>
                              <a:rPr lang="en-US" b="0" i="1" smtClean="0">
                                <a:solidFill>
                                  <a:schemeClr val="tx1"/>
                                </a:solidFill>
                                <a:latin typeface="Cambria Math" panose="02040503050406030204" pitchFamily="18" charset="0"/>
                                <a:cs typeface="Times New Roman"/>
                              </a:rPr>
                              <m:t>2</m:t>
                            </m:r>
                            <m:sSup>
                              <m:sSupPr>
                                <m:ctrlPr>
                                  <a:rPr lang="en-US" i="1">
                                    <a:solidFill>
                                      <a:schemeClr val="tx1"/>
                                    </a:solidFill>
                                    <a:latin typeface="Cambria Math" panose="02040503050406030204" pitchFamily="18" charset="0"/>
                                    <a:cs typeface="Times New Roman"/>
                                  </a:rPr>
                                </m:ctrlPr>
                              </m:sSupPr>
                              <m:e>
                                <m:r>
                                  <a:rPr lang="en-US" i="1">
                                    <a:solidFill>
                                      <a:schemeClr val="tx1"/>
                                    </a:solidFill>
                                    <a:latin typeface="Cambria Math" panose="02040503050406030204" pitchFamily="18" charset="0"/>
                                    <a:cs typeface="Times New Roman"/>
                                  </a:rPr>
                                  <m:t>𝑥</m:t>
                                </m:r>
                              </m:e>
                              <m:sup>
                                <m:r>
                                  <a:rPr lang="en-US" i="1">
                                    <a:solidFill>
                                      <a:schemeClr val="tx1"/>
                                    </a:solidFill>
                                    <a:latin typeface="Cambria Math" panose="02040503050406030204" pitchFamily="18" charset="0"/>
                                    <a:cs typeface="Times New Roman"/>
                                  </a:rPr>
                                  <m:t>2</m:t>
                                </m:r>
                              </m:sup>
                            </m:sSup>
                          </m:den>
                        </m:f>
                      </m:e>
                    </m:nary>
                  </m:oMath>
                </a14:m>
                <a:r>
                  <a:rPr lang="en-US" dirty="0">
                    <a:solidFill>
                      <a:schemeClr val="tx1"/>
                    </a:solidFill>
                  </a:rPr>
                  <a:t> diverges, </a:t>
                </a:r>
                <a14:m>
                  <m:oMath xmlns:m="http://schemas.openxmlformats.org/officeDocument/2006/math">
                    <m:nary>
                      <m:naryPr>
                        <m:ctrlPr>
                          <a:rPr lang="en-US" i="1">
                            <a:solidFill>
                              <a:schemeClr val="tx1"/>
                            </a:solidFill>
                            <a:latin typeface="Cambria Math" panose="02040503050406030204" pitchFamily="18" charset="0"/>
                          </a:rPr>
                        </m:ctrlPr>
                      </m:naryPr>
                      <m:sub>
                        <m:r>
                          <m:rPr>
                            <m:brk m:alnAt="23"/>
                          </m:rPr>
                          <a:rPr lang="en-US" b="0" i="1">
                            <a:solidFill>
                              <a:schemeClr val="tx1"/>
                            </a:solidFill>
                            <a:latin typeface="Cambria Math" panose="02040503050406030204" pitchFamily="18" charset="0"/>
                          </a:rPr>
                          <m:t>0</m:t>
                        </m:r>
                      </m:sub>
                      <m:sup>
                        <m:r>
                          <a:rPr lang="en-US" b="0" i="1" smtClean="0">
                            <a:solidFill>
                              <a:schemeClr val="tx1"/>
                            </a:solidFill>
                            <a:latin typeface="Cambria Math" panose="02040503050406030204" pitchFamily="18" charset="0"/>
                          </a:rPr>
                          <m:t>0</m:t>
                        </m:r>
                        <m:r>
                          <a:rPr lang="en-US" b="0" i="1">
                            <a:solidFill>
                              <a:schemeClr val="tx1"/>
                            </a:solidFill>
                            <a:latin typeface="Cambria Math" panose="02040503050406030204" pitchFamily="18" charset="0"/>
                          </a:rPr>
                          <m:t>.5</m:t>
                        </m:r>
                      </m:sup>
                      <m:e>
                        <m:f>
                          <m:fPr>
                            <m:ctrlPr>
                              <a:rPr lang="en-US" i="1">
                                <a:solidFill>
                                  <a:schemeClr val="tx1"/>
                                </a:solidFill>
                                <a:latin typeface="Cambria Math" panose="02040503050406030204" pitchFamily="18" charset="0"/>
                              </a:rPr>
                            </m:ctrlPr>
                          </m:fPr>
                          <m:num>
                            <m:r>
                              <a:rPr lang="en-US" b="0" i="1">
                                <a:solidFill>
                                  <a:schemeClr val="tx1"/>
                                </a:solidFill>
                                <a:latin typeface="Cambria Math" panose="02040503050406030204" pitchFamily="18" charset="0"/>
                              </a:rPr>
                              <m:t>𝑑𝑥</m:t>
                            </m:r>
                          </m:num>
                          <m:den>
                            <m:sSup>
                              <m:sSupPr>
                                <m:ctrlPr>
                                  <a:rPr lang="en-US" i="1">
                                    <a:solidFill>
                                      <a:schemeClr val="tx1"/>
                                    </a:solidFill>
                                    <a:latin typeface="Cambria Math" panose="02040503050406030204" pitchFamily="18" charset="0"/>
                                  </a:rPr>
                                </m:ctrlPr>
                              </m:sSupPr>
                              <m:e>
                                <m:r>
                                  <a:rPr lang="en-US" b="0" i="1">
                                    <a:solidFill>
                                      <a:schemeClr val="tx1"/>
                                    </a:solidFill>
                                    <a:latin typeface="Cambria Math" panose="02040503050406030204" pitchFamily="18" charset="0"/>
                                  </a:rPr>
                                  <m:t>𝑥</m:t>
                                </m:r>
                              </m:e>
                              <m:sup>
                                <m:r>
                                  <a:rPr lang="en-US" b="0" i="1">
                                    <a:solidFill>
                                      <a:schemeClr val="tx1"/>
                                    </a:solidFill>
                                    <a:latin typeface="Cambria Math" panose="02040503050406030204" pitchFamily="18" charset="0"/>
                                  </a:rPr>
                                  <m:t>8</m:t>
                                </m:r>
                              </m:sup>
                            </m:sSup>
                            <m:r>
                              <a:rPr lang="en-US" b="0"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 </m:t>
                            </m:r>
                            <m:sSup>
                              <m:sSupPr>
                                <m:ctrlPr>
                                  <a:rPr lang="en-US" i="1">
                                    <a:solidFill>
                                      <a:schemeClr val="tx1"/>
                                    </a:solidFill>
                                    <a:latin typeface="Cambria Math" panose="02040503050406030204" pitchFamily="18" charset="0"/>
                                  </a:rPr>
                                </m:ctrlPr>
                              </m:sSupPr>
                              <m:e>
                                <m:r>
                                  <a:rPr lang="en-US" b="0" i="1">
                                    <a:solidFill>
                                      <a:schemeClr val="tx1"/>
                                    </a:solidFill>
                                    <a:latin typeface="Cambria Math" panose="02040503050406030204" pitchFamily="18" charset="0"/>
                                  </a:rPr>
                                  <m:t>𝑥</m:t>
                                </m:r>
                              </m:e>
                              <m:sup>
                                <m:r>
                                  <a:rPr lang="en-US" b="0" i="1">
                                    <a:solidFill>
                                      <a:schemeClr val="tx1"/>
                                    </a:solidFill>
                                    <a:latin typeface="Cambria Math" panose="02040503050406030204" pitchFamily="18" charset="0"/>
                                  </a:rPr>
                                  <m:t>2</m:t>
                                </m:r>
                              </m:sup>
                            </m:sSup>
                          </m:den>
                        </m:f>
                      </m:e>
                    </m:nary>
                  </m:oMath>
                </a14:m>
                <a:r>
                  <a:rPr lang="en-US" dirty="0">
                    <a:solidFill>
                      <a:schemeClr val="tx1"/>
                    </a:solidFill>
                  </a:rPr>
                  <a:t> diverges too.</a:t>
                </a:r>
              </a:p>
            </p:txBody>
          </p:sp>
        </mc:Choice>
        <mc:Fallback xmlns="">
          <p:sp>
            <p:nvSpPr>
              <p:cNvPr id="3" name="Content Placeholder 2">
                <a:extLst>
                  <a:ext uri="{FF2B5EF4-FFF2-40B4-BE49-F238E27FC236}">
                    <a16:creationId xmlns:a16="http://schemas.microsoft.com/office/drawing/2014/main"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10846559" cy="4756245"/>
              </a:xfrm>
              <a:blipFill>
                <a:blip r:embed="rId2"/>
                <a:stretch>
                  <a:fillRect l="-337"/>
                </a:stretch>
              </a:blipFill>
            </p:spPr>
            <p:txBody>
              <a:bodyPr/>
              <a:lstStyle/>
              <a:p>
                <a:r>
                  <a:rPr lang="en-US">
                    <a:noFill/>
                  </a:rPr>
                  <a:t> </a:t>
                </a:r>
              </a:p>
            </p:txBody>
          </p:sp>
        </mc:Fallback>
      </mc:AlternateContent>
    </p:spTree>
    <p:extLst>
      <p:ext uri="{BB962C8B-B14F-4D97-AF65-F5344CB8AC3E}">
        <p14:creationId xmlns:p14="http://schemas.microsoft.com/office/powerpoint/2010/main" val="90679330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7.8 Numerical </a:t>
            </a:r>
            <a:r>
              <a:rPr lang="en-US" sz="3100" dirty="0" smtClean="0"/>
              <a:t>Integration (1 of 22)</a:t>
            </a: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2800" dirty="0"/>
              <a:t/>
            </a:r>
            <a:br>
              <a:rPr lang="en-US" sz="2800" dirty="0"/>
            </a:br>
            <a:endParaRPr lang="en-US" sz="2800" dirty="0"/>
          </a:p>
        </p:txBody>
      </p:sp>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800" y="1371600"/>
            <a:ext cx="7530548" cy="4756245"/>
          </a:xfrm>
        </p:spPr>
        <p:txBody>
          <a:bodyPr>
            <a:noAutofit/>
          </a:bodyPr>
          <a:lstStyle/>
          <a:p>
            <a:pPr marL="0" marR="5080" indent="0">
              <a:lnSpc>
                <a:spcPct val="100000"/>
              </a:lnSpc>
              <a:buNone/>
            </a:pPr>
            <a:r>
              <a:rPr lang="en-US" spc="-5" dirty="0"/>
              <a:t>Numerical</a:t>
            </a:r>
            <a:r>
              <a:rPr lang="en-US" spc="-60" dirty="0"/>
              <a:t> </a:t>
            </a:r>
            <a:r>
              <a:rPr lang="en-US" spc="-5" dirty="0"/>
              <a:t>integration</a:t>
            </a:r>
            <a:r>
              <a:rPr lang="en-US" spc="-60" dirty="0"/>
              <a:t> </a:t>
            </a:r>
            <a:r>
              <a:rPr lang="en-US" spc="-5" dirty="0"/>
              <a:t>is</a:t>
            </a:r>
            <a:r>
              <a:rPr lang="en-US" spc="-65" dirty="0"/>
              <a:t> </a:t>
            </a:r>
            <a:r>
              <a:rPr lang="en-US" spc="-5" dirty="0"/>
              <a:t>the</a:t>
            </a:r>
            <a:r>
              <a:rPr lang="en-US" spc="-65" dirty="0"/>
              <a:t> </a:t>
            </a:r>
            <a:r>
              <a:rPr lang="en-US" spc="-5" dirty="0"/>
              <a:t>process</a:t>
            </a:r>
            <a:r>
              <a:rPr lang="en-US" spc="-60" dirty="0"/>
              <a:t> </a:t>
            </a:r>
            <a:r>
              <a:rPr lang="en-US" spc="-10" dirty="0"/>
              <a:t>o</a:t>
            </a:r>
            <a:r>
              <a:rPr lang="en-US" spc="-5" dirty="0"/>
              <a:t>f</a:t>
            </a:r>
            <a:r>
              <a:rPr lang="en-US" spc="-65" dirty="0"/>
              <a:t> </a:t>
            </a:r>
            <a:r>
              <a:rPr lang="en-US" spc="-5" dirty="0"/>
              <a:t>approximating</a:t>
            </a:r>
            <a:r>
              <a:rPr lang="en-US" spc="-60" dirty="0"/>
              <a:t> </a:t>
            </a:r>
            <a:r>
              <a:rPr lang="en-US" spc="-5" dirty="0"/>
              <a:t>a</a:t>
            </a:r>
            <a:r>
              <a:rPr lang="en-US" spc="-65" dirty="0"/>
              <a:t> </a:t>
            </a:r>
            <a:r>
              <a:rPr lang="en-US" spc="-5" dirty="0"/>
              <a:t>definite</a:t>
            </a:r>
            <a:r>
              <a:rPr lang="en-US" spc="-65" dirty="0"/>
              <a:t> </a:t>
            </a:r>
            <a:r>
              <a:rPr lang="en-US" spc="-5" dirty="0"/>
              <a:t>integral</a:t>
            </a:r>
            <a:r>
              <a:rPr lang="en-US" spc="-60" dirty="0"/>
              <a:t> </a:t>
            </a:r>
            <a:r>
              <a:rPr lang="en-US" spc="-5" dirty="0"/>
              <a:t>using</a:t>
            </a:r>
            <a:r>
              <a:rPr lang="en-US" spc="-65" dirty="0"/>
              <a:t> </a:t>
            </a:r>
            <a:r>
              <a:rPr lang="en-US" spc="-15" dirty="0"/>
              <a:t>w</a:t>
            </a:r>
            <a:r>
              <a:rPr lang="en-US" spc="-5" dirty="0"/>
              <a:t>ell-chosen </a:t>
            </a:r>
            <a:r>
              <a:rPr lang="en-US" spc="-15" dirty="0"/>
              <a:t>sum</a:t>
            </a:r>
            <a:r>
              <a:rPr lang="en-US" spc="-5" dirty="0"/>
              <a:t>s</a:t>
            </a:r>
            <a:r>
              <a:rPr lang="en-US" spc="-15" dirty="0"/>
              <a:t> </a:t>
            </a:r>
            <a:r>
              <a:rPr lang="en-US" spc="-10" dirty="0"/>
              <a:t>o</a:t>
            </a:r>
            <a:r>
              <a:rPr lang="en-US" spc="-5" dirty="0"/>
              <a:t>f</a:t>
            </a:r>
            <a:r>
              <a:rPr lang="en-US" spc="-15" dirty="0"/>
              <a:t> </a:t>
            </a:r>
            <a:r>
              <a:rPr lang="en-US" spc="-10" dirty="0"/>
              <a:t>functio</a:t>
            </a:r>
            <a:r>
              <a:rPr lang="en-US" spc="-5" dirty="0"/>
              <a:t>n</a:t>
            </a:r>
            <a:r>
              <a:rPr lang="en-US" spc="-15" dirty="0"/>
              <a:t> </a:t>
            </a:r>
            <a:r>
              <a:rPr lang="en-US" spc="-10" dirty="0"/>
              <a:t>values</a:t>
            </a:r>
            <a:r>
              <a:rPr lang="en-US" spc="-5" dirty="0"/>
              <a:t>.</a:t>
            </a:r>
            <a:r>
              <a:rPr lang="en-US" spc="-15" dirty="0"/>
              <a:t> </a:t>
            </a:r>
            <a:r>
              <a:rPr lang="en-US" spc="-5" dirty="0"/>
              <a:t>It</a:t>
            </a:r>
            <a:r>
              <a:rPr lang="en-US" spc="-15" dirty="0"/>
              <a:t> </a:t>
            </a:r>
            <a:r>
              <a:rPr lang="en-US" spc="-5" dirty="0"/>
              <a:t>is</a:t>
            </a:r>
            <a:r>
              <a:rPr lang="en-US" spc="-15" dirty="0"/>
              <a:t> </a:t>
            </a:r>
            <a:r>
              <a:rPr lang="en-US" spc="-10" dirty="0"/>
              <a:t>neede</a:t>
            </a:r>
            <a:r>
              <a:rPr lang="en-US" spc="-5" dirty="0"/>
              <a:t>d</a:t>
            </a:r>
            <a:r>
              <a:rPr lang="en-US" spc="-10" dirty="0"/>
              <a:t> </a:t>
            </a:r>
            <a:r>
              <a:rPr lang="en-US" spc="-15" dirty="0"/>
              <a:t>whe</a:t>
            </a:r>
            <a:r>
              <a:rPr lang="en-US" spc="-5" dirty="0"/>
              <a:t>n</a:t>
            </a:r>
            <a:r>
              <a:rPr lang="en-US" spc="-15" dirty="0"/>
              <a:t> w</a:t>
            </a:r>
            <a:r>
              <a:rPr lang="en-US" spc="-5" dirty="0"/>
              <a:t>e</a:t>
            </a:r>
            <a:r>
              <a:rPr lang="en-US" spc="-15" dirty="0"/>
              <a:t> </a:t>
            </a:r>
            <a:r>
              <a:rPr lang="en-US" spc="-10" dirty="0"/>
              <a:t>canno</a:t>
            </a:r>
            <a:r>
              <a:rPr lang="en-US" spc="-5" dirty="0"/>
              <a:t>t</a:t>
            </a:r>
            <a:r>
              <a:rPr lang="en-US" spc="-10" dirty="0"/>
              <a:t> fin</a:t>
            </a:r>
            <a:r>
              <a:rPr lang="en-US" spc="-5" dirty="0"/>
              <a:t>d</a:t>
            </a:r>
            <a:r>
              <a:rPr lang="en-US" spc="-15" dirty="0"/>
              <a:t> </a:t>
            </a:r>
            <a:r>
              <a:rPr lang="en-US" spc="-10" dirty="0"/>
              <a:t>a</a:t>
            </a:r>
            <a:r>
              <a:rPr lang="en-US" spc="-5" dirty="0"/>
              <a:t>n</a:t>
            </a:r>
            <a:r>
              <a:rPr lang="en-US" spc="-15" dirty="0"/>
              <a:t> </a:t>
            </a:r>
            <a:r>
              <a:rPr lang="en-US" spc="-10" dirty="0"/>
              <a:t>antiderivativ</a:t>
            </a:r>
            <a:r>
              <a:rPr lang="en-US" spc="-5" dirty="0"/>
              <a:t>e</a:t>
            </a:r>
            <a:r>
              <a:rPr lang="en-US" spc="-15" dirty="0"/>
              <a:t> </a:t>
            </a:r>
            <a:r>
              <a:rPr lang="en-US" spc="-10" dirty="0"/>
              <a:t>explicitly</a:t>
            </a:r>
            <a:r>
              <a:rPr lang="en-US" spc="-5" dirty="0"/>
              <a:t>,</a:t>
            </a:r>
            <a:r>
              <a:rPr lang="en-US" spc="-15" dirty="0"/>
              <a:t> </a:t>
            </a:r>
            <a:r>
              <a:rPr lang="en-US" spc="-10" dirty="0"/>
              <a:t>a</a:t>
            </a:r>
            <a:r>
              <a:rPr lang="en-US" spc="-5" dirty="0"/>
              <a:t>s in the case </a:t>
            </a:r>
            <a:r>
              <a:rPr lang="en-US" spc="-10" dirty="0"/>
              <a:t>o</a:t>
            </a:r>
            <a:r>
              <a:rPr lang="en-US" spc="-5" dirty="0"/>
              <a:t>f the Gaussian function</a:t>
            </a:r>
            <a:r>
              <a:rPr lang="en-US" dirty="0"/>
              <a:t> </a:t>
            </a:r>
            <a:r>
              <a:rPr lang="en-US" i="1" spc="-5" dirty="0"/>
              <a:t>f</a:t>
            </a:r>
            <a:r>
              <a:rPr lang="en-US" i="1" spc="-45" dirty="0"/>
              <a:t> </a:t>
            </a:r>
            <a:r>
              <a:rPr lang="en-US" spc="20" dirty="0"/>
              <a:t>(</a:t>
            </a:r>
            <a:r>
              <a:rPr lang="en-US" i="1" spc="-5" dirty="0"/>
              <a:t>x</a:t>
            </a:r>
            <a:r>
              <a:rPr lang="en-US" spc="-5" dirty="0"/>
              <a:t>)</a:t>
            </a:r>
            <a:r>
              <a:rPr lang="en-US" spc="25" dirty="0"/>
              <a:t> </a:t>
            </a:r>
            <a:r>
              <a:rPr lang="en-US" spc="-25" dirty="0"/>
              <a:t>=</a:t>
            </a:r>
            <a:r>
              <a:rPr lang="en-US" spc="-40" dirty="0"/>
              <a:t> </a:t>
            </a:r>
            <a:r>
              <a:rPr lang="en-US" i="1" spc="5" dirty="0"/>
              <a:t>e</a:t>
            </a:r>
            <a:r>
              <a:rPr lang="en-US" spc="-172" baseline="25925" dirty="0"/>
              <a:t>−</a:t>
            </a:r>
            <a:r>
              <a:rPr lang="en-US" i="1" baseline="25925" dirty="0"/>
              <a:t>x </a:t>
            </a:r>
            <a:r>
              <a:rPr lang="en-US" i="1" spc="7" baseline="25925" dirty="0"/>
              <a:t>/</a:t>
            </a:r>
            <a:r>
              <a:rPr lang="en-US" baseline="25925" dirty="0"/>
              <a:t>2 </a:t>
            </a:r>
            <a:r>
              <a:rPr lang="en-US" spc="-5" dirty="0"/>
              <a:t>(Figure </a:t>
            </a:r>
            <a:r>
              <a:rPr lang="en-US" spc="-10" dirty="0"/>
              <a:t>1</a:t>
            </a:r>
            <a:r>
              <a:rPr lang="en-US" spc="-5" dirty="0"/>
              <a:t>).</a:t>
            </a:r>
          </a:p>
          <a:p>
            <a:pPr marL="12700" marR="48895" indent="0">
              <a:lnSpc>
                <a:spcPct val="100000"/>
              </a:lnSpc>
              <a:spcBef>
                <a:spcPts val="35"/>
              </a:spcBef>
              <a:buNone/>
            </a:pPr>
            <a:r>
              <a:rPr lang="en-US" spc="-5" dirty="0"/>
              <a:t>In</a:t>
            </a:r>
            <a:r>
              <a:rPr lang="en-US" spc="65" dirty="0"/>
              <a:t> </a:t>
            </a:r>
            <a:r>
              <a:rPr lang="en-US" spc="-5" dirty="0"/>
              <a:t>Section</a:t>
            </a:r>
            <a:r>
              <a:rPr lang="en-US" spc="65" dirty="0"/>
              <a:t> </a:t>
            </a:r>
            <a:r>
              <a:rPr lang="en-US" spc="-10" dirty="0"/>
              <a:t>5</a:t>
            </a:r>
            <a:r>
              <a:rPr lang="en-US" spc="-5" dirty="0"/>
              <a:t>.1,</a:t>
            </a:r>
            <a:r>
              <a:rPr lang="en-US" spc="65" dirty="0"/>
              <a:t> </a:t>
            </a:r>
            <a:r>
              <a:rPr lang="en-US" spc="-15" dirty="0"/>
              <a:t>w</a:t>
            </a:r>
            <a:r>
              <a:rPr lang="en-US" spc="-5" dirty="0"/>
              <a:t>e</a:t>
            </a:r>
            <a:r>
              <a:rPr lang="en-US" spc="65" dirty="0"/>
              <a:t> </a:t>
            </a:r>
            <a:r>
              <a:rPr lang="en-US" spc="-10" dirty="0"/>
              <a:t>saw</a:t>
            </a:r>
            <a:r>
              <a:rPr lang="en-US" spc="65" dirty="0"/>
              <a:t> </a:t>
            </a:r>
            <a:r>
              <a:rPr lang="en-US" spc="-5" dirty="0"/>
              <a:t>that</a:t>
            </a:r>
            <a:r>
              <a:rPr lang="en-US" spc="65" dirty="0"/>
              <a:t> </a:t>
            </a:r>
            <a:r>
              <a:rPr lang="en-US" spc="-10" dirty="0"/>
              <a:t>we</a:t>
            </a:r>
            <a:r>
              <a:rPr lang="en-US" spc="65" dirty="0"/>
              <a:t> </a:t>
            </a:r>
            <a:r>
              <a:rPr lang="en-US" spc="-5" dirty="0"/>
              <a:t>can</a:t>
            </a:r>
            <a:r>
              <a:rPr lang="en-US" spc="65" dirty="0"/>
              <a:t> </a:t>
            </a:r>
            <a:r>
              <a:rPr lang="en-US" spc="-5" dirty="0"/>
              <a:t>approximate</a:t>
            </a:r>
            <a:r>
              <a:rPr lang="en-US" spc="65" dirty="0"/>
              <a:t> </a:t>
            </a:r>
            <a:r>
              <a:rPr lang="en-US" spc="-5" dirty="0"/>
              <a:t>a</a:t>
            </a:r>
            <a:r>
              <a:rPr lang="en-US" spc="65" dirty="0"/>
              <a:t> </a:t>
            </a:r>
            <a:r>
              <a:rPr lang="en-US" spc="-5" dirty="0"/>
              <a:t>definite</a:t>
            </a:r>
            <a:r>
              <a:rPr lang="en-US" spc="65" dirty="0"/>
              <a:t> </a:t>
            </a:r>
            <a:r>
              <a:rPr lang="en-US" spc="-5" dirty="0"/>
              <a:t>integral</a:t>
            </a:r>
            <a:r>
              <a:rPr lang="en-US" spc="65" dirty="0"/>
              <a:t> </a:t>
            </a:r>
            <a:r>
              <a:rPr lang="en-US" spc="-5" dirty="0"/>
              <a:t>by</a:t>
            </a:r>
            <a:r>
              <a:rPr lang="en-US" spc="65" dirty="0"/>
              <a:t> </a:t>
            </a:r>
            <a:r>
              <a:rPr lang="en-US" spc="-5" dirty="0"/>
              <a:t>splitting</a:t>
            </a:r>
            <a:r>
              <a:rPr lang="en-US" spc="60" dirty="0"/>
              <a:t> </a:t>
            </a:r>
            <a:r>
              <a:rPr lang="en-US" spc="-5" dirty="0"/>
              <a:t>the interval</a:t>
            </a:r>
            <a:r>
              <a:rPr lang="en-US" spc="-25" dirty="0"/>
              <a:t> </a:t>
            </a:r>
            <a:r>
              <a:rPr lang="en-US" spc="-5" dirty="0"/>
              <a:t>of</a:t>
            </a:r>
            <a:r>
              <a:rPr lang="en-US" spc="-25" dirty="0"/>
              <a:t> </a:t>
            </a:r>
            <a:r>
              <a:rPr lang="en-US" spc="-5" dirty="0"/>
              <a:t>integration</a:t>
            </a:r>
            <a:r>
              <a:rPr lang="en-US" spc="-25" dirty="0"/>
              <a:t> </a:t>
            </a:r>
            <a:r>
              <a:rPr lang="en-US" spc="-10" dirty="0"/>
              <a:t>[</a:t>
            </a:r>
            <a:r>
              <a:rPr lang="en-US" i="1" spc="35" dirty="0"/>
              <a:t>a</a:t>
            </a:r>
            <a:r>
              <a:rPr lang="en-US" spc="-5" dirty="0"/>
              <a:t>,</a:t>
            </a:r>
            <a:r>
              <a:rPr lang="en-US" spc="-85" dirty="0"/>
              <a:t> </a:t>
            </a:r>
            <a:r>
              <a:rPr lang="en-US" i="1" spc="5" dirty="0"/>
              <a:t>b</a:t>
            </a:r>
            <a:r>
              <a:rPr lang="en-US" spc="-5" dirty="0"/>
              <a:t>]</a:t>
            </a:r>
            <a:r>
              <a:rPr lang="en-US" spc="-25" dirty="0"/>
              <a:t> </a:t>
            </a:r>
            <a:r>
              <a:rPr lang="en-US" spc="-5" dirty="0"/>
              <a:t>into</a:t>
            </a:r>
            <a:r>
              <a:rPr lang="en-US" spc="45" dirty="0"/>
              <a:t> </a:t>
            </a:r>
            <a:r>
              <a:rPr lang="en-US" i="1" spc="-10" dirty="0"/>
              <a:t>N</a:t>
            </a:r>
            <a:r>
              <a:rPr lang="en-US" i="1" spc="90" dirty="0"/>
              <a:t> </a:t>
            </a:r>
            <a:r>
              <a:rPr lang="en-US" spc="-5" dirty="0"/>
              <a:t>subintervals,</a:t>
            </a:r>
            <a:r>
              <a:rPr lang="en-US" spc="-25" dirty="0"/>
              <a:t> </a:t>
            </a:r>
            <a:r>
              <a:rPr lang="en-US" spc="-5" dirty="0"/>
              <a:t>each</a:t>
            </a:r>
            <a:r>
              <a:rPr lang="en-US" spc="-20" dirty="0"/>
              <a:t> </a:t>
            </a:r>
            <a:r>
              <a:rPr lang="en-US" spc="-5" dirty="0"/>
              <a:t>of</a:t>
            </a:r>
            <a:r>
              <a:rPr lang="en-US" spc="-25" dirty="0"/>
              <a:t> </a:t>
            </a:r>
            <a:r>
              <a:rPr lang="en-US" spc="-5" dirty="0"/>
              <a:t>size</a:t>
            </a:r>
            <a:r>
              <a:rPr lang="en-US" spc="-25" dirty="0"/>
              <a:t> </a:t>
            </a:r>
            <a:r>
              <a:rPr lang="en-US" spc="-105" dirty="0">
                <a:latin typeface="Cambria Math" panose="02040503050406030204" pitchFamily="18" charset="0"/>
                <a:ea typeface="Cambria Math" panose="02040503050406030204" pitchFamily="18" charset="0"/>
              </a:rPr>
              <a:t>∆</a:t>
            </a:r>
            <a:r>
              <a:rPr lang="en-US" i="1" spc="-105" dirty="0">
                <a:latin typeface="Cambria Math" panose="02040503050406030204" pitchFamily="18" charset="0"/>
                <a:ea typeface="Cambria Math" panose="02040503050406030204" pitchFamily="18" charset="0"/>
              </a:rPr>
              <a:t> </a:t>
            </a:r>
            <a:r>
              <a:rPr lang="en-US" i="1" spc="-5" dirty="0"/>
              <a:t>x</a:t>
            </a:r>
            <a:r>
              <a:rPr lang="en-US" spc="-5" dirty="0"/>
              <a:t>.</a:t>
            </a:r>
            <a:r>
              <a:rPr lang="en-US" spc="-25" dirty="0"/>
              <a:t> </a:t>
            </a:r>
            <a:r>
              <a:rPr lang="en-US" spc="-15" dirty="0"/>
              <a:t>The</a:t>
            </a:r>
            <a:r>
              <a:rPr lang="en-US" spc="-5" dirty="0"/>
              <a:t>n</a:t>
            </a:r>
            <a:r>
              <a:rPr lang="en-US" spc="-25" dirty="0"/>
              <a:t> </a:t>
            </a:r>
            <a:r>
              <a:rPr lang="en-US" spc="-15" dirty="0"/>
              <a:t>w</a:t>
            </a:r>
            <a:r>
              <a:rPr lang="en-US" spc="-5" dirty="0"/>
              <a:t>e</a:t>
            </a:r>
            <a:r>
              <a:rPr lang="en-US" spc="-25" dirty="0"/>
              <a:t> </a:t>
            </a:r>
            <a:r>
              <a:rPr lang="en-US" spc="-10" dirty="0"/>
              <a:t>tak</a:t>
            </a:r>
            <a:r>
              <a:rPr lang="en-US" spc="-5" dirty="0"/>
              <a:t>e</a:t>
            </a:r>
            <a:r>
              <a:rPr lang="en-US" spc="-25" dirty="0"/>
              <a:t> </a:t>
            </a:r>
            <a:r>
              <a:rPr lang="en-US" spc="-10" dirty="0"/>
              <a:t>th</a:t>
            </a:r>
            <a:r>
              <a:rPr lang="en-US" spc="-5" dirty="0"/>
              <a:t>e</a:t>
            </a:r>
            <a:r>
              <a:rPr lang="en-US" spc="-25" dirty="0"/>
              <a:t> </a:t>
            </a:r>
            <a:r>
              <a:rPr lang="en-US" spc="-10" dirty="0"/>
              <a:t>value o</a:t>
            </a:r>
            <a:r>
              <a:rPr lang="en-US" spc="-5" dirty="0"/>
              <a:t>f</a:t>
            </a:r>
            <a:r>
              <a:rPr lang="en-US" spc="15" dirty="0"/>
              <a:t> </a:t>
            </a:r>
            <a:r>
              <a:rPr lang="en-US" spc="-10" dirty="0"/>
              <a:t>th</a:t>
            </a:r>
            <a:r>
              <a:rPr lang="en-US" spc="-5" dirty="0"/>
              <a:t>e</a:t>
            </a:r>
            <a:r>
              <a:rPr lang="en-US" spc="10" dirty="0"/>
              <a:t> </a:t>
            </a:r>
            <a:r>
              <a:rPr lang="en-US" spc="-5" dirty="0"/>
              <a:t>f</a:t>
            </a:r>
            <a:r>
              <a:rPr lang="en-US" spc="-10" dirty="0"/>
              <a:t>unctio</a:t>
            </a:r>
            <a:r>
              <a:rPr lang="en-US" spc="-5" dirty="0"/>
              <a:t>n</a:t>
            </a:r>
            <a:r>
              <a:rPr lang="en-US" spc="15" dirty="0"/>
              <a:t> </a:t>
            </a:r>
            <a:r>
              <a:rPr lang="en-US" spc="-10" dirty="0"/>
              <a:t>a</a:t>
            </a:r>
            <a:r>
              <a:rPr lang="en-US" spc="-5" dirty="0"/>
              <a:t>t</a:t>
            </a:r>
            <a:r>
              <a:rPr lang="en-US" spc="10" dirty="0"/>
              <a:t> </a:t>
            </a:r>
            <a:r>
              <a:rPr lang="en-US" spc="-10" dirty="0"/>
              <a:t>eac</a:t>
            </a:r>
            <a:r>
              <a:rPr lang="en-US" spc="-5" dirty="0"/>
              <a:t>h</a:t>
            </a:r>
            <a:r>
              <a:rPr lang="en-US" spc="15" dirty="0"/>
              <a:t> </a:t>
            </a:r>
            <a:r>
              <a:rPr lang="en-US" spc="-10" dirty="0"/>
              <a:t>left-han</a:t>
            </a:r>
            <a:r>
              <a:rPr lang="en-US" spc="-5" dirty="0"/>
              <a:t>d</a:t>
            </a:r>
            <a:r>
              <a:rPr lang="en-US" spc="15" dirty="0"/>
              <a:t> </a:t>
            </a:r>
            <a:r>
              <a:rPr lang="en-US" spc="-10" dirty="0"/>
              <a:t>endpoint</a:t>
            </a:r>
            <a:r>
              <a:rPr lang="en-US" spc="-5" dirty="0"/>
              <a:t>,</a:t>
            </a:r>
            <a:r>
              <a:rPr lang="en-US" spc="15" dirty="0"/>
              <a:t> </a:t>
            </a:r>
            <a:r>
              <a:rPr lang="en-US" spc="-10" dirty="0"/>
              <a:t>multipl</a:t>
            </a:r>
            <a:r>
              <a:rPr lang="en-US" spc="-5" dirty="0"/>
              <a:t>y</a:t>
            </a:r>
            <a:r>
              <a:rPr lang="en-US" spc="15" dirty="0"/>
              <a:t> </a:t>
            </a:r>
            <a:r>
              <a:rPr lang="en-US" spc="-10" dirty="0"/>
              <a:t>tha</a:t>
            </a:r>
            <a:r>
              <a:rPr lang="en-US" spc="-5" dirty="0"/>
              <a:t>t</a:t>
            </a:r>
            <a:r>
              <a:rPr lang="en-US" spc="10" dirty="0"/>
              <a:t> </a:t>
            </a:r>
            <a:r>
              <a:rPr lang="en-US" spc="-10" dirty="0"/>
              <a:t>b</a:t>
            </a:r>
            <a:r>
              <a:rPr lang="en-US" spc="-5" dirty="0"/>
              <a:t>y</a:t>
            </a:r>
            <a:r>
              <a:rPr lang="en-US" spc="15" dirty="0"/>
              <a:t> </a:t>
            </a:r>
            <a:r>
              <a:rPr lang="en-US" spc="-10" dirty="0"/>
              <a:t>th</a:t>
            </a:r>
            <a:r>
              <a:rPr lang="en-US" spc="-5" dirty="0"/>
              <a:t>e</a:t>
            </a:r>
            <a:r>
              <a:rPr lang="en-US" spc="15" dirty="0"/>
              <a:t> </a:t>
            </a:r>
            <a:r>
              <a:rPr lang="en-US" spc="-10" dirty="0"/>
              <a:t>widt</a:t>
            </a:r>
            <a:r>
              <a:rPr lang="en-US" spc="-5" dirty="0"/>
              <a:t>h</a:t>
            </a:r>
            <a:r>
              <a:rPr lang="en-US" spc="15" dirty="0"/>
              <a:t> </a:t>
            </a:r>
            <a:r>
              <a:rPr lang="en-US" spc="-10" dirty="0"/>
              <a:t>o</a:t>
            </a:r>
            <a:r>
              <a:rPr lang="en-US" spc="-5" dirty="0"/>
              <a:t>f</a:t>
            </a:r>
            <a:r>
              <a:rPr lang="en-US" spc="15" dirty="0"/>
              <a:t> </a:t>
            </a:r>
            <a:r>
              <a:rPr lang="en-US" spc="-10" dirty="0"/>
              <a:t>th</a:t>
            </a:r>
            <a:r>
              <a:rPr lang="en-US" spc="-5" dirty="0"/>
              <a:t>e</a:t>
            </a:r>
            <a:r>
              <a:rPr lang="en-US" spc="10" dirty="0"/>
              <a:t> </a:t>
            </a:r>
            <a:r>
              <a:rPr lang="en-US" spc="-5" dirty="0"/>
              <a:t>i</a:t>
            </a:r>
            <a:r>
              <a:rPr lang="en-US" spc="-10" dirty="0"/>
              <a:t>nterva</a:t>
            </a:r>
            <a:r>
              <a:rPr lang="en-US" spc="-5" dirty="0"/>
              <a:t>l</a:t>
            </a:r>
            <a:r>
              <a:rPr lang="en-US" spc="15" dirty="0"/>
              <a:t> </a:t>
            </a:r>
            <a:r>
              <a:rPr lang="en-US" spc="-105" dirty="0">
                <a:latin typeface="Cambria Math" panose="02040503050406030204" pitchFamily="18" charset="0"/>
                <a:ea typeface="Cambria Math" panose="02040503050406030204" pitchFamily="18" charset="0"/>
              </a:rPr>
              <a:t>∆</a:t>
            </a:r>
            <a:r>
              <a:rPr lang="en-US" i="1" spc="-105" dirty="0">
                <a:latin typeface="Cambria Math" panose="02040503050406030204" pitchFamily="18" charset="0"/>
                <a:ea typeface="Cambria Math" panose="02040503050406030204" pitchFamily="18" charset="0"/>
              </a:rPr>
              <a:t> </a:t>
            </a:r>
            <a:r>
              <a:rPr lang="en-US" i="1" spc="-5" dirty="0"/>
              <a:t>x</a:t>
            </a:r>
            <a:r>
              <a:rPr lang="en-US" spc="-5" dirty="0"/>
              <a:t>, </a:t>
            </a:r>
            <a:r>
              <a:rPr lang="en-US" spc="-10" dirty="0"/>
              <a:t>an</a:t>
            </a:r>
            <a:r>
              <a:rPr lang="en-US" spc="-5" dirty="0"/>
              <a:t>d</a:t>
            </a:r>
            <a:r>
              <a:rPr lang="en-US" spc="-20" dirty="0"/>
              <a:t> </a:t>
            </a:r>
            <a:r>
              <a:rPr lang="en-US" spc="-10" dirty="0"/>
              <a:t>sum</a:t>
            </a:r>
            <a:r>
              <a:rPr lang="en-US" spc="-25" dirty="0"/>
              <a:t> </a:t>
            </a:r>
            <a:r>
              <a:rPr lang="en-US" spc="-10" dirty="0"/>
              <a:t>ove</a:t>
            </a:r>
            <a:r>
              <a:rPr lang="en-US" spc="-5" dirty="0"/>
              <a:t>r</a:t>
            </a:r>
            <a:r>
              <a:rPr lang="en-US" spc="-20" dirty="0"/>
              <a:t> </a:t>
            </a:r>
            <a:r>
              <a:rPr lang="en-US" spc="-10" dirty="0"/>
              <a:t>th</a:t>
            </a:r>
            <a:r>
              <a:rPr lang="en-US" spc="-5" dirty="0"/>
              <a:t>e</a:t>
            </a:r>
            <a:r>
              <a:rPr lang="en-US" spc="-20" dirty="0"/>
              <a:t> </a:t>
            </a:r>
            <a:r>
              <a:rPr lang="en-US" spc="-5" dirty="0"/>
              <a:t>i</a:t>
            </a:r>
            <a:r>
              <a:rPr lang="en-US" spc="-10" dirty="0"/>
              <a:t>ntervals</a:t>
            </a:r>
            <a:r>
              <a:rPr lang="en-US" spc="-5" dirty="0"/>
              <a:t>.</a:t>
            </a:r>
            <a:r>
              <a:rPr lang="en-US" spc="-20" dirty="0"/>
              <a:t> </a:t>
            </a:r>
            <a:r>
              <a:rPr lang="en-US" spc="-10" dirty="0"/>
              <a:t>Thi</a:t>
            </a:r>
            <a:r>
              <a:rPr lang="en-US" spc="-5" dirty="0"/>
              <a:t>s</a:t>
            </a:r>
            <a:r>
              <a:rPr lang="en-US" spc="-25" dirty="0"/>
              <a:t> </a:t>
            </a:r>
            <a:r>
              <a:rPr lang="en-US" spc="-10" dirty="0"/>
              <a:t>approximatio</a:t>
            </a:r>
            <a:r>
              <a:rPr lang="en-US" spc="-5" dirty="0"/>
              <a:t>n</a:t>
            </a:r>
            <a:r>
              <a:rPr lang="en-US" spc="-20" dirty="0"/>
              <a:t> </a:t>
            </a:r>
            <a:r>
              <a:rPr lang="en-US" spc="-5" dirty="0"/>
              <a:t>is</a:t>
            </a:r>
            <a:r>
              <a:rPr lang="en-US" spc="-25" dirty="0"/>
              <a:t> </a:t>
            </a:r>
            <a:r>
              <a:rPr lang="en-US" spc="-15" dirty="0"/>
              <a:t>know</a:t>
            </a:r>
            <a:r>
              <a:rPr lang="en-US" spc="-5" dirty="0"/>
              <a:t>n</a:t>
            </a:r>
            <a:r>
              <a:rPr lang="en-US" spc="-20" dirty="0"/>
              <a:t> </a:t>
            </a:r>
            <a:r>
              <a:rPr lang="en-US" spc="-10" dirty="0"/>
              <a:t>a</a:t>
            </a:r>
            <a:r>
              <a:rPr lang="en-US" spc="-5" dirty="0"/>
              <a:t>s</a:t>
            </a:r>
            <a:r>
              <a:rPr lang="en-US" spc="-25" dirty="0"/>
              <a:t> </a:t>
            </a:r>
            <a:r>
              <a:rPr lang="en-US" spc="-5" dirty="0"/>
              <a:t>t</a:t>
            </a:r>
            <a:r>
              <a:rPr lang="en-US" spc="-10" dirty="0"/>
              <a:t>h</a:t>
            </a:r>
            <a:r>
              <a:rPr lang="en-US" spc="-5" dirty="0"/>
              <a:t>e</a:t>
            </a:r>
            <a:r>
              <a:rPr lang="en-US" spc="-20" dirty="0"/>
              <a:t> </a:t>
            </a:r>
            <a:r>
              <a:rPr lang="en-US" spc="-10" dirty="0"/>
              <a:t>left-endpoin</a:t>
            </a:r>
            <a:r>
              <a:rPr lang="en-US" spc="-5" dirty="0"/>
              <a:t>t</a:t>
            </a:r>
            <a:r>
              <a:rPr lang="en-US" spc="-20" dirty="0"/>
              <a:t> </a:t>
            </a:r>
            <a:r>
              <a:rPr lang="en-US" spc="-10" dirty="0"/>
              <a:t>approximation</a:t>
            </a:r>
            <a:r>
              <a:rPr lang="en-US" spc="-5" dirty="0"/>
              <a:t>.</a:t>
            </a:r>
            <a:r>
              <a:rPr lang="en-US" spc="-20" dirty="0"/>
              <a:t> </a:t>
            </a:r>
            <a:r>
              <a:rPr lang="en-US" spc="-10" dirty="0"/>
              <a:t>Similarly</a:t>
            </a:r>
            <a:r>
              <a:rPr lang="en-US" spc="-5" dirty="0"/>
              <a:t>,</a:t>
            </a:r>
            <a:r>
              <a:rPr lang="en-US" spc="-20" dirty="0"/>
              <a:t> </a:t>
            </a:r>
            <a:r>
              <a:rPr lang="en-US" spc="-15" dirty="0"/>
              <a:t>w</a:t>
            </a:r>
            <a:r>
              <a:rPr lang="en-US" spc="-5" dirty="0"/>
              <a:t>e</a:t>
            </a:r>
            <a:r>
              <a:rPr lang="en-US" spc="-20" dirty="0"/>
              <a:t> </a:t>
            </a:r>
            <a:r>
              <a:rPr lang="en-US" spc="-10" dirty="0"/>
              <a:t>saw</a:t>
            </a:r>
            <a:r>
              <a:rPr lang="en-US" spc="-20" dirty="0"/>
              <a:t> </a:t>
            </a:r>
            <a:r>
              <a:rPr lang="en-US" spc="-5" dirty="0"/>
              <a:t>a</a:t>
            </a:r>
            <a:r>
              <a:rPr lang="en-US" spc="-20" dirty="0"/>
              <a:t> </a:t>
            </a:r>
            <a:r>
              <a:rPr lang="en-US" spc="-10" dirty="0"/>
              <a:t>right-han</a:t>
            </a:r>
            <a:r>
              <a:rPr lang="en-US" spc="-5" dirty="0"/>
              <a:t>d</a:t>
            </a:r>
            <a:r>
              <a:rPr lang="en-US" spc="-15" dirty="0"/>
              <a:t> </a:t>
            </a:r>
            <a:r>
              <a:rPr lang="en-US" spc="-10" dirty="0"/>
              <a:t>approximation</a:t>
            </a:r>
            <a:r>
              <a:rPr lang="en-US" spc="-5" dirty="0"/>
              <a:t>.</a:t>
            </a:r>
            <a:r>
              <a:rPr lang="en-US" spc="-15" dirty="0"/>
              <a:t> Th</a:t>
            </a:r>
            <a:r>
              <a:rPr lang="en-US" spc="-5" dirty="0"/>
              <a:t>e</a:t>
            </a:r>
            <a:r>
              <a:rPr lang="en-US" spc="-15" dirty="0"/>
              <a:t> </a:t>
            </a:r>
            <a:r>
              <a:rPr lang="en-US" spc="-5" dirty="0"/>
              <a:t>t</a:t>
            </a:r>
            <a:r>
              <a:rPr lang="en-US" spc="-10" dirty="0"/>
              <a:t>hir</a:t>
            </a:r>
            <a:r>
              <a:rPr lang="en-US" spc="-5" dirty="0"/>
              <a:t>d</a:t>
            </a:r>
            <a:r>
              <a:rPr lang="en-US" spc="-20" dirty="0"/>
              <a:t> </a:t>
            </a:r>
            <a:r>
              <a:rPr lang="en-US" spc="-10" dirty="0"/>
              <a:t>metho</a:t>
            </a:r>
            <a:r>
              <a:rPr lang="en-US" spc="-5" dirty="0"/>
              <a:t>d</a:t>
            </a:r>
            <a:r>
              <a:rPr lang="en-US" spc="-15" dirty="0"/>
              <a:t> </a:t>
            </a:r>
            <a:r>
              <a:rPr lang="en-US" spc="-10" dirty="0"/>
              <a:t>tha</a:t>
            </a:r>
            <a:r>
              <a:rPr lang="en-US" spc="-5" dirty="0"/>
              <a:t>t</a:t>
            </a:r>
            <a:r>
              <a:rPr lang="en-US" spc="-15" dirty="0"/>
              <a:t> w</a:t>
            </a:r>
            <a:r>
              <a:rPr lang="en-US" spc="-5" dirty="0"/>
              <a:t>e</a:t>
            </a:r>
            <a:r>
              <a:rPr lang="en-US" spc="-20" dirty="0"/>
              <a:t> </a:t>
            </a:r>
            <a:r>
              <a:rPr lang="en-US" spc="-10" dirty="0"/>
              <a:t>introduced </a:t>
            </a:r>
            <a:r>
              <a:rPr lang="en-US" spc="-10" dirty="0">
                <a:latin typeface="Times New Roman"/>
                <a:cs typeface="Times New Roman"/>
              </a:rPr>
              <a:t>i</a:t>
            </a:r>
            <a:r>
              <a:rPr lang="en-US" spc="-5" dirty="0">
                <a:latin typeface="Times New Roman"/>
                <a:cs typeface="Times New Roman"/>
              </a:rPr>
              <a:t>n</a:t>
            </a:r>
            <a:r>
              <a:rPr lang="en-US" spc="-20" dirty="0">
                <a:latin typeface="Times New Roman"/>
                <a:cs typeface="Times New Roman"/>
              </a:rPr>
              <a:t> </a:t>
            </a:r>
            <a:r>
              <a:rPr lang="en-US" spc="-10" dirty="0">
                <a:latin typeface="Times New Roman"/>
                <a:cs typeface="Times New Roman"/>
              </a:rPr>
              <a:t>tha</a:t>
            </a:r>
            <a:r>
              <a:rPr lang="en-US" spc="-5" dirty="0">
                <a:latin typeface="Times New Roman"/>
                <a:cs typeface="Times New Roman"/>
              </a:rPr>
              <a:t>t</a:t>
            </a:r>
            <a:r>
              <a:rPr lang="en-US" spc="-20" dirty="0">
                <a:latin typeface="Times New Roman"/>
                <a:cs typeface="Times New Roman"/>
              </a:rPr>
              <a:t> </a:t>
            </a:r>
            <a:r>
              <a:rPr lang="en-US" spc="-10" dirty="0">
                <a:latin typeface="Times New Roman"/>
                <a:cs typeface="Times New Roman"/>
              </a:rPr>
              <a:t>section</a:t>
            </a:r>
            <a:r>
              <a:rPr lang="en-US" spc="-5" dirty="0">
                <a:latin typeface="Times New Roman"/>
                <a:cs typeface="Times New Roman"/>
              </a:rPr>
              <a:t>,</a:t>
            </a:r>
            <a:r>
              <a:rPr lang="en-US" spc="-20" dirty="0">
                <a:latin typeface="Times New Roman"/>
                <a:cs typeface="Times New Roman"/>
              </a:rPr>
              <a:t> </a:t>
            </a:r>
            <a:r>
              <a:rPr lang="en-US" spc="-10" dirty="0">
                <a:latin typeface="Times New Roman"/>
                <a:cs typeface="Times New Roman"/>
              </a:rPr>
              <a:t>whic</a:t>
            </a:r>
            <a:r>
              <a:rPr lang="en-US" spc="-5" dirty="0">
                <a:latin typeface="Times New Roman"/>
                <a:cs typeface="Times New Roman"/>
              </a:rPr>
              <a:t>h</a:t>
            </a:r>
            <a:r>
              <a:rPr lang="en-US" spc="-20" dirty="0">
                <a:latin typeface="Times New Roman"/>
                <a:cs typeface="Times New Roman"/>
              </a:rPr>
              <a:t> </a:t>
            </a:r>
            <a:r>
              <a:rPr lang="en-US" spc="-15" dirty="0">
                <a:latin typeface="Times New Roman"/>
                <a:cs typeface="Times New Roman"/>
              </a:rPr>
              <a:t>w</a:t>
            </a:r>
            <a:r>
              <a:rPr lang="en-US" spc="-5" dirty="0">
                <a:latin typeface="Times New Roman"/>
                <a:cs typeface="Times New Roman"/>
              </a:rPr>
              <a:t>e</a:t>
            </a:r>
            <a:r>
              <a:rPr lang="en-US" spc="-20" dirty="0">
                <a:latin typeface="Times New Roman"/>
                <a:cs typeface="Times New Roman"/>
              </a:rPr>
              <a:t> </a:t>
            </a:r>
            <a:r>
              <a:rPr lang="en-US" spc="-5" dirty="0">
                <a:latin typeface="Times New Roman"/>
                <a:cs typeface="Times New Roman"/>
              </a:rPr>
              <a:t>r</a:t>
            </a:r>
            <a:r>
              <a:rPr lang="en-US" spc="-10" dirty="0">
                <a:latin typeface="Times New Roman"/>
                <a:cs typeface="Times New Roman"/>
              </a:rPr>
              <a:t>econside</a:t>
            </a:r>
            <a:r>
              <a:rPr lang="en-US" spc="-5" dirty="0">
                <a:latin typeface="Times New Roman"/>
                <a:cs typeface="Times New Roman"/>
              </a:rPr>
              <a:t>r</a:t>
            </a:r>
            <a:r>
              <a:rPr lang="en-US" spc="-20" dirty="0">
                <a:latin typeface="Times New Roman"/>
                <a:cs typeface="Times New Roman"/>
              </a:rPr>
              <a:t> </a:t>
            </a:r>
            <a:r>
              <a:rPr lang="en-US" spc="-10" dirty="0">
                <a:latin typeface="Times New Roman"/>
                <a:cs typeface="Times New Roman"/>
              </a:rPr>
              <a:t>here</a:t>
            </a:r>
            <a:r>
              <a:rPr lang="en-US" spc="-5" dirty="0">
                <a:latin typeface="Times New Roman"/>
                <a:cs typeface="Times New Roman"/>
              </a:rPr>
              <a:t>,</a:t>
            </a:r>
            <a:r>
              <a:rPr lang="en-US" spc="-20" dirty="0">
                <a:latin typeface="Times New Roman"/>
                <a:cs typeface="Times New Roman"/>
              </a:rPr>
              <a:t> </a:t>
            </a:r>
            <a:r>
              <a:rPr lang="en-US" spc="-10" dirty="0">
                <a:latin typeface="Times New Roman"/>
                <a:cs typeface="Times New Roman"/>
              </a:rPr>
              <a:t>use</a:t>
            </a:r>
            <a:r>
              <a:rPr lang="en-US" spc="-5" dirty="0">
                <a:latin typeface="Times New Roman"/>
                <a:cs typeface="Times New Roman"/>
              </a:rPr>
              <a:t>s</a:t>
            </a:r>
            <a:r>
              <a:rPr lang="en-US" spc="-20" dirty="0">
                <a:latin typeface="Times New Roman"/>
                <a:cs typeface="Times New Roman"/>
              </a:rPr>
              <a:t> </a:t>
            </a:r>
            <a:r>
              <a:rPr lang="en-US" spc="-10" dirty="0">
                <a:latin typeface="Times New Roman"/>
                <a:cs typeface="Times New Roman"/>
              </a:rPr>
              <a:t>th</a:t>
            </a:r>
            <a:r>
              <a:rPr lang="en-US" spc="-5" dirty="0">
                <a:latin typeface="Times New Roman"/>
                <a:cs typeface="Times New Roman"/>
              </a:rPr>
              <a:t>e</a:t>
            </a:r>
            <a:r>
              <a:rPr lang="en-US" spc="-20" dirty="0">
                <a:latin typeface="Times New Roman"/>
                <a:cs typeface="Times New Roman"/>
              </a:rPr>
              <a:t> </a:t>
            </a:r>
            <a:r>
              <a:rPr lang="en-US" spc="-10" dirty="0">
                <a:latin typeface="Times New Roman"/>
                <a:cs typeface="Times New Roman"/>
              </a:rPr>
              <a:t>midpoint</a:t>
            </a:r>
            <a:r>
              <a:rPr lang="en-US" spc="-5" dirty="0">
                <a:latin typeface="Times New Roman"/>
                <a:cs typeface="Times New Roman"/>
              </a:rPr>
              <a:t>s</a:t>
            </a:r>
            <a:r>
              <a:rPr lang="en-US" spc="-20" dirty="0">
                <a:latin typeface="Times New Roman"/>
                <a:cs typeface="Times New Roman"/>
              </a:rPr>
              <a:t> </a:t>
            </a:r>
            <a:r>
              <a:rPr lang="en-US" spc="-10" dirty="0">
                <a:latin typeface="Times New Roman"/>
                <a:cs typeface="Times New Roman"/>
              </a:rPr>
              <a:t>o</a:t>
            </a:r>
            <a:r>
              <a:rPr lang="en-US" spc="-5" dirty="0">
                <a:latin typeface="Times New Roman"/>
                <a:cs typeface="Times New Roman"/>
              </a:rPr>
              <a:t>f</a:t>
            </a:r>
            <a:r>
              <a:rPr lang="en-US" spc="-20" dirty="0">
                <a:latin typeface="Times New Roman"/>
                <a:cs typeface="Times New Roman"/>
              </a:rPr>
              <a:t> </a:t>
            </a:r>
            <a:r>
              <a:rPr lang="en-US" spc="-5" dirty="0">
                <a:latin typeface="Times New Roman"/>
                <a:cs typeface="Times New Roman"/>
              </a:rPr>
              <a:t>t</a:t>
            </a:r>
            <a:r>
              <a:rPr lang="en-US" spc="-10" dirty="0">
                <a:latin typeface="Times New Roman"/>
                <a:cs typeface="Times New Roman"/>
              </a:rPr>
              <a:t>h</a:t>
            </a:r>
            <a:r>
              <a:rPr lang="en-US" spc="-5" dirty="0">
                <a:latin typeface="Times New Roman"/>
                <a:cs typeface="Times New Roman"/>
              </a:rPr>
              <a:t>e</a:t>
            </a:r>
            <a:r>
              <a:rPr lang="en-US" spc="-20" dirty="0">
                <a:latin typeface="Times New Roman"/>
                <a:cs typeface="Times New Roman"/>
              </a:rPr>
              <a:t> </a:t>
            </a:r>
            <a:r>
              <a:rPr lang="en-US" spc="-10" dirty="0">
                <a:latin typeface="Times New Roman"/>
                <a:cs typeface="Times New Roman"/>
              </a:rPr>
              <a:t>intervals</a:t>
            </a:r>
            <a:r>
              <a:rPr lang="en-US" spc="-5" dirty="0">
                <a:latin typeface="Times New Roman"/>
                <a:cs typeface="Times New Roman"/>
              </a:rPr>
              <a:t>,</a:t>
            </a:r>
            <a:r>
              <a:rPr lang="en-US" spc="-20" dirty="0">
                <a:latin typeface="Times New Roman"/>
                <a:cs typeface="Times New Roman"/>
              </a:rPr>
              <a:t> </a:t>
            </a:r>
            <a:r>
              <a:rPr lang="en-US" spc="-10" dirty="0">
                <a:latin typeface="Times New Roman"/>
                <a:cs typeface="Times New Roman"/>
              </a:rPr>
              <a:t>an</a:t>
            </a:r>
            <a:r>
              <a:rPr lang="en-US" spc="-5" dirty="0">
                <a:latin typeface="Times New Roman"/>
                <a:cs typeface="Times New Roman"/>
              </a:rPr>
              <a:t>d</a:t>
            </a:r>
            <a:r>
              <a:rPr lang="en-US" spc="-20" dirty="0">
                <a:latin typeface="Times New Roman"/>
                <a:cs typeface="Times New Roman"/>
              </a:rPr>
              <a:t> </a:t>
            </a:r>
            <a:r>
              <a:rPr lang="en-US" spc="-10" dirty="0">
                <a:latin typeface="Times New Roman"/>
                <a:cs typeface="Times New Roman"/>
              </a:rPr>
              <a:t>usually give</a:t>
            </a:r>
            <a:r>
              <a:rPr lang="en-US" spc="-5" dirty="0">
                <a:latin typeface="Times New Roman"/>
                <a:cs typeface="Times New Roman"/>
              </a:rPr>
              <a:t>s a </a:t>
            </a:r>
            <a:r>
              <a:rPr lang="en-US" spc="-10" dirty="0">
                <a:latin typeface="Times New Roman"/>
                <a:cs typeface="Times New Roman"/>
              </a:rPr>
              <a:t>bette</a:t>
            </a:r>
            <a:r>
              <a:rPr lang="en-US" spc="-5" dirty="0">
                <a:latin typeface="Times New Roman"/>
                <a:cs typeface="Times New Roman"/>
              </a:rPr>
              <a:t>r </a:t>
            </a:r>
            <a:r>
              <a:rPr lang="en-US" spc="-10" dirty="0">
                <a:latin typeface="Times New Roman"/>
                <a:cs typeface="Times New Roman"/>
              </a:rPr>
              <a:t>approximation.</a:t>
            </a:r>
            <a:endParaRPr lang="en-US" dirty="0">
              <a:latin typeface="Times New Roman"/>
              <a:cs typeface="Times New Roman"/>
            </a:endParaRPr>
          </a:p>
          <a:p>
            <a:pPr marL="12700" marR="48895" indent="0">
              <a:lnSpc>
                <a:spcPct val="100000"/>
              </a:lnSpc>
              <a:spcBef>
                <a:spcPts val="35"/>
              </a:spcBef>
              <a:buNone/>
            </a:pPr>
            <a:endParaRPr lang="en-US" dirty="0"/>
          </a:p>
          <a:p>
            <a:pPr marL="36900" indent="0">
              <a:lnSpc>
                <a:spcPct val="100000"/>
              </a:lnSpc>
              <a:buNone/>
            </a:pPr>
            <a:endParaRPr lang="en-US" dirty="0">
              <a:latin typeface="Times New Roman"/>
              <a:cs typeface="Times New Roman"/>
            </a:endParaRPr>
          </a:p>
        </p:txBody>
      </p:sp>
      <p:pic>
        <p:nvPicPr>
          <p:cNvPr id="4" name="Picture 3" descr="The graph of y equals e raised to the power negative x squared over 2 shown with the area under the curve shaded between x equals a and x equals b. &#10;The positive x axis has markings a and b with b greater than a. The y axis is marked at 1. The graph of the function is smooth and is increasing and concave up with an  inflection point in quadrant 2, then concave down with a maximum at (0, 1), decreasing through quadrant 1 with an inflection point changing the concavity to concave up.   ">
            <a:extLst>
              <a:ext uri="{FF2B5EF4-FFF2-40B4-BE49-F238E27FC236}">
                <a16:creationId xmlns="" xmlns:a16="http://schemas.microsoft.com/office/drawing/2014/main" id="{7BC7456C-211B-471F-BB86-ED0695B89F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66708" y="1719470"/>
            <a:ext cx="3407872" cy="3050858"/>
          </a:xfrm>
          <a:prstGeom prst="rect">
            <a:avLst/>
          </a:prstGeom>
        </p:spPr>
      </p:pic>
    </p:spTree>
    <p:extLst>
      <p:ext uri="{BB962C8B-B14F-4D97-AF65-F5344CB8AC3E}">
        <p14:creationId xmlns:p14="http://schemas.microsoft.com/office/powerpoint/2010/main" val="16091024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7.1 Integration by </a:t>
            </a:r>
            <a:r>
              <a:rPr lang="en-US" sz="3100" dirty="0"/>
              <a:t>Parts </a:t>
            </a:r>
            <a:r>
              <a:rPr lang="en-US" sz="3100" dirty="0" smtClean="0"/>
              <a:t>(11 </a:t>
            </a:r>
            <a:r>
              <a:rPr lang="en-US" sz="3100" dirty="0"/>
              <a:t>of 13)</a:t>
            </a:r>
            <a:r>
              <a:rPr lang="en-US" sz="3100" dirty="0"/>
              <a:t/>
            </a:r>
            <a:br>
              <a:rPr lang="en-US" sz="3100" dirty="0"/>
            </a:br>
            <a:r>
              <a:rPr lang="en-US" sz="2800" dirty="0"/>
              <a:t/>
            </a:r>
            <a:br>
              <a:rPr lang="en-US" sz="2800" dirty="0"/>
            </a:br>
            <a:endParaRPr lang="en-US"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799" y="1371600"/>
                <a:ext cx="10396183" cy="4370567"/>
              </a:xfrm>
            </p:spPr>
            <p:txBody>
              <a:bodyPr>
                <a:noAutofit/>
              </a:bodyPr>
              <a:lstStyle/>
              <a:p>
                <a:pPr marL="36900" indent="0">
                  <a:lnSpc>
                    <a:spcPct val="100000"/>
                  </a:lnSpc>
                  <a:buNone/>
                </a:pPr>
                <a:r>
                  <a:rPr lang="en-US" b="1" u="sng" spc="-170" dirty="0">
                    <a:solidFill>
                      <a:schemeClr val="tx1"/>
                    </a:solidFill>
                  </a:rPr>
                  <a:t>E</a:t>
                </a:r>
                <a:r>
                  <a:rPr lang="en-US" b="1" u="sng" spc="-30" dirty="0">
                    <a:solidFill>
                      <a:schemeClr val="tx1"/>
                    </a:solidFill>
                  </a:rPr>
                  <a:t>X</a:t>
                </a:r>
                <a:r>
                  <a:rPr lang="en-US" b="1" u="sng" spc="-20" dirty="0">
                    <a:solidFill>
                      <a:schemeClr val="tx1"/>
                    </a:solidFill>
                  </a:rPr>
                  <a:t>AMPL</a:t>
                </a:r>
                <a:r>
                  <a:rPr lang="en-US" b="1" u="sng" spc="-120" dirty="0">
                    <a:solidFill>
                      <a:schemeClr val="tx1"/>
                    </a:solidFill>
                  </a:rPr>
                  <a:t>E</a:t>
                </a:r>
                <a:r>
                  <a:rPr lang="en-US" b="1" spc="-120" dirty="0">
                    <a:solidFill>
                      <a:schemeClr val="tx1"/>
                    </a:solidFill>
                  </a:rPr>
                  <a:t>:</a:t>
                </a:r>
                <a:r>
                  <a:rPr lang="en-US" b="1" dirty="0">
                    <a:solidFill>
                      <a:schemeClr val="tx1"/>
                    </a:solidFill>
                  </a:rPr>
                  <a:t> </a:t>
                </a:r>
                <a:r>
                  <a:rPr lang="en-US" b="1" spc="-45" dirty="0">
                    <a:solidFill>
                      <a:schemeClr val="tx1"/>
                    </a:solidFill>
                  </a:rPr>
                  <a:t>A</a:t>
                </a:r>
                <a:r>
                  <a:rPr lang="en-US" b="1" spc="45" dirty="0">
                    <a:solidFill>
                      <a:schemeClr val="tx1"/>
                    </a:solidFill>
                  </a:rPr>
                  <a:t> </a:t>
                </a:r>
                <a:r>
                  <a:rPr lang="en-US" b="1" dirty="0">
                    <a:solidFill>
                      <a:schemeClr val="tx1"/>
                    </a:solidFill>
                  </a:rPr>
                  <a:t>Reductio</a:t>
                </a:r>
                <a:r>
                  <a:rPr lang="en-US" b="1" spc="10" dirty="0">
                    <a:solidFill>
                      <a:schemeClr val="tx1"/>
                    </a:solidFill>
                  </a:rPr>
                  <a:t>n</a:t>
                </a:r>
                <a:r>
                  <a:rPr lang="en-US" b="1" spc="50" dirty="0">
                    <a:solidFill>
                      <a:schemeClr val="tx1"/>
                    </a:solidFill>
                  </a:rPr>
                  <a:t> </a:t>
                </a:r>
                <a:r>
                  <a:rPr lang="en-US" b="1" spc="-5" dirty="0">
                    <a:solidFill>
                      <a:schemeClr val="tx1"/>
                    </a:solidFill>
                  </a:rPr>
                  <a:t>Formula </a:t>
                </a:r>
                <a:r>
                  <a:rPr lang="en-US" spc="-5" dirty="0">
                    <a:solidFill>
                      <a:schemeClr val="tx1"/>
                    </a:solidFill>
                  </a:rPr>
                  <a:t>We show </a:t>
                </a:r>
              </a:p>
              <a:p>
                <a:pPr marL="36900" indent="0">
                  <a:lnSpc>
                    <a:spcPct val="100000"/>
                  </a:lnSpc>
                  <a:buNone/>
                </a:pPr>
                <a14:m>
                  <m:oMathPara xmlns:m="http://schemas.openxmlformats.org/officeDocument/2006/math">
                    <m:oMathParaPr>
                      <m:jc m:val="centerGroup"/>
                    </m:oMathParaPr>
                    <m:oMath xmlns:m="http://schemas.openxmlformats.org/officeDocument/2006/math">
                      <m:nary>
                        <m:naryPr>
                          <m:limLoc m:val="undOvr"/>
                          <m:subHide m:val="on"/>
                          <m:supHide m:val="on"/>
                          <m:ctrlPr>
                            <a:rPr lang="en-US" i="1" smtClean="0">
                              <a:solidFill>
                                <a:schemeClr val="tx1"/>
                              </a:solidFill>
                              <a:latin typeface="Cambria Math" panose="02040503050406030204" pitchFamily="18" charset="0"/>
                            </a:rPr>
                          </m:ctrlPr>
                        </m:naryPr>
                        <m:sub/>
                        <m:sup/>
                        <m:e>
                          <m:func>
                            <m:funcPr>
                              <m:ctrlPr>
                                <a:rPr lang="en-US" i="1" smtClean="0">
                                  <a:solidFill>
                                    <a:schemeClr val="tx1"/>
                                  </a:solidFill>
                                  <a:latin typeface="Cambria Math" panose="02040503050406030204" pitchFamily="18" charset="0"/>
                                </a:rPr>
                              </m:ctrlPr>
                            </m:funcPr>
                            <m:fName>
                              <m:sSup>
                                <m:sSupPr>
                                  <m:ctrlPr>
                                    <a:rPr lang="en-US" i="1" smtClean="0">
                                      <a:solidFill>
                                        <a:schemeClr val="tx1"/>
                                      </a:solidFill>
                                      <a:latin typeface="Cambria Math" panose="02040503050406030204" pitchFamily="18" charset="0"/>
                                    </a:rPr>
                                  </m:ctrlPr>
                                </m:sSupPr>
                                <m:e>
                                  <m:r>
                                    <m:rPr>
                                      <m:sty m:val="p"/>
                                    </m:rPr>
                                    <a:rPr lang="en-US">
                                      <a:solidFill>
                                        <a:schemeClr val="tx1"/>
                                      </a:solidFill>
                                      <a:latin typeface="Cambria Math" panose="02040503050406030204" pitchFamily="18" charset="0"/>
                                    </a:rPr>
                                    <m:t>sin</m:t>
                                  </m:r>
                                </m:e>
                                <m:sup>
                                  <m:r>
                                    <a:rPr lang="en-US" b="0" i="1" smtClean="0">
                                      <a:solidFill>
                                        <a:schemeClr val="tx1"/>
                                      </a:solidFill>
                                      <a:latin typeface="Cambria Math" panose="02040503050406030204" pitchFamily="18" charset="0"/>
                                    </a:rPr>
                                    <m:t>𝑛</m:t>
                                  </m:r>
                                </m:sup>
                              </m:sSup>
                            </m:fName>
                            <m:e>
                              <m:r>
                                <a:rPr lang="en-US" b="0" i="1" smtClean="0">
                                  <a:solidFill>
                                    <a:schemeClr val="tx1"/>
                                  </a:solidFill>
                                  <a:latin typeface="Cambria Math" panose="02040503050406030204" pitchFamily="18" charset="0"/>
                                </a:rPr>
                                <m:t>𝑥</m:t>
                              </m:r>
                            </m:e>
                          </m:func>
                          <m:r>
                            <a:rPr lang="en-US" b="0" i="1" smtClean="0">
                              <a:solidFill>
                                <a:schemeClr val="tx1"/>
                              </a:solidFill>
                              <a:latin typeface="Cambria Math" panose="02040503050406030204" pitchFamily="18" charset="0"/>
                            </a:rPr>
                            <m:t>𝑑𝑥</m:t>
                          </m:r>
                        </m:e>
                      </m:nary>
                      <m:r>
                        <a:rPr lang="en-US" b="0" i="1" smtClean="0">
                          <a:solidFill>
                            <a:schemeClr val="tx1"/>
                          </a:solidFill>
                          <a:latin typeface="Cambria Math" panose="02040503050406030204" pitchFamily="18" charset="0"/>
                        </a:rPr>
                        <m:t>=−</m:t>
                      </m:r>
                      <m:f>
                        <m:fPr>
                          <m:ctrlPr>
                            <a:rPr lang="en-US" b="0" i="1" smtClean="0">
                              <a:solidFill>
                                <a:schemeClr val="tx1"/>
                              </a:solidFill>
                              <a:latin typeface="Cambria Math" panose="02040503050406030204" pitchFamily="18" charset="0"/>
                            </a:rPr>
                          </m:ctrlPr>
                        </m:fPr>
                        <m:num>
                          <m:r>
                            <a:rPr lang="en-US" b="0" i="1" smtClean="0">
                              <a:solidFill>
                                <a:schemeClr val="tx1"/>
                              </a:solidFill>
                              <a:latin typeface="Cambria Math" panose="02040503050406030204" pitchFamily="18" charset="0"/>
                            </a:rPr>
                            <m:t>1</m:t>
                          </m:r>
                        </m:num>
                        <m:den>
                          <m:r>
                            <a:rPr lang="en-US" b="0" i="1" smtClean="0">
                              <a:solidFill>
                                <a:schemeClr val="tx1"/>
                              </a:solidFill>
                              <a:latin typeface="Cambria Math" panose="02040503050406030204" pitchFamily="18" charset="0"/>
                            </a:rPr>
                            <m:t>𝑛</m:t>
                          </m:r>
                        </m:den>
                      </m:f>
                      <m:func>
                        <m:funcPr>
                          <m:ctrlPr>
                            <a:rPr lang="en-US" i="1">
                              <a:solidFill>
                                <a:schemeClr val="tx1"/>
                              </a:solidFill>
                              <a:latin typeface="Cambria Math" panose="02040503050406030204" pitchFamily="18" charset="0"/>
                            </a:rPr>
                          </m:ctrlPr>
                        </m:funcPr>
                        <m:fName>
                          <m:sSup>
                            <m:sSupPr>
                              <m:ctrlPr>
                                <a:rPr lang="en-US" i="1">
                                  <a:solidFill>
                                    <a:schemeClr val="tx1"/>
                                  </a:solidFill>
                                  <a:latin typeface="Cambria Math" panose="02040503050406030204" pitchFamily="18" charset="0"/>
                                </a:rPr>
                              </m:ctrlPr>
                            </m:sSupPr>
                            <m:e>
                              <m:r>
                                <m:rPr>
                                  <m:sty m:val="p"/>
                                </m:rPr>
                                <a:rPr lang="en-US">
                                  <a:solidFill>
                                    <a:schemeClr val="tx1"/>
                                  </a:solidFill>
                                  <a:latin typeface="Cambria Math" panose="02040503050406030204" pitchFamily="18" charset="0"/>
                                </a:rPr>
                                <m:t>sin</m:t>
                              </m:r>
                            </m:e>
                            <m:sup>
                              <m:r>
                                <a:rPr lang="en-US" i="1">
                                  <a:solidFill>
                                    <a:schemeClr val="tx1"/>
                                  </a:solidFill>
                                  <a:latin typeface="Cambria Math" panose="02040503050406030204" pitchFamily="18" charset="0"/>
                                </a:rPr>
                                <m:t>𝑛</m:t>
                              </m:r>
                              <m:r>
                                <a:rPr lang="en-US" b="0" i="1" smtClean="0">
                                  <a:solidFill>
                                    <a:schemeClr val="tx1"/>
                                  </a:solidFill>
                                  <a:latin typeface="Cambria Math" panose="02040503050406030204" pitchFamily="18" charset="0"/>
                                </a:rPr>
                                <m:t>−1</m:t>
                              </m:r>
                            </m:sup>
                          </m:sSup>
                        </m:fName>
                        <m:e>
                          <m:r>
                            <a:rPr lang="en-US" i="1">
                              <a:solidFill>
                                <a:schemeClr val="tx1"/>
                              </a:solidFill>
                              <a:latin typeface="Cambria Math" panose="02040503050406030204" pitchFamily="18" charset="0"/>
                            </a:rPr>
                            <m:t>𝑥</m:t>
                          </m:r>
                        </m:e>
                      </m:func>
                      <m:func>
                        <m:funcPr>
                          <m:ctrlPr>
                            <a:rPr lang="en-US" i="1" smtClean="0">
                              <a:solidFill>
                                <a:schemeClr val="tx1"/>
                              </a:solidFill>
                              <a:latin typeface="Cambria Math" panose="02040503050406030204" pitchFamily="18" charset="0"/>
                            </a:rPr>
                          </m:ctrlPr>
                        </m:funcPr>
                        <m:fName>
                          <m:r>
                            <m:rPr>
                              <m:sty m:val="p"/>
                            </m:rPr>
                            <a:rPr lang="en-US" i="0" smtClean="0">
                              <a:solidFill>
                                <a:schemeClr val="tx1"/>
                              </a:solidFill>
                              <a:latin typeface="Cambria Math" panose="02040503050406030204" pitchFamily="18" charset="0"/>
                            </a:rPr>
                            <m:t>cos</m:t>
                          </m:r>
                        </m:fName>
                        <m:e>
                          <m:r>
                            <a:rPr lang="en-US" b="0" i="1" smtClean="0">
                              <a:solidFill>
                                <a:schemeClr val="tx1"/>
                              </a:solidFill>
                              <a:latin typeface="Cambria Math" panose="02040503050406030204" pitchFamily="18" charset="0"/>
                            </a:rPr>
                            <m:t>𝑥</m:t>
                          </m:r>
                        </m:e>
                      </m:func>
                      <m:r>
                        <a:rPr lang="en-US" b="0" i="1" smtClean="0">
                          <a:solidFill>
                            <a:schemeClr val="tx1"/>
                          </a:solidFill>
                          <a:latin typeface="Cambria Math" panose="02040503050406030204" pitchFamily="18" charset="0"/>
                        </a:rPr>
                        <m:t>+</m:t>
                      </m:r>
                      <m:f>
                        <m:fPr>
                          <m:ctrlPr>
                            <a:rPr lang="en-US" b="0" i="1" smtClean="0">
                              <a:solidFill>
                                <a:schemeClr val="tx1"/>
                              </a:solidFill>
                              <a:latin typeface="Cambria Math" panose="02040503050406030204" pitchFamily="18" charset="0"/>
                            </a:rPr>
                          </m:ctrlPr>
                        </m:fPr>
                        <m:num>
                          <m:r>
                            <a:rPr lang="en-US" b="0" i="1" smtClean="0">
                              <a:solidFill>
                                <a:schemeClr val="tx1"/>
                              </a:solidFill>
                              <a:latin typeface="Cambria Math" panose="02040503050406030204" pitchFamily="18" charset="0"/>
                            </a:rPr>
                            <m:t>𝑛</m:t>
                          </m:r>
                          <m:r>
                            <a:rPr lang="en-US" b="0" i="1" smtClean="0">
                              <a:solidFill>
                                <a:schemeClr val="tx1"/>
                              </a:solidFill>
                              <a:latin typeface="Cambria Math" panose="02040503050406030204" pitchFamily="18" charset="0"/>
                            </a:rPr>
                            <m:t>−1</m:t>
                          </m:r>
                        </m:num>
                        <m:den>
                          <m:r>
                            <a:rPr lang="en-US" b="0" i="1" smtClean="0">
                              <a:solidFill>
                                <a:schemeClr val="tx1"/>
                              </a:solidFill>
                              <a:latin typeface="Cambria Math" panose="02040503050406030204" pitchFamily="18" charset="0"/>
                            </a:rPr>
                            <m:t>𝑛</m:t>
                          </m:r>
                        </m:den>
                      </m:f>
                      <m:nary>
                        <m:naryPr>
                          <m:limLoc m:val="undOvr"/>
                          <m:subHide m:val="on"/>
                          <m:supHide m:val="on"/>
                          <m:ctrlPr>
                            <a:rPr lang="en-US" b="0" i="1" smtClean="0">
                              <a:solidFill>
                                <a:schemeClr val="tx1"/>
                              </a:solidFill>
                              <a:latin typeface="Cambria Math" panose="02040503050406030204" pitchFamily="18" charset="0"/>
                            </a:rPr>
                          </m:ctrlPr>
                        </m:naryPr>
                        <m:sub/>
                        <m:sup/>
                        <m:e>
                          <m:func>
                            <m:funcPr>
                              <m:ctrlPr>
                                <a:rPr lang="en-US" i="1">
                                  <a:solidFill>
                                    <a:schemeClr val="tx1"/>
                                  </a:solidFill>
                                  <a:latin typeface="Cambria Math" panose="02040503050406030204" pitchFamily="18" charset="0"/>
                                </a:rPr>
                              </m:ctrlPr>
                            </m:funcPr>
                            <m:fName>
                              <m:sSup>
                                <m:sSupPr>
                                  <m:ctrlPr>
                                    <a:rPr lang="en-US" i="1">
                                      <a:solidFill>
                                        <a:schemeClr val="tx1"/>
                                      </a:solidFill>
                                      <a:latin typeface="Cambria Math" panose="02040503050406030204" pitchFamily="18" charset="0"/>
                                    </a:rPr>
                                  </m:ctrlPr>
                                </m:sSupPr>
                                <m:e>
                                  <m:r>
                                    <m:rPr>
                                      <m:sty m:val="p"/>
                                    </m:rPr>
                                    <a:rPr lang="en-US">
                                      <a:solidFill>
                                        <a:schemeClr val="tx1"/>
                                      </a:solidFill>
                                      <a:latin typeface="Cambria Math" panose="02040503050406030204" pitchFamily="18" charset="0"/>
                                    </a:rPr>
                                    <m:t>sin</m:t>
                                  </m:r>
                                </m:e>
                                <m:sup>
                                  <m:r>
                                    <a:rPr lang="en-US" i="1">
                                      <a:solidFill>
                                        <a:schemeClr val="tx1"/>
                                      </a:solidFill>
                                      <a:latin typeface="Cambria Math" panose="02040503050406030204" pitchFamily="18" charset="0"/>
                                    </a:rPr>
                                    <m:t>𝑛</m:t>
                                  </m:r>
                                  <m:r>
                                    <a:rPr lang="en-US" b="0" i="1" smtClean="0">
                                      <a:solidFill>
                                        <a:schemeClr val="tx1"/>
                                      </a:solidFill>
                                      <a:latin typeface="Cambria Math" panose="02040503050406030204" pitchFamily="18" charset="0"/>
                                    </a:rPr>
                                    <m:t>−2</m:t>
                                  </m:r>
                                </m:sup>
                              </m:sSup>
                            </m:fName>
                            <m:e>
                              <m:r>
                                <a:rPr lang="en-US" i="1">
                                  <a:solidFill>
                                    <a:schemeClr val="tx1"/>
                                  </a:solidFill>
                                  <a:latin typeface="Cambria Math" panose="02040503050406030204" pitchFamily="18" charset="0"/>
                                </a:rPr>
                                <m:t>𝑥</m:t>
                              </m:r>
                            </m:e>
                          </m:func>
                          <m:r>
                            <a:rPr lang="en-US" b="0" i="1" smtClean="0">
                              <a:solidFill>
                                <a:schemeClr val="tx1"/>
                              </a:solidFill>
                              <a:latin typeface="Cambria Math" panose="02040503050406030204" pitchFamily="18" charset="0"/>
                            </a:rPr>
                            <m:t>𝑑𝑥</m:t>
                          </m:r>
                        </m:e>
                      </m:nary>
                    </m:oMath>
                  </m:oMathPara>
                </a14:m>
                <a:endParaRPr lang="en-US" dirty="0">
                  <a:solidFill>
                    <a:schemeClr val="tx1"/>
                  </a:solidFill>
                </a:endParaRPr>
              </a:p>
              <a:p>
                <a:pPr marL="36900" indent="0">
                  <a:lnSpc>
                    <a:spcPct val="100000"/>
                  </a:lnSpc>
                  <a:buNone/>
                </a:pPr>
                <a:r>
                  <a:rPr lang="en-US" spc="-15" dirty="0">
                    <a:solidFill>
                      <a:schemeClr val="tx1"/>
                    </a:solidFill>
                  </a:rPr>
                  <a:t>W</a:t>
                </a:r>
                <a:r>
                  <a:rPr lang="en-US" spc="-5" dirty="0">
                    <a:solidFill>
                      <a:schemeClr val="tx1"/>
                    </a:solidFill>
                  </a:rPr>
                  <a:t>e apply Integration </a:t>
                </a:r>
                <a:r>
                  <a:rPr lang="en-US" spc="-10" dirty="0">
                    <a:solidFill>
                      <a:schemeClr val="tx1"/>
                    </a:solidFill>
                  </a:rPr>
                  <a:t>b</a:t>
                </a:r>
                <a:r>
                  <a:rPr lang="en-US" spc="-5" dirty="0">
                    <a:solidFill>
                      <a:schemeClr val="tx1"/>
                    </a:solidFill>
                  </a:rPr>
                  <a:t>y Parts as follows: </a:t>
                </a:r>
                <a14:m>
                  <m:oMath xmlns:m="http://schemas.openxmlformats.org/officeDocument/2006/math">
                    <m:r>
                      <a:rPr lang="en-US" b="0" i="1" spc="-5" smtClean="0">
                        <a:solidFill>
                          <a:schemeClr val="tx1"/>
                        </a:solidFill>
                        <a:latin typeface="Cambria Math" panose="02040503050406030204" pitchFamily="18" charset="0"/>
                        <a:cs typeface="Times New Roman"/>
                      </a:rPr>
                      <m:t>𝑢</m:t>
                    </m:r>
                    <m:r>
                      <a:rPr lang="en-US" b="0" i="1" spc="-5" smtClean="0">
                        <a:solidFill>
                          <a:schemeClr val="tx1"/>
                        </a:solidFill>
                        <a:latin typeface="Cambria Math" panose="02040503050406030204" pitchFamily="18" charset="0"/>
                        <a:cs typeface="Times New Roman"/>
                      </a:rPr>
                      <m:t>=</m:t>
                    </m:r>
                    <m:func>
                      <m:funcPr>
                        <m:ctrlPr>
                          <a:rPr lang="en-US" i="1">
                            <a:solidFill>
                              <a:schemeClr val="tx1"/>
                            </a:solidFill>
                            <a:latin typeface="Cambria Math" panose="02040503050406030204" pitchFamily="18" charset="0"/>
                          </a:rPr>
                        </m:ctrlPr>
                      </m:funcPr>
                      <m:fName>
                        <m:sSup>
                          <m:sSupPr>
                            <m:ctrlPr>
                              <a:rPr lang="en-US" i="1">
                                <a:solidFill>
                                  <a:schemeClr val="tx1"/>
                                </a:solidFill>
                                <a:latin typeface="Cambria Math" panose="02040503050406030204" pitchFamily="18" charset="0"/>
                              </a:rPr>
                            </m:ctrlPr>
                          </m:sSupPr>
                          <m:e>
                            <m:r>
                              <m:rPr>
                                <m:sty m:val="p"/>
                              </m:rPr>
                              <a:rPr lang="en-US">
                                <a:solidFill>
                                  <a:schemeClr val="tx1"/>
                                </a:solidFill>
                                <a:latin typeface="Cambria Math" panose="02040503050406030204" pitchFamily="18" charset="0"/>
                              </a:rPr>
                              <m:t>sin</m:t>
                            </m:r>
                          </m:e>
                          <m:sup>
                            <m:r>
                              <a:rPr lang="en-US" i="1">
                                <a:solidFill>
                                  <a:schemeClr val="tx1"/>
                                </a:solidFill>
                                <a:latin typeface="Cambria Math" panose="02040503050406030204" pitchFamily="18" charset="0"/>
                              </a:rPr>
                              <m:t>𝑛</m:t>
                            </m:r>
                            <m:r>
                              <a:rPr lang="en-US" i="1">
                                <a:solidFill>
                                  <a:schemeClr val="tx1"/>
                                </a:solidFill>
                                <a:latin typeface="Cambria Math" panose="02040503050406030204" pitchFamily="18" charset="0"/>
                              </a:rPr>
                              <m:t>−1</m:t>
                            </m:r>
                          </m:sup>
                        </m:sSup>
                      </m:fName>
                      <m:e>
                        <m:r>
                          <a:rPr lang="en-US" i="1">
                            <a:solidFill>
                              <a:schemeClr val="tx1"/>
                            </a:solidFill>
                            <a:latin typeface="Cambria Math" panose="02040503050406030204" pitchFamily="18" charset="0"/>
                          </a:rPr>
                          <m:t>𝑥</m:t>
                        </m:r>
                      </m:e>
                    </m:func>
                  </m:oMath>
                </a14:m>
                <a:r>
                  <a:rPr lang="en-US" dirty="0">
                    <a:solidFill>
                      <a:schemeClr val="tx1"/>
                    </a:solidFill>
                  </a:rPr>
                  <a:t>, </a:t>
                </a:r>
                <a14:m>
                  <m:oMath xmlns:m="http://schemas.openxmlformats.org/officeDocument/2006/math">
                    <m:r>
                      <a:rPr lang="en-US" b="0" i="1" smtClean="0">
                        <a:solidFill>
                          <a:schemeClr val="tx1"/>
                        </a:solidFill>
                        <a:latin typeface="Cambria Math" panose="02040503050406030204" pitchFamily="18" charset="0"/>
                        <a:cs typeface="Times New Roman"/>
                      </a:rPr>
                      <m:t>𝑑𝑣</m:t>
                    </m:r>
                    <m:r>
                      <a:rPr lang="en-US" b="0" i="1" smtClean="0">
                        <a:solidFill>
                          <a:schemeClr val="tx1"/>
                        </a:solidFill>
                        <a:latin typeface="Cambria Math" panose="02040503050406030204" pitchFamily="18" charset="0"/>
                        <a:cs typeface="Times New Roman"/>
                      </a:rPr>
                      <m:t>=</m:t>
                    </m:r>
                    <m:func>
                      <m:funcPr>
                        <m:ctrlPr>
                          <a:rPr lang="en-US" b="0" i="1" smtClean="0">
                            <a:solidFill>
                              <a:schemeClr val="tx1"/>
                            </a:solidFill>
                            <a:latin typeface="Cambria Math" panose="02040503050406030204" pitchFamily="18" charset="0"/>
                            <a:cs typeface="Times New Roman"/>
                          </a:rPr>
                        </m:ctrlPr>
                      </m:funcPr>
                      <m:fName>
                        <m:r>
                          <m:rPr>
                            <m:sty m:val="p"/>
                          </m:rPr>
                          <a:rPr lang="en-US" b="0" i="0" smtClean="0">
                            <a:solidFill>
                              <a:schemeClr val="tx1"/>
                            </a:solidFill>
                            <a:latin typeface="Cambria Math" panose="02040503050406030204" pitchFamily="18" charset="0"/>
                            <a:cs typeface="Times New Roman"/>
                          </a:rPr>
                          <m:t>sin</m:t>
                        </m:r>
                      </m:fName>
                      <m:e>
                        <m:r>
                          <a:rPr lang="en-US" b="0" i="1" smtClean="0">
                            <a:solidFill>
                              <a:schemeClr val="tx1"/>
                            </a:solidFill>
                            <a:latin typeface="Cambria Math" panose="02040503050406030204" pitchFamily="18" charset="0"/>
                            <a:cs typeface="Times New Roman"/>
                          </a:rPr>
                          <m:t>𝑥</m:t>
                        </m:r>
                      </m:e>
                    </m:func>
                    <m:r>
                      <a:rPr lang="en-US" b="0" i="1" smtClean="0">
                        <a:solidFill>
                          <a:schemeClr val="tx1"/>
                        </a:solidFill>
                        <a:latin typeface="Cambria Math" panose="02040503050406030204" pitchFamily="18" charset="0"/>
                        <a:cs typeface="Times New Roman"/>
                      </a:rPr>
                      <m:t>𝑑𝑥</m:t>
                    </m:r>
                  </m:oMath>
                </a14:m>
                <a:r>
                  <a:rPr lang="en-US" dirty="0">
                    <a:solidFill>
                      <a:schemeClr val="tx1"/>
                    </a:solidFill>
                  </a:rPr>
                  <a:t>, </a:t>
                </a:r>
                <a14:m>
                  <m:oMath xmlns:m="http://schemas.openxmlformats.org/officeDocument/2006/math">
                    <m:r>
                      <a:rPr lang="en-US" b="0" i="1" smtClean="0">
                        <a:solidFill>
                          <a:schemeClr val="tx1"/>
                        </a:solidFill>
                        <a:latin typeface="Cambria Math" panose="02040503050406030204" pitchFamily="18" charset="0"/>
                        <a:cs typeface="Times New Roman"/>
                      </a:rPr>
                      <m:t>𝑣</m:t>
                    </m:r>
                    <m:r>
                      <a:rPr lang="en-US" b="0" i="1" smtClean="0">
                        <a:solidFill>
                          <a:schemeClr val="tx1"/>
                        </a:solidFill>
                        <a:latin typeface="Cambria Math" panose="02040503050406030204" pitchFamily="18" charset="0"/>
                        <a:cs typeface="Times New Roman"/>
                      </a:rPr>
                      <m:t>=−</m:t>
                    </m:r>
                    <m:func>
                      <m:funcPr>
                        <m:ctrlPr>
                          <a:rPr lang="en-US" b="0" i="1" smtClean="0">
                            <a:solidFill>
                              <a:schemeClr val="tx1"/>
                            </a:solidFill>
                            <a:latin typeface="Cambria Math" panose="02040503050406030204" pitchFamily="18" charset="0"/>
                            <a:cs typeface="Times New Roman"/>
                          </a:rPr>
                        </m:ctrlPr>
                      </m:funcPr>
                      <m:fName>
                        <m:r>
                          <m:rPr>
                            <m:sty m:val="p"/>
                          </m:rPr>
                          <a:rPr lang="en-US" b="0" i="0" smtClean="0">
                            <a:solidFill>
                              <a:schemeClr val="tx1"/>
                            </a:solidFill>
                            <a:latin typeface="Cambria Math" panose="02040503050406030204" pitchFamily="18" charset="0"/>
                            <a:cs typeface="Times New Roman"/>
                          </a:rPr>
                          <m:t>cos</m:t>
                        </m:r>
                      </m:fName>
                      <m:e>
                        <m:r>
                          <a:rPr lang="en-US" b="0" i="1" smtClean="0">
                            <a:solidFill>
                              <a:schemeClr val="tx1"/>
                            </a:solidFill>
                            <a:latin typeface="Cambria Math" panose="02040503050406030204" pitchFamily="18" charset="0"/>
                            <a:cs typeface="Times New Roman"/>
                          </a:rPr>
                          <m:t>𝑥</m:t>
                        </m:r>
                      </m:e>
                    </m:func>
                  </m:oMath>
                </a14:m>
                <a:r>
                  <a:rPr lang="en-US" dirty="0">
                    <a:solidFill>
                      <a:schemeClr val="tx1"/>
                    </a:solidFill>
                  </a:rPr>
                  <a:t>, and </a:t>
                </a:r>
                <a14:m>
                  <m:oMath xmlns:m="http://schemas.openxmlformats.org/officeDocument/2006/math">
                    <m:r>
                      <a:rPr lang="en-US" b="0" i="1" smtClean="0">
                        <a:solidFill>
                          <a:schemeClr val="tx1"/>
                        </a:solidFill>
                        <a:latin typeface="Cambria Math" panose="02040503050406030204" pitchFamily="18" charset="0"/>
                        <a:cs typeface="Times New Roman"/>
                      </a:rPr>
                      <m:t>𝑑𝑢</m:t>
                    </m:r>
                    <m:r>
                      <a:rPr lang="en-US" b="0" i="1" smtClean="0">
                        <a:solidFill>
                          <a:schemeClr val="tx1"/>
                        </a:solidFill>
                        <a:latin typeface="Cambria Math" panose="02040503050406030204" pitchFamily="18" charset="0"/>
                        <a:cs typeface="Times New Roman"/>
                      </a:rPr>
                      <m:t>=</m:t>
                    </m:r>
                    <m:d>
                      <m:dPr>
                        <m:ctrlPr>
                          <a:rPr lang="en-US" b="0" i="1" smtClean="0">
                            <a:solidFill>
                              <a:schemeClr val="tx1"/>
                            </a:solidFill>
                            <a:latin typeface="Cambria Math" panose="02040503050406030204" pitchFamily="18" charset="0"/>
                            <a:cs typeface="Times New Roman"/>
                          </a:rPr>
                        </m:ctrlPr>
                      </m:dPr>
                      <m:e>
                        <m:r>
                          <a:rPr lang="en-US" b="0" i="1" smtClean="0">
                            <a:solidFill>
                              <a:schemeClr val="tx1"/>
                            </a:solidFill>
                            <a:latin typeface="Cambria Math" panose="02040503050406030204" pitchFamily="18" charset="0"/>
                            <a:cs typeface="Times New Roman"/>
                          </a:rPr>
                          <m:t>𝑛</m:t>
                        </m:r>
                        <m:r>
                          <a:rPr lang="en-US" b="0" i="1" smtClean="0">
                            <a:solidFill>
                              <a:schemeClr val="tx1"/>
                            </a:solidFill>
                            <a:latin typeface="Cambria Math" panose="02040503050406030204" pitchFamily="18" charset="0"/>
                            <a:cs typeface="Times New Roman"/>
                          </a:rPr>
                          <m:t>−1</m:t>
                        </m:r>
                      </m:e>
                    </m:d>
                    <m:func>
                      <m:funcPr>
                        <m:ctrlPr>
                          <a:rPr lang="en-US" i="1">
                            <a:solidFill>
                              <a:schemeClr val="tx1"/>
                            </a:solidFill>
                            <a:latin typeface="Cambria Math" panose="02040503050406030204" pitchFamily="18" charset="0"/>
                          </a:rPr>
                        </m:ctrlPr>
                      </m:funcPr>
                      <m:fName>
                        <m:sSup>
                          <m:sSupPr>
                            <m:ctrlPr>
                              <a:rPr lang="en-US" i="1">
                                <a:solidFill>
                                  <a:schemeClr val="tx1"/>
                                </a:solidFill>
                                <a:latin typeface="Cambria Math" panose="02040503050406030204" pitchFamily="18" charset="0"/>
                              </a:rPr>
                            </m:ctrlPr>
                          </m:sSupPr>
                          <m:e>
                            <m:r>
                              <m:rPr>
                                <m:sty m:val="p"/>
                              </m:rPr>
                              <a:rPr lang="en-US">
                                <a:solidFill>
                                  <a:schemeClr val="tx1"/>
                                </a:solidFill>
                                <a:latin typeface="Cambria Math" panose="02040503050406030204" pitchFamily="18" charset="0"/>
                              </a:rPr>
                              <m:t>sin</m:t>
                            </m:r>
                          </m:e>
                          <m:sup>
                            <m:r>
                              <a:rPr lang="en-US" i="1">
                                <a:solidFill>
                                  <a:schemeClr val="tx1"/>
                                </a:solidFill>
                                <a:latin typeface="Cambria Math" panose="02040503050406030204" pitchFamily="18" charset="0"/>
                              </a:rPr>
                              <m:t>𝑛</m:t>
                            </m:r>
                            <m:r>
                              <a:rPr lang="en-US" i="1">
                                <a:solidFill>
                                  <a:schemeClr val="tx1"/>
                                </a:solidFill>
                                <a:latin typeface="Cambria Math" panose="02040503050406030204" pitchFamily="18" charset="0"/>
                              </a:rPr>
                              <m:t>−2</m:t>
                            </m:r>
                          </m:sup>
                        </m:sSup>
                      </m:fName>
                      <m:e>
                        <m:r>
                          <a:rPr lang="en-US" i="1">
                            <a:solidFill>
                              <a:schemeClr val="tx1"/>
                            </a:solidFill>
                            <a:latin typeface="Cambria Math" panose="02040503050406030204" pitchFamily="18" charset="0"/>
                          </a:rPr>
                          <m:t>𝑥</m:t>
                        </m:r>
                      </m:e>
                    </m:func>
                    <m:func>
                      <m:funcPr>
                        <m:ctrlPr>
                          <a:rPr lang="en-US" i="1" smtClean="0">
                            <a:solidFill>
                              <a:schemeClr val="tx1"/>
                            </a:solidFill>
                            <a:latin typeface="Cambria Math" panose="02040503050406030204" pitchFamily="18" charset="0"/>
                          </a:rPr>
                        </m:ctrlPr>
                      </m:funcPr>
                      <m:fName>
                        <m:r>
                          <m:rPr>
                            <m:sty m:val="p"/>
                          </m:rPr>
                          <a:rPr lang="en-US" i="0" smtClean="0">
                            <a:solidFill>
                              <a:schemeClr val="tx1"/>
                            </a:solidFill>
                            <a:latin typeface="Cambria Math" panose="02040503050406030204" pitchFamily="18" charset="0"/>
                          </a:rPr>
                          <m:t>cos</m:t>
                        </m:r>
                      </m:fName>
                      <m:e>
                        <m:r>
                          <a:rPr lang="en-US" b="0" i="1" smtClean="0">
                            <a:solidFill>
                              <a:schemeClr val="tx1"/>
                            </a:solidFill>
                            <a:latin typeface="Cambria Math" panose="02040503050406030204" pitchFamily="18" charset="0"/>
                          </a:rPr>
                          <m:t>𝑥</m:t>
                        </m:r>
                      </m:e>
                    </m:func>
                    <m:r>
                      <a:rPr lang="en-US" b="0" i="1" smtClean="0">
                        <a:solidFill>
                          <a:schemeClr val="tx1"/>
                        </a:solidFill>
                        <a:latin typeface="Cambria Math" panose="02040503050406030204" pitchFamily="18" charset="0"/>
                      </a:rPr>
                      <m:t>𝑑𝑥</m:t>
                    </m:r>
                    <m:r>
                      <a:rPr lang="en-US" b="0" i="1" smtClean="0">
                        <a:solidFill>
                          <a:schemeClr val="tx1"/>
                        </a:solidFill>
                        <a:latin typeface="Cambria Math" panose="02040503050406030204" pitchFamily="18" charset="0"/>
                      </a:rPr>
                      <m:t>.</m:t>
                    </m:r>
                  </m:oMath>
                </a14:m>
                <a:r>
                  <a:rPr lang="en-US" dirty="0">
                    <a:solidFill>
                      <a:schemeClr val="tx1"/>
                    </a:solidFill>
                  </a:rPr>
                  <a:t> We obtain</a:t>
                </a:r>
              </a:p>
              <a:p>
                <a:pPr marL="36900" indent="0">
                  <a:lnSpc>
                    <a:spcPct val="100000"/>
                  </a:lnSpc>
                  <a:buNone/>
                </a:pPr>
                <a14:m>
                  <m:oMathPara xmlns:m="http://schemas.openxmlformats.org/officeDocument/2006/math">
                    <m:oMathParaPr>
                      <m:jc m:val="centerGroup"/>
                    </m:oMathParaPr>
                    <m:oMath xmlns:m="http://schemas.openxmlformats.org/officeDocument/2006/math">
                      <m:nary>
                        <m:naryPr>
                          <m:limLoc m:val="undOvr"/>
                          <m:subHide m:val="on"/>
                          <m:supHide m:val="on"/>
                          <m:ctrlPr>
                            <a:rPr lang="en-US" i="1" smtClean="0">
                              <a:solidFill>
                                <a:schemeClr val="tx1"/>
                              </a:solidFill>
                              <a:latin typeface="Cambria Math" panose="02040503050406030204" pitchFamily="18" charset="0"/>
                              <a:cs typeface="Times New Roman"/>
                            </a:rPr>
                          </m:ctrlPr>
                        </m:naryPr>
                        <m:sub/>
                        <m:sup/>
                        <m:e>
                          <m:func>
                            <m:funcPr>
                              <m:ctrlPr>
                                <a:rPr lang="en-US" i="1">
                                  <a:solidFill>
                                    <a:schemeClr val="tx1"/>
                                  </a:solidFill>
                                  <a:latin typeface="Cambria Math" panose="02040503050406030204" pitchFamily="18" charset="0"/>
                                </a:rPr>
                              </m:ctrlPr>
                            </m:funcPr>
                            <m:fName>
                              <m:sSup>
                                <m:sSupPr>
                                  <m:ctrlPr>
                                    <a:rPr lang="en-US" i="1">
                                      <a:solidFill>
                                        <a:schemeClr val="tx1"/>
                                      </a:solidFill>
                                      <a:latin typeface="Cambria Math" panose="02040503050406030204" pitchFamily="18" charset="0"/>
                                    </a:rPr>
                                  </m:ctrlPr>
                                </m:sSupPr>
                                <m:e>
                                  <m:r>
                                    <m:rPr>
                                      <m:sty m:val="p"/>
                                    </m:rPr>
                                    <a:rPr lang="en-US">
                                      <a:solidFill>
                                        <a:schemeClr val="tx1"/>
                                      </a:solidFill>
                                      <a:latin typeface="Cambria Math" panose="02040503050406030204" pitchFamily="18" charset="0"/>
                                    </a:rPr>
                                    <m:t>sin</m:t>
                                  </m:r>
                                </m:e>
                                <m:sup>
                                  <m:r>
                                    <a:rPr lang="en-US" i="1">
                                      <a:solidFill>
                                        <a:schemeClr val="tx1"/>
                                      </a:solidFill>
                                      <a:latin typeface="Cambria Math" panose="02040503050406030204" pitchFamily="18" charset="0"/>
                                    </a:rPr>
                                    <m:t>𝑛</m:t>
                                  </m:r>
                                </m:sup>
                              </m:sSup>
                            </m:fName>
                            <m:e>
                              <m:r>
                                <a:rPr lang="en-US" i="1">
                                  <a:solidFill>
                                    <a:schemeClr val="tx1"/>
                                  </a:solidFill>
                                  <a:latin typeface="Cambria Math" panose="02040503050406030204" pitchFamily="18" charset="0"/>
                                </a:rPr>
                                <m:t>𝑥</m:t>
                              </m:r>
                            </m:e>
                          </m:func>
                          <m:r>
                            <a:rPr lang="en-US" b="0" i="1" smtClean="0">
                              <a:solidFill>
                                <a:schemeClr val="tx1"/>
                              </a:solidFill>
                              <a:latin typeface="Cambria Math" panose="02040503050406030204" pitchFamily="18" charset="0"/>
                            </a:rPr>
                            <m:t>𝑑𝑥</m:t>
                          </m:r>
                        </m:e>
                      </m:nary>
                      <m:r>
                        <a:rPr lang="en-US" b="0" i="1" smtClean="0">
                          <a:solidFill>
                            <a:schemeClr val="tx1"/>
                          </a:solidFill>
                          <a:latin typeface="Cambria Math" panose="02040503050406030204" pitchFamily="18" charset="0"/>
                          <a:cs typeface="Times New Roman"/>
                        </a:rPr>
                        <m:t>=−</m:t>
                      </m:r>
                      <m:func>
                        <m:funcPr>
                          <m:ctrlPr>
                            <a:rPr lang="en-US" i="1">
                              <a:solidFill>
                                <a:schemeClr val="tx1"/>
                              </a:solidFill>
                              <a:latin typeface="Cambria Math" panose="02040503050406030204" pitchFamily="18" charset="0"/>
                            </a:rPr>
                          </m:ctrlPr>
                        </m:funcPr>
                        <m:fName>
                          <m:sSup>
                            <m:sSupPr>
                              <m:ctrlPr>
                                <a:rPr lang="en-US" i="1">
                                  <a:solidFill>
                                    <a:schemeClr val="tx1"/>
                                  </a:solidFill>
                                  <a:latin typeface="Cambria Math" panose="02040503050406030204" pitchFamily="18" charset="0"/>
                                </a:rPr>
                              </m:ctrlPr>
                            </m:sSupPr>
                            <m:e>
                              <m:r>
                                <m:rPr>
                                  <m:sty m:val="p"/>
                                </m:rPr>
                                <a:rPr lang="en-US">
                                  <a:solidFill>
                                    <a:schemeClr val="tx1"/>
                                  </a:solidFill>
                                  <a:latin typeface="Cambria Math" panose="02040503050406030204" pitchFamily="18" charset="0"/>
                                </a:rPr>
                                <m:t>sin</m:t>
                              </m:r>
                            </m:e>
                            <m:sup>
                              <m:r>
                                <a:rPr lang="en-US" i="1">
                                  <a:solidFill>
                                    <a:schemeClr val="tx1"/>
                                  </a:solidFill>
                                  <a:latin typeface="Cambria Math" panose="02040503050406030204" pitchFamily="18" charset="0"/>
                                </a:rPr>
                                <m:t>𝑛</m:t>
                              </m:r>
                              <m:r>
                                <a:rPr lang="en-US" i="1">
                                  <a:solidFill>
                                    <a:schemeClr val="tx1"/>
                                  </a:solidFill>
                                  <a:latin typeface="Cambria Math" panose="02040503050406030204" pitchFamily="18" charset="0"/>
                                </a:rPr>
                                <m:t>−1</m:t>
                              </m:r>
                            </m:sup>
                          </m:sSup>
                        </m:fName>
                        <m:e>
                          <m:r>
                            <a:rPr lang="en-US" i="1">
                              <a:solidFill>
                                <a:schemeClr val="tx1"/>
                              </a:solidFill>
                              <a:latin typeface="Cambria Math" panose="02040503050406030204" pitchFamily="18" charset="0"/>
                            </a:rPr>
                            <m:t>𝑥</m:t>
                          </m:r>
                        </m:e>
                      </m:func>
                      <m:func>
                        <m:funcPr>
                          <m:ctrlPr>
                            <a:rPr lang="en-US" i="1" smtClean="0">
                              <a:solidFill>
                                <a:schemeClr val="tx1"/>
                              </a:solidFill>
                              <a:latin typeface="Cambria Math" panose="02040503050406030204" pitchFamily="18" charset="0"/>
                            </a:rPr>
                          </m:ctrlPr>
                        </m:funcPr>
                        <m:fName>
                          <m:r>
                            <m:rPr>
                              <m:sty m:val="p"/>
                            </m:rPr>
                            <a:rPr lang="en-US" i="0" smtClean="0">
                              <a:solidFill>
                                <a:schemeClr val="tx1"/>
                              </a:solidFill>
                              <a:latin typeface="Cambria Math" panose="02040503050406030204" pitchFamily="18" charset="0"/>
                            </a:rPr>
                            <m:t>cos</m:t>
                          </m:r>
                        </m:fName>
                        <m:e>
                          <m:r>
                            <a:rPr lang="en-US" b="0" i="1" smtClean="0">
                              <a:solidFill>
                                <a:schemeClr val="tx1"/>
                              </a:solidFill>
                              <a:latin typeface="Cambria Math" panose="02040503050406030204" pitchFamily="18" charset="0"/>
                            </a:rPr>
                            <m:t>𝑥</m:t>
                          </m:r>
                        </m:e>
                      </m:func>
                      <m:r>
                        <a:rPr lang="en-US" b="0" i="1" smtClean="0">
                          <a:solidFill>
                            <a:schemeClr val="tx1"/>
                          </a:solidFill>
                          <a:latin typeface="Cambria Math" panose="02040503050406030204" pitchFamily="18" charset="0"/>
                        </a:rPr>
                        <m:t>+</m:t>
                      </m:r>
                      <m:nary>
                        <m:naryPr>
                          <m:limLoc m:val="undOvr"/>
                          <m:subHide m:val="on"/>
                          <m:supHide m:val="on"/>
                          <m:ctrlPr>
                            <a:rPr lang="en-US" b="0" i="1" smtClean="0">
                              <a:solidFill>
                                <a:schemeClr val="tx1"/>
                              </a:solidFill>
                              <a:latin typeface="Cambria Math" panose="02040503050406030204" pitchFamily="18" charset="0"/>
                            </a:rPr>
                          </m:ctrlPr>
                        </m:naryPr>
                        <m:sub/>
                        <m:sup/>
                        <m:e>
                          <m:d>
                            <m:dPr>
                              <m:ctrlPr>
                                <a:rPr lang="en-US" i="1">
                                  <a:solidFill>
                                    <a:schemeClr val="tx1"/>
                                  </a:solidFill>
                                  <a:latin typeface="Cambria Math" panose="02040503050406030204" pitchFamily="18" charset="0"/>
                                  <a:cs typeface="Times New Roman"/>
                                </a:rPr>
                              </m:ctrlPr>
                            </m:dPr>
                            <m:e>
                              <m:r>
                                <a:rPr lang="en-US" i="1">
                                  <a:solidFill>
                                    <a:schemeClr val="tx1"/>
                                  </a:solidFill>
                                  <a:latin typeface="Cambria Math" panose="02040503050406030204" pitchFamily="18" charset="0"/>
                                  <a:cs typeface="Times New Roman"/>
                                </a:rPr>
                                <m:t>𝑛</m:t>
                              </m:r>
                              <m:r>
                                <a:rPr lang="en-US" i="1">
                                  <a:solidFill>
                                    <a:schemeClr val="tx1"/>
                                  </a:solidFill>
                                  <a:latin typeface="Cambria Math" panose="02040503050406030204" pitchFamily="18" charset="0"/>
                                  <a:cs typeface="Times New Roman"/>
                                </a:rPr>
                                <m:t>−1</m:t>
                              </m:r>
                            </m:e>
                          </m:d>
                          <m:func>
                            <m:funcPr>
                              <m:ctrlPr>
                                <a:rPr lang="en-US" i="1">
                                  <a:solidFill>
                                    <a:schemeClr val="tx1"/>
                                  </a:solidFill>
                                  <a:latin typeface="Cambria Math" panose="02040503050406030204" pitchFamily="18" charset="0"/>
                                </a:rPr>
                              </m:ctrlPr>
                            </m:funcPr>
                            <m:fName>
                              <m:sSup>
                                <m:sSupPr>
                                  <m:ctrlPr>
                                    <a:rPr lang="en-US" i="1">
                                      <a:solidFill>
                                        <a:schemeClr val="tx1"/>
                                      </a:solidFill>
                                      <a:latin typeface="Cambria Math" panose="02040503050406030204" pitchFamily="18" charset="0"/>
                                    </a:rPr>
                                  </m:ctrlPr>
                                </m:sSupPr>
                                <m:e>
                                  <m:r>
                                    <m:rPr>
                                      <m:sty m:val="p"/>
                                    </m:rPr>
                                    <a:rPr lang="en-US">
                                      <a:solidFill>
                                        <a:schemeClr val="tx1"/>
                                      </a:solidFill>
                                      <a:latin typeface="Cambria Math" panose="02040503050406030204" pitchFamily="18" charset="0"/>
                                    </a:rPr>
                                    <m:t>sin</m:t>
                                  </m:r>
                                </m:e>
                                <m:sup>
                                  <m:r>
                                    <a:rPr lang="en-US" i="1">
                                      <a:solidFill>
                                        <a:schemeClr val="tx1"/>
                                      </a:solidFill>
                                      <a:latin typeface="Cambria Math" panose="02040503050406030204" pitchFamily="18" charset="0"/>
                                    </a:rPr>
                                    <m:t>𝑛</m:t>
                                  </m:r>
                                  <m:r>
                                    <a:rPr lang="en-US" i="1">
                                      <a:solidFill>
                                        <a:schemeClr val="tx1"/>
                                      </a:solidFill>
                                      <a:latin typeface="Cambria Math" panose="02040503050406030204" pitchFamily="18" charset="0"/>
                                    </a:rPr>
                                    <m:t>−2</m:t>
                                  </m:r>
                                </m:sup>
                              </m:sSup>
                            </m:fName>
                            <m:e>
                              <m:r>
                                <a:rPr lang="en-US" i="1">
                                  <a:solidFill>
                                    <a:schemeClr val="tx1"/>
                                  </a:solidFill>
                                  <a:latin typeface="Cambria Math" panose="02040503050406030204" pitchFamily="18" charset="0"/>
                                </a:rPr>
                                <m:t>𝑥</m:t>
                              </m:r>
                            </m:e>
                          </m:func>
                          <m:func>
                            <m:funcPr>
                              <m:ctrlPr>
                                <a:rPr lang="en-US" i="1">
                                  <a:solidFill>
                                    <a:schemeClr val="tx1"/>
                                  </a:solidFill>
                                  <a:latin typeface="Cambria Math" panose="02040503050406030204" pitchFamily="18" charset="0"/>
                                </a:rPr>
                              </m:ctrlPr>
                            </m:funcPr>
                            <m:fName>
                              <m:sSup>
                                <m:sSupPr>
                                  <m:ctrlPr>
                                    <a:rPr lang="en-US" i="1" smtClean="0">
                                      <a:solidFill>
                                        <a:schemeClr val="tx1"/>
                                      </a:solidFill>
                                      <a:latin typeface="Cambria Math" panose="02040503050406030204" pitchFamily="18" charset="0"/>
                                    </a:rPr>
                                  </m:ctrlPr>
                                </m:sSupPr>
                                <m:e>
                                  <m:r>
                                    <m:rPr>
                                      <m:sty m:val="p"/>
                                    </m:rPr>
                                    <a:rPr lang="en-US">
                                      <a:solidFill>
                                        <a:schemeClr val="tx1"/>
                                      </a:solidFill>
                                      <a:latin typeface="Cambria Math" panose="02040503050406030204" pitchFamily="18" charset="0"/>
                                    </a:rPr>
                                    <m:t>cos</m:t>
                                  </m:r>
                                </m:e>
                                <m:sup>
                                  <m:r>
                                    <a:rPr lang="en-US" b="0" i="1" smtClean="0">
                                      <a:solidFill>
                                        <a:schemeClr val="tx1"/>
                                      </a:solidFill>
                                      <a:latin typeface="Cambria Math" panose="02040503050406030204" pitchFamily="18" charset="0"/>
                                    </a:rPr>
                                    <m:t>2</m:t>
                                  </m:r>
                                </m:sup>
                              </m:sSup>
                            </m:fName>
                            <m:e>
                              <m:r>
                                <a:rPr lang="en-US" i="1">
                                  <a:solidFill>
                                    <a:schemeClr val="tx1"/>
                                  </a:solidFill>
                                  <a:latin typeface="Cambria Math" panose="02040503050406030204" pitchFamily="18" charset="0"/>
                                </a:rPr>
                                <m:t>𝑥</m:t>
                              </m:r>
                            </m:e>
                          </m:func>
                          <m:r>
                            <a:rPr lang="en-US" b="0" i="1" smtClean="0">
                              <a:solidFill>
                                <a:schemeClr val="tx1"/>
                              </a:solidFill>
                              <a:latin typeface="Cambria Math" panose="02040503050406030204" pitchFamily="18" charset="0"/>
                            </a:rPr>
                            <m:t>𝑑𝑥</m:t>
                          </m:r>
                        </m:e>
                      </m:nary>
                    </m:oMath>
                  </m:oMathPara>
                </a14:m>
                <a:endParaRPr lang="en-US" dirty="0">
                  <a:solidFill>
                    <a:schemeClr val="tx1"/>
                  </a:solidFill>
                </a:endParaRPr>
              </a:p>
              <a:p>
                <a:pPr marL="36900" indent="0">
                  <a:lnSpc>
                    <a:spcPct val="100000"/>
                  </a:lnSpc>
                  <a:buNone/>
                </a:pPr>
                <a:r>
                  <a:rPr lang="en-US" dirty="0"/>
                  <a:t>Using </a:t>
                </a:r>
                <a14:m>
                  <m:oMath xmlns:m="http://schemas.openxmlformats.org/officeDocument/2006/math">
                    <m:func>
                      <m:funcPr>
                        <m:ctrlPr>
                          <a:rPr lang="en-US" i="1">
                            <a:latin typeface="Cambria Math" panose="02040503050406030204" pitchFamily="18" charset="0"/>
                          </a:rPr>
                        </m:ctrlPr>
                      </m:funcPr>
                      <m:fName>
                        <m:sSup>
                          <m:sSupPr>
                            <m:ctrlPr>
                              <a:rPr lang="en-US" i="1">
                                <a:latin typeface="Cambria Math" panose="02040503050406030204" pitchFamily="18" charset="0"/>
                              </a:rPr>
                            </m:ctrlPr>
                          </m:sSupPr>
                          <m:e>
                            <m:r>
                              <m:rPr>
                                <m:sty m:val="p"/>
                              </m:rPr>
                              <a:rPr lang="en-US">
                                <a:latin typeface="Cambria Math" panose="02040503050406030204" pitchFamily="18" charset="0"/>
                              </a:rPr>
                              <m:t>cos</m:t>
                            </m:r>
                          </m:e>
                          <m:sup>
                            <m:r>
                              <a:rPr lang="en-US" i="1">
                                <a:latin typeface="Cambria Math" panose="02040503050406030204" pitchFamily="18" charset="0"/>
                              </a:rPr>
                              <m:t>2</m:t>
                            </m:r>
                          </m:sup>
                        </m:sSup>
                      </m:fName>
                      <m:e>
                        <m:r>
                          <a:rPr lang="en-US" i="1">
                            <a:latin typeface="Cambria Math" panose="02040503050406030204" pitchFamily="18" charset="0"/>
                          </a:rPr>
                          <m:t>𝑥</m:t>
                        </m:r>
                      </m:e>
                    </m:func>
                    <m:r>
                      <a:rPr lang="en-US" b="0" i="1" smtClean="0">
                        <a:latin typeface="Cambria Math" panose="02040503050406030204" pitchFamily="18" charset="0"/>
                      </a:rPr>
                      <m:t>=1−</m:t>
                    </m:r>
                    <m:func>
                      <m:funcPr>
                        <m:ctrlPr>
                          <a:rPr lang="en-US" i="1">
                            <a:latin typeface="Cambria Math" panose="02040503050406030204" pitchFamily="18" charset="0"/>
                          </a:rPr>
                        </m:ctrlPr>
                      </m:funcPr>
                      <m:fName>
                        <m:sSup>
                          <m:sSupPr>
                            <m:ctrlPr>
                              <a:rPr lang="en-US" i="1">
                                <a:latin typeface="Cambria Math" panose="02040503050406030204" pitchFamily="18" charset="0"/>
                              </a:rPr>
                            </m:ctrlPr>
                          </m:sSupPr>
                          <m:e>
                            <m:r>
                              <m:rPr>
                                <m:sty m:val="p"/>
                              </m:rPr>
                              <a:rPr lang="en-US" b="0" i="0" smtClean="0">
                                <a:latin typeface="Cambria Math" panose="02040503050406030204" pitchFamily="18" charset="0"/>
                              </a:rPr>
                              <m:t>sin</m:t>
                            </m:r>
                          </m:e>
                          <m:sup>
                            <m:r>
                              <a:rPr lang="en-US" i="1">
                                <a:latin typeface="Cambria Math" panose="02040503050406030204" pitchFamily="18" charset="0"/>
                              </a:rPr>
                              <m:t>2</m:t>
                            </m:r>
                          </m:sup>
                        </m:sSup>
                      </m:fName>
                      <m:e>
                        <m:r>
                          <a:rPr lang="en-US" i="1">
                            <a:latin typeface="Cambria Math" panose="02040503050406030204" pitchFamily="18" charset="0"/>
                          </a:rPr>
                          <m:t>𝑥</m:t>
                        </m:r>
                      </m:e>
                    </m:func>
                  </m:oMath>
                </a14:m>
                <a:r>
                  <a:rPr lang="en-US" dirty="0">
                    <a:solidFill>
                      <a:schemeClr val="tx1"/>
                    </a:solidFill>
                  </a:rPr>
                  <a:t>, we get</a:t>
                </a:r>
              </a:p>
              <a:p>
                <a:pPr marL="36900" indent="0">
                  <a:lnSpc>
                    <a:spcPct val="100000"/>
                  </a:lnSpc>
                  <a:buNone/>
                </a:pPr>
                <a14:m>
                  <m:oMathPara xmlns:m="http://schemas.openxmlformats.org/officeDocument/2006/math">
                    <m:oMathParaPr>
                      <m:jc m:val="centerGroup"/>
                    </m:oMathParaPr>
                    <m:oMath xmlns:m="http://schemas.openxmlformats.org/officeDocument/2006/math">
                      <m:nary>
                        <m:naryPr>
                          <m:limLoc m:val="undOvr"/>
                          <m:subHide m:val="on"/>
                          <m:supHide m:val="on"/>
                          <m:ctrlPr>
                            <a:rPr lang="en-US" i="1">
                              <a:latin typeface="Cambria Math" panose="02040503050406030204" pitchFamily="18" charset="0"/>
                              <a:cs typeface="Times New Roman"/>
                            </a:rPr>
                          </m:ctrlPr>
                        </m:naryPr>
                        <m:sub/>
                        <m:sup/>
                        <m:e>
                          <m:func>
                            <m:funcPr>
                              <m:ctrlPr>
                                <a:rPr lang="en-US" i="1">
                                  <a:latin typeface="Cambria Math" panose="02040503050406030204" pitchFamily="18" charset="0"/>
                                </a:rPr>
                              </m:ctrlPr>
                            </m:funcPr>
                            <m:fName>
                              <m:sSup>
                                <m:sSupPr>
                                  <m:ctrlPr>
                                    <a:rPr lang="en-US" i="1">
                                      <a:latin typeface="Cambria Math" panose="02040503050406030204" pitchFamily="18" charset="0"/>
                                    </a:rPr>
                                  </m:ctrlPr>
                                </m:sSupPr>
                                <m:e>
                                  <m:r>
                                    <m:rPr>
                                      <m:sty m:val="p"/>
                                    </m:rPr>
                                    <a:rPr lang="en-US">
                                      <a:latin typeface="Cambria Math" panose="02040503050406030204" pitchFamily="18" charset="0"/>
                                    </a:rPr>
                                    <m:t>sin</m:t>
                                  </m:r>
                                </m:e>
                                <m:sup>
                                  <m:r>
                                    <a:rPr lang="en-US" i="1">
                                      <a:latin typeface="Cambria Math" panose="02040503050406030204" pitchFamily="18" charset="0"/>
                                    </a:rPr>
                                    <m:t>𝑛</m:t>
                                  </m:r>
                                </m:sup>
                              </m:sSup>
                            </m:fName>
                            <m:e>
                              <m:r>
                                <a:rPr lang="en-US" i="1">
                                  <a:latin typeface="Cambria Math" panose="02040503050406030204" pitchFamily="18" charset="0"/>
                                </a:rPr>
                                <m:t>𝑥</m:t>
                              </m:r>
                            </m:e>
                          </m:func>
                          <m:r>
                            <a:rPr lang="en-US" i="1">
                              <a:latin typeface="Cambria Math" panose="02040503050406030204" pitchFamily="18" charset="0"/>
                            </a:rPr>
                            <m:t>𝑑𝑥</m:t>
                          </m:r>
                        </m:e>
                      </m:nary>
                      <m:r>
                        <a:rPr lang="en-US" i="1">
                          <a:latin typeface="Cambria Math" panose="02040503050406030204" pitchFamily="18" charset="0"/>
                          <a:cs typeface="Times New Roman"/>
                        </a:rPr>
                        <m:t>=−</m:t>
                      </m:r>
                      <m:func>
                        <m:funcPr>
                          <m:ctrlPr>
                            <a:rPr lang="en-US" i="1">
                              <a:latin typeface="Cambria Math" panose="02040503050406030204" pitchFamily="18" charset="0"/>
                            </a:rPr>
                          </m:ctrlPr>
                        </m:funcPr>
                        <m:fName>
                          <m:sSup>
                            <m:sSupPr>
                              <m:ctrlPr>
                                <a:rPr lang="en-US" i="1">
                                  <a:latin typeface="Cambria Math" panose="02040503050406030204" pitchFamily="18" charset="0"/>
                                </a:rPr>
                              </m:ctrlPr>
                            </m:sSupPr>
                            <m:e>
                              <m:r>
                                <m:rPr>
                                  <m:sty m:val="p"/>
                                </m:rPr>
                                <a:rPr lang="en-US">
                                  <a:latin typeface="Cambria Math" panose="02040503050406030204" pitchFamily="18" charset="0"/>
                                </a:rPr>
                                <m:t>sin</m:t>
                              </m:r>
                            </m:e>
                            <m:sup>
                              <m:r>
                                <a:rPr lang="en-US" i="1">
                                  <a:latin typeface="Cambria Math" panose="02040503050406030204" pitchFamily="18" charset="0"/>
                                </a:rPr>
                                <m:t>𝑛</m:t>
                              </m:r>
                              <m:r>
                                <a:rPr lang="en-US" i="1">
                                  <a:latin typeface="Cambria Math" panose="02040503050406030204" pitchFamily="18" charset="0"/>
                                </a:rPr>
                                <m:t>−1</m:t>
                              </m:r>
                            </m:sup>
                          </m:sSup>
                        </m:fName>
                        <m:e>
                          <m:r>
                            <a:rPr lang="en-US" i="1">
                              <a:latin typeface="Cambria Math" panose="02040503050406030204" pitchFamily="18" charset="0"/>
                            </a:rPr>
                            <m:t>𝑥</m:t>
                          </m:r>
                        </m:e>
                      </m:func>
                      <m:func>
                        <m:funcPr>
                          <m:ctrlPr>
                            <a:rPr lang="en-US" i="1">
                              <a:latin typeface="Cambria Math" panose="02040503050406030204" pitchFamily="18" charset="0"/>
                            </a:rPr>
                          </m:ctrlPr>
                        </m:funcPr>
                        <m:fName>
                          <m:r>
                            <m:rPr>
                              <m:sty m:val="p"/>
                            </m:rPr>
                            <a:rPr lang="en-US">
                              <a:latin typeface="Cambria Math" panose="02040503050406030204" pitchFamily="18" charset="0"/>
                            </a:rPr>
                            <m:t>cos</m:t>
                          </m:r>
                        </m:fName>
                        <m:e>
                          <m:r>
                            <a:rPr lang="en-US" i="1">
                              <a:latin typeface="Cambria Math" panose="02040503050406030204" pitchFamily="18" charset="0"/>
                            </a:rPr>
                            <m:t>𝑥</m:t>
                          </m:r>
                        </m:e>
                      </m:func>
                      <m:r>
                        <a:rPr lang="en-US" i="1">
                          <a:latin typeface="Cambria Math" panose="02040503050406030204" pitchFamily="18" charset="0"/>
                        </a:rPr>
                        <m:t>+</m:t>
                      </m:r>
                      <m:nary>
                        <m:naryPr>
                          <m:limLoc m:val="undOvr"/>
                          <m:subHide m:val="on"/>
                          <m:supHide m:val="on"/>
                          <m:ctrlPr>
                            <a:rPr lang="en-US" i="1">
                              <a:latin typeface="Cambria Math" panose="02040503050406030204" pitchFamily="18" charset="0"/>
                            </a:rPr>
                          </m:ctrlPr>
                        </m:naryPr>
                        <m:sub/>
                        <m:sup/>
                        <m:e>
                          <m:d>
                            <m:dPr>
                              <m:ctrlPr>
                                <a:rPr lang="en-US" i="1">
                                  <a:latin typeface="Cambria Math" panose="02040503050406030204" pitchFamily="18" charset="0"/>
                                  <a:cs typeface="Times New Roman"/>
                                </a:rPr>
                              </m:ctrlPr>
                            </m:dPr>
                            <m:e>
                              <m:r>
                                <a:rPr lang="en-US" i="1">
                                  <a:latin typeface="Cambria Math" panose="02040503050406030204" pitchFamily="18" charset="0"/>
                                  <a:cs typeface="Times New Roman"/>
                                </a:rPr>
                                <m:t>𝑛</m:t>
                              </m:r>
                              <m:r>
                                <a:rPr lang="en-US" i="1">
                                  <a:latin typeface="Cambria Math" panose="02040503050406030204" pitchFamily="18" charset="0"/>
                                  <a:cs typeface="Times New Roman"/>
                                </a:rPr>
                                <m:t>−1</m:t>
                              </m:r>
                            </m:e>
                          </m:d>
                          <m:func>
                            <m:funcPr>
                              <m:ctrlPr>
                                <a:rPr lang="en-US" i="1">
                                  <a:latin typeface="Cambria Math" panose="02040503050406030204" pitchFamily="18" charset="0"/>
                                </a:rPr>
                              </m:ctrlPr>
                            </m:funcPr>
                            <m:fName>
                              <m:sSup>
                                <m:sSupPr>
                                  <m:ctrlPr>
                                    <a:rPr lang="en-US" i="1">
                                      <a:latin typeface="Cambria Math" panose="02040503050406030204" pitchFamily="18" charset="0"/>
                                    </a:rPr>
                                  </m:ctrlPr>
                                </m:sSupPr>
                                <m:e>
                                  <m:r>
                                    <m:rPr>
                                      <m:sty m:val="p"/>
                                    </m:rPr>
                                    <a:rPr lang="en-US">
                                      <a:latin typeface="Cambria Math" panose="02040503050406030204" pitchFamily="18" charset="0"/>
                                    </a:rPr>
                                    <m:t>sin</m:t>
                                  </m:r>
                                </m:e>
                                <m:sup>
                                  <m:r>
                                    <a:rPr lang="en-US" i="1">
                                      <a:latin typeface="Cambria Math" panose="02040503050406030204" pitchFamily="18" charset="0"/>
                                    </a:rPr>
                                    <m:t>𝑛</m:t>
                                  </m:r>
                                  <m:r>
                                    <a:rPr lang="en-US" i="1">
                                      <a:latin typeface="Cambria Math" panose="02040503050406030204" pitchFamily="18" charset="0"/>
                                    </a:rPr>
                                    <m:t>−2</m:t>
                                  </m:r>
                                </m:sup>
                              </m:sSup>
                            </m:fName>
                            <m:e>
                              <m:r>
                                <a:rPr lang="en-US" i="1">
                                  <a:latin typeface="Cambria Math" panose="02040503050406030204" pitchFamily="18" charset="0"/>
                                </a:rPr>
                                <m:t>𝑥</m:t>
                              </m:r>
                            </m:e>
                          </m:func>
                          <m:r>
                            <a:rPr lang="en-US" b="0" i="1" smtClean="0">
                              <a:latin typeface="Cambria Math" panose="02040503050406030204" pitchFamily="18" charset="0"/>
                            </a:rPr>
                            <m:t>(</m:t>
                          </m:r>
                          <m:r>
                            <a:rPr lang="en-US" i="1">
                              <a:latin typeface="Cambria Math" panose="02040503050406030204" pitchFamily="18" charset="0"/>
                            </a:rPr>
                            <m:t>1−</m:t>
                          </m:r>
                          <m:func>
                            <m:funcPr>
                              <m:ctrlPr>
                                <a:rPr lang="en-US" i="1">
                                  <a:latin typeface="Cambria Math" panose="02040503050406030204" pitchFamily="18" charset="0"/>
                                </a:rPr>
                              </m:ctrlPr>
                            </m:funcPr>
                            <m:fName>
                              <m:sSup>
                                <m:sSupPr>
                                  <m:ctrlPr>
                                    <a:rPr lang="en-US" i="1">
                                      <a:latin typeface="Cambria Math" panose="02040503050406030204" pitchFamily="18" charset="0"/>
                                    </a:rPr>
                                  </m:ctrlPr>
                                </m:sSupPr>
                                <m:e>
                                  <m:r>
                                    <m:rPr>
                                      <m:sty m:val="p"/>
                                    </m:rPr>
                                    <a:rPr lang="en-US">
                                      <a:latin typeface="Cambria Math" panose="02040503050406030204" pitchFamily="18" charset="0"/>
                                    </a:rPr>
                                    <m:t>sin</m:t>
                                  </m:r>
                                </m:e>
                                <m:sup>
                                  <m:r>
                                    <a:rPr lang="en-US" i="1">
                                      <a:latin typeface="Cambria Math" panose="02040503050406030204" pitchFamily="18" charset="0"/>
                                    </a:rPr>
                                    <m:t>2</m:t>
                                  </m:r>
                                </m:sup>
                              </m:sSup>
                            </m:fName>
                            <m:e>
                              <m:r>
                                <a:rPr lang="en-US" i="1">
                                  <a:latin typeface="Cambria Math" panose="02040503050406030204" pitchFamily="18" charset="0"/>
                                </a:rPr>
                                <m:t>𝑥</m:t>
                              </m:r>
                            </m:e>
                          </m:func>
                          <m:r>
                            <a:rPr lang="en-US" b="0" i="1" smtClean="0">
                              <a:latin typeface="Cambria Math" panose="02040503050406030204" pitchFamily="18" charset="0"/>
                            </a:rPr>
                            <m:t>)</m:t>
                          </m:r>
                          <m:r>
                            <a:rPr lang="en-US" i="1">
                              <a:latin typeface="Cambria Math" panose="02040503050406030204" pitchFamily="18" charset="0"/>
                            </a:rPr>
                            <m:t>𝑑𝑥</m:t>
                          </m:r>
                        </m:e>
                      </m:nary>
                    </m:oMath>
                  </m:oMathPara>
                </a14:m>
                <a:endParaRPr lang="en-US" dirty="0">
                  <a:solidFill>
                    <a:schemeClr val="tx1"/>
                  </a:solidFill>
                </a:endParaRPr>
              </a:p>
            </p:txBody>
          </p:sp>
        </mc:Choice>
        <mc:Fallback xmlns="">
          <p:sp>
            <p:nvSpPr>
              <p:cNvPr id="3" name="Content Placeholder 2">
                <a:extLst>
                  <a:ext uri="{FF2B5EF4-FFF2-40B4-BE49-F238E27FC236}">
                    <a16:creationId xmlns:a16="http://schemas.microsoft.com/office/drawing/2014/main"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10396183" cy="4370567"/>
              </a:xfrm>
              <a:blipFill>
                <a:blip r:embed="rId2"/>
                <a:stretch>
                  <a:fillRect l="-352" t="-976"/>
                </a:stretch>
              </a:blipFill>
            </p:spPr>
            <p:txBody>
              <a:bodyPr/>
              <a:lstStyle/>
              <a:p>
                <a:r>
                  <a:rPr lang="en-US">
                    <a:noFill/>
                  </a:rPr>
                  <a:t> </a:t>
                </a:r>
              </a:p>
            </p:txBody>
          </p:sp>
        </mc:Fallback>
      </mc:AlternateContent>
    </p:spTree>
    <p:extLst>
      <p:ext uri="{BB962C8B-B14F-4D97-AF65-F5344CB8AC3E}">
        <p14:creationId xmlns:p14="http://schemas.microsoft.com/office/powerpoint/2010/main" val="4027622282"/>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7.8 Numerical </a:t>
            </a:r>
            <a:r>
              <a:rPr lang="en-US" sz="3100" dirty="0"/>
              <a:t>Integration </a:t>
            </a:r>
            <a:r>
              <a:rPr lang="en-US" sz="3100" dirty="0" smtClean="0"/>
              <a:t>(2 </a:t>
            </a:r>
            <a:r>
              <a:rPr lang="en-US" sz="3100" dirty="0"/>
              <a:t>of 22)</a:t>
            </a: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2800" dirty="0"/>
              <a:t/>
            </a:r>
            <a:br>
              <a:rPr lang="en-US" sz="2800" dirty="0"/>
            </a:br>
            <a:endParaRPr lang="en-US"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799" y="1371600"/>
                <a:ext cx="10846559" cy="4756245"/>
              </a:xfrm>
            </p:spPr>
            <p:txBody>
              <a:bodyPr>
                <a:noAutofit/>
              </a:bodyPr>
              <a:lstStyle/>
              <a:p>
                <a:pPr marL="0" indent="0">
                  <a:lnSpc>
                    <a:spcPct val="100000"/>
                  </a:lnSpc>
                  <a:spcBef>
                    <a:spcPts val="155"/>
                  </a:spcBef>
                  <a:buNone/>
                  <a:tabLst>
                    <a:tab pos="2143760" algn="l"/>
                  </a:tabLst>
                </a:pPr>
                <a:r>
                  <a:rPr lang="en-US" spc="-10" dirty="0">
                    <a:latin typeface="Times New Roman"/>
                    <a:cs typeface="Times New Roman"/>
                  </a:rPr>
                  <a:t>To</a:t>
                </a:r>
                <a:r>
                  <a:rPr lang="en-US" spc="30" dirty="0">
                    <a:latin typeface="Times New Roman"/>
                    <a:cs typeface="Times New Roman"/>
                  </a:rPr>
                  <a:t> </a:t>
                </a:r>
                <a:r>
                  <a:rPr lang="en-US" spc="-5" dirty="0">
                    <a:latin typeface="Times New Roman"/>
                    <a:cs typeface="Times New Roman"/>
                  </a:rPr>
                  <a:t>approximate</a:t>
                </a:r>
                <a:r>
                  <a:rPr lang="en-US" spc="35" dirty="0">
                    <a:latin typeface="Times New Roman"/>
                    <a:cs typeface="Times New Roman"/>
                  </a:rPr>
                  <a:t> </a:t>
                </a:r>
                <a:r>
                  <a:rPr lang="en-US" spc="-5" dirty="0">
                    <a:latin typeface="Times New Roman"/>
                    <a:cs typeface="Times New Roman"/>
                  </a:rPr>
                  <a:t>the</a:t>
                </a:r>
                <a:r>
                  <a:rPr lang="en-US" spc="30" dirty="0">
                    <a:latin typeface="Times New Roman"/>
                    <a:cs typeface="Times New Roman"/>
                  </a:rPr>
                  <a:t> </a:t>
                </a:r>
                <a:r>
                  <a:rPr lang="en-US" spc="-5" dirty="0">
                    <a:latin typeface="Times New Roman"/>
                    <a:cs typeface="Times New Roman"/>
                  </a:rPr>
                  <a:t>definite</a:t>
                </a:r>
                <a:r>
                  <a:rPr lang="en-US" spc="30" dirty="0">
                    <a:latin typeface="Times New Roman"/>
                    <a:cs typeface="Times New Roman"/>
                  </a:rPr>
                  <a:t> </a:t>
                </a:r>
                <a:r>
                  <a:rPr lang="en-US" spc="-5" dirty="0">
                    <a:latin typeface="Times New Roman"/>
                    <a:cs typeface="Times New Roman"/>
                  </a:rPr>
                  <a:t>integral </a:t>
                </a:r>
                <a14:m>
                  <m:oMath xmlns:m="http://schemas.openxmlformats.org/officeDocument/2006/math">
                    <m:nary>
                      <m:naryPr>
                        <m:ctrlPr>
                          <a:rPr lang="en-US" i="1" spc="-5" smtClean="0">
                            <a:latin typeface="Cambria Math" panose="02040503050406030204" pitchFamily="18" charset="0"/>
                            <a:cs typeface="Times New Roman"/>
                          </a:rPr>
                        </m:ctrlPr>
                      </m:naryPr>
                      <m:sub>
                        <m:r>
                          <m:rPr>
                            <m:brk m:alnAt="23"/>
                          </m:rPr>
                          <a:rPr lang="en-US" b="0" i="1" spc="-5" smtClean="0">
                            <a:latin typeface="Cambria Math" panose="02040503050406030204" pitchFamily="18" charset="0"/>
                            <a:cs typeface="Times New Roman"/>
                          </a:rPr>
                          <m:t>𝑎</m:t>
                        </m:r>
                      </m:sub>
                      <m:sup>
                        <m:r>
                          <a:rPr lang="en-US" b="0" i="1" spc="-5" smtClean="0">
                            <a:latin typeface="Cambria Math" panose="02040503050406030204" pitchFamily="18" charset="0"/>
                            <a:cs typeface="Times New Roman"/>
                          </a:rPr>
                          <m:t>𝑏</m:t>
                        </m:r>
                      </m:sup>
                      <m:e>
                        <m:r>
                          <m:rPr>
                            <m:nor/>
                          </m:rPr>
                          <a:rPr lang="en-US" i="1" spc="-5" dirty="0">
                            <a:latin typeface="Times New Roman"/>
                            <a:cs typeface="Times New Roman"/>
                          </a:rPr>
                          <m:t>f</m:t>
                        </m:r>
                        <m:r>
                          <m:rPr>
                            <m:nor/>
                          </m:rPr>
                          <a:rPr lang="en-US" i="1" spc="-45" dirty="0">
                            <a:latin typeface="Times New Roman"/>
                            <a:cs typeface="Times New Roman"/>
                          </a:rPr>
                          <m:t> </m:t>
                        </m:r>
                        <m:r>
                          <m:rPr>
                            <m:nor/>
                          </m:rPr>
                          <a:rPr lang="en-US" spc="20" dirty="0">
                            <a:latin typeface="Times New Roman"/>
                            <a:cs typeface="Times New Roman"/>
                          </a:rPr>
                          <m:t>(</m:t>
                        </m:r>
                        <m:r>
                          <m:rPr>
                            <m:nor/>
                          </m:rPr>
                          <a:rPr lang="en-US" i="1" spc="-5" dirty="0">
                            <a:latin typeface="Times New Roman"/>
                            <a:cs typeface="Times New Roman"/>
                          </a:rPr>
                          <m:t>x</m:t>
                        </m:r>
                        <m:r>
                          <m:rPr>
                            <m:nor/>
                          </m:rPr>
                          <a:rPr lang="en-US" spc="-5" dirty="0">
                            <a:latin typeface="Times New Roman"/>
                            <a:cs typeface="Times New Roman"/>
                          </a:rPr>
                          <m:t>)</m:t>
                        </m:r>
                        <m:r>
                          <m:rPr>
                            <m:nor/>
                          </m:rPr>
                          <a:rPr lang="en-US" spc="-85" dirty="0">
                            <a:latin typeface="Times New Roman"/>
                            <a:cs typeface="Times New Roman"/>
                          </a:rPr>
                          <m:t> </m:t>
                        </m:r>
                        <m:r>
                          <m:rPr>
                            <m:nor/>
                          </m:rPr>
                          <a:rPr lang="en-US" i="1" spc="95" dirty="0">
                            <a:latin typeface="Times New Roman"/>
                            <a:cs typeface="Times New Roman"/>
                          </a:rPr>
                          <m:t>d</m:t>
                        </m:r>
                        <m:r>
                          <m:rPr>
                            <m:nor/>
                          </m:rPr>
                          <a:rPr lang="en-US" i="1" spc="-5" dirty="0">
                            <a:latin typeface="Times New Roman"/>
                            <a:cs typeface="Times New Roman"/>
                          </a:rPr>
                          <m:t>x</m:t>
                        </m:r>
                      </m:e>
                    </m:nary>
                  </m:oMath>
                </a14:m>
                <a:r>
                  <a:rPr lang="en-US" spc="-5" dirty="0">
                    <a:latin typeface="Times New Roman"/>
                    <a:cs typeface="Times New Roman"/>
                  </a:rPr>
                  <a:t>,</a:t>
                </a:r>
                <a:r>
                  <a:rPr lang="en-US" spc="30" dirty="0">
                    <a:latin typeface="Times New Roman"/>
                    <a:cs typeface="Times New Roman"/>
                  </a:rPr>
                  <a:t> </a:t>
                </a:r>
                <a:r>
                  <a:rPr lang="en-US" spc="-15" dirty="0">
                    <a:latin typeface="Times New Roman"/>
                    <a:cs typeface="Times New Roman"/>
                  </a:rPr>
                  <a:t>w</a:t>
                </a:r>
                <a:r>
                  <a:rPr lang="en-US" spc="-5" dirty="0">
                    <a:latin typeface="Times New Roman"/>
                    <a:cs typeface="Times New Roman"/>
                  </a:rPr>
                  <a:t>e</a:t>
                </a:r>
                <a:r>
                  <a:rPr lang="en-US" spc="30" dirty="0">
                    <a:latin typeface="Times New Roman"/>
                    <a:cs typeface="Times New Roman"/>
                  </a:rPr>
                  <a:t> </a:t>
                </a:r>
                <a:r>
                  <a:rPr lang="en-US" spc="-5" dirty="0">
                    <a:latin typeface="Times New Roman"/>
                    <a:cs typeface="Times New Roman"/>
                  </a:rPr>
                  <a:t>f</a:t>
                </a:r>
                <a:r>
                  <a:rPr lang="en-US" spc="-10" dirty="0">
                    <a:latin typeface="Times New Roman"/>
                    <a:cs typeface="Times New Roman"/>
                  </a:rPr>
                  <a:t>i</a:t>
                </a:r>
                <a:r>
                  <a:rPr lang="en-US" spc="-5" dirty="0">
                    <a:latin typeface="Times New Roman"/>
                    <a:cs typeface="Times New Roman"/>
                  </a:rPr>
                  <a:t>x</a:t>
                </a:r>
                <a:r>
                  <a:rPr lang="en-US" spc="30" dirty="0">
                    <a:latin typeface="Times New Roman"/>
                    <a:cs typeface="Times New Roman"/>
                  </a:rPr>
                  <a:t> </a:t>
                </a:r>
                <a:r>
                  <a:rPr lang="en-US" spc="-5" dirty="0">
                    <a:latin typeface="Times New Roman"/>
                    <a:cs typeface="Times New Roman"/>
                  </a:rPr>
                  <a:t>a</a:t>
                </a:r>
                <a:r>
                  <a:rPr lang="en-US" spc="30" dirty="0">
                    <a:latin typeface="Times New Roman"/>
                    <a:cs typeface="Times New Roman"/>
                  </a:rPr>
                  <a:t> </a:t>
                </a:r>
                <a:r>
                  <a:rPr lang="en-US" spc="-10" dirty="0">
                    <a:latin typeface="Times New Roman"/>
                    <a:cs typeface="Times New Roman"/>
                  </a:rPr>
                  <a:t>whol</a:t>
                </a:r>
                <a:r>
                  <a:rPr lang="en-US" spc="-5" dirty="0">
                    <a:latin typeface="Times New Roman"/>
                    <a:cs typeface="Times New Roman"/>
                  </a:rPr>
                  <a:t>e</a:t>
                </a:r>
                <a:r>
                  <a:rPr lang="en-US" spc="30" dirty="0">
                    <a:latin typeface="Times New Roman"/>
                    <a:cs typeface="Times New Roman"/>
                  </a:rPr>
                  <a:t> </a:t>
                </a:r>
                <a:r>
                  <a:rPr lang="en-US" spc="-15" dirty="0">
                    <a:latin typeface="Times New Roman"/>
                    <a:cs typeface="Times New Roman"/>
                  </a:rPr>
                  <a:t>numbe</a:t>
                </a:r>
                <a:r>
                  <a:rPr lang="en-US" spc="-5" dirty="0">
                    <a:latin typeface="Times New Roman"/>
                    <a:cs typeface="Times New Roman"/>
                  </a:rPr>
                  <a:t>r</a:t>
                </a:r>
                <a:r>
                  <a:rPr lang="en-US" spc="100" dirty="0">
                    <a:latin typeface="Times New Roman"/>
                    <a:cs typeface="Times New Roman"/>
                  </a:rPr>
                  <a:t> </a:t>
                </a:r>
                <a:r>
                  <a:rPr lang="en-US" i="1" spc="-10" dirty="0">
                    <a:latin typeface="Times New Roman"/>
                    <a:cs typeface="Times New Roman"/>
                  </a:rPr>
                  <a:t>N</a:t>
                </a:r>
                <a:r>
                  <a:rPr lang="en-US" i="1" dirty="0">
                    <a:latin typeface="Times New Roman"/>
                    <a:cs typeface="Times New Roman"/>
                  </a:rPr>
                  <a:t> </a:t>
                </a:r>
                <a:r>
                  <a:rPr lang="en-US" spc="-10" dirty="0">
                    <a:latin typeface="Times New Roman"/>
                    <a:cs typeface="Times New Roman"/>
                  </a:rPr>
                  <a:t>an</a:t>
                </a:r>
                <a:r>
                  <a:rPr lang="en-US" spc="-5" dirty="0">
                    <a:latin typeface="Times New Roman"/>
                    <a:cs typeface="Times New Roman"/>
                  </a:rPr>
                  <a:t>d</a:t>
                </a:r>
                <a:r>
                  <a:rPr lang="en-US" spc="30" dirty="0">
                    <a:latin typeface="Times New Roman"/>
                    <a:cs typeface="Times New Roman"/>
                  </a:rPr>
                  <a:t> </a:t>
                </a:r>
                <a:r>
                  <a:rPr lang="en-US" spc="-10" dirty="0">
                    <a:latin typeface="Times New Roman"/>
                    <a:cs typeface="Times New Roman"/>
                  </a:rPr>
                  <a:t>divide [</a:t>
                </a:r>
                <a:r>
                  <a:rPr lang="en-US" i="1" spc="35" dirty="0">
                    <a:latin typeface="Times New Roman"/>
                    <a:cs typeface="Times New Roman"/>
                  </a:rPr>
                  <a:t>a</a:t>
                </a:r>
                <a:r>
                  <a:rPr lang="en-US" spc="-5" dirty="0">
                    <a:latin typeface="Times New Roman"/>
                    <a:cs typeface="Times New Roman"/>
                  </a:rPr>
                  <a:t>,</a:t>
                </a:r>
                <a:r>
                  <a:rPr lang="en-US" spc="-85" dirty="0">
                    <a:latin typeface="Times New Roman"/>
                    <a:cs typeface="Times New Roman"/>
                  </a:rPr>
                  <a:t> </a:t>
                </a:r>
                <a:r>
                  <a:rPr lang="en-US" i="1" spc="5" dirty="0">
                    <a:latin typeface="Times New Roman"/>
                    <a:cs typeface="Times New Roman"/>
                  </a:rPr>
                  <a:t>b</a:t>
                </a:r>
                <a:r>
                  <a:rPr lang="en-US" spc="-5" dirty="0">
                    <a:latin typeface="Times New Roman"/>
                    <a:cs typeface="Times New Roman"/>
                  </a:rPr>
                  <a:t>]</a:t>
                </a:r>
                <a:r>
                  <a:rPr lang="en-US" spc="30" dirty="0">
                    <a:latin typeface="Times New Roman"/>
                    <a:cs typeface="Times New Roman"/>
                  </a:rPr>
                  <a:t> </a:t>
                </a:r>
                <a:r>
                  <a:rPr lang="en-US" spc="-5" dirty="0">
                    <a:latin typeface="Times New Roman"/>
                    <a:cs typeface="Times New Roman"/>
                  </a:rPr>
                  <a:t>into</a:t>
                </a:r>
                <a:r>
                  <a:rPr lang="en-US" spc="100" dirty="0">
                    <a:latin typeface="Times New Roman"/>
                    <a:cs typeface="Times New Roman"/>
                  </a:rPr>
                  <a:t> </a:t>
                </a:r>
                <a:r>
                  <a:rPr lang="en-US" i="1" spc="-10" dirty="0">
                    <a:latin typeface="Times New Roman"/>
                    <a:cs typeface="Times New Roman"/>
                  </a:rPr>
                  <a:t>N</a:t>
                </a:r>
                <a:r>
                  <a:rPr lang="en-US" i="1" dirty="0">
                    <a:latin typeface="Times New Roman"/>
                    <a:cs typeface="Times New Roman"/>
                  </a:rPr>
                  <a:t> </a:t>
                </a:r>
                <a:r>
                  <a:rPr lang="en-US" spc="-5" dirty="0">
                    <a:latin typeface="Times New Roman"/>
                    <a:cs typeface="Times New Roman"/>
                  </a:rPr>
                  <a:t>subintervals</a:t>
                </a:r>
                <a:r>
                  <a:rPr lang="en-US" spc="30" dirty="0">
                    <a:latin typeface="Times New Roman"/>
                    <a:cs typeface="Times New Roman"/>
                  </a:rPr>
                  <a:t> </a:t>
                </a:r>
                <a:r>
                  <a:rPr lang="en-US" spc="-10" dirty="0">
                    <a:latin typeface="Times New Roman"/>
                    <a:cs typeface="Times New Roman"/>
                  </a:rPr>
                  <a:t>o</a:t>
                </a:r>
                <a:r>
                  <a:rPr lang="en-US" spc="-5" dirty="0">
                    <a:latin typeface="Times New Roman"/>
                    <a:cs typeface="Times New Roman"/>
                  </a:rPr>
                  <a:t>f</a:t>
                </a:r>
                <a:r>
                  <a:rPr lang="en-US" spc="30" dirty="0">
                    <a:latin typeface="Times New Roman"/>
                    <a:cs typeface="Times New Roman"/>
                  </a:rPr>
                  <a:t> </a:t>
                </a:r>
                <a:r>
                  <a:rPr lang="en-US" spc="-5" dirty="0">
                    <a:latin typeface="Times New Roman"/>
                    <a:cs typeface="Times New Roman"/>
                  </a:rPr>
                  <a:t>length</a:t>
                </a:r>
                <a:r>
                  <a:rPr lang="en-US" spc="30" dirty="0">
                    <a:latin typeface="Times New Roman"/>
                    <a:cs typeface="Times New Roman"/>
                  </a:rPr>
                  <a:t> </a:t>
                </a:r>
                <a:r>
                  <a:rPr lang="en-US" spc="-105" dirty="0">
                    <a:latin typeface="Cambria Math" panose="02040503050406030204" pitchFamily="18" charset="0"/>
                    <a:ea typeface="Cambria Math" panose="02040503050406030204" pitchFamily="18" charset="0"/>
                    <a:cs typeface="Verdana"/>
                  </a:rPr>
                  <a:t>∆</a:t>
                </a:r>
                <a:r>
                  <a:rPr lang="en-US" i="1" spc="-105" dirty="0">
                    <a:latin typeface="Cambria Math" panose="02040503050406030204" pitchFamily="18" charset="0"/>
                    <a:ea typeface="Cambria Math" panose="02040503050406030204" pitchFamily="18" charset="0"/>
                    <a:cs typeface="Verdana"/>
                  </a:rPr>
                  <a:t> </a:t>
                </a:r>
                <a:r>
                  <a:rPr lang="en-US" i="1" spc="-5" dirty="0">
                    <a:latin typeface="Times New Roman"/>
                    <a:cs typeface="Times New Roman"/>
                  </a:rPr>
                  <a:t>x</a:t>
                </a:r>
                <a:r>
                  <a:rPr lang="en-US" i="1" spc="114" dirty="0">
                    <a:latin typeface="Times New Roman"/>
                    <a:cs typeface="Times New Roman"/>
                  </a:rPr>
                  <a:t> </a:t>
                </a:r>
                <a:r>
                  <a:rPr lang="en-US" spc="-25" dirty="0">
                    <a:latin typeface="Lucida Sans Unicode"/>
                    <a:cs typeface="Lucida Sans Unicode"/>
                  </a:rPr>
                  <a:t>=</a:t>
                </a:r>
                <a:r>
                  <a:rPr lang="en-US" spc="-40" dirty="0">
                    <a:latin typeface="Lucida Sans Unicode"/>
                    <a:cs typeface="Lucida Sans Unicode"/>
                  </a:rPr>
                  <a:t> </a:t>
                </a:r>
                <a:r>
                  <a:rPr lang="en-US" spc="-5" dirty="0">
                    <a:latin typeface="Times New Roman"/>
                    <a:cs typeface="Times New Roman"/>
                  </a:rPr>
                  <a:t>(</a:t>
                </a:r>
                <a:r>
                  <a:rPr lang="en-US" i="1" spc="-5" dirty="0">
                    <a:latin typeface="Times New Roman"/>
                    <a:cs typeface="Times New Roman"/>
                  </a:rPr>
                  <a:t>b</a:t>
                </a:r>
                <a:r>
                  <a:rPr lang="en-US" i="1" spc="-10" dirty="0">
                    <a:latin typeface="Times New Roman"/>
                    <a:cs typeface="Times New Roman"/>
                  </a:rPr>
                  <a:t> </a:t>
                </a:r>
                <a:r>
                  <a:rPr lang="en-US" spc="-185" dirty="0">
                    <a:latin typeface="Lucida Sans Unicode"/>
                    <a:cs typeface="Lucida Sans Unicode"/>
                  </a:rPr>
                  <a:t>−</a:t>
                </a:r>
                <a:r>
                  <a:rPr lang="en-US" spc="-100" dirty="0">
                    <a:latin typeface="Lucida Sans Unicode"/>
                    <a:cs typeface="Lucida Sans Unicode"/>
                  </a:rPr>
                  <a:t> </a:t>
                </a:r>
                <a:r>
                  <a:rPr lang="en-US" i="1" spc="35" dirty="0">
                    <a:latin typeface="Times New Roman"/>
                    <a:cs typeface="Times New Roman"/>
                  </a:rPr>
                  <a:t>a</a:t>
                </a:r>
                <a:r>
                  <a:rPr lang="en-US" spc="-5" dirty="0">
                    <a:latin typeface="Times New Roman"/>
                    <a:cs typeface="Times New Roman"/>
                  </a:rPr>
                  <a:t>)</a:t>
                </a:r>
                <a:r>
                  <a:rPr lang="en-US" i="1" spc="75" dirty="0">
                    <a:latin typeface="Verdana"/>
                    <a:cs typeface="Verdana"/>
                  </a:rPr>
                  <a:t>/</a:t>
                </a:r>
                <a:r>
                  <a:rPr lang="en-US" i="1" spc="-10" dirty="0">
                    <a:latin typeface="Times New Roman"/>
                    <a:cs typeface="Times New Roman"/>
                  </a:rPr>
                  <a:t>N</a:t>
                </a:r>
                <a:r>
                  <a:rPr lang="en-US" i="1" spc="-135" dirty="0">
                    <a:latin typeface="Times New Roman"/>
                    <a:cs typeface="Times New Roman"/>
                  </a:rPr>
                  <a:t> </a:t>
                </a:r>
                <a:r>
                  <a:rPr lang="en-US" spc="-5" dirty="0">
                    <a:latin typeface="Times New Roman"/>
                    <a:cs typeface="Times New Roman"/>
                  </a:rPr>
                  <a:t>.</a:t>
                </a:r>
                <a:r>
                  <a:rPr lang="en-US" spc="30" dirty="0">
                    <a:latin typeface="Times New Roman"/>
                    <a:cs typeface="Times New Roman"/>
                  </a:rPr>
                  <a:t> </a:t>
                </a:r>
                <a:r>
                  <a:rPr lang="en-US" spc="-15" dirty="0">
                    <a:latin typeface="Times New Roman"/>
                    <a:cs typeface="Times New Roman"/>
                  </a:rPr>
                  <a:t>Th</a:t>
                </a:r>
                <a:r>
                  <a:rPr lang="en-US" spc="-5" dirty="0">
                    <a:latin typeface="Times New Roman"/>
                    <a:cs typeface="Times New Roman"/>
                  </a:rPr>
                  <a:t>e</a:t>
                </a:r>
                <a:r>
                  <a:rPr lang="en-US" spc="30" dirty="0">
                    <a:latin typeface="Times New Roman"/>
                    <a:cs typeface="Times New Roman"/>
                  </a:rPr>
                  <a:t> </a:t>
                </a:r>
                <a:r>
                  <a:rPr lang="en-US" spc="-10" dirty="0">
                    <a:latin typeface="Times New Roman"/>
                    <a:cs typeface="Times New Roman"/>
                  </a:rPr>
                  <a:t>endpoint</a:t>
                </a:r>
                <a:r>
                  <a:rPr lang="en-US" spc="-5" dirty="0">
                    <a:latin typeface="Times New Roman"/>
                    <a:cs typeface="Times New Roman"/>
                  </a:rPr>
                  <a:t>s</a:t>
                </a:r>
                <a:r>
                  <a:rPr lang="en-US" spc="30" dirty="0">
                    <a:latin typeface="Times New Roman"/>
                    <a:cs typeface="Times New Roman"/>
                  </a:rPr>
                  <a:t> </a:t>
                </a:r>
                <a:r>
                  <a:rPr lang="en-US" spc="-10" dirty="0">
                    <a:latin typeface="Times New Roman"/>
                    <a:cs typeface="Times New Roman"/>
                  </a:rPr>
                  <a:t>o</a:t>
                </a:r>
                <a:r>
                  <a:rPr lang="en-US" spc="-5" dirty="0">
                    <a:latin typeface="Times New Roman"/>
                    <a:cs typeface="Times New Roman"/>
                  </a:rPr>
                  <a:t>f</a:t>
                </a:r>
                <a:r>
                  <a:rPr lang="en-US" spc="30" dirty="0">
                    <a:latin typeface="Times New Roman"/>
                    <a:cs typeface="Times New Roman"/>
                  </a:rPr>
                  <a:t> </a:t>
                </a:r>
                <a:r>
                  <a:rPr lang="en-US" spc="-5" dirty="0">
                    <a:latin typeface="Times New Roman"/>
                    <a:cs typeface="Times New Roman"/>
                  </a:rPr>
                  <a:t>t</a:t>
                </a:r>
                <a:r>
                  <a:rPr lang="en-US" spc="-10" dirty="0">
                    <a:latin typeface="Times New Roman"/>
                    <a:cs typeface="Times New Roman"/>
                  </a:rPr>
                  <a:t>h</a:t>
                </a:r>
                <a:r>
                  <a:rPr lang="en-US" spc="-5" dirty="0">
                    <a:latin typeface="Times New Roman"/>
                    <a:cs typeface="Times New Roman"/>
                  </a:rPr>
                  <a:t>e</a:t>
                </a:r>
                <a:r>
                  <a:rPr lang="en-US" spc="30" dirty="0">
                    <a:latin typeface="Times New Roman"/>
                    <a:cs typeface="Times New Roman"/>
                  </a:rPr>
                  <a:t> </a:t>
                </a:r>
                <a:r>
                  <a:rPr lang="en-US" spc="-10" dirty="0">
                    <a:latin typeface="Times New Roman"/>
                    <a:cs typeface="Times New Roman"/>
                  </a:rPr>
                  <a:t>subintervals</a:t>
                </a:r>
                <a:r>
                  <a:rPr lang="en-US" spc="-5" dirty="0">
                    <a:latin typeface="Times New Roman"/>
                    <a:cs typeface="Times New Roman"/>
                  </a:rPr>
                  <a:t> </a:t>
                </a:r>
                <a:r>
                  <a:rPr lang="en-US" spc="-10" dirty="0">
                    <a:latin typeface="Times New Roman"/>
                    <a:cs typeface="Times New Roman"/>
                  </a:rPr>
                  <a:t>a</a:t>
                </a:r>
                <a:r>
                  <a:rPr lang="en-US" spc="-5" dirty="0">
                    <a:latin typeface="Times New Roman"/>
                    <a:cs typeface="Times New Roman"/>
                  </a:rPr>
                  <a:t>re</a:t>
                </a:r>
                <a:endParaRPr lang="en-US" dirty="0">
                  <a:latin typeface="Times New Roman"/>
                  <a:cs typeface="Times New Roman"/>
                </a:endParaRPr>
              </a:p>
              <a:p>
                <a:pPr marL="36900" indent="0">
                  <a:lnSpc>
                    <a:spcPct val="100000"/>
                  </a:lnSpc>
                  <a:buNone/>
                </a:pPr>
                <a:r>
                  <a:rPr lang="pt-BR" i="1" spc="20" dirty="0">
                    <a:latin typeface="Times New Roman"/>
                    <a:cs typeface="Times New Roman"/>
                  </a:rPr>
                  <a:t>x</a:t>
                </a:r>
                <a:r>
                  <a:rPr lang="pt-BR" baseline="-25000" dirty="0">
                    <a:latin typeface="Times New Roman"/>
                    <a:cs typeface="Times New Roman"/>
                  </a:rPr>
                  <a:t>0</a:t>
                </a:r>
                <a:r>
                  <a:rPr lang="pt-BR" baseline="-11111" dirty="0">
                    <a:latin typeface="Times New Roman"/>
                    <a:cs typeface="Times New Roman"/>
                  </a:rPr>
                  <a:t> </a:t>
                </a:r>
                <a:r>
                  <a:rPr lang="pt-BR" spc="-25" dirty="0">
                    <a:latin typeface="Lucida Sans Unicode"/>
                    <a:cs typeface="Lucida Sans Unicode"/>
                  </a:rPr>
                  <a:t>=</a:t>
                </a:r>
                <a:r>
                  <a:rPr lang="pt-BR" spc="-45" dirty="0">
                    <a:latin typeface="Lucida Sans Unicode"/>
                    <a:cs typeface="Lucida Sans Unicode"/>
                  </a:rPr>
                  <a:t> </a:t>
                </a:r>
                <a:r>
                  <a:rPr lang="pt-BR" i="1" spc="35" dirty="0">
                    <a:latin typeface="Times New Roman"/>
                    <a:cs typeface="Times New Roman"/>
                  </a:rPr>
                  <a:t>a</a:t>
                </a:r>
                <a:r>
                  <a:rPr lang="pt-BR" spc="-5" dirty="0">
                    <a:latin typeface="Times New Roman"/>
                    <a:cs typeface="Times New Roman"/>
                  </a:rPr>
                  <a:t>,</a:t>
                </a:r>
                <a:r>
                  <a:rPr lang="pt-BR" dirty="0">
                    <a:latin typeface="Times New Roman"/>
                    <a:cs typeface="Times New Roman"/>
                  </a:rPr>
                  <a:t>	</a:t>
                </a:r>
                <a:r>
                  <a:rPr lang="pt-BR" i="1" spc="20" dirty="0">
                    <a:latin typeface="Times New Roman"/>
                    <a:cs typeface="Times New Roman"/>
                  </a:rPr>
                  <a:t>x</a:t>
                </a:r>
                <a:r>
                  <a:rPr lang="pt-BR" baseline="-25000" dirty="0">
                    <a:latin typeface="Times New Roman"/>
                    <a:cs typeface="Times New Roman"/>
                  </a:rPr>
                  <a:t>1</a:t>
                </a:r>
                <a:r>
                  <a:rPr lang="pt-BR" baseline="-11111" dirty="0">
                    <a:latin typeface="Times New Roman"/>
                    <a:cs typeface="Times New Roman"/>
                  </a:rPr>
                  <a:t> </a:t>
                </a:r>
                <a:r>
                  <a:rPr lang="pt-BR" spc="-25" dirty="0">
                    <a:latin typeface="Lucida Sans Unicode"/>
                    <a:cs typeface="Lucida Sans Unicode"/>
                  </a:rPr>
                  <a:t>=</a:t>
                </a:r>
                <a:r>
                  <a:rPr lang="pt-BR" spc="-45" dirty="0">
                    <a:latin typeface="Lucida Sans Unicode"/>
                    <a:cs typeface="Lucida Sans Unicode"/>
                  </a:rPr>
                  <a:t> </a:t>
                </a:r>
                <a:r>
                  <a:rPr lang="pt-BR" i="1" spc="-5" dirty="0">
                    <a:latin typeface="Times New Roman"/>
                    <a:cs typeface="Times New Roman"/>
                  </a:rPr>
                  <a:t>a</a:t>
                </a:r>
                <a:r>
                  <a:rPr lang="pt-BR" i="1" spc="15" dirty="0">
                    <a:latin typeface="Times New Roman"/>
                    <a:cs typeface="Times New Roman"/>
                  </a:rPr>
                  <a:t> </a:t>
                </a:r>
                <a:r>
                  <a:rPr lang="pt-BR" spc="-25" dirty="0">
                    <a:latin typeface="Lucida Sans Unicode"/>
                    <a:cs typeface="Lucida Sans Unicode"/>
                  </a:rPr>
                  <a:t>+</a:t>
                </a:r>
                <a:r>
                  <a:rPr lang="pt-BR" spc="-95" dirty="0">
                    <a:latin typeface="Lucida Sans Unicode"/>
                    <a:cs typeface="Lucida Sans Unicode"/>
                  </a:rPr>
                  <a:t> </a:t>
                </a:r>
                <a:r>
                  <a:rPr lang="pt-BR" i="1" spc="-105" dirty="0">
                    <a:latin typeface="Cambria Math" panose="02040503050406030204" pitchFamily="18" charset="0"/>
                    <a:ea typeface="Cambria Math" panose="02040503050406030204" pitchFamily="18" charset="0"/>
                    <a:cs typeface="Verdana"/>
                  </a:rPr>
                  <a:t>∆ </a:t>
                </a:r>
                <a:r>
                  <a:rPr lang="pt-BR" i="1" spc="-5" dirty="0">
                    <a:latin typeface="Times New Roman"/>
                    <a:cs typeface="Times New Roman"/>
                  </a:rPr>
                  <a:t>x</a:t>
                </a:r>
                <a:r>
                  <a:rPr lang="pt-BR" i="1" spc="-165" dirty="0">
                    <a:latin typeface="Times New Roman"/>
                    <a:cs typeface="Times New Roman"/>
                  </a:rPr>
                  <a:t> </a:t>
                </a:r>
                <a:r>
                  <a:rPr lang="pt-BR" spc="-5" dirty="0">
                    <a:latin typeface="Times New Roman"/>
                    <a:cs typeface="Times New Roman"/>
                  </a:rPr>
                  <a:t>,</a:t>
                </a:r>
                <a:r>
                  <a:rPr lang="pt-BR" dirty="0">
                    <a:latin typeface="Times New Roman"/>
                    <a:cs typeface="Times New Roman"/>
                  </a:rPr>
                  <a:t>	</a:t>
                </a:r>
                <a:r>
                  <a:rPr lang="pt-BR" i="1" spc="20" dirty="0">
                    <a:latin typeface="Times New Roman"/>
                    <a:cs typeface="Times New Roman"/>
                  </a:rPr>
                  <a:t>x</a:t>
                </a:r>
                <a:r>
                  <a:rPr lang="pt-BR" baseline="-25000" dirty="0">
                    <a:latin typeface="Times New Roman"/>
                    <a:cs typeface="Times New Roman"/>
                  </a:rPr>
                  <a:t>2</a:t>
                </a:r>
                <a:r>
                  <a:rPr lang="pt-BR" baseline="-11111" dirty="0">
                    <a:latin typeface="Times New Roman"/>
                    <a:cs typeface="Times New Roman"/>
                  </a:rPr>
                  <a:t> </a:t>
                </a:r>
                <a:r>
                  <a:rPr lang="pt-BR" spc="-25" dirty="0">
                    <a:latin typeface="Lucida Sans Unicode"/>
                    <a:cs typeface="Lucida Sans Unicode"/>
                  </a:rPr>
                  <a:t>=</a:t>
                </a:r>
                <a:r>
                  <a:rPr lang="pt-BR" spc="-45" dirty="0">
                    <a:latin typeface="Lucida Sans Unicode"/>
                    <a:cs typeface="Lucida Sans Unicode"/>
                  </a:rPr>
                  <a:t> </a:t>
                </a:r>
                <a:r>
                  <a:rPr lang="pt-BR" i="1" spc="-5" dirty="0">
                    <a:latin typeface="Times New Roman"/>
                    <a:cs typeface="Times New Roman"/>
                  </a:rPr>
                  <a:t>a</a:t>
                </a:r>
                <a:r>
                  <a:rPr lang="pt-BR" i="1" spc="15" dirty="0">
                    <a:latin typeface="Times New Roman"/>
                    <a:cs typeface="Times New Roman"/>
                  </a:rPr>
                  <a:t> </a:t>
                </a:r>
                <a:r>
                  <a:rPr lang="pt-BR" spc="-25" dirty="0">
                    <a:latin typeface="Lucida Sans Unicode"/>
                    <a:cs typeface="Lucida Sans Unicode"/>
                  </a:rPr>
                  <a:t>+</a:t>
                </a:r>
                <a:r>
                  <a:rPr lang="pt-BR" spc="-95" dirty="0">
                    <a:latin typeface="Lucida Sans Unicode"/>
                    <a:cs typeface="Lucida Sans Unicode"/>
                  </a:rPr>
                  <a:t> </a:t>
                </a:r>
                <a:r>
                  <a:rPr lang="pt-BR" spc="-10" dirty="0">
                    <a:latin typeface="Times New Roman"/>
                    <a:cs typeface="Times New Roman"/>
                  </a:rPr>
                  <a:t>2</a:t>
                </a:r>
                <a:r>
                  <a:rPr lang="pt-BR" i="1" spc="-105" dirty="0">
                    <a:latin typeface="Cambria Math" panose="02040503050406030204" pitchFamily="18" charset="0"/>
                    <a:ea typeface="Cambria Math" panose="02040503050406030204" pitchFamily="18" charset="0"/>
                    <a:cs typeface="Verdana"/>
                  </a:rPr>
                  <a:t>∆ </a:t>
                </a:r>
                <a:r>
                  <a:rPr lang="pt-BR" i="1" spc="-5" dirty="0">
                    <a:latin typeface="Times New Roman"/>
                    <a:cs typeface="Times New Roman"/>
                  </a:rPr>
                  <a:t>x</a:t>
                </a:r>
                <a:r>
                  <a:rPr lang="pt-BR" i="1" spc="-165" dirty="0">
                    <a:latin typeface="Times New Roman"/>
                    <a:cs typeface="Times New Roman"/>
                  </a:rPr>
                  <a:t> </a:t>
                </a:r>
                <a:r>
                  <a:rPr lang="pt-BR" spc="-5" dirty="0">
                    <a:latin typeface="Times New Roman"/>
                    <a:cs typeface="Times New Roman"/>
                  </a:rPr>
                  <a:t>,</a:t>
                </a:r>
                <a:r>
                  <a:rPr lang="pt-BR" dirty="0">
                    <a:latin typeface="Times New Roman"/>
                    <a:cs typeface="Times New Roman"/>
                  </a:rPr>
                  <a:t>	</a:t>
                </a:r>
                <a:r>
                  <a:rPr lang="pt-BR" i="1" spc="70" dirty="0">
                    <a:latin typeface="Verdana"/>
                    <a:cs typeface="Verdana"/>
                  </a:rPr>
                  <a:t>..</a:t>
                </a:r>
                <a:r>
                  <a:rPr lang="pt-BR" i="1" spc="-95" dirty="0">
                    <a:latin typeface="Verdana"/>
                    <a:cs typeface="Verdana"/>
                  </a:rPr>
                  <a:t>.</a:t>
                </a:r>
                <a:r>
                  <a:rPr lang="pt-BR" i="1" spc="-185" dirty="0">
                    <a:latin typeface="Verdana"/>
                    <a:cs typeface="Verdana"/>
                  </a:rPr>
                  <a:t> </a:t>
                </a:r>
                <a:r>
                  <a:rPr lang="pt-BR" spc="-5" dirty="0">
                    <a:latin typeface="Times New Roman"/>
                    <a:cs typeface="Times New Roman"/>
                  </a:rPr>
                  <a:t>,</a:t>
                </a:r>
                <a:r>
                  <a:rPr lang="pt-BR" dirty="0">
                    <a:latin typeface="Times New Roman"/>
                    <a:cs typeface="Times New Roman"/>
                  </a:rPr>
                  <a:t>	</a:t>
                </a:r>
                <a:r>
                  <a:rPr lang="pt-BR" i="1" spc="70" dirty="0">
                    <a:latin typeface="Times New Roman"/>
                    <a:cs typeface="Times New Roman"/>
                  </a:rPr>
                  <a:t>x</a:t>
                </a:r>
                <a:r>
                  <a:rPr lang="pt-BR" i="1" baseline="-25000" dirty="0">
                    <a:latin typeface="Times New Roman"/>
                    <a:cs typeface="Times New Roman"/>
                  </a:rPr>
                  <a:t>N</a:t>
                </a:r>
                <a:r>
                  <a:rPr lang="pt-BR" i="1" baseline="-11111" dirty="0">
                    <a:latin typeface="Times New Roman"/>
                    <a:cs typeface="Times New Roman"/>
                  </a:rPr>
                  <a:t> </a:t>
                </a:r>
                <a:r>
                  <a:rPr lang="pt-BR" spc="-25" dirty="0">
                    <a:latin typeface="Lucida Sans Unicode"/>
                    <a:cs typeface="Lucida Sans Unicode"/>
                  </a:rPr>
                  <a:t>=</a:t>
                </a:r>
                <a:r>
                  <a:rPr lang="pt-BR" spc="-40" dirty="0">
                    <a:latin typeface="Lucida Sans Unicode"/>
                    <a:cs typeface="Lucida Sans Unicode"/>
                  </a:rPr>
                  <a:t> </a:t>
                </a:r>
                <a:r>
                  <a:rPr lang="pt-BR" i="1" spc="-5" dirty="0">
                    <a:latin typeface="Times New Roman"/>
                    <a:cs typeface="Times New Roman"/>
                  </a:rPr>
                  <a:t>b</a:t>
                </a:r>
                <a:endParaRPr lang="pt-BR" dirty="0">
                  <a:latin typeface="Times New Roman"/>
                  <a:cs typeface="Times New Roman"/>
                </a:endParaRPr>
              </a:p>
              <a:p>
                <a:pPr marL="36900" indent="0">
                  <a:lnSpc>
                    <a:spcPct val="100000"/>
                  </a:lnSpc>
                  <a:buNone/>
                </a:pPr>
                <a:r>
                  <a:rPr lang="en-US" spc="-15" dirty="0">
                    <a:latin typeface="Times New Roman"/>
                    <a:cs typeface="Times New Roman"/>
                  </a:rPr>
                  <a:t>Th</a:t>
                </a:r>
                <a:r>
                  <a:rPr lang="en-US" spc="-5" dirty="0">
                    <a:latin typeface="Times New Roman"/>
                    <a:cs typeface="Times New Roman"/>
                  </a:rPr>
                  <a:t>e</a:t>
                </a:r>
                <a:r>
                  <a:rPr lang="en-US" spc="25" dirty="0">
                    <a:latin typeface="Times New Roman"/>
                    <a:cs typeface="Times New Roman"/>
                  </a:rPr>
                  <a:t> </a:t>
                </a:r>
                <a:r>
                  <a:rPr lang="en-US" b="1" i="1" spc="-10" dirty="0">
                    <a:latin typeface="Times New Roman"/>
                    <a:cs typeface="Times New Roman"/>
                  </a:rPr>
                  <a:t>midpoin</a:t>
                </a:r>
                <a:r>
                  <a:rPr lang="en-US" b="1" i="1" spc="-5" dirty="0">
                    <a:latin typeface="Times New Roman"/>
                    <a:cs typeface="Times New Roman"/>
                  </a:rPr>
                  <a:t>t</a:t>
                </a:r>
                <a:r>
                  <a:rPr lang="en-US" b="1" i="1" spc="25" dirty="0">
                    <a:latin typeface="Times New Roman"/>
                    <a:cs typeface="Times New Roman"/>
                  </a:rPr>
                  <a:t> </a:t>
                </a:r>
                <a:r>
                  <a:rPr lang="en-US" b="1" i="1" spc="-10" dirty="0">
                    <a:latin typeface="Times New Roman"/>
                    <a:cs typeface="Times New Roman"/>
                  </a:rPr>
                  <a:t>approximatio</a:t>
                </a:r>
                <a:r>
                  <a:rPr lang="en-US" b="1" i="1" spc="-5" dirty="0">
                    <a:latin typeface="Times New Roman"/>
                    <a:cs typeface="Times New Roman"/>
                  </a:rPr>
                  <a:t>n</a:t>
                </a:r>
                <a:r>
                  <a:rPr lang="en-US" b="1" i="1" spc="95" dirty="0">
                    <a:latin typeface="Times New Roman"/>
                    <a:cs typeface="Times New Roman"/>
                  </a:rPr>
                  <a:t> </a:t>
                </a:r>
                <a:r>
                  <a:rPr lang="en-US" i="1" spc="45" dirty="0">
                    <a:latin typeface="Times New Roman"/>
                    <a:cs typeface="Times New Roman"/>
                  </a:rPr>
                  <a:t>M</a:t>
                </a:r>
                <a:r>
                  <a:rPr lang="en-US" i="1" baseline="-11111" dirty="0">
                    <a:latin typeface="Times New Roman"/>
                    <a:cs typeface="Times New Roman"/>
                  </a:rPr>
                  <a:t>N </a:t>
                </a:r>
                <a:r>
                  <a:rPr lang="en-US" spc="-10" dirty="0">
                    <a:latin typeface="Times New Roman"/>
                    <a:cs typeface="Times New Roman"/>
                  </a:rPr>
                  <a:t>i</a:t>
                </a:r>
                <a:r>
                  <a:rPr lang="en-US" spc="-5" dirty="0">
                    <a:latin typeface="Times New Roman"/>
                    <a:cs typeface="Times New Roman"/>
                  </a:rPr>
                  <a:t>s</a:t>
                </a:r>
                <a:r>
                  <a:rPr lang="en-US" spc="25" dirty="0">
                    <a:latin typeface="Times New Roman"/>
                    <a:cs typeface="Times New Roman"/>
                  </a:rPr>
                  <a:t> </a:t>
                </a:r>
                <a:r>
                  <a:rPr lang="en-US" spc="-10" dirty="0">
                    <a:latin typeface="Times New Roman"/>
                    <a:cs typeface="Times New Roman"/>
                  </a:rPr>
                  <a:t>th</a:t>
                </a:r>
                <a:r>
                  <a:rPr lang="en-US" spc="-5" dirty="0">
                    <a:latin typeface="Times New Roman"/>
                    <a:cs typeface="Times New Roman"/>
                  </a:rPr>
                  <a:t>e</a:t>
                </a:r>
                <a:r>
                  <a:rPr lang="en-US" spc="25" dirty="0">
                    <a:latin typeface="Times New Roman"/>
                    <a:cs typeface="Times New Roman"/>
                  </a:rPr>
                  <a:t> </a:t>
                </a:r>
                <a:r>
                  <a:rPr lang="en-US" spc="-5" dirty="0">
                    <a:latin typeface="Times New Roman"/>
                    <a:cs typeface="Times New Roman"/>
                  </a:rPr>
                  <a:t>s</a:t>
                </a:r>
                <a:r>
                  <a:rPr lang="en-US" spc="-10" dirty="0">
                    <a:latin typeface="Times New Roman"/>
                    <a:cs typeface="Times New Roman"/>
                  </a:rPr>
                  <a:t>um</a:t>
                </a:r>
                <a:r>
                  <a:rPr lang="en-US" spc="25" dirty="0">
                    <a:latin typeface="Times New Roman"/>
                    <a:cs typeface="Times New Roman"/>
                  </a:rPr>
                  <a:t> </a:t>
                </a:r>
                <a:r>
                  <a:rPr lang="en-US" spc="-10" dirty="0">
                    <a:latin typeface="Times New Roman"/>
                    <a:cs typeface="Times New Roman"/>
                  </a:rPr>
                  <a:t>o</a:t>
                </a:r>
                <a:r>
                  <a:rPr lang="en-US" spc="-5" dirty="0">
                    <a:latin typeface="Times New Roman"/>
                    <a:cs typeface="Times New Roman"/>
                  </a:rPr>
                  <a:t>f</a:t>
                </a:r>
                <a:r>
                  <a:rPr lang="en-US" spc="25" dirty="0">
                    <a:latin typeface="Times New Roman"/>
                    <a:cs typeface="Times New Roman"/>
                  </a:rPr>
                  <a:t> </a:t>
                </a:r>
                <a:r>
                  <a:rPr lang="en-US" spc="-10" dirty="0">
                    <a:latin typeface="Times New Roman"/>
                    <a:cs typeface="Times New Roman"/>
                  </a:rPr>
                  <a:t>th</a:t>
                </a:r>
                <a:r>
                  <a:rPr lang="en-US" spc="-5" dirty="0">
                    <a:latin typeface="Times New Roman"/>
                    <a:cs typeface="Times New Roman"/>
                  </a:rPr>
                  <a:t>e</a:t>
                </a:r>
                <a:r>
                  <a:rPr lang="en-US" spc="25" dirty="0">
                    <a:latin typeface="Times New Roman"/>
                    <a:cs typeface="Times New Roman"/>
                  </a:rPr>
                  <a:t> </a:t>
                </a:r>
                <a:r>
                  <a:rPr lang="en-US" spc="-10" dirty="0">
                    <a:latin typeface="Times New Roman"/>
                    <a:cs typeface="Times New Roman"/>
                  </a:rPr>
                  <a:t>area</a:t>
                </a:r>
                <a:r>
                  <a:rPr lang="en-US" spc="-5" dirty="0">
                    <a:latin typeface="Times New Roman"/>
                    <a:cs typeface="Times New Roman"/>
                  </a:rPr>
                  <a:t>s</a:t>
                </a:r>
                <a:r>
                  <a:rPr lang="en-US" spc="25" dirty="0">
                    <a:latin typeface="Times New Roman"/>
                    <a:cs typeface="Times New Roman"/>
                  </a:rPr>
                  <a:t> </a:t>
                </a:r>
                <a:r>
                  <a:rPr lang="en-US" spc="-10" dirty="0">
                    <a:latin typeface="Times New Roman"/>
                    <a:cs typeface="Times New Roman"/>
                  </a:rPr>
                  <a:t>o</a:t>
                </a:r>
                <a:r>
                  <a:rPr lang="en-US" spc="-5" dirty="0">
                    <a:latin typeface="Times New Roman"/>
                    <a:cs typeface="Times New Roman"/>
                  </a:rPr>
                  <a:t>f</a:t>
                </a:r>
                <a:r>
                  <a:rPr lang="en-US" spc="25" dirty="0">
                    <a:latin typeface="Times New Roman"/>
                    <a:cs typeface="Times New Roman"/>
                  </a:rPr>
                  <a:t> </a:t>
                </a:r>
                <a:r>
                  <a:rPr lang="en-US" spc="-10" dirty="0">
                    <a:latin typeface="Times New Roman"/>
                    <a:cs typeface="Times New Roman"/>
                  </a:rPr>
                  <a:t>th</a:t>
                </a:r>
                <a:r>
                  <a:rPr lang="en-US" spc="-5" dirty="0">
                    <a:latin typeface="Times New Roman"/>
                    <a:cs typeface="Times New Roman"/>
                  </a:rPr>
                  <a:t>e</a:t>
                </a:r>
                <a:r>
                  <a:rPr lang="en-US" spc="25" dirty="0">
                    <a:latin typeface="Times New Roman"/>
                    <a:cs typeface="Times New Roman"/>
                  </a:rPr>
                  <a:t> </a:t>
                </a:r>
                <a:r>
                  <a:rPr lang="en-US" spc="-5" dirty="0">
                    <a:latin typeface="Times New Roman"/>
                    <a:cs typeface="Times New Roman"/>
                  </a:rPr>
                  <a:t>r</a:t>
                </a:r>
                <a:r>
                  <a:rPr lang="en-US" spc="-10" dirty="0">
                    <a:latin typeface="Times New Roman"/>
                    <a:cs typeface="Times New Roman"/>
                  </a:rPr>
                  <a:t>ectangle</a:t>
                </a:r>
                <a:r>
                  <a:rPr lang="en-US" spc="-5" dirty="0">
                    <a:latin typeface="Times New Roman"/>
                    <a:cs typeface="Times New Roman"/>
                  </a:rPr>
                  <a:t>s</a:t>
                </a:r>
                <a:r>
                  <a:rPr lang="en-US" spc="25" dirty="0">
                    <a:latin typeface="Times New Roman"/>
                    <a:cs typeface="Times New Roman"/>
                  </a:rPr>
                  <a:t> </a:t>
                </a:r>
                <a:r>
                  <a:rPr lang="en-US" spc="-10" dirty="0">
                    <a:latin typeface="Times New Roman"/>
                    <a:cs typeface="Times New Roman"/>
                  </a:rPr>
                  <a:t>o</a:t>
                </a:r>
                <a:r>
                  <a:rPr lang="en-US" spc="-5" dirty="0">
                    <a:latin typeface="Times New Roman"/>
                    <a:cs typeface="Times New Roman"/>
                  </a:rPr>
                  <a:t>f</a:t>
                </a:r>
                <a:r>
                  <a:rPr lang="en-US" spc="25" dirty="0">
                    <a:latin typeface="Times New Roman"/>
                    <a:cs typeface="Times New Roman"/>
                  </a:rPr>
                  <a:t> </a:t>
                </a:r>
                <a:r>
                  <a:rPr lang="en-US" spc="-10" dirty="0">
                    <a:latin typeface="Times New Roman"/>
                    <a:cs typeface="Times New Roman"/>
                  </a:rPr>
                  <a:t>height </a:t>
                </a:r>
                <a:r>
                  <a:rPr lang="en-US" i="1" spc="-5" dirty="0">
                    <a:latin typeface="Times New Roman"/>
                    <a:cs typeface="Times New Roman"/>
                  </a:rPr>
                  <a:t>f</a:t>
                </a:r>
                <a:r>
                  <a:rPr lang="en-US" i="1" spc="-45" dirty="0">
                    <a:latin typeface="Times New Roman"/>
                    <a:cs typeface="Times New Roman"/>
                  </a:rPr>
                  <a:t> </a:t>
                </a:r>
                <a:r>
                  <a:rPr lang="en-US" spc="-5" dirty="0">
                    <a:latin typeface="Times New Roman"/>
                    <a:cs typeface="Times New Roman"/>
                  </a:rPr>
                  <a:t>(</a:t>
                </a:r>
                <a:r>
                  <a:rPr lang="en-US" i="1" spc="-5" dirty="0" err="1">
                    <a:latin typeface="Times New Roman"/>
                    <a:cs typeface="Times New Roman"/>
                  </a:rPr>
                  <a:t>c</a:t>
                </a:r>
                <a:r>
                  <a:rPr lang="en-US" i="1" baseline="-25000" dirty="0" err="1">
                    <a:latin typeface="Times New Roman"/>
                    <a:cs typeface="Times New Roman"/>
                  </a:rPr>
                  <a:t>j</a:t>
                </a:r>
                <a:r>
                  <a:rPr lang="en-US" spc="-5" dirty="0">
                    <a:latin typeface="Times New Roman"/>
                    <a:cs typeface="Times New Roman"/>
                  </a:rPr>
                  <a:t>)</a:t>
                </a:r>
                <a:r>
                  <a:rPr lang="en-US" spc="-55" dirty="0">
                    <a:latin typeface="Times New Roman"/>
                    <a:cs typeface="Times New Roman"/>
                  </a:rPr>
                  <a:t> </a:t>
                </a:r>
                <a:r>
                  <a:rPr lang="en-US" spc="-10" dirty="0">
                    <a:latin typeface="Times New Roman"/>
                    <a:cs typeface="Times New Roman"/>
                  </a:rPr>
                  <a:t>an</a:t>
                </a:r>
                <a:r>
                  <a:rPr lang="en-US" spc="-5" dirty="0">
                    <a:latin typeface="Times New Roman"/>
                    <a:cs typeface="Times New Roman"/>
                  </a:rPr>
                  <a:t>d</a:t>
                </a:r>
                <a:r>
                  <a:rPr lang="en-US" spc="-55" dirty="0">
                    <a:latin typeface="Times New Roman"/>
                    <a:cs typeface="Times New Roman"/>
                  </a:rPr>
                  <a:t> </a:t>
                </a:r>
                <a:r>
                  <a:rPr lang="en-US" spc="-10" dirty="0">
                    <a:latin typeface="Times New Roman"/>
                    <a:cs typeface="Times New Roman"/>
                  </a:rPr>
                  <a:t>bas</a:t>
                </a:r>
                <a:r>
                  <a:rPr lang="en-US" spc="-5" dirty="0">
                    <a:latin typeface="Times New Roman"/>
                    <a:cs typeface="Times New Roman"/>
                  </a:rPr>
                  <a:t>e</a:t>
                </a:r>
                <a:r>
                  <a:rPr lang="en-US" spc="-55" dirty="0">
                    <a:latin typeface="Times New Roman"/>
                    <a:cs typeface="Times New Roman"/>
                  </a:rPr>
                  <a:t> </a:t>
                </a:r>
                <a:r>
                  <a:rPr lang="en-US" spc="-105" dirty="0">
                    <a:latin typeface="Cambria Math" panose="02040503050406030204" pitchFamily="18" charset="0"/>
                    <a:ea typeface="Cambria Math" panose="02040503050406030204" pitchFamily="18" charset="0"/>
                    <a:cs typeface="Verdana"/>
                  </a:rPr>
                  <a:t>∆</a:t>
                </a:r>
                <a:r>
                  <a:rPr lang="en-US" i="1" spc="-105" dirty="0">
                    <a:latin typeface="Cambria Math" panose="02040503050406030204" pitchFamily="18" charset="0"/>
                    <a:ea typeface="Cambria Math" panose="02040503050406030204" pitchFamily="18" charset="0"/>
                    <a:cs typeface="Verdana"/>
                  </a:rPr>
                  <a:t> </a:t>
                </a:r>
                <a:r>
                  <a:rPr lang="en-US" i="1" spc="-5" dirty="0">
                    <a:latin typeface="Times New Roman"/>
                    <a:cs typeface="Times New Roman"/>
                  </a:rPr>
                  <a:t>x</a:t>
                </a:r>
                <a:r>
                  <a:rPr lang="en-US" spc="-5" dirty="0">
                    <a:latin typeface="Times New Roman"/>
                    <a:cs typeface="Times New Roman"/>
                  </a:rPr>
                  <a:t>,</a:t>
                </a:r>
                <a:r>
                  <a:rPr lang="en-US" spc="-50" dirty="0">
                    <a:latin typeface="Times New Roman"/>
                    <a:cs typeface="Times New Roman"/>
                  </a:rPr>
                  <a:t> </a:t>
                </a:r>
                <a:r>
                  <a:rPr lang="en-US" spc="-15" dirty="0">
                    <a:latin typeface="Times New Roman"/>
                    <a:cs typeface="Times New Roman"/>
                  </a:rPr>
                  <a:t>w</a:t>
                </a:r>
                <a:r>
                  <a:rPr lang="en-US" spc="-5" dirty="0">
                    <a:latin typeface="Times New Roman"/>
                    <a:cs typeface="Times New Roman"/>
                  </a:rPr>
                  <a:t>here</a:t>
                </a:r>
                <a:r>
                  <a:rPr lang="en-US" spc="-55" dirty="0">
                    <a:latin typeface="Times New Roman"/>
                    <a:cs typeface="Times New Roman"/>
                  </a:rPr>
                  <a:t> </a:t>
                </a:r>
                <a:r>
                  <a:rPr lang="en-US" i="1" spc="-5" dirty="0" err="1">
                    <a:latin typeface="Times New Roman"/>
                    <a:cs typeface="Times New Roman"/>
                  </a:rPr>
                  <a:t>c</a:t>
                </a:r>
                <a:r>
                  <a:rPr lang="en-US" i="1" baseline="-25000" dirty="0" err="1">
                    <a:latin typeface="Times New Roman"/>
                    <a:cs typeface="Times New Roman"/>
                  </a:rPr>
                  <a:t>j</a:t>
                </a:r>
                <a:r>
                  <a:rPr lang="en-US" i="1" spc="-130" dirty="0">
                    <a:latin typeface="Times New Roman"/>
                    <a:cs typeface="Times New Roman"/>
                  </a:rPr>
                  <a:t> </a:t>
                </a:r>
                <a:r>
                  <a:rPr lang="en-US" spc="-10" dirty="0">
                    <a:latin typeface="Times New Roman"/>
                    <a:cs typeface="Times New Roman"/>
                  </a:rPr>
                  <a:t>i</a:t>
                </a:r>
                <a:r>
                  <a:rPr lang="en-US" spc="-5" dirty="0">
                    <a:latin typeface="Times New Roman"/>
                    <a:cs typeface="Times New Roman"/>
                  </a:rPr>
                  <a:t>s</a:t>
                </a:r>
                <a:r>
                  <a:rPr lang="en-US" spc="-55" dirty="0">
                    <a:latin typeface="Times New Roman"/>
                    <a:cs typeface="Times New Roman"/>
                  </a:rPr>
                  <a:t> </a:t>
                </a:r>
                <a:r>
                  <a:rPr lang="en-US" spc="-10" dirty="0">
                    <a:latin typeface="Times New Roman"/>
                    <a:cs typeface="Times New Roman"/>
                  </a:rPr>
                  <a:t>th</a:t>
                </a:r>
                <a:r>
                  <a:rPr lang="en-US" spc="-5" dirty="0">
                    <a:latin typeface="Times New Roman"/>
                    <a:cs typeface="Times New Roman"/>
                  </a:rPr>
                  <a:t>e</a:t>
                </a:r>
                <a:r>
                  <a:rPr lang="en-US" spc="-55" dirty="0">
                    <a:latin typeface="Times New Roman"/>
                    <a:cs typeface="Times New Roman"/>
                  </a:rPr>
                  <a:t> </a:t>
                </a:r>
                <a:r>
                  <a:rPr lang="en-US" spc="-10" dirty="0">
                    <a:latin typeface="Times New Roman"/>
                    <a:cs typeface="Times New Roman"/>
                  </a:rPr>
                  <a:t>midpoin</a:t>
                </a:r>
                <a:r>
                  <a:rPr lang="en-US" spc="-5" dirty="0">
                    <a:latin typeface="Times New Roman"/>
                    <a:cs typeface="Times New Roman"/>
                  </a:rPr>
                  <a:t>t</a:t>
                </a:r>
                <a:r>
                  <a:rPr lang="en-US" spc="-50" dirty="0">
                    <a:latin typeface="Times New Roman"/>
                    <a:cs typeface="Times New Roman"/>
                  </a:rPr>
                  <a:t> </a:t>
                </a:r>
                <a:r>
                  <a:rPr lang="en-US" spc="-10" dirty="0">
                    <a:latin typeface="Times New Roman"/>
                    <a:cs typeface="Times New Roman"/>
                  </a:rPr>
                  <a:t>o</a:t>
                </a:r>
                <a:r>
                  <a:rPr lang="en-US" spc="-5" dirty="0">
                    <a:latin typeface="Times New Roman"/>
                    <a:cs typeface="Times New Roman"/>
                  </a:rPr>
                  <a:t>f</a:t>
                </a:r>
                <a:r>
                  <a:rPr lang="en-US" spc="-55" dirty="0">
                    <a:latin typeface="Times New Roman"/>
                    <a:cs typeface="Times New Roman"/>
                  </a:rPr>
                  <a:t> </a:t>
                </a:r>
                <a:r>
                  <a:rPr lang="en-US" spc="-10" dirty="0">
                    <a:latin typeface="Times New Roman"/>
                    <a:cs typeface="Times New Roman"/>
                  </a:rPr>
                  <a:t>th</a:t>
                </a:r>
                <a:r>
                  <a:rPr lang="en-US" spc="-5" dirty="0">
                    <a:latin typeface="Times New Roman"/>
                    <a:cs typeface="Times New Roman"/>
                  </a:rPr>
                  <a:t>e</a:t>
                </a:r>
                <a:r>
                  <a:rPr lang="en-US" spc="-55" dirty="0">
                    <a:latin typeface="Times New Roman"/>
                    <a:cs typeface="Times New Roman"/>
                  </a:rPr>
                  <a:t> </a:t>
                </a:r>
                <a:r>
                  <a:rPr lang="en-US" spc="-5" dirty="0">
                    <a:latin typeface="Times New Roman"/>
                    <a:cs typeface="Times New Roman"/>
                  </a:rPr>
                  <a:t>i</a:t>
                </a:r>
                <a:r>
                  <a:rPr lang="en-US" spc="-10" dirty="0">
                    <a:latin typeface="Times New Roman"/>
                    <a:cs typeface="Times New Roman"/>
                  </a:rPr>
                  <a:t>nterva</a:t>
                </a:r>
                <a:r>
                  <a:rPr lang="en-US" spc="-5" dirty="0">
                    <a:latin typeface="Times New Roman"/>
                    <a:cs typeface="Times New Roman"/>
                  </a:rPr>
                  <a:t>l</a:t>
                </a:r>
                <a:r>
                  <a:rPr lang="en-US" spc="-50" dirty="0">
                    <a:latin typeface="Times New Roman"/>
                    <a:cs typeface="Times New Roman"/>
                  </a:rPr>
                  <a:t> </a:t>
                </a:r>
                <a:r>
                  <a:rPr lang="en-US" spc="20" dirty="0">
                    <a:latin typeface="Times New Roman"/>
                    <a:cs typeface="Times New Roman"/>
                  </a:rPr>
                  <a:t>[</a:t>
                </a:r>
                <a:r>
                  <a:rPr lang="en-US" i="1" spc="-5" dirty="0">
                    <a:latin typeface="Times New Roman"/>
                    <a:cs typeface="Times New Roman"/>
                  </a:rPr>
                  <a:t>x</a:t>
                </a:r>
                <a:r>
                  <a:rPr lang="en-US" i="1" baseline="-25000" dirty="0">
                    <a:latin typeface="Times New Roman"/>
                    <a:cs typeface="Times New Roman"/>
                  </a:rPr>
                  <a:t>j</a:t>
                </a:r>
                <a:r>
                  <a:rPr lang="en-US" spc="-209" baseline="-25000" dirty="0">
                    <a:latin typeface="Lucida Sans Unicode"/>
                    <a:cs typeface="Lucida Sans Unicode"/>
                  </a:rPr>
                  <a:t>−</a:t>
                </a:r>
                <a:r>
                  <a:rPr lang="en-US" spc="67" baseline="-25000" dirty="0">
                    <a:latin typeface="Times New Roman"/>
                    <a:cs typeface="Times New Roman"/>
                  </a:rPr>
                  <a:t>1</a:t>
                </a:r>
                <a:r>
                  <a:rPr lang="en-US" spc="-5" dirty="0">
                    <a:latin typeface="Times New Roman"/>
                    <a:cs typeface="Times New Roman"/>
                  </a:rPr>
                  <a:t>,</a:t>
                </a:r>
                <a:r>
                  <a:rPr lang="en-US" spc="-60" dirty="0">
                    <a:latin typeface="Times New Roman"/>
                    <a:cs typeface="Times New Roman"/>
                  </a:rPr>
                  <a:t> </a:t>
                </a:r>
                <a:r>
                  <a:rPr lang="en-US" i="1" spc="-5" dirty="0" err="1">
                    <a:latin typeface="Times New Roman"/>
                    <a:cs typeface="Times New Roman"/>
                  </a:rPr>
                  <a:t>x</a:t>
                </a:r>
                <a:r>
                  <a:rPr lang="en-US" i="1" baseline="-25000" dirty="0" err="1">
                    <a:latin typeface="Times New Roman"/>
                    <a:cs typeface="Times New Roman"/>
                  </a:rPr>
                  <a:t>j</a:t>
                </a:r>
                <a:r>
                  <a:rPr lang="en-US" spc="-5" dirty="0">
                    <a:latin typeface="Times New Roman"/>
                    <a:cs typeface="Times New Roman"/>
                  </a:rPr>
                  <a:t>]</a:t>
                </a:r>
                <a:r>
                  <a:rPr lang="en-US" spc="-55" dirty="0">
                    <a:latin typeface="Times New Roman"/>
                    <a:cs typeface="Times New Roman"/>
                  </a:rPr>
                  <a:t> </a:t>
                </a:r>
                <a:r>
                  <a:rPr lang="en-US" spc="-5" dirty="0">
                    <a:latin typeface="Times New Roman"/>
                    <a:cs typeface="Times New Roman"/>
                  </a:rPr>
                  <a:t>[Figure</a:t>
                </a:r>
                <a:r>
                  <a:rPr lang="en-US" spc="-55" dirty="0">
                    <a:latin typeface="Times New Roman"/>
                    <a:cs typeface="Times New Roman"/>
                  </a:rPr>
                  <a:t> </a:t>
                </a:r>
                <a:r>
                  <a:rPr lang="en-US" spc="-10" dirty="0">
                    <a:latin typeface="Times New Roman"/>
                    <a:cs typeface="Times New Roman"/>
                  </a:rPr>
                  <a:t>2</a:t>
                </a:r>
                <a:r>
                  <a:rPr lang="en-US" spc="-5" dirty="0">
                    <a:latin typeface="Times New Roman"/>
                    <a:cs typeface="Times New Roman"/>
                  </a:rPr>
                  <a:t>(A)].</a:t>
                </a:r>
                <a:r>
                  <a:rPr lang="en-US" spc="-55" dirty="0">
                    <a:latin typeface="Times New Roman"/>
                    <a:cs typeface="Times New Roman"/>
                  </a:rPr>
                  <a:t> </a:t>
                </a:r>
                <a:endParaRPr lang="en-US" dirty="0">
                  <a:latin typeface="Times New Roman"/>
                  <a:cs typeface="Times New Roman"/>
                </a:endParaRPr>
              </a:p>
              <a:p>
                <a:pPr marL="36900" indent="0">
                  <a:lnSpc>
                    <a:spcPct val="100000"/>
                  </a:lnSpc>
                  <a:buNone/>
                </a:pPr>
                <a:endParaRPr lang="en-US" dirty="0">
                  <a:latin typeface="Times New Roman"/>
                  <a:cs typeface="Times New Roman"/>
                </a:endParaRPr>
              </a:p>
              <a:p>
                <a:pPr marL="36900" indent="0">
                  <a:lnSpc>
                    <a:spcPct val="100000"/>
                  </a:lnSpc>
                  <a:buNone/>
                </a:pPr>
                <a:endParaRPr lang="en-US" dirty="0">
                  <a:latin typeface="Times New Roman"/>
                  <a:cs typeface="Times New Roman"/>
                </a:endParaRPr>
              </a:p>
              <a:p>
                <a:pPr marL="36900" indent="0">
                  <a:lnSpc>
                    <a:spcPct val="100000"/>
                  </a:lnSpc>
                  <a:buNone/>
                </a:pPr>
                <a:endParaRPr lang="en-US" dirty="0">
                  <a:latin typeface="Times New Roman"/>
                  <a:cs typeface="Times New Roman"/>
                </a:endParaRPr>
              </a:p>
              <a:p>
                <a:pPr marL="36900" indent="0">
                  <a:lnSpc>
                    <a:spcPct val="100000"/>
                  </a:lnSpc>
                  <a:buNone/>
                </a:pPr>
                <a:endParaRPr lang="en-US" spc="-15" dirty="0">
                  <a:latin typeface="Times New Roman"/>
                  <a:cs typeface="Times New Roman"/>
                </a:endParaRPr>
              </a:p>
              <a:p>
                <a:pPr marL="36900" indent="0">
                  <a:lnSpc>
                    <a:spcPct val="100000"/>
                  </a:lnSpc>
                  <a:buNone/>
                </a:pPr>
                <a:endParaRPr lang="en-US" sz="2400" dirty="0">
                  <a:latin typeface="Times New Roman"/>
                  <a:cs typeface="Times New Roman"/>
                </a:endParaRPr>
              </a:p>
              <a:p>
                <a:pPr marL="36900" indent="0">
                  <a:lnSpc>
                    <a:spcPct val="100000"/>
                  </a:lnSpc>
                  <a:buNone/>
                </a:pPr>
                <a:endParaRPr lang="en-US" dirty="0">
                  <a:latin typeface="Times New Roman"/>
                  <a:cs typeface="Times New Roman"/>
                </a:endParaRPr>
              </a:p>
            </p:txBody>
          </p:sp>
        </mc:Choice>
        <mc:Fallback xmlns="">
          <p:sp>
            <p:nvSpPr>
              <p:cNvPr id="3" name="Content Placeholder 2">
                <a:extLst>
                  <a:ext uri="{FF2B5EF4-FFF2-40B4-BE49-F238E27FC236}">
                    <a16:creationId xmlns:a16="http://schemas.microsoft.com/office/drawing/2014/main"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10846559" cy="4756245"/>
              </a:xfrm>
              <a:blipFill>
                <a:blip r:embed="rId2"/>
                <a:stretch>
                  <a:fillRect l="-674" r="-56"/>
                </a:stretch>
              </a:blipFill>
            </p:spPr>
            <p:txBody>
              <a:bodyPr/>
              <a:lstStyle/>
              <a:p>
                <a:r>
                  <a:rPr lang="en-US">
                    <a:noFill/>
                  </a:rPr>
                  <a:t> </a:t>
                </a:r>
              </a:p>
            </p:txBody>
          </p:sp>
        </mc:Fallback>
      </mc:AlternateContent>
      <p:pic>
        <p:nvPicPr>
          <p:cNvPr id="4" name="Picture 3" descr="Two graphs of undulating curves labeled A and B show the area under the curve approximated with 5 rectangles  in graph A and approximated with 5 trapezoids in graph B. The widths of the rectangles and the trapezoids are labeled delta x. &#10;The curve in both graph a and graph b is an undulating curve increasing to a maximum, then decreasing to a minimum then increasing.  Graph A is labeled capital M subscript capital N is the sum of the areas of the midpoint rectangles. The x axis is marked with evenly spaced tick marks labeled with a, c subscript 1, x subscript 1, nothing, x subscript j minus 1, c subscript j, x subscript j, nothing labeled on the next three tick marks, the b on the last tick mark. The distance from x subscript j minus 1 to x subscript j is labeled delta x. The heights of the rectangles are measured at the midpoints of the subintervals, a x subscript 1 at c subscript 1, the midpoint of the intervals, at the midpoint of the interval x subscript j minus one and x subscript j at c subscript j, where the height is also labeled by f of c subscript j on the curve and rectangle. Graph B is labeled capital M subscript capital N is also the sum of the areas of tangential trapezoids. The x axis is marked with tick marks between a and b with the base of a trapezoid occurring every second tick mark. The first tick mark is labeled a, the fifth tick mark is labeled x subscript j minus 1, the sixth tick mark is labeled c subscript j, the seventh tick mark is labeled x subscript j, and the eleventh tick mark is labeled b. The distance from x subscript j minus 1 to x subscript j is labeled delta x. The non parallel side of the trapezoid is formed by a tangent to the curve connecting the two bases. ">
            <a:extLst>
              <a:ext uri="{FF2B5EF4-FFF2-40B4-BE49-F238E27FC236}">
                <a16:creationId xmlns="" xmlns:a16="http://schemas.microsoft.com/office/drawing/2014/main" id="{2A2BEFEB-E8B2-400E-AAC8-03C5BA9CD6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32651" y="3736188"/>
            <a:ext cx="6197521" cy="2597325"/>
          </a:xfrm>
          <a:prstGeom prst="rect">
            <a:avLst/>
          </a:prstGeom>
        </p:spPr>
      </p:pic>
      <p:pic>
        <p:nvPicPr>
          <p:cNvPr id="5" name="Picture 4" descr="Figure 2: Two interpretations of M subscript N">
            <a:extLst>
              <a:ext uri="{FF2B5EF4-FFF2-40B4-BE49-F238E27FC236}">
                <a16:creationId xmlns="" xmlns:a16="http://schemas.microsoft.com/office/drawing/2014/main" id="{AD721E74-EB03-4294-92D5-9864CAA2EA4F}"/>
              </a:ext>
            </a:extLst>
          </p:cNvPr>
          <p:cNvPicPr>
            <a:picLocks noChangeAspect="1"/>
          </p:cNvPicPr>
          <p:nvPr/>
        </p:nvPicPr>
        <p:blipFill>
          <a:blip r:embed="rId4"/>
          <a:stretch>
            <a:fillRect/>
          </a:stretch>
        </p:blipFill>
        <p:spPr>
          <a:xfrm>
            <a:off x="9046425" y="5676819"/>
            <a:ext cx="2502185" cy="354656"/>
          </a:xfrm>
          <a:prstGeom prst="rect">
            <a:avLst/>
          </a:prstGeom>
        </p:spPr>
      </p:pic>
      <p:pic>
        <p:nvPicPr>
          <p:cNvPr id="6" name="Picture 5" descr="Two graphs of undulating curves labeled A and B show the area under the curve approximated with 5 rectangles  in graph A and approximated with 5 trapezoids in graph B. The widths of the rectangles and the trapezoids are labeled delta x. &#10;The curve in both graph a and graph b is an undulating curve increasing to a maximum, then decreasing to a minimum then increasing.  Graph A is labeled capital M subscript capital N is the sum of the areas of the midpoint rectangles. The x axis is marked with evenly spaced tick marks labeled with a, c subscript 1, x subscript 1, nothing, x subscript j minus 1, c subscript j, x subscript j, nothing labeled on the next three tick marks, the b on the last tick mark. The distance from x subscript j minus 1 to x subscript j is labeled delta x. The heights of the rectangles are measured at the midpoints of the subintervals, a x subscript 1 at c subscript 1, the midpoint of the intervals, at the midpoint of the interval x subscript j minus one and x subscript j at c subscript j, where the height is also labeled by f of c subscript j on the curve and rectangle. Graph B is labeled capital M subscript capital N is also the sum of the areas of tangential trapezoids. The x axis is marked with tick marks between a and b with the base of a trapezoid occurring every second tick mark. The first tick mark is labeled a, the fifth tick mark is labeled x subscript j minus 1, the sixth tick mark is labeled c subscript j, the seventh tick mark is labeled x subscript j, and the eleventh tick mark is labeled b. The distance from x subscript j minus 1 to x subscript j is labeled delta x. The non parallel side of the trapezoid is formed by a tangent to the curve connecting the two bases. ">
            <a:extLst>
              <a:ext uri="{FF2B5EF4-FFF2-40B4-BE49-F238E27FC236}">
                <a16:creationId xmlns="" xmlns:a16="http://schemas.microsoft.com/office/drawing/2014/main" id="{2A2BEFEB-E8B2-400E-AAC8-03C5BA9CD6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16399" y="3754476"/>
            <a:ext cx="6197521" cy="2597325"/>
          </a:xfrm>
          <a:prstGeom prst="rect">
            <a:avLst/>
          </a:prstGeom>
        </p:spPr>
      </p:pic>
      <p:pic>
        <p:nvPicPr>
          <p:cNvPr id="7" name="Picture 6" descr="Figure 2: Two interpretations of M subscript N">
            <a:extLst>
              <a:ext uri="{FF2B5EF4-FFF2-40B4-BE49-F238E27FC236}">
                <a16:creationId xmlns="" xmlns:a16="http://schemas.microsoft.com/office/drawing/2014/main" id="{AD721E74-EB03-4294-92D5-9864CAA2EA4F}"/>
              </a:ext>
            </a:extLst>
          </p:cNvPr>
          <p:cNvPicPr>
            <a:picLocks noChangeAspect="1"/>
          </p:cNvPicPr>
          <p:nvPr/>
        </p:nvPicPr>
        <p:blipFill>
          <a:blip r:embed="rId4"/>
          <a:stretch>
            <a:fillRect/>
          </a:stretch>
        </p:blipFill>
        <p:spPr>
          <a:xfrm>
            <a:off x="9030173" y="5695107"/>
            <a:ext cx="2502185" cy="354656"/>
          </a:xfrm>
          <a:prstGeom prst="rect">
            <a:avLst/>
          </a:prstGeom>
        </p:spPr>
      </p:pic>
    </p:spTree>
    <p:extLst>
      <p:ext uri="{BB962C8B-B14F-4D97-AF65-F5344CB8AC3E}">
        <p14:creationId xmlns:p14="http://schemas.microsoft.com/office/powerpoint/2010/main" val="188310548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7.8 Numerical </a:t>
            </a:r>
            <a:r>
              <a:rPr lang="en-US" sz="3100" dirty="0"/>
              <a:t>Integration </a:t>
            </a:r>
            <a:r>
              <a:rPr lang="en-US" sz="3100" dirty="0" smtClean="0"/>
              <a:t>(3 </a:t>
            </a:r>
            <a:r>
              <a:rPr lang="en-US" sz="3100" dirty="0"/>
              <a:t>of 22)</a:t>
            </a: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2800" dirty="0"/>
              <a:t/>
            </a:r>
            <a:br>
              <a:rPr lang="en-US" sz="2800" dirty="0"/>
            </a:br>
            <a:endParaRPr lang="en-US"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799" y="1371600"/>
                <a:ext cx="10846559" cy="4756245"/>
              </a:xfrm>
            </p:spPr>
            <p:txBody>
              <a:bodyPr>
                <a:noAutofit/>
              </a:bodyPr>
              <a:lstStyle/>
              <a:p>
                <a:pPr marL="36900" indent="0">
                  <a:lnSpc>
                    <a:spcPct val="100000"/>
                  </a:lnSpc>
                  <a:buNone/>
                </a:pPr>
                <a:r>
                  <a:rPr lang="en-US" spc="-15" dirty="0">
                    <a:solidFill>
                      <a:schemeClr val="tx1"/>
                    </a:solidFill>
                  </a:rPr>
                  <a:t>N</a:t>
                </a:r>
                <a:r>
                  <a:rPr lang="en-US" spc="-5" dirty="0">
                    <a:solidFill>
                      <a:schemeClr val="tx1"/>
                    </a:solidFill>
                  </a:rPr>
                  <a:t>ote </a:t>
                </a:r>
                <a:r>
                  <a:rPr lang="en-US" spc="-10" dirty="0">
                    <a:solidFill>
                      <a:schemeClr val="tx1"/>
                    </a:solidFill>
                  </a:rPr>
                  <a:t>tha</a:t>
                </a:r>
                <a:r>
                  <a:rPr lang="en-US" spc="-5" dirty="0">
                    <a:solidFill>
                      <a:schemeClr val="tx1"/>
                    </a:solidFill>
                  </a:rPr>
                  <a:t>t</a:t>
                </a:r>
                <a:r>
                  <a:rPr lang="en-US" spc="-10" dirty="0">
                    <a:solidFill>
                      <a:schemeClr val="tx1"/>
                    </a:solidFill>
                  </a:rPr>
                  <a:t> th</a:t>
                </a:r>
                <a:r>
                  <a:rPr lang="en-US" spc="-5" dirty="0">
                    <a:solidFill>
                      <a:schemeClr val="tx1"/>
                    </a:solidFill>
                  </a:rPr>
                  <a:t>e</a:t>
                </a:r>
                <a:r>
                  <a:rPr lang="en-US" spc="-10" dirty="0">
                    <a:solidFill>
                      <a:schemeClr val="tx1"/>
                    </a:solidFill>
                  </a:rPr>
                  <a:t> midpoin</a:t>
                </a:r>
                <a:r>
                  <a:rPr lang="en-US" spc="-5" dirty="0">
                    <a:solidFill>
                      <a:schemeClr val="tx1"/>
                    </a:solidFill>
                  </a:rPr>
                  <a:t>t</a:t>
                </a:r>
                <a:r>
                  <a:rPr lang="en-US" spc="-10" dirty="0">
                    <a:solidFill>
                      <a:schemeClr val="tx1"/>
                    </a:solidFill>
                  </a:rPr>
                  <a:t> o</a:t>
                </a:r>
                <a:r>
                  <a:rPr lang="en-US" spc="-5" dirty="0">
                    <a:solidFill>
                      <a:schemeClr val="tx1"/>
                    </a:solidFill>
                  </a:rPr>
                  <a:t>f</a:t>
                </a:r>
                <a:r>
                  <a:rPr lang="en-US" spc="-10" dirty="0">
                    <a:solidFill>
                      <a:schemeClr val="tx1"/>
                    </a:solidFill>
                  </a:rPr>
                  <a:t> </a:t>
                </a:r>
                <a:r>
                  <a:rPr lang="en-US" spc="20" dirty="0">
                    <a:solidFill>
                      <a:schemeClr val="tx1"/>
                    </a:solidFill>
                  </a:rPr>
                  <a:t>[</a:t>
                </a:r>
                <a:r>
                  <a:rPr lang="en-US" i="1" spc="-5" dirty="0">
                    <a:solidFill>
                      <a:schemeClr val="tx1"/>
                    </a:solidFill>
                  </a:rPr>
                  <a:t>x</a:t>
                </a:r>
                <a:r>
                  <a:rPr lang="en-US" i="1" baseline="-25000" dirty="0">
                    <a:solidFill>
                      <a:schemeClr val="tx1"/>
                    </a:solidFill>
                  </a:rPr>
                  <a:t>j</a:t>
                </a:r>
                <a:r>
                  <a:rPr lang="en-US" spc="-209" baseline="-25000" dirty="0">
                    <a:solidFill>
                      <a:schemeClr val="tx1"/>
                    </a:solidFill>
                  </a:rPr>
                  <a:t>−</a:t>
                </a:r>
                <a:r>
                  <a:rPr lang="en-US" spc="67" baseline="-25000" dirty="0">
                    <a:solidFill>
                      <a:schemeClr val="tx1"/>
                    </a:solidFill>
                  </a:rPr>
                  <a:t>1</a:t>
                </a:r>
                <a:r>
                  <a:rPr lang="en-US" spc="-5" dirty="0">
                    <a:solidFill>
                      <a:schemeClr val="tx1"/>
                    </a:solidFill>
                  </a:rPr>
                  <a:t>,</a:t>
                </a:r>
                <a:r>
                  <a:rPr lang="en-US" spc="-60" dirty="0">
                    <a:solidFill>
                      <a:schemeClr val="tx1"/>
                    </a:solidFill>
                  </a:rPr>
                  <a:t> </a:t>
                </a:r>
                <a:r>
                  <a:rPr lang="en-US" i="1" spc="-5" dirty="0" err="1">
                    <a:solidFill>
                      <a:schemeClr val="tx1"/>
                    </a:solidFill>
                  </a:rPr>
                  <a:t>x</a:t>
                </a:r>
                <a:r>
                  <a:rPr lang="en-US" i="1" baseline="-25000" dirty="0" err="1">
                    <a:solidFill>
                      <a:schemeClr val="tx1"/>
                    </a:solidFill>
                  </a:rPr>
                  <a:t>j</a:t>
                </a:r>
                <a:r>
                  <a:rPr lang="en-US" spc="-5" dirty="0">
                    <a:solidFill>
                      <a:schemeClr val="tx1"/>
                    </a:solidFill>
                  </a:rPr>
                  <a:t>]</a:t>
                </a:r>
                <a:r>
                  <a:rPr lang="en-US" spc="-55" dirty="0">
                    <a:solidFill>
                      <a:schemeClr val="tx1"/>
                    </a:solidFill>
                  </a:rPr>
                  <a:t> </a:t>
                </a:r>
                <a:r>
                  <a:rPr lang="en-US" spc="-5" dirty="0">
                    <a:solidFill>
                      <a:schemeClr val="tx1"/>
                    </a:solidFill>
                  </a:rPr>
                  <a:t>is </a:t>
                </a:r>
              </a:p>
              <a:p>
                <a:pPr marL="36900" indent="0">
                  <a:lnSpc>
                    <a:spcPct val="100000"/>
                  </a:lnSpc>
                  <a:buNone/>
                </a:pPr>
                <a14:m>
                  <m:oMathPara xmlns:m="http://schemas.openxmlformats.org/officeDocument/2006/math">
                    <m:oMathParaPr>
                      <m:jc m:val="centerGroup"/>
                    </m:oMathParaPr>
                    <m:oMath xmlns:m="http://schemas.openxmlformats.org/officeDocument/2006/math">
                      <m:sSub>
                        <m:sSubPr>
                          <m:ctrlPr>
                            <a:rPr lang="en-US" i="1" spc="-5" smtClean="0">
                              <a:solidFill>
                                <a:schemeClr val="tx1"/>
                              </a:solidFill>
                              <a:latin typeface="Cambria Math" panose="02040503050406030204" pitchFamily="18" charset="0"/>
                              <a:cs typeface="Times New Roman"/>
                            </a:rPr>
                          </m:ctrlPr>
                        </m:sSubPr>
                        <m:e>
                          <m:r>
                            <a:rPr lang="en-US" b="0" i="1" spc="-5" smtClean="0">
                              <a:solidFill>
                                <a:schemeClr val="tx1"/>
                              </a:solidFill>
                              <a:latin typeface="Cambria Math" panose="02040503050406030204" pitchFamily="18" charset="0"/>
                              <a:cs typeface="Times New Roman"/>
                            </a:rPr>
                            <m:t>𝑐</m:t>
                          </m:r>
                        </m:e>
                        <m:sub>
                          <m:r>
                            <a:rPr lang="en-US" b="0" i="1" spc="-5" smtClean="0">
                              <a:solidFill>
                                <a:schemeClr val="tx1"/>
                              </a:solidFill>
                              <a:latin typeface="Cambria Math" panose="02040503050406030204" pitchFamily="18" charset="0"/>
                              <a:cs typeface="Times New Roman"/>
                            </a:rPr>
                            <m:t>𝑗</m:t>
                          </m:r>
                        </m:sub>
                      </m:sSub>
                      <m:r>
                        <a:rPr lang="en-US" b="0" i="1" spc="-5" smtClean="0">
                          <a:solidFill>
                            <a:schemeClr val="tx1"/>
                          </a:solidFill>
                          <a:latin typeface="Cambria Math" panose="02040503050406030204" pitchFamily="18" charset="0"/>
                          <a:cs typeface="Times New Roman"/>
                        </a:rPr>
                        <m:t>=</m:t>
                      </m:r>
                      <m:f>
                        <m:fPr>
                          <m:ctrlPr>
                            <a:rPr lang="en-US" b="0" i="1" spc="-5" smtClean="0">
                              <a:solidFill>
                                <a:schemeClr val="tx1"/>
                              </a:solidFill>
                              <a:latin typeface="Cambria Math" panose="02040503050406030204" pitchFamily="18" charset="0"/>
                              <a:cs typeface="Times New Roman"/>
                            </a:rPr>
                          </m:ctrlPr>
                        </m:fPr>
                        <m:num>
                          <m:r>
                            <a:rPr lang="en-US" b="0" i="1" spc="-5" smtClean="0">
                              <a:solidFill>
                                <a:schemeClr val="tx1"/>
                              </a:solidFill>
                              <a:latin typeface="Cambria Math" panose="02040503050406030204" pitchFamily="18" charset="0"/>
                              <a:cs typeface="Times New Roman"/>
                            </a:rPr>
                            <m:t>1</m:t>
                          </m:r>
                        </m:num>
                        <m:den>
                          <m:r>
                            <a:rPr lang="en-US" b="0" i="1" spc="-5" smtClean="0">
                              <a:solidFill>
                                <a:schemeClr val="tx1"/>
                              </a:solidFill>
                              <a:latin typeface="Cambria Math" panose="02040503050406030204" pitchFamily="18" charset="0"/>
                              <a:cs typeface="Times New Roman"/>
                            </a:rPr>
                            <m:t>2</m:t>
                          </m:r>
                        </m:den>
                      </m:f>
                      <m:d>
                        <m:dPr>
                          <m:ctrlPr>
                            <a:rPr lang="en-US" b="0" i="1" spc="-5" smtClean="0">
                              <a:solidFill>
                                <a:schemeClr val="tx1"/>
                              </a:solidFill>
                              <a:latin typeface="Cambria Math" panose="02040503050406030204" pitchFamily="18" charset="0"/>
                              <a:cs typeface="Times New Roman"/>
                            </a:rPr>
                          </m:ctrlPr>
                        </m:dPr>
                        <m:e>
                          <m:sSub>
                            <m:sSubPr>
                              <m:ctrlPr>
                                <a:rPr lang="en-US" b="0" i="1" spc="-5" smtClean="0">
                                  <a:solidFill>
                                    <a:schemeClr val="tx1"/>
                                  </a:solidFill>
                                  <a:latin typeface="Cambria Math" panose="02040503050406030204" pitchFamily="18" charset="0"/>
                                  <a:cs typeface="Times New Roman"/>
                                </a:rPr>
                              </m:ctrlPr>
                            </m:sSubPr>
                            <m:e>
                              <m:r>
                                <a:rPr lang="en-US" b="0" i="1" spc="-5" smtClean="0">
                                  <a:solidFill>
                                    <a:schemeClr val="tx1"/>
                                  </a:solidFill>
                                  <a:latin typeface="Cambria Math" panose="02040503050406030204" pitchFamily="18" charset="0"/>
                                  <a:cs typeface="Times New Roman"/>
                                </a:rPr>
                                <m:t>𝑥</m:t>
                              </m:r>
                            </m:e>
                            <m:sub>
                              <m:r>
                                <a:rPr lang="en-US" b="0" i="1" spc="-5" smtClean="0">
                                  <a:solidFill>
                                    <a:schemeClr val="tx1"/>
                                  </a:solidFill>
                                  <a:latin typeface="Cambria Math" panose="02040503050406030204" pitchFamily="18" charset="0"/>
                                  <a:cs typeface="Times New Roman"/>
                                </a:rPr>
                                <m:t>𝑗</m:t>
                              </m:r>
                              <m:r>
                                <a:rPr lang="en-US" b="0" i="1" spc="-5" smtClean="0">
                                  <a:solidFill>
                                    <a:schemeClr val="tx1"/>
                                  </a:solidFill>
                                  <a:latin typeface="Cambria Math" panose="02040503050406030204" pitchFamily="18" charset="0"/>
                                  <a:cs typeface="Times New Roman"/>
                                </a:rPr>
                                <m:t>−1</m:t>
                              </m:r>
                            </m:sub>
                          </m:sSub>
                          <m:r>
                            <a:rPr lang="en-US" b="0" i="1" spc="-5" smtClean="0">
                              <a:solidFill>
                                <a:schemeClr val="tx1"/>
                              </a:solidFill>
                              <a:latin typeface="Cambria Math" panose="02040503050406030204" pitchFamily="18" charset="0"/>
                              <a:cs typeface="Times New Roman"/>
                            </a:rPr>
                            <m:t>+</m:t>
                          </m:r>
                          <m:sSub>
                            <m:sSubPr>
                              <m:ctrlPr>
                                <a:rPr lang="en-US" b="0" i="1" spc="-5" smtClean="0">
                                  <a:solidFill>
                                    <a:schemeClr val="tx1"/>
                                  </a:solidFill>
                                  <a:latin typeface="Cambria Math" panose="02040503050406030204" pitchFamily="18" charset="0"/>
                                  <a:cs typeface="Times New Roman"/>
                                </a:rPr>
                              </m:ctrlPr>
                            </m:sSubPr>
                            <m:e>
                              <m:r>
                                <a:rPr lang="en-US" b="0" i="1" spc="-5" smtClean="0">
                                  <a:solidFill>
                                    <a:schemeClr val="tx1"/>
                                  </a:solidFill>
                                  <a:latin typeface="Cambria Math" panose="02040503050406030204" pitchFamily="18" charset="0"/>
                                  <a:cs typeface="Times New Roman"/>
                                </a:rPr>
                                <m:t>𝑥</m:t>
                              </m:r>
                            </m:e>
                            <m:sub>
                              <m:r>
                                <a:rPr lang="en-US" b="0" i="1" spc="-5" smtClean="0">
                                  <a:solidFill>
                                    <a:schemeClr val="tx1"/>
                                  </a:solidFill>
                                  <a:latin typeface="Cambria Math" panose="02040503050406030204" pitchFamily="18" charset="0"/>
                                  <a:cs typeface="Times New Roman"/>
                                </a:rPr>
                                <m:t>𝑗</m:t>
                              </m:r>
                            </m:sub>
                          </m:sSub>
                        </m:e>
                      </m:d>
                      <m:r>
                        <a:rPr lang="en-US" b="0" i="1" spc="-5" smtClean="0">
                          <a:solidFill>
                            <a:schemeClr val="tx1"/>
                          </a:solidFill>
                          <a:latin typeface="Cambria Math" panose="02040503050406030204" pitchFamily="18" charset="0"/>
                          <a:cs typeface="Times New Roman"/>
                        </a:rPr>
                        <m:t>=</m:t>
                      </m:r>
                      <m:f>
                        <m:fPr>
                          <m:ctrlPr>
                            <a:rPr lang="en-US" b="0" i="1" spc="-5" smtClean="0">
                              <a:solidFill>
                                <a:schemeClr val="tx1"/>
                              </a:solidFill>
                              <a:latin typeface="Cambria Math" panose="02040503050406030204" pitchFamily="18" charset="0"/>
                              <a:cs typeface="Times New Roman"/>
                            </a:rPr>
                          </m:ctrlPr>
                        </m:fPr>
                        <m:num>
                          <m:r>
                            <a:rPr lang="en-US" b="0" i="1" spc="-5" smtClean="0">
                              <a:solidFill>
                                <a:schemeClr val="tx1"/>
                              </a:solidFill>
                              <a:latin typeface="Cambria Math" panose="02040503050406030204" pitchFamily="18" charset="0"/>
                              <a:cs typeface="Times New Roman"/>
                            </a:rPr>
                            <m:t>1</m:t>
                          </m:r>
                        </m:num>
                        <m:den>
                          <m:r>
                            <a:rPr lang="en-US" b="0" i="1" spc="-5" smtClean="0">
                              <a:solidFill>
                                <a:schemeClr val="tx1"/>
                              </a:solidFill>
                              <a:latin typeface="Cambria Math" panose="02040503050406030204" pitchFamily="18" charset="0"/>
                              <a:cs typeface="Times New Roman"/>
                            </a:rPr>
                            <m:t>2</m:t>
                          </m:r>
                        </m:den>
                      </m:f>
                      <m:d>
                        <m:dPr>
                          <m:ctrlPr>
                            <a:rPr lang="en-US" b="0" i="1" spc="-5" smtClean="0">
                              <a:solidFill>
                                <a:schemeClr val="tx1"/>
                              </a:solidFill>
                              <a:latin typeface="Cambria Math" panose="02040503050406030204" pitchFamily="18" charset="0"/>
                              <a:cs typeface="Times New Roman"/>
                            </a:rPr>
                          </m:ctrlPr>
                        </m:dPr>
                        <m:e>
                          <m:r>
                            <a:rPr lang="en-US" b="0" i="1" spc="-5" smtClean="0">
                              <a:solidFill>
                                <a:schemeClr val="tx1"/>
                              </a:solidFill>
                              <a:latin typeface="Cambria Math" panose="02040503050406030204" pitchFamily="18" charset="0"/>
                              <a:cs typeface="Times New Roman"/>
                            </a:rPr>
                            <m:t>2</m:t>
                          </m:r>
                          <m:r>
                            <a:rPr lang="en-US" b="0" i="1" spc="-5" smtClean="0">
                              <a:solidFill>
                                <a:schemeClr val="tx1"/>
                              </a:solidFill>
                              <a:latin typeface="Cambria Math" panose="02040503050406030204" pitchFamily="18" charset="0"/>
                              <a:cs typeface="Times New Roman"/>
                            </a:rPr>
                            <m:t>𝑎</m:t>
                          </m:r>
                          <m:r>
                            <a:rPr lang="en-US" b="0" i="1" spc="-5" smtClean="0">
                              <a:solidFill>
                                <a:schemeClr val="tx1"/>
                              </a:solidFill>
                              <a:latin typeface="Cambria Math" panose="02040503050406030204" pitchFamily="18" charset="0"/>
                              <a:cs typeface="Times New Roman"/>
                            </a:rPr>
                            <m:t>+</m:t>
                          </m:r>
                          <m:d>
                            <m:dPr>
                              <m:ctrlPr>
                                <a:rPr lang="en-US" b="0" i="1" spc="-5" smtClean="0">
                                  <a:solidFill>
                                    <a:schemeClr val="tx1"/>
                                  </a:solidFill>
                                  <a:latin typeface="Cambria Math" panose="02040503050406030204" pitchFamily="18" charset="0"/>
                                  <a:cs typeface="Times New Roman"/>
                                </a:rPr>
                              </m:ctrlPr>
                            </m:dPr>
                            <m:e>
                              <m:r>
                                <a:rPr lang="en-US" b="0" i="1" spc="-5" smtClean="0">
                                  <a:solidFill>
                                    <a:schemeClr val="tx1"/>
                                  </a:solidFill>
                                  <a:latin typeface="Cambria Math" panose="02040503050406030204" pitchFamily="18" charset="0"/>
                                  <a:cs typeface="Times New Roman"/>
                                </a:rPr>
                                <m:t>2</m:t>
                              </m:r>
                              <m:r>
                                <a:rPr lang="en-US" b="0" i="1" spc="-5" smtClean="0">
                                  <a:solidFill>
                                    <a:schemeClr val="tx1"/>
                                  </a:solidFill>
                                  <a:latin typeface="Cambria Math" panose="02040503050406030204" pitchFamily="18" charset="0"/>
                                  <a:cs typeface="Times New Roman"/>
                                </a:rPr>
                                <m:t>𝑗</m:t>
                              </m:r>
                              <m:r>
                                <a:rPr lang="en-US" b="0" i="1" spc="-5" smtClean="0">
                                  <a:solidFill>
                                    <a:schemeClr val="tx1"/>
                                  </a:solidFill>
                                  <a:latin typeface="Cambria Math" panose="02040503050406030204" pitchFamily="18" charset="0"/>
                                  <a:cs typeface="Times New Roman"/>
                                </a:rPr>
                                <m:t>−1</m:t>
                              </m:r>
                            </m:e>
                          </m:d>
                          <m:r>
                            <a:rPr lang="en-US" b="0" i="1" spc="-5" smtClean="0">
                              <a:solidFill>
                                <a:schemeClr val="tx1"/>
                              </a:solidFill>
                              <a:latin typeface="Cambria Math" panose="02040503050406030204" pitchFamily="18" charset="0"/>
                              <a:ea typeface="Cambria Math" panose="02040503050406030204" pitchFamily="18" charset="0"/>
                              <a:cs typeface="Times New Roman"/>
                            </a:rPr>
                            <m:t>∆</m:t>
                          </m:r>
                          <m:r>
                            <a:rPr lang="en-US" b="0" i="1" spc="-5" smtClean="0">
                              <a:solidFill>
                                <a:schemeClr val="tx1"/>
                              </a:solidFill>
                              <a:latin typeface="Cambria Math" panose="02040503050406030204" pitchFamily="18" charset="0"/>
                              <a:ea typeface="Cambria Math" panose="02040503050406030204" pitchFamily="18" charset="0"/>
                              <a:cs typeface="Times New Roman"/>
                            </a:rPr>
                            <m:t>𝑥</m:t>
                          </m:r>
                        </m:e>
                      </m:d>
                      <m:r>
                        <a:rPr lang="en-US" b="0" i="1" spc="-5" smtClean="0">
                          <a:solidFill>
                            <a:schemeClr val="tx1"/>
                          </a:solidFill>
                          <a:latin typeface="Cambria Math" panose="02040503050406030204" pitchFamily="18" charset="0"/>
                          <a:ea typeface="Cambria Math" panose="02040503050406030204" pitchFamily="18" charset="0"/>
                          <a:cs typeface="Times New Roman"/>
                        </a:rPr>
                        <m:t>=</m:t>
                      </m:r>
                      <m:r>
                        <a:rPr lang="en-US" b="0" i="1" spc="-5" smtClean="0">
                          <a:solidFill>
                            <a:schemeClr val="tx1"/>
                          </a:solidFill>
                          <a:latin typeface="Cambria Math" panose="02040503050406030204" pitchFamily="18" charset="0"/>
                          <a:ea typeface="Cambria Math" panose="02040503050406030204" pitchFamily="18" charset="0"/>
                          <a:cs typeface="Times New Roman"/>
                        </a:rPr>
                        <m:t>𝑎</m:t>
                      </m:r>
                      <m:r>
                        <a:rPr lang="en-US" b="0" i="1" spc="-5" smtClean="0">
                          <a:solidFill>
                            <a:schemeClr val="tx1"/>
                          </a:solidFill>
                          <a:latin typeface="Cambria Math" panose="02040503050406030204" pitchFamily="18" charset="0"/>
                          <a:ea typeface="Cambria Math" panose="02040503050406030204" pitchFamily="18" charset="0"/>
                          <a:cs typeface="Times New Roman"/>
                        </a:rPr>
                        <m:t>+</m:t>
                      </m:r>
                      <m:d>
                        <m:dPr>
                          <m:ctrlPr>
                            <a:rPr lang="en-US" b="0" i="1" spc="-5" smtClean="0">
                              <a:solidFill>
                                <a:schemeClr val="tx1"/>
                              </a:solidFill>
                              <a:latin typeface="Cambria Math" panose="02040503050406030204" pitchFamily="18" charset="0"/>
                              <a:ea typeface="Cambria Math" panose="02040503050406030204" pitchFamily="18" charset="0"/>
                              <a:cs typeface="Times New Roman"/>
                            </a:rPr>
                          </m:ctrlPr>
                        </m:dPr>
                        <m:e>
                          <m:r>
                            <a:rPr lang="en-US" b="0" i="1" spc="-5" smtClean="0">
                              <a:solidFill>
                                <a:schemeClr val="tx1"/>
                              </a:solidFill>
                              <a:latin typeface="Cambria Math" panose="02040503050406030204" pitchFamily="18" charset="0"/>
                              <a:ea typeface="Cambria Math" panose="02040503050406030204" pitchFamily="18" charset="0"/>
                              <a:cs typeface="Times New Roman"/>
                            </a:rPr>
                            <m:t>𝑗</m:t>
                          </m:r>
                          <m:r>
                            <a:rPr lang="en-US" b="0" i="1" spc="-5" smtClean="0">
                              <a:solidFill>
                                <a:schemeClr val="tx1"/>
                              </a:solidFill>
                              <a:latin typeface="Cambria Math" panose="02040503050406030204" pitchFamily="18" charset="0"/>
                              <a:cs typeface="Times New Roman"/>
                            </a:rPr>
                            <m:t> −</m:t>
                          </m:r>
                          <m:f>
                            <m:fPr>
                              <m:ctrlPr>
                                <a:rPr lang="en-US" b="0" i="1" spc="-5" smtClean="0">
                                  <a:solidFill>
                                    <a:schemeClr val="tx1"/>
                                  </a:solidFill>
                                  <a:latin typeface="Cambria Math" panose="02040503050406030204" pitchFamily="18" charset="0"/>
                                  <a:cs typeface="Times New Roman"/>
                                </a:rPr>
                              </m:ctrlPr>
                            </m:fPr>
                            <m:num>
                              <m:r>
                                <a:rPr lang="en-US" b="0" i="1" spc="-5" smtClean="0">
                                  <a:solidFill>
                                    <a:schemeClr val="tx1"/>
                                  </a:solidFill>
                                  <a:latin typeface="Cambria Math" panose="02040503050406030204" pitchFamily="18" charset="0"/>
                                  <a:cs typeface="Times New Roman"/>
                                </a:rPr>
                                <m:t>1</m:t>
                              </m:r>
                            </m:num>
                            <m:den>
                              <m:r>
                                <a:rPr lang="en-US" b="0" i="1" spc="-5" smtClean="0">
                                  <a:solidFill>
                                    <a:schemeClr val="tx1"/>
                                  </a:solidFill>
                                  <a:latin typeface="Cambria Math" panose="02040503050406030204" pitchFamily="18" charset="0"/>
                                  <a:cs typeface="Times New Roman"/>
                                </a:rPr>
                                <m:t>2</m:t>
                              </m:r>
                            </m:den>
                          </m:f>
                        </m:e>
                      </m:d>
                      <m:r>
                        <a:rPr lang="en-US" b="0" i="1" spc="-5" smtClean="0">
                          <a:solidFill>
                            <a:schemeClr val="tx1"/>
                          </a:solidFill>
                          <a:latin typeface="Cambria Math" panose="02040503050406030204" pitchFamily="18" charset="0"/>
                          <a:ea typeface="Cambria Math" panose="02040503050406030204" pitchFamily="18" charset="0"/>
                          <a:cs typeface="Times New Roman"/>
                        </a:rPr>
                        <m:t>∆</m:t>
                      </m:r>
                      <m:r>
                        <a:rPr lang="en-US" b="0" i="1" spc="-5" smtClean="0">
                          <a:solidFill>
                            <a:schemeClr val="tx1"/>
                          </a:solidFill>
                          <a:latin typeface="Cambria Math" panose="02040503050406030204" pitchFamily="18" charset="0"/>
                          <a:ea typeface="Cambria Math" panose="02040503050406030204" pitchFamily="18" charset="0"/>
                          <a:cs typeface="Times New Roman"/>
                        </a:rPr>
                        <m:t>𝑥</m:t>
                      </m:r>
                    </m:oMath>
                  </m:oMathPara>
                </a14:m>
                <a:endParaRPr lang="en-US" dirty="0">
                  <a:solidFill>
                    <a:schemeClr val="tx1"/>
                  </a:solidFill>
                </a:endParaRPr>
              </a:p>
              <a:p>
                <a:pPr marL="36900" indent="0">
                  <a:lnSpc>
                    <a:spcPct val="100000"/>
                  </a:lnSpc>
                  <a:buNone/>
                </a:pPr>
                <a:endParaRPr lang="en-US" dirty="0">
                  <a:solidFill>
                    <a:schemeClr val="tx1"/>
                  </a:solidFill>
                </a:endParaRPr>
              </a:p>
              <a:p>
                <a:pPr marL="0" indent="0">
                  <a:lnSpc>
                    <a:spcPct val="100000"/>
                  </a:lnSpc>
                  <a:spcBef>
                    <a:spcPts val="155"/>
                  </a:spcBef>
                  <a:buNone/>
                  <a:tabLst>
                    <a:tab pos="2947670" algn="l"/>
                  </a:tabLst>
                </a:pPr>
                <a:r>
                  <a:rPr lang="en-US" b="1" u="sng" spc="15" dirty="0">
                    <a:solidFill>
                      <a:schemeClr val="tx1"/>
                    </a:solidFill>
                  </a:rPr>
                  <a:t>Midpoin</a:t>
                </a:r>
                <a:r>
                  <a:rPr lang="en-US" b="1" u="sng" spc="10" dirty="0">
                    <a:solidFill>
                      <a:schemeClr val="tx1"/>
                    </a:solidFill>
                  </a:rPr>
                  <a:t>t</a:t>
                </a:r>
                <a:r>
                  <a:rPr lang="en-US" b="1" u="sng" spc="50" dirty="0">
                    <a:solidFill>
                      <a:schemeClr val="tx1"/>
                    </a:solidFill>
                  </a:rPr>
                  <a:t> </a:t>
                </a:r>
                <a:r>
                  <a:rPr lang="en-US" b="1" u="sng" dirty="0">
                    <a:solidFill>
                      <a:schemeClr val="tx1"/>
                    </a:solidFill>
                  </a:rPr>
                  <a:t>Rul</a:t>
                </a:r>
                <a:r>
                  <a:rPr lang="en-US" b="1" u="sng" spc="5" dirty="0">
                    <a:solidFill>
                      <a:schemeClr val="tx1"/>
                    </a:solidFill>
                  </a:rPr>
                  <a:t>e</a:t>
                </a:r>
                <a:r>
                  <a:rPr lang="en-US" b="1" dirty="0">
                    <a:solidFill>
                      <a:schemeClr val="tx1"/>
                    </a:solidFill>
                  </a:rPr>
                  <a:t> </a:t>
                </a:r>
                <a:r>
                  <a:rPr lang="en-US" spc="-15" dirty="0">
                    <a:solidFill>
                      <a:schemeClr val="tx1"/>
                    </a:solidFill>
                  </a:rPr>
                  <a:t>Th</a:t>
                </a:r>
                <a:r>
                  <a:rPr lang="en-US" spc="-5" dirty="0">
                    <a:solidFill>
                      <a:schemeClr val="tx1"/>
                    </a:solidFill>
                  </a:rPr>
                  <a:t>e</a:t>
                </a:r>
                <a:r>
                  <a:rPr lang="en-US" spc="65" dirty="0">
                    <a:solidFill>
                      <a:schemeClr val="tx1"/>
                    </a:solidFill>
                  </a:rPr>
                  <a:t> </a:t>
                </a:r>
                <a:r>
                  <a:rPr lang="en-US" i="1" spc="-10" dirty="0">
                    <a:solidFill>
                      <a:schemeClr val="tx1"/>
                    </a:solidFill>
                  </a:rPr>
                  <a:t>N</a:t>
                </a:r>
                <a:r>
                  <a:rPr lang="en-US" spc="-5" dirty="0"/>
                  <a:t>th </a:t>
                </a:r>
                <a:r>
                  <a:rPr lang="en-US" b="1" i="1" spc="-10" dirty="0">
                    <a:solidFill>
                      <a:schemeClr val="tx1"/>
                    </a:solidFill>
                  </a:rPr>
                  <a:t>midpoin</a:t>
                </a:r>
                <a:r>
                  <a:rPr lang="en-US" b="1" i="1" spc="-5" dirty="0">
                    <a:solidFill>
                      <a:schemeClr val="tx1"/>
                    </a:solidFill>
                  </a:rPr>
                  <a:t>t</a:t>
                </a:r>
                <a:r>
                  <a:rPr lang="en-US" b="1" i="1" dirty="0">
                    <a:solidFill>
                      <a:schemeClr val="tx1"/>
                    </a:solidFill>
                  </a:rPr>
                  <a:t> </a:t>
                </a:r>
                <a:r>
                  <a:rPr lang="en-US" b="1" i="1" spc="-10" dirty="0">
                    <a:solidFill>
                      <a:schemeClr val="tx1"/>
                    </a:solidFill>
                  </a:rPr>
                  <a:t>approximatio</a:t>
                </a:r>
                <a:r>
                  <a:rPr lang="en-US" b="1" i="1" spc="-5" dirty="0">
                    <a:solidFill>
                      <a:schemeClr val="tx1"/>
                    </a:solidFill>
                  </a:rPr>
                  <a:t>n</a:t>
                </a:r>
                <a:r>
                  <a:rPr lang="en-US" b="1" i="1" dirty="0">
                    <a:solidFill>
                      <a:schemeClr val="tx1"/>
                    </a:solidFill>
                  </a:rPr>
                  <a:t> </a:t>
                </a:r>
                <a:r>
                  <a:rPr lang="en-US" spc="-5" dirty="0">
                    <a:solidFill>
                      <a:schemeClr val="tx1"/>
                    </a:solidFill>
                  </a:rPr>
                  <a:t>to </a:t>
                </a:r>
                <a14:m>
                  <m:oMath xmlns:m="http://schemas.openxmlformats.org/officeDocument/2006/math">
                    <m:nary>
                      <m:naryPr>
                        <m:ctrlPr>
                          <a:rPr lang="en-US" i="1" spc="-5">
                            <a:solidFill>
                              <a:schemeClr val="tx1"/>
                            </a:solidFill>
                            <a:latin typeface="Cambria Math" panose="02040503050406030204" pitchFamily="18" charset="0"/>
                            <a:cs typeface="Times New Roman"/>
                          </a:rPr>
                        </m:ctrlPr>
                      </m:naryPr>
                      <m:sub>
                        <m:r>
                          <m:rPr>
                            <m:brk m:alnAt="23"/>
                          </m:rPr>
                          <a:rPr lang="en-US" i="1" spc="-5">
                            <a:solidFill>
                              <a:schemeClr val="tx1"/>
                            </a:solidFill>
                            <a:latin typeface="Cambria Math" panose="02040503050406030204" pitchFamily="18" charset="0"/>
                            <a:cs typeface="Times New Roman"/>
                          </a:rPr>
                          <m:t>𝑎</m:t>
                        </m:r>
                      </m:sub>
                      <m:sup>
                        <m:r>
                          <a:rPr lang="en-US" i="1" spc="-5">
                            <a:solidFill>
                              <a:schemeClr val="tx1"/>
                            </a:solidFill>
                            <a:latin typeface="Cambria Math" panose="02040503050406030204" pitchFamily="18" charset="0"/>
                            <a:cs typeface="Times New Roman"/>
                          </a:rPr>
                          <m:t>𝑏</m:t>
                        </m:r>
                      </m:sup>
                      <m:e>
                        <m:r>
                          <m:rPr>
                            <m:nor/>
                          </m:rPr>
                          <a:rPr lang="en-US" i="1" spc="-5" dirty="0">
                            <a:solidFill>
                              <a:schemeClr val="tx1"/>
                            </a:solidFill>
                          </a:rPr>
                          <m:t>f</m:t>
                        </m:r>
                        <m:r>
                          <m:rPr>
                            <m:nor/>
                          </m:rPr>
                          <a:rPr lang="en-US" i="1" spc="-45" dirty="0">
                            <a:solidFill>
                              <a:schemeClr val="tx1"/>
                            </a:solidFill>
                          </a:rPr>
                          <m:t> </m:t>
                        </m:r>
                        <m:r>
                          <m:rPr>
                            <m:nor/>
                          </m:rPr>
                          <a:rPr lang="en-US" spc="20" dirty="0">
                            <a:solidFill>
                              <a:schemeClr val="tx1"/>
                            </a:solidFill>
                          </a:rPr>
                          <m:t>(</m:t>
                        </m:r>
                        <m:r>
                          <m:rPr>
                            <m:nor/>
                          </m:rPr>
                          <a:rPr lang="en-US" i="1" spc="-5" dirty="0">
                            <a:solidFill>
                              <a:schemeClr val="tx1"/>
                            </a:solidFill>
                          </a:rPr>
                          <m:t>x</m:t>
                        </m:r>
                        <m:r>
                          <m:rPr>
                            <m:nor/>
                          </m:rPr>
                          <a:rPr lang="en-US" spc="-5" dirty="0">
                            <a:solidFill>
                              <a:schemeClr val="tx1"/>
                            </a:solidFill>
                          </a:rPr>
                          <m:t>)</m:t>
                        </m:r>
                        <m:r>
                          <m:rPr>
                            <m:nor/>
                          </m:rPr>
                          <a:rPr lang="en-US" spc="-85" dirty="0">
                            <a:solidFill>
                              <a:schemeClr val="tx1"/>
                            </a:solidFill>
                          </a:rPr>
                          <m:t> </m:t>
                        </m:r>
                        <m:r>
                          <m:rPr>
                            <m:nor/>
                          </m:rPr>
                          <a:rPr lang="en-US" i="1" spc="95" dirty="0">
                            <a:solidFill>
                              <a:schemeClr val="tx1"/>
                            </a:solidFill>
                          </a:rPr>
                          <m:t>d</m:t>
                        </m:r>
                        <m:r>
                          <m:rPr>
                            <m:nor/>
                          </m:rPr>
                          <a:rPr lang="en-US" i="1" spc="-5" dirty="0">
                            <a:solidFill>
                              <a:schemeClr val="tx1"/>
                            </a:solidFill>
                          </a:rPr>
                          <m:t>x</m:t>
                        </m:r>
                      </m:e>
                    </m:nary>
                    <m:r>
                      <a:rPr lang="en-US" i="1" spc="-5" dirty="0">
                        <a:solidFill>
                          <a:schemeClr val="tx1"/>
                        </a:solidFill>
                        <a:latin typeface="Cambria Math" panose="02040503050406030204" pitchFamily="18" charset="0"/>
                        <a:cs typeface="Times New Roman"/>
                      </a:rPr>
                      <m:t> </m:t>
                    </m:r>
                  </m:oMath>
                </a14:m>
                <a:r>
                  <a:rPr lang="en-US" spc="-5" dirty="0">
                    <a:solidFill>
                      <a:schemeClr val="tx1"/>
                    </a:solidFill>
                  </a:rPr>
                  <a:t>is</a:t>
                </a:r>
              </a:p>
              <a:p>
                <a:pPr marL="0" indent="0" algn="ctr">
                  <a:lnSpc>
                    <a:spcPct val="100000"/>
                  </a:lnSpc>
                  <a:spcBef>
                    <a:spcPts val="155"/>
                  </a:spcBef>
                  <a:buNone/>
                  <a:tabLst>
                    <a:tab pos="2947670" algn="l"/>
                  </a:tabLst>
                </a:pPr>
                <a:r>
                  <a:rPr lang="en-US" i="1" spc="45" dirty="0">
                    <a:solidFill>
                      <a:schemeClr val="tx1"/>
                    </a:solidFill>
                  </a:rPr>
                  <a:t>M</a:t>
                </a:r>
                <a:r>
                  <a:rPr lang="en-US" i="1" baseline="-25000" dirty="0">
                    <a:solidFill>
                      <a:schemeClr val="tx1"/>
                    </a:solidFill>
                  </a:rPr>
                  <a:t>N</a:t>
                </a:r>
                <a:r>
                  <a:rPr lang="en-US" i="1" baseline="-11111" dirty="0">
                    <a:solidFill>
                      <a:schemeClr val="tx1"/>
                    </a:solidFill>
                  </a:rPr>
                  <a:t> </a:t>
                </a:r>
                <a:r>
                  <a:rPr lang="en-US" spc="-25" dirty="0">
                    <a:solidFill>
                      <a:schemeClr val="tx1"/>
                    </a:solidFill>
                  </a:rPr>
                  <a:t>=</a:t>
                </a:r>
                <a:r>
                  <a:rPr lang="en-US" spc="-40" dirty="0">
                    <a:solidFill>
                      <a:schemeClr val="tx1"/>
                    </a:solidFill>
                  </a:rPr>
                  <a:t> </a:t>
                </a:r>
                <a:r>
                  <a:rPr lang="en-US" i="1" spc="-105" dirty="0">
                    <a:solidFill>
                      <a:schemeClr val="tx1"/>
                    </a:solidFill>
                    <a:ea typeface="Cambria Math" panose="02040503050406030204" pitchFamily="18" charset="0"/>
                  </a:rPr>
                  <a:t>∆ </a:t>
                </a:r>
                <a:r>
                  <a:rPr lang="en-US" i="1" spc="-5" dirty="0">
                    <a:solidFill>
                      <a:schemeClr val="tx1"/>
                    </a:solidFill>
                  </a:rPr>
                  <a:t>x</a:t>
                </a:r>
                <a:r>
                  <a:rPr lang="en-US" i="1" spc="-165" dirty="0">
                    <a:solidFill>
                      <a:schemeClr val="tx1"/>
                    </a:solidFill>
                  </a:rPr>
                  <a:t> </a:t>
                </a:r>
                <a:r>
                  <a:rPr lang="en-US" i="1" spc="-5" dirty="0">
                    <a:solidFill>
                      <a:schemeClr val="tx1"/>
                    </a:solidFill>
                  </a:rPr>
                  <a:t>f</a:t>
                </a:r>
                <a:r>
                  <a:rPr lang="en-US" i="1" spc="-45" dirty="0">
                    <a:solidFill>
                      <a:schemeClr val="tx1"/>
                    </a:solidFill>
                  </a:rPr>
                  <a:t> </a:t>
                </a:r>
                <a:r>
                  <a:rPr lang="en-US" spc="-5" dirty="0">
                    <a:solidFill>
                      <a:schemeClr val="tx1"/>
                    </a:solidFill>
                  </a:rPr>
                  <a:t>(</a:t>
                </a:r>
                <a:r>
                  <a:rPr lang="en-US" i="1" spc="-10" dirty="0">
                    <a:solidFill>
                      <a:schemeClr val="tx1"/>
                    </a:solidFill>
                  </a:rPr>
                  <a:t>c</a:t>
                </a:r>
                <a:r>
                  <a:rPr lang="en-US" spc="67" baseline="-25000" dirty="0">
                    <a:solidFill>
                      <a:schemeClr val="tx1"/>
                    </a:solidFill>
                  </a:rPr>
                  <a:t>1</a:t>
                </a:r>
                <a:r>
                  <a:rPr lang="en-US" spc="-5" dirty="0">
                    <a:solidFill>
                      <a:schemeClr val="tx1"/>
                    </a:solidFill>
                  </a:rPr>
                  <a:t>)</a:t>
                </a:r>
                <a:r>
                  <a:rPr lang="en-US" spc="-30" dirty="0">
                    <a:solidFill>
                      <a:schemeClr val="tx1"/>
                    </a:solidFill>
                  </a:rPr>
                  <a:t> </a:t>
                </a:r>
                <a:r>
                  <a:rPr lang="en-US" spc="-25" dirty="0">
                    <a:solidFill>
                      <a:schemeClr val="tx1"/>
                    </a:solidFill>
                  </a:rPr>
                  <a:t>+</a:t>
                </a:r>
                <a:r>
                  <a:rPr lang="en-US" spc="120" dirty="0">
                    <a:solidFill>
                      <a:schemeClr val="tx1"/>
                    </a:solidFill>
                  </a:rPr>
                  <a:t> </a:t>
                </a:r>
                <a:r>
                  <a:rPr lang="en-US" i="1" spc="-5" dirty="0">
                    <a:solidFill>
                      <a:schemeClr val="tx1"/>
                    </a:solidFill>
                  </a:rPr>
                  <a:t>f</a:t>
                </a:r>
                <a:r>
                  <a:rPr lang="en-US" i="1" spc="-45" dirty="0">
                    <a:solidFill>
                      <a:schemeClr val="tx1"/>
                    </a:solidFill>
                  </a:rPr>
                  <a:t> </a:t>
                </a:r>
                <a:r>
                  <a:rPr lang="en-US" spc="-5" dirty="0">
                    <a:solidFill>
                      <a:schemeClr val="tx1"/>
                    </a:solidFill>
                  </a:rPr>
                  <a:t>(</a:t>
                </a:r>
                <a:r>
                  <a:rPr lang="en-US" i="1" spc="-10" dirty="0">
                    <a:solidFill>
                      <a:schemeClr val="tx1"/>
                    </a:solidFill>
                  </a:rPr>
                  <a:t>c</a:t>
                </a:r>
                <a:r>
                  <a:rPr lang="en-US" spc="67" baseline="-25000" dirty="0">
                    <a:solidFill>
                      <a:schemeClr val="tx1"/>
                    </a:solidFill>
                  </a:rPr>
                  <a:t>2</a:t>
                </a:r>
                <a:r>
                  <a:rPr lang="en-US" spc="-5" dirty="0">
                    <a:solidFill>
                      <a:schemeClr val="tx1"/>
                    </a:solidFill>
                  </a:rPr>
                  <a:t>)</a:t>
                </a:r>
                <a:r>
                  <a:rPr lang="en-US" spc="-30" dirty="0">
                    <a:solidFill>
                      <a:schemeClr val="tx1"/>
                    </a:solidFill>
                  </a:rPr>
                  <a:t> </a:t>
                </a:r>
                <a:r>
                  <a:rPr lang="en-US" spc="-25" dirty="0">
                    <a:solidFill>
                      <a:schemeClr val="tx1"/>
                    </a:solidFill>
                  </a:rPr>
                  <a:t>+</a:t>
                </a:r>
                <a:r>
                  <a:rPr lang="en-US" spc="-95" dirty="0">
                    <a:solidFill>
                      <a:schemeClr val="tx1"/>
                    </a:solidFill>
                  </a:rPr>
                  <a:t> </a:t>
                </a:r>
                <a:r>
                  <a:rPr lang="en-US" spc="-200" dirty="0">
                    <a:solidFill>
                      <a:schemeClr val="tx1"/>
                    </a:solidFill>
                  </a:rPr>
                  <a:t>··</a:t>
                </a:r>
                <a:r>
                  <a:rPr lang="en-US" spc="-365" dirty="0">
                    <a:solidFill>
                      <a:schemeClr val="tx1"/>
                    </a:solidFill>
                  </a:rPr>
                  <a:t>·</a:t>
                </a:r>
                <a:r>
                  <a:rPr lang="en-US" spc="-95" dirty="0">
                    <a:solidFill>
                      <a:schemeClr val="tx1"/>
                    </a:solidFill>
                  </a:rPr>
                  <a:t> </a:t>
                </a:r>
                <a:r>
                  <a:rPr lang="en-US" spc="-25" dirty="0">
                    <a:solidFill>
                      <a:schemeClr val="tx1"/>
                    </a:solidFill>
                  </a:rPr>
                  <a:t>+</a:t>
                </a:r>
                <a:r>
                  <a:rPr lang="en-US" spc="120" dirty="0">
                    <a:solidFill>
                      <a:schemeClr val="tx1"/>
                    </a:solidFill>
                  </a:rPr>
                  <a:t> </a:t>
                </a:r>
                <a:r>
                  <a:rPr lang="en-US" i="1" spc="-5" dirty="0">
                    <a:solidFill>
                      <a:schemeClr val="tx1"/>
                    </a:solidFill>
                  </a:rPr>
                  <a:t>f</a:t>
                </a:r>
                <a:r>
                  <a:rPr lang="en-US" i="1" spc="-45" dirty="0">
                    <a:solidFill>
                      <a:schemeClr val="tx1"/>
                    </a:solidFill>
                  </a:rPr>
                  <a:t> </a:t>
                </a:r>
                <a:r>
                  <a:rPr lang="en-US" spc="-5" dirty="0">
                    <a:solidFill>
                      <a:schemeClr val="tx1"/>
                    </a:solidFill>
                  </a:rPr>
                  <a:t>(</a:t>
                </a:r>
                <a:r>
                  <a:rPr lang="en-US" i="1" spc="45" dirty="0" err="1">
                    <a:solidFill>
                      <a:schemeClr val="tx1"/>
                    </a:solidFill>
                  </a:rPr>
                  <a:t>c</a:t>
                </a:r>
                <a:r>
                  <a:rPr lang="en-US" i="1" baseline="-25000" dirty="0" err="1">
                    <a:solidFill>
                      <a:schemeClr val="tx1"/>
                    </a:solidFill>
                  </a:rPr>
                  <a:t>N</a:t>
                </a:r>
                <a:r>
                  <a:rPr lang="en-US" dirty="0">
                    <a:solidFill>
                      <a:schemeClr val="tx1"/>
                    </a:solidFill>
                  </a:rPr>
                  <a:t>)</a:t>
                </a:r>
              </a:p>
              <a:p>
                <a:pPr marL="0" indent="0">
                  <a:lnSpc>
                    <a:spcPct val="100000"/>
                  </a:lnSpc>
                  <a:spcBef>
                    <a:spcPts val="155"/>
                  </a:spcBef>
                  <a:buNone/>
                  <a:tabLst>
                    <a:tab pos="2947670" algn="l"/>
                  </a:tabLst>
                </a:pPr>
                <a:r>
                  <a:rPr lang="en-US" dirty="0">
                    <a:solidFill>
                      <a:schemeClr val="tx1"/>
                    </a:solidFill>
                  </a:rPr>
                  <a:t>where</a:t>
                </a:r>
                <a:r>
                  <a:rPr lang="en-US" i="1" dirty="0">
                    <a:solidFill>
                      <a:schemeClr val="tx1"/>
                    </a:solidFill>
                  </a:rPr>
                  <a:t> </a:t>
                </a:r>
                <a14:m>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cs typeface="Times New Roman"/>
                      </a:rPr>
                      <m:t>∆</m:t>
                    </m:r>
                    <m:r>
                      <a:rPr lang="en-US" b="0" i="1" smtClean="0">
                        <a:solidFill>
                          <a:schemeClr val="tx1"/>
                        </a:solidFill>
                        <a:latin typeface="Cambria Math" panose="02040503050406030204" pitchFamily="18" charset="0"/>
                        <a:ea typeface="Cambria Math" panose="02040503050406030204" pitchFamily="18" charset="0"/>
                        <a:cs typeface="Times New Roman"/>
                      </a:rPr>
                      <m:t>𝑥</m:t>
                    </m:r>
                    <m:r>
                      <a:rPr lang="en-US" b="0" i="1" smtClean="0">
                        <a:solidFill>
                          <a:schemeClr val="tx1"/>
                        </a:solidFill>
                        <a:latin typeface="Cambria Math" panose="02040503050406030204" pitchFamily="18" charset="0"/>
                        <a:ea typeface="Cambria Math" panose="02040503050406030204" pitchFamily="18" charset="0"/>
                        <a:cs typeface="Times New Roman"/>
                      </a:rPr>
                      <m:t>=</m:t>
                    </m:r>
                    <m:f>
                      <m:fPr>
                        <m:ctrlPr>
                          <a:rPr lang="en-US" b="0" i="1" smtClean="0">
                            <a:solidFill>
                              <a:schemeClr val="tx1"/>
                            </a:solidFill>
                            <a:latin typeface="Cambria Math" panose="02040503050406030204" pitchFamily="18" charset="0"/>
                            <a:ea typeface="Cambria Math" panose="02040503050406030204" pitchFamily="18" charset="0"/>
                            <a:cs typeface="Times New Roman"/>
                          </a:rPr>
                        </m:ctrlPr>
                      </m:fPr>
                      <m:num>
                        <m:r>
                          <a:rPr lang="en-US" b="0" i="1" smtClean="0">
                            <a:solidFill>
                              <a:schemeClr val="tx1"/>
                            </a:solidFill>
                            <a:latin typeface="Cambria Math" panose="02040503050406030204" pitchFamily="18" charset="0"/>
                            <a:ea typeface="Cambria Math" panose="02040503050406030204" pitchFamily="18" charset="0"/>
                            <a:cs typeface="Times New Roman"/>
                          </a:rPr>
                          <m:t>𝑏</m:t>
                        </m:r>
                        <m:r>
                          <a:rPr lang="en-US" b="0" i="1" smtClean="0">
                            <a:solidFill>
                              <a:schemeClr val="tx1"/>
                            </a:solidFill>
                            <a:latin typeface="Cambria Math" panose="02040503050406030204" pitchFamily="18" charset="0"/>
                            <a:ea typeface="Cambria Math" panose="02040503050406030204" pitchFamily="18" charset="0"/>
                            <a:cs typeface="Times New Roman"/>
                          </a:rPr>
                          <m:t> − </m:t>
                        </m:r>
                        <m:r>
                          <a:rPr lang="en-US" b="0" i="1" smtClean="0">
                            <a:solidFill>
                              <a:schemeClr val="tx1"/>
                            </a:solidFill>
                            <a:latin typeface="Cambria Math" panose="02040503050406030204" pitchFamily="18" charset="0"/>
                            <a:ea typeface="Cambria Math" panose="02040503050406030204" pitchFamily="18" charset="0"/>
                            <a:cs typeface="Times New Roman"/>
                          </a:rPr>
                          <m:t>𝑎</m:t>
                        </m:r>
                      </m:num>
                      <m:den>
                        <m:r>
                          <a:rPr lang="en-US" b="0" i="1" smtClean="0">
                            <a:solidFill>
                              <a:schemeClr val="tx1"/>
                            </a:solidFill>
                            <a:latin typeface="Cambria Math" panose="02040503050406030204" pitchFamily="18" charset="0"/>
                            <a:ea typeface="Cambria Math" panose="02040503050406030204" pitchFamily="18" charset="0"/>
                            <a:cs typeface="Times New Roman"/>
                          </a:rPr>
                          <m:t>𝑁</m:t>
                        </m:r>
                      </m:den>
                    </m:f>
                  </m:oMath>
                </a14:m>
                <a:r>
                  <a:rPr lang="en-US" dirty="0">
                    <a:solidFill>
                      <a:schemeClr val="tx1"/>
                    </a:solidFill>
                  </a:rPr>
                  <a:t> and </a:t>
                </a:r>
                <a14:m>
                  <m:oMath xmlns:m="http://schemas.openxmlformats.org/officeDocument/2006/math">
                    <m:sSub>
                      <m:sSubPr>
                        <m:ctrlPr>
                          <a:rPr lang="en-US" i="1" smtClean="0">
                            <a:solidFill>
                              <a:schemeClr val="tx1"/>
                            </a:solidFill>
                            <a:latin typeface="Cambria Math" panose="02040503050406030204" pitchFamily="18" charset="0"/>
                            <a:cs typeface="Times New Roman"/>
                          </a:rPr>
                        </m:ctrlPr>
                      </m:sSubPr>
                      <m:e>
                        <m:r>
                          <a:rPr lang="en-US" b="0" i="1" smtClean="0">
                            <a:solidFill>
                              <a:schemeClr val="tx1"/>
                            </a:solidFill>
                            <a:latin typeface="Cambria Math" panose="02040503050406030204" pitchFamily="18" charset="0"/>
                            <a:cs typeface="Times New Roman"/>
                          </a:rPr>
                          <m:t>𝑐</m:t>
                        </m:r>
                      </m:e>
                      <m:sub>
                        <m:r>
                          <a:rPr lang="en-US" b="0" i="1" smtClean="0">
                            <a:solidFill>
                              <a:schemeClr val="tx1"/>
                            </a:solidFill>
                            <a:latin typeface="Cambria Math" panose="02040503050406030204" pitchFamily="18" charset="0"/>
                            <a:cs typeface="Times New Roman"/>
                          </a:rPr>
                          <m:t>𝑗</m:t>
                        </m:r>
                      </m:sub>
                    </m:sSub>
                    <m:r>
                      <a:rPr lang="en-US" b="0" i="1" smtClean="0">
                        <a:solidFill>
                          <a:schemeClr val="tx1"/>
                        </a:solidFill>
                        <a:latin typeface="Cambria Math" panose="02040503050406030204" pitchFamily="18" charset="0"/>
                        <a:cs typeface="Times New Roman"/>
                      </a:rPr>
                      <m:t>=</m:t>
                    </m:r>
                    <m:r>
                      <a:rPr lang="en-US" b="0" i="1" smtClean="0">
                        <a:solidFill>
                          <a:schemeClr val="tx1"/>
                        </a:solidFill>
                        <a:latin typeface="Cambria Math" panose="02040503050406030204" pitchFamily="18" charset="0"/>
                        <a:cs typeface="Times New Roman"/>
                      </a:rPr>
                      <m:t>𝑎</m:t>
                    </m:r>
                    <m:r>
                      <a:rPr lang="en-US" b="0" i="1" smtClean="0">
                        <a:solidFill>
                          <a:schemeClr val="tx1"/>
                        </a:solidFill>
                        <a:latin typeface="Cambria Math" panose="02040503050406030204" pitchFamily="18" charset="0"/>
                        <a:cs typeface="Times New Roman"/>
                      </a:rPr>
                      <m:t>+(</m:t>
                    </m:r>
                    <m:r>
                      <a:rPr lang="en-US" b="0" i="1" smtClean="0">
                        <a:solidFill>
                          <a:schemeClr val="tx1"/>
                        </a:solidFill>
                        <a:latin typeface="Cambria Math" panose="02040503050406030204" pitchFamily="18" charset="0"/>
                        <a:cs typeface="Times New Roman"/>
                      </a:rPr>
                      <m:t>𝑗</m:t>
                    </m:r>
                    <m:r>
                      <a:rPr lang="en-US" b="0" i="1" smtClean="0">
                        <a:solidFill>
                          <a:schemeClr val="tx1"/>
                        </a:solidFill>
                        <a:latin typeface="Cambria Math" panose="02040503050406030204" pitchFamily="18" charset="0"/>
                        <a:cs typeface="Times New Roman"/>
                      </a:rPr>
                      <m:t>−</m:t>
                    </m:r>
                    <m:f>
                      <m:fPr>
                        <m:ctrlPr>
                          <a:rPr lang="en-US" b="0" i="1" smtClean="0">
                            <a:solidFill>
                              <a:schemeClr val="tx1"/>
                            </a:solidFill>
                            <a:latin typeface="Cambria Math" panose="02040503050406030204" pitchFamily="18" charset="0"/>
                            <a:cs typeface="Times New Roman"/>
                          </a:rPr>
                        </m:ctrlPr>
                      </m:fPr>
                      <m:num>
                        <m:r>
                          <a:rPr lang="en-US" b="0" i="1" smtClean="0">
                            <a:solidFill>
                              <a:schemeClr val="tx1"/>
                            </a:solidFill>
                            <a:latin typeface="Cambria Math" panose="02040503050406030204" pitchFamily="18" charset="0"/>
                            <a:cs typeface="Times New Roman"/>
                          </a:rPr>
                          <m:t>1</m:t>
                        </m:r>
                      </m:num>
                      <m:den>
                        <m:r>
                          <a:rPr lang="en-US" b="0" i="1" smtClean="0">
                            <a:solidFill>
                              <a:schemeClr val="tx1"/>
                            </a:solidFill>
                            <a:latin typeface="Cambria Math" panose="02040503050406030204" pitchFamily="18" charset="0"/>
                            <a:cs typeface="Times New Roman"/>
                          </a:rPr>
                          <m:t>2</m:t>
                        </m:r>
                      </m:den>
                    </m:f>
                    <m:r>
                      <a:rPr lang="en-US" b="0" i="1" smtClean="0">
                        <a:solidFill>
                          <a:schemeClr val="tx1"/>
                        </a:solidFill>
                        <a:latin typeface="Cambria Math" panose="02040503050406030204" pitchFamily="18" charset="0"/>
                        <a:cs typeface="Times New Roman"/>
                      </a:rPr>
                      <m:t>)</m:t>
                    </m:r>
                    <m:r>
                      <a:rPr lang="en-US" b="0" i="1" smtClean="0">
                        <a:solidFill>
                          <a:schemeClr val="tx1"/>
                        </a:solidFill>
                        <a:latin typeface="Cambria Math" panose="02040503050406030204" pitchFamily="18" charset="0"/>
                        <a:ea typeface="Cambria Math" panose="02040503050406030204" pitchFamily="18" charset="0"/>
                        <a:cs typeface="Times New Roman"/>
                      </a:rPr>
                      <m:t>∆</m:t>
                    </m:r>
                    <m:r>
                      <a:rPr lang="en-US" b="0" i="1" smtClean="0">
                        <a:solidFill>
                          <a:schemeClr val="tx1"/>
                        </a:solidFill>
                        <a:latin typeface="Cambria Math" panose="02040503050406030204" pitchFamily="18" charset="0"/>
                        <a:ea typeface="Cambria Math" panose="02040503050406030204" pitchFamily="18" charset="0"/>
                        <a:cs typeface="Times New Roman"/>
                      </a:rPr>
                      <m:t>𝑥</m:t>
                    </m:r>
                  </m:oMath>
                </a14:m>
                <a:r>
                  <a:rPr lang="en-US" dirty="0">
                    <a:solidFill>
                      <a:schemeClr val="tx1"/>
                    </a:solidFill>
                  </a:rPr>
                  <a:t> is the </a:t>
                </a:r>
                <a:r>
                  <a:rPr lang="en-US" spc="-10" dirty="0">
                    <a:solidFill>
                      <a:schemeClr val="tx1"/>
                    </a:solidFill>
                  </a:rPr>
                  <a:t>midpoin</a:t>
                </a:r>
                <a:r>
                  <a:rPr lang="en-US" spc="-5" dirty="0">
                    <a:solidFill>
                      <a:schemeClr val="tx1"/>
                    </a:solidFill>
                  </a:rPr>
                  <a:t>t</a:t>
                </a:r>
                <a:r>
                  <a:rPr lang="en-US" spc="-10" dirty="0">
                    <a:solidFill>
                      <a:schemeClr val="tx1"/>
                    </a:solidFill>
                  </a:rPr>
                  <a:t> o</a:t>
                </a:r>
                <a:r>
                  <a:rPr lang="en-US" spc="-5" dirty="0">
                    <a:solidFill>
                      <a:schemeClr val="tx1"/>
                    </a:solidFill>
                  </a:rPr>
                  <a:t>f</a:t>
                </a:r>
                <a:r>
                  <a:rPr lang="en-US" spc="-10" dirty="0">
                    <a:solidFill>
                      <a:schemeClr val="tx1"/>
                    </a:solidFill>
                  </a:rPr>
                  <a:t> </a:t>
                </a:r>
                <a:r>
                  <a:rPr lang="en-US" spc="20" dirty="0">
                    <a:solidFill>
                      <a:schemeClr val="tx1"/>
                    </a:solidFill>
                  </a:rPr>
                  <a:t>[</a:t>
                </a:r>
                <a:r>
                  <a:rPr lang="en-US" i="1" spc="-5" dirty="0">
                    <a:solidFill>
                      <a:schemeClr val="tx1"/>
                    </a:solidFill>
                  </a:rPr>
                  <a:t>x</a:t>
                </a:r>
                <a:r>
                  <a:rPr lang="en-US" i="1" baseline="-25000" dirty="0">
                    <a:solidFill>
                      <a:schemeClr val="tx1"/>
                    </a:solidFill>
                  </a:rPr>
                  <a:t>j</a:t>
                </a:r>
                <a:r>
                  <a:rPr lang="en-US" spc="-209" baseline="-25000" dirty="0">
                    <a:solidFill>
                      <a:schemeClr val="tx1"/>
                    </a:solidFill>
                  </a:rPr>
                  <a:t>−</a:t>
                </a:r>
                <a:r>
                  <a:rPr lang="en-US" spc="67" baseline="-25000" dirty="0">
                    <a:solidFill>
                      <a:schemeClr val="tx1"/>
                    </a:solidFill>
                  </a:rPr>
                  <a:t>1</a:t>
                </a:r>
                <a:r>
                  <a:rPr lang="en-US" spc="-5" dirty="0">
                    <a:solidFill>
                      <a:schemeClr val="tx1"/>
                    </a:solidFill>
                  </a:rPr>
                  <a:t>,</a:t>
                </a:r>
                <a:r>
                  <a:rPr lang="en-US" spc="-60" dirty="0">
                    <a:solidFill>
                      <a:schemeClr val="tx1"/>
                    </a:solidFill>
                  </a:rPr>
                  <a:t> </a:t>
                </a:r>
                <a:r>
                  <a:rPr lang="en-US" i="1" spc="-5" dirty="0" err="1">
                    <a:solidFill>
                      <a:schemeClr val="tx1"/>
                    </a:solidFill>
                  </a:rPr>
                  <a:t>x</a:t>
                </a:r>
                <a:r>
                  <a:rPr lang="en-US" i="1" baseline="-25000" dirty="0" err="1">
                    <a:solidFill>
                      <a:schemeClr val="tx1"/>
                    </a:solidFill>
                  </a:rPr>
                  <a:t>j</a:t>
                </a:r>
                <a:r>
                  <a:rPr lang="en-US" spc="-5" dirty="0">
                    <a:solidFill>
                      <a:schemeClr val="tx1"/>
                    </a:solidFill>
                  </a:rPr>
                  <a:t>]</a:t>
                </a:r>
                <a:r>
                  <a:rPr lang="en-US" spc="-55" dirty="0">
                    <a:solidFill>
                      <a:schemeClr val="tx1"/>
                    </a:solidFill>
                  </a:rPr>
                  <a:t>.</a:t>
                </a:r>
              </a:p>
              <a:p>
                <a:pPr marL="0" indent="0">
                  <a:lnSpc>
                    <a:spcPct val="100000"/>
                  </a:lnSpc>
                  <a:spcBef>
                    <a:spcPts val="155"/>
                  </a:spcBef>
                  <a:buNone/>
                  <a:tabLst>
                    <a:tab pos="2947670" algn="l"/>
                  </a:tabLst>
                </a:pPr>
                <a:endParaRPr lang="en-US" spc="-55" dirty="0"/>
              </a:p>
              <a:p>
                <a:pPr marL="0" indent="0">
                  <a:lnSpc>
                    <a:spcPct val="100000"/>
                  </a:lnSpc>
                  <a:spcBef>
                    <a:spcPts val="155"/>
                  </a:spcBef>
                  <a:buNone/>
                  <a:tabLst>
                    <a:tab pos="2947670" algn="l"/>
                  </a:tabLst>
                </a:pPr>
                <a:r>
                  <a:rPr lang="en-US" spc="-5" dirty="0">
                    <a:latin typeface="Times New Roman"/>
                    <a:cs typeface="Times New Roman"/>
                  </a:rPr>
                  <a:t>With</a:t>
                </a:r>
                <a:r>
                  <a:rPr lang="en-US" spc="30" dirty="0">
                    <a:latin typeface="Times New Roman"/>
                    <a:cs typeface="Times New Roman"/>
                  </a:rPr>
                  <a:t> </a:t>
                </a:r>
                <a:r>
                  <a:rPr lang="en-US" spc="-5" dirty="0">
                    <a:latin typeface="Times New Roman"/>
                    <a:cs typeface="Times New Roman"/>
                  </a:rPr>
                  <a:t>subinterval</a:t>
                </a:r>
                <a:r>
                  <a:rPr lang="en-US" spc="35" dirty="0">
                    <a:latin typeface="Times New Roman"/>
                    <a:cs typeface="Times New Roman"/>
                  </a:rPr>
                  <a:t> </a:t>
                </a:r>
                <a:r>
                  <a:rPr lang="en-US" spc="-5" dirty="0">
                    <a:latin typeface="Times New Roman"/>
                    <a:cs typeface="Times New Roman"/>
                  </a:rPr>
                  <a:t>endpoints</a:t>
                </a:r>
                <a:r>
                  <a:rPr lang="en-US" spc="30" dirty="0">
                    <a:latin typeface="Times New Roman"/>
                    <a:cs typeface="Times New Roman"/>
                  </a:rPr>
                  <a:t> </a:t>
                </a:r>
                <a:r>
                  <a:rPr lang="en-US" i="1" spc="-5" dirty="0">
                    <a:latin typeface="Times New Roman"/>
                    <a:cs typeface="Times New Roman"/>
                  </a:rPr>
                  <a:t>a</a:t>
                </a:r>
                <a:r>
                  <a:rPr lang="en-US" i="1" spc="70" dirty="0">
                    <a:latin typeface="Times New Roman"/>
                    <a:cs typeface="Times New Roman"/>
                  </a:rPr>
                  <a:t> </a:t>
                </a:r>
                <a:r>
                  <a:rPr lang="en-US" spc="-25" dirty="0">
                    <a:latin typeface="Lucida Sans Unicode"/>
                    <a:cs typeface="Lucida Sans Unicode"/>
                  </a:rPr>
                  <a:t>=</a:t>
                </a:r>
                <a:r>
                  <a:rPr lang="en-US" spc="-15" dirty="0">
                    <a:latin typeface="Lucida Sans Unicode"/>
                    <a:cs typeface="Lucida Sans Unicode"/>
                  </a:rPr>
                  <a:t> </a:t>
                </a:r>
                <a:r>
                  <a:rPr lang="en-US" i="1" spc="20" dirty="0">
                    <a:latin typeface="Times New Roman"/>
                    <a:cs typeface="Times New Roman"/>
                  </a:rPr>
                  <a:t>x</a:t>
                </a:r>
                <a:r>
                  <a:rPr lang="en-US" spc="75" baseline="-25000" dirty="0">
                    <a:latin typeface="Times New Roman"/>
                    <a:cs typeface="Times New Roman"/>
                  </a:rPr>
                  <a:t>0</a:t>
                </a:r>
                <a:r>
                  <a:rPr lang="en-US" spc="-5" dirty="0">
                    <a:latin typeface="Times New Roman"/>
                    <a:cs typeface="Times New Roman"/>
                  </a:rPr>
                  <a:t>,</a:t>
                </a:r>
                <a:r>
                  <a:rPr lang="en-US" spc="-60" dirty="0">
                    <a:latin typeface="Times New Roman"/>
                    <a:cs typeface="Times New Roman"/>
                  </a:rPr>
                  <a:t> </a:t>
                </a:r>
                <a:r>
                  <a:rPr lang="en-US" i="1" spc="20" dirty="0">
                    <a:latin typeface="Times New Roman"/>
                    <a:cs typeface="Times New Roman"/>
                  </a:rPr>
                  <a:t>x</a:t>
                </a:r>
                <a:r>
                  <a:rPr lang="en-US" spc="67" baseline="-25000" dirty="0">
                    <a:latin typeface="Times New Roman"/>
                    <a:cs typeface="Times New Roman"/>
                  </a:rPr>
                  <a:t>1</a:t>
                </a:r>
                <a:r>
                  <a:rPr lang="en-US" spc="-5" dirty="0">
                    <a:latin typeface="Times New Roman"/>
                    <a:cs typeface="Times New Roman"/>
                  </a:rPr>
                  <a:t>,</a:t>
                </a:r>
                <a:r>
                  <a:rPr lang="en-US" spc="-60" dirty="0">
                    <a:latin typeface="Times New Roman"/>
                    <a:cs typeface="Times New Roman"/>
                  </a:rPr>
                  <a:t> </a:t>
                </a:r>
                <a:r>
                  <a:rPr lang="en-US" i="1" spc="20" dirty="0">
                    <a:latin typeface="Times New Roman"/>
                    <a:cs typeface="Times New Roman"/>
                  </a:rPr>
                  <a:t>x</a:t>
                </a:r>
                <a:r>
                  <a:rPr lang="en-US" spc="75" baseline="-25000" dirty="0">
                    <a:latin typeface="Times New Roman"/>
                    <a:cs typeface="Times New Roman"/>
                  </a:rPr>
                  <a:t>2</a:t>
                </a:r>
                <a:r>
                  <a:rPr lang="en-US" spc="-5" dirty="0">
                    <a:latin typeface="Times New Roman"/>
                    <a:cs typeface="Times New Roman"/>
                  </a:rPr>
                  <a:t>,</a:t>
                </a:r>
                <a:r>
                  <a:rPr lang="en-US" spc="-85" dirty="0">
                    <a:latin typeface="Times New Roman"/>
                    <a:cs typeface="Times New Roman"/>
                  </a:rPr>
                  <a:t> </a:t>
                </a:r>
                <a:r>
                  <a:rPr lang="en-US" i="1" spc="70" dirty="0">
                    <a:latin typeface="Verdana"/>
                    <a:cs typeface="Verdana"/>
                  </a:rPr>
                  <a:t>..</a:t>
                </a:r>
                <a:r>
                  <a:rPr lang="en-US" i="1" spc="-95" dirty="0">
                    <a:latin typeface="Verdana"/>
                    <a:cs typeface="Verdana"/>
                  </a:rPr>
                  <a:t>.</a:t>
                </a:r>
                <a:r>
                  <a:rPr lang="en-US" i="1" spc="-185" dirty="0">
                    <a:latin typeface="Verdana"/>
                    <a:cs typeface="Verdana"/>
                  </a:rPr>
                  <a:t> </a:t>
                </a:r>
                <a:r>
                  <a:rPr lang="en-US" spc="-5" dirty="0">
                    <a:latin typeface="Times New Roman"/>
                    <a:cs typeface="Times New Roman"/>
                  </a:rPr>
                  <a:t>,</a:t>
                </a:r>
                <a:r>
                  <a:rPr lang="en-US" spc="-60" dirty="0">
                    <a:latin typeface="Times New Roman"/>
                    <a:cs typeface="Times New Roman"/>
                  </a:rPr>
                  <a:t> </a:t>
                </a:r>
                <a:r>
                  <a:rPr lang="en-US" i="1" spc="70" dirty="0" err="1">
                    <a:latin typeface="Times New Roman"/>
                    <a:cs typeface="Times New Roman"/>
                  </a:rPr>
                  <a:t>x</a:t>
                </a:r>
                <a:r>
                  <a:rPr lang="en-US" i="1" baseline="-25000" dirty="0" err="1">
                    <a:latin typeface="Times New Roman"/>
                    <a:cs typeface="Times New Roman"/>
                  </a:rPr>
                  <a:t>N</a:t>
                </a:r>
                <a:r>
                  <a:rPr lang="en-US" i="1" baseline="-11111" dirty="0">
                    <a:latin typeface="Times New Roman"/>
                    <a:cs typeface="Times New Roman"/>
                  </a:rPr>
                  <a:t> </a:t>
                </a:r>
                <a:r>
                  <a:rPr lang="en-US" spc="-25" dirty="0">
                    <a:latin typeface="Lucida Sans Unicode"/>
                    <a:cs typeface="Lucida Sans Unicode"/>
                  </a:rPr>
                  <a:t>=</a:t>
                </a:r>
                <a:r>
                  <a:rPr lang="en-US" spc="-40" dirty="0">
                    <a:latin typeface="Lucida Sans Unicode"/>
                    <a:cs typeface="Lucida Sans Unicode"/>
                  </a:rPr>
                  <a:t> </a:t>
                </a:r>
                <a:r>
                  <a:rPr lang="en-US" i="1" spc="5" dirty="0">
                    <a:latin typeface="Times New Roman"/>
                    <a:cs typeface="Times New Roman"/>
                  </a:rPr>
                  <a:t>b</a:t>
                </a:r>
                <a:r>
                  <a:rPr lang="en-US" spc="-5" dirty="0">
                    <a:latin typeface="Times New Roman"/>
                    <a:cs typeface="Times New Roman"/>
                  </a:rPr>
                  <a:t>,</a:t>
                </a:r>
                <a:r>
                  <a:rPr lang="en-US" spc="35" dirty="0">
                    <a:latin typeface="Times New Roman"/>
                    <a:cs typeface="Times New Roman"/>
                  </a:rPr>
                  <a:t> </a:t>
                </a:r>
                <a:r>
                  <a:rPr lang="en-US" spc="-5" dirty="0">
                    <a:latin typeface="Times New Roman"/>
                    <a:cs typeface="Times New Roman"/>
                  </a:rPr>
                  <a:t>f</a:t>
                </a:r>
                <a:r>
                  <a:rPr lang="en-US" spc="-10" dirty="0">
                    <a:latin typeface="Times New Roman"/>
                    <a:cs typeface="Times New Roman"/>
                  </a:rPr>
                  <a:t>o</a:t>
                </a:r>
                <a:r>
                  <a:rPr lang="en-US" spc="-5" dirty="0">
                    <a:latin typeface="Times New Roman"/>
                    <a:cs typeface="Times New Roman"/>
                  </a:rPr>
                  <a:t>r</a:t>
                </a:r>
                <a:r>
                  <a:rPr lang="en-US" spc="30" dirty="0">
                    <a:latin typeface="Times New Roman"/>
                    <a:cs typeface="Times New Roman"/>
                  </a:rPr>
                  <a:t> </a:t>
                </a:r>
                <a:r>
                  <a:rPr lang="en-US" spc="-5" dirty="0">
                    <a:latin typeface="Times New Roman"/>
                    <a:cs typeface="Times New Roman"/>
                  </a:rPr>
                  <a:t>a</a:t>
                </a:r>
                <a:r>
                  <a:rPr lang="en-US" spc="30" dirty="0">
                    <a:latin typeface="Times New Roman"/>
                    <a:cs typeface="Times New Roman"/>
                  </a:rPr>
                  <a:t> </a:t>
                </a:r>
                <a:r>
                  <a:rPr lang="en-US" spc="-5" dirty="0">
                    <a:latin typeface="Times New Roman"/>
                    <a:cs typeface="Times New Roman"/>
                  </a:rPr>
                  <a:t>f</a:t>
                </a:r>
                <a:r>
                  <a:rPr lang="en-US" spc="-10" dirty="0">
                    <a:latin typeface="Times New Roman"/>
                    <a:cs typeface="Times New Roman"/>
                  </a:rPr>
                  <a:t>unctio</a:t>
                </a:r>
                <a:r>
                  <a:rPr lang="en-US" spc="-5" dirty="0">
                    <a:latin typeface="Times New Roman"/>
                    <a:cs typeface="Times New Roman"/>
                  </a:rPr>
                  <a:t>n</a:t>
                </a:r>
                <a:r>
                  <a:rPr lang="en-US" dirty="0">
                    <a:latin typeface="Times New Roman"/>
                    <a:cs typeface="Times New Roman"/>
                  </a:rPr>
                  <a:t> </a:t>
                </a:r>
                <a:r>
                  <a:rPr lang="en-US" i="1" spc="-5" dirty="0">
                    <a:latin typeface="Times New Roman"/>
                    <a:cs typeface="Times New Roman"/>
                  </a:rPr>
                  <a:t>f</a:t>
                </a:r>
                <a:r>
                  <a:rPr lang="en-US" i="1" spc="-45" dirty="0">
                    <a:latin typeface="Times New Roman"/>
                    <a:cs typeface="Times New Roman"/>
                  </a:rPr>
                  <a:t> </a:t>
                </a:r>
                <a:r>
                  <a:rPr lang="en-US" spc="-5" dirty="0">
                    <a:latin typeface="Times New Roman"/>
                    <a:cs typeface="Times New Roman"/>
                  </a:rPr>
                  <a:t>,</a:t>
                </a:r>
                <a:r>
                  <a:rPr lang="en-US" spc="30" dirty="0">
                    <a:latin typeface="Times New Roman"/>
                    <a:cs typeface="Times New Roman"/>
                  </a:rPr>
                  <a:t> </a:t>
                </a:r>
                <a:r>
                  <a:rPr lang="en-US" spc="-15" dirty="0">
                    <a:latin typeface="Times New Roman"/>
                    <a:cs typeface="Times New Roman"/>
                  </a:rPr>
                  <a:t>w</a:t>
                </a:r>
                <a:r>
                  <a:rPr lang="en-US" spc="-5" dirty="0">
                    <a:latin typeface="Times New Roman"/>
                    <a:cs typeface="Times New Roman"/>
                  </a:rPr>
                  <a:t>e</a:t>
                </a:r>
                <a:r>
                  <a:rPr lang="en-US" spc="30" dirty="0">
                    <a:latin typeface="Times New Roman"/>
                    <a:cs typeface="Times New Roman"/>
                  </a:rPr>
                  <a:t> </a:t>
                </a:r>
                <a:r>
                  <a:rPr lang="en-US" spc="-10" dirty="0">
                    <a:latin typeface="Times New Roman"/>
                    <a:cs typeface="Times New Roman"/>
                  </a:rPr>
                  <a:t>denote th</a:t>
                </a:r>
                <a:r>
                  <a:rPr lang="en-US" spc="-5" dirty="0">
                    <a:latin typeface="Times New Roman"/>
                    <a:cs typeface="Times New Roman"/>
                  </a:rPr>
                  <a:t>e f</a:t>
                </a:r>
                <a:r>
                  <a:rPr lang="en-US" spc="-10" dirty="0">
                    <a:latin typeface="Times New Roman"/>
                    <a:cs typeface="Times New Roman"/>
                  </a:rPr>
                  <a:t>unctio</a:t>
                </a:r>
                <a:r>
                  <a:rPr lang="en-US" spc="-5" dirty="0">
                    <a:latin typeface="Times New Roman"/>
                    <a:cs typeface="Times New Roman"/>
                  </a:rPr>
                  <a:t>n</a:t>
                </a:r>
                <a:r>
                  <a:rPr lang="en-US" dirty="0">
                    <a:latin typeface="Times New Roman"/>
                    <a:cs typeface="Times New Roman"/>
                  </a:rPr>
                  <a:t> </a:t>
                </a:r>
                <a:r>
                  <a:rPr lang="en-US" spc="-10" dirty="0">
                    <a:latin typeface="Times New Roman"/>
                    <a:cs typeface="Times New Roman"/>
                  </a:rPr>
                  <a:t>valu</a:t>
                </a:r>
                <a:r>
                  <a:rPr lang="en-US" spc="-5" dirty="0">
                    <a:latin typeface="Times New Roman"/>
                    <a:cs typeface="Times New Roman"/>
                  </a:rPr>
                  <a:t>e</a:t>
                </a:r>
                <a:r>
                  <a:rPr lang="en-US" dirty="0">
                    <a:latin typeface="Times New Roman"/>
                    <a:cs typeface="Times New Roman"/>
                  </a:rPr>
                  <a:t> </a:t>
                </a:r>
                <a:r>
                  <a:rPr lang="en-US" i="1" spc="-5" dirty="0">
                    <a:latin typeface="Times New Roman"/>
                    <a:cs typeface="Times New Roman"/>
                  </a:rPr>
                  <a:t>f</a:t>
                </a:r>
                <a:r>
                  <a:rPr lang="en-US" i="1" spc="-45" dirty="0">
                    <a:latin typeface="Times New Roman"/>
                    <a:cs typeface="Times New Roman"/>
                  </a:rPr>
                  <a:t> </a:t>
                </a:r>
                <a:r>
                  <a:rPr lang="en-US" spc="20" dirty="0">
                    <a:latin typeface="Times New Roman"/>
                    <a:cs typeface="Times New Roman"/>
                  </a:rPr>
                  <a:t>(</a:t>
                </a:r>
                <a:r>
                  <a:rPr lang="en-US" i="1" spc="-5" dirty="0" err="1">
                    <a:latin typeface="Times New Roman"/>
                    <a:cs typeface="Times New Roman"/>
                  </a:rPr>
                  <a:t>x</a:t>
                </a:r>
                <a:r>
                  <a:rPr lang="en-US" i="1" baseline="-25000" dirty="0" err="1">
                    <a:latin typeface="Times New Roman"/>
                    <a:cs typeface="Times New Roman"/>
                  </a:rPr>
                  <a:t>j</a:t>
                </a:r>
                <a:r>
                  <a:rPr lang="en-US" spc="-5" dirty="0">
                    <a:latin typeface="Times New Roman"/>
                    <a:cs typeface="Times New Roman"/>
                  </a:rPr>
                  <a:t>) </a:t>
                </a:r>
                <a:r>
                  <a:rPr lang="en-US" spc="-10" dirty="0">
                    <a:latin typeface="Times New Roman"/>
                    <a:cs typeface="Times New Roman"/>
                  </a:rPr>
                  <a:t>b</a:t>
                </a:r>
                <a:r>
                  <a:rPr lang="en-US" spc="-5" dirty="0">
                    <a:latin typeface="Times New Roman"/>
                    <a:cs typeface="Times New Roman"/>
                  </a:rPr>
                  <a:t>y</a:t>
                </a:r>
                <a:r>
                  <a:rPr lang="en-US" spc="60" dirty="0">
                    <a:latin typeface="Times New Roman"/>
                    <a:cs typeface="Times New Roman"/>
                  </a:rPr>
                  <a:t> </a:t>
                </a:r>
                <a:r>
                  <a:rPr lang="en-US" i="1" spc="-5" dirty="0" err="1">
                    <a:latin typeface="Times New Roman"/>
                    <a:cs typeface="Times New Roman"/>
                  </a:rPr>
                  <a:t>y</a:t>
                </a:r>
                <a:r>
                  <a:rPr lang="en-US" i="1" baseline="-25000" dirty="0" err="1">
                    <a:latin typeface="Times New Roman"/>
                    <a:cs typeface="Times New Roman"/>
                  </a:rPr>
                  <a:t>j</a:t>
                </a:r>
                <a:r>
                  <a:rPr lang="en-US" i="1" baseline="-11111" dirty="0">
                    <a:latin typeface="Times New Roman"/>
                    <a:cs typeface="Times New Roman"/>
                  </a:rPr>
                  <a:t> </a:t>
                </a:r>
                <a:r>
                  <a:rPr lang="en-US" spc="-10" dirty="0">
                    <a:latin typeface="Times New Roman"/>
                    <a:cs typeface="Times New Roman"/>
                  </a:rPr>
                  <a:t>throughou</a:t>
                </a:r>
                <a:r>
                  <a:rPr lang="en-US" spc="-5" dirty="0">
                    <a:latin typeface="Times New Roman"/>
                    <a:cs typeface="Times New Roman"/>
                  </a:rPr>
                  <a:t>t</a:t>
                </a:r>
                <a:r>
                  <a:rPr lang="en-US" dirty="0">
                    <a:latin typeface="Times New Roman"/>
                    <a:cs typeface="Times New Roman"/>
                  </a:rPr>
                  <a:t> </a:t>
                </a:r>
                <a:r>
                  <a:rPr lang="en-US" spc="-10" dirty="0">
                    <a:latin typeface="Times New Roman"/>
                    <a:cs typeface="Times New Roman"/>
                  </a:rPr>
                  <a:t>th</a:t>
                </a:r>
                <a:r>
                  <a:rPr lang="en-US" spc="-5" dirty="0">
                    <a:latin typeface="Times New Roman"/>
                    <a:cs typeface="Times New Roman"/>
                  </a:rPr>
                  <a:t>e r</a:t>
                </a:r>
                <a:r>
                  <a:rPr lang="en-US" spc="-10" dirty="0">
                    <a:latin typeface="Times New Roman"/>
                    <a:cs typeface="Times New Roman"/>
                  </a:rPr>
                  <a:t>emainde</a:t>
                </a:r>
                <a:r>
                  <a:rPr lang="en-US" spc="-5" dirty="0">
                    <a:latin typeface="Times New Roman"/>
                    <a:cs typeface="Times New Roman"/>
                  </a:rPr>
                  <a:t>r</a:t>
                </a:r>
                <a:r>
                  <a:rPr lang="en-US" dirty="0">
                    <a:latin typeface="Times New Roman"/>
                    <a:cs typeface="Times New Roman"/>
                  </a:rPr>
                  <a:t> </a:t>
                </a:r>
                <a:r>
                  <a:rPr lang="en-US" spc="-10" dirty="0">
                    <a:latin typeface="Times New Roman"/>
                    <a:cs typeface="Times New Roman"/>
                  </a:rPr>
                  <a:t>o</a:t>
                </a:r>
                <a:r>
                  <a:rPr lang="en-US" spc="-5" dirty="0">
                    <a:latin typeface="Times New Roman"/>
                    <a:cs typeface="Times New Roman"/>
                  </a:rPr>
                  <a:t>f </a:t>
                </a:r>
                <a:r>
                  <a:rPr lang="en-US" spc="-10" dirty="0">
                    <a:latin typeface="Times New Roman"/>
                    <a:cs typeface="Times New Roman"/>
                  </a:rPr>
                  <a:t>th</a:t>
                </a:r>
                <a:r>
                  <a:rPr lang="en-US" spc="-5" dirty="0">
                    <a:latin typeface="Times New Roman"/>
                    <a:cs typeface="Times New Roman"/>
                  </a:rPr>
                  <a:t>e s</a:t>
                </a:r>
                <a:r>
                  <a:rPr lang="en-US" spc="-10" dirty="0">
                    <a:latin typeface="Times New Roman"/>
                    <a:cs typeface="Times New Roman"/>
                  </a:rPr>
                  <a:t>ection.</a:t>
                </a:r>
                <a:endParaRPr lang="en-US" dirty="0">
                  <a:latin typeface="Times New Roman"/>
                  <a:cs typeface="Times New Roman"/>
                </a:endParaRPr>
              </a:p>
              <a:p>
                <a:pPr marL="0" indent="0">
                  <a:lnSpc>
                    <a:spcPct val="100000"/>
                  </a:lnSpc>
                  <a:spcBef>
                    <a:spcPts val="155"/>
                  </a:spcBef>
                  <a:buNone/>
                  <a:tabLst>
                    <a:tab pos="2947670" algn="l"/>
                  </a:tabLst>
                </a:pPr>
                <a:endParaRPr lang="en-US" dirty="0">
                  <a:solidFill>
                    <a:schemeClr val="tx1"/>
                  </a:solidFill>
                </a:endParaRPr>
              </a:p>
            </p:txBody>
          </p:sp>
        </mc:Choice>
        <mc:Fallback xmlns="">
          <p:sp>
            <p:nvSpPr>
              <p:cNvPr id="3" name="Content Placeholder 2">
                <a:extLst>
                  <a:ext uri="{FF2B5EF4-FFF2-40B4-BE49-F238E27FC236}">
                    <a16:creationId xmlns:a16="http://schemas.microsoft.com/office/drawing/2014/main"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10846559" cy="4756245"/>
              </a:xfrm>
              <a:blipFill>
                <a:blip r:embed="rId2"/>
                <a:stretch>
                  <a:fillRect l="-674" t="-897"/>
                </a:stretch>
              </a:blipFill>
            </p:spPr>
            <p:txBody>
              <a:bodyPr/>
              <a:lstStyle/>
              <a:p>
                <a:r>
                  <a:rPr lang="en-US">
                    <a:noFill/>
                  </a:rPr>
                  <a:t> </a:t>
                </a:r>
              </a:p>
            </p:txBody>
          </p:sp>
        </mc:Fallback>
      </mc:AlternateContent>
    </p:spTree>
    <p:extLst>
      <p:ext uri="{BB962C8B-B14F-4D97-AF65-F5344CB8AC3E}">
        <p14:creationId xmlns:p14="http://schemas.microsoft.com/office/powerpoint/2010/main" val="186152405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7.8 Numerical </a:t>
            </a:r>
            <a:r>
              <a:rPr lang="en-US" sz="3100" dirty="0"/>
              <a:t>Integration </a:t>
            </a:r>
            <a:r>
              <a:rPr lang="en-US" sz="3100" dirty="0" smtClean="0"/>
              <a:t>(4 </a:t>
            </a:r>
            <a:r>
              <a:rPr lang="en-US" sz="3100" dirty="0"/>
              <a:t>of 22)</a:t>
            </a: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2800" dirty="0"/>
              <a:t/>
            </a:r>
            <a:br>
              <a:rPr lang="en-US" sz="2800" dirty="0"/>
            </a:br>
            <a:endParaRPr lang="en-US"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799" y="1371600"/>
                <a:ext cx="10846559" cy="4756245"/>
              </a:xfrm>
            </p:spPr>
            <p:txBody>
              <a:bodyPr>
                <a:noAutofit/>
              </a:bodyPr>
              <a:lstStyle/>
              <a:p>
                <a:pPr marL="0" indent="0">
                  <a:lnSpc>
                    <a:spcPct val="100000"/>
                  </a:lnSpc>
                  <a:spcBef>
                    <a:spcPts val="155"/>
                  </a:spcBef>
                  <a:buNone/>
                  <a:tabLst>
                    <a:tab pos="2481580" algn="l"/>
                  </a:tabLst>
                </a:pPr>
                <a:r>
                  <a:rPr lang="en-US" spc="-15" dirty="0">
                    <a:solidFill>
                      <a:schemeClr val="tx1"/>
                    </a:solidFill>
                    <a:latin typeface="Times New Roman"/>
                    <a:cs typeface="Times New Roman"/>
                  </a:rPr>
                  <a:t>Th</a:t>
                </a:r>
                <a:r>
                  <a:rPr lang="en-US" spc="-5" dirty="0">
                    <a:solidFill>
                      <a:schemeClr val="tx1"/>
                    </a:solidFill>
                    <a:latin typeface="Times New Roman"/>
                    <a:cs typeface="Times New Roman"/>
                  </a:rPr>
                  <a:t>e</a:t>
                </a:r>
                <a:r>
                  <a:rPr lang="en-US" dirty="0">
                    <a:solidFill>
                      <a:schemeClr val="tx1"/>
                    </a:solidFill>
                    <a:latin typeface="Times New Roman"/>
                    <a:cs typeface="Times New Roman"/>
                  </a:rPr>
                  <a:t> </a:t>
                </a:r>
                <a:r>
                  <a:rPr lang="en-US" b="1" i="1" spc="-10" dirty="0">
                    <a:solidFill>
                      <a:schemeClr val="tx1"/>
                    </a:solidFill>
                    <a:latin typeface="Times New Roman"/>
                    <a:cs typeface="Times New Roman"/>
                  </a:rPr>
                  <a:t>Trapezoid</a:t>
                </a:r>
                <a:r>
                  <a:rPr lang="en-US" b="1" i="1" dirty="0">
                    <a:solidFill>
                      <a:schemeClr val="tx1"/>
                    </a:solidFill>
                    <a:latin typeface="Times New Roman"/>
                    <a:cs typeface="Times New Roman"/>
                  </a:rPr>
                  <a:t> </a:t>
                </a:r>
                <a:r>
                  <a:rPr lang="en-US" b="1" i="1" spc="-15" dirty="0">
                    <a:solidFill>
                      <a:schemeClr val="tx1"/>
                    </a:solidFill>
                    <a:latin typeface="Times New Roman"/>
                    <a:cs typeface="Times New Roman"/>
                  </a:rPr>
                  <a:t>Rul</a:t>
                </a:r>
                <a:r>
                  <a:rPr lang="en-US" b="1" i="1" spc="-5" dirty="0">
                    <a:solidFill>
                      <a:schemeClr val="tx1"/>
                    </a:solidFill>
                    <a:latin typeface="Times New Roman"/>
                    <a:cs typeface="Times New Roman"/>
                  </a:rPr>
                  <a:t>e</a:t>
                </a:r>
                <a:r>
                  <a:rPr lang="en-US" b="1" i="1" dirty="0">
                    <a:solidFill>
                      <a:schemeClr val="tx1"/>
                    </a:solidFill>
                    <a:latin typeface="Times New Roman"/>
                    <a:cs typeface="Times New Roman"/>
                  </a:rPr>
                  <a:t> </a:t>
                </a:r>
                <a:r>
                  <a:rPr lang="en-US" i="1" dirty="0">
                    <a:solidFill>
                      <a:schemeClr val="tx1"/>
                    </a:solidFill>
                    <a:latin typeface="Times New Roman"/>
                    <a:cs typeface="Times New Roman"/>
                  </a:rPr>
                  <a:t>T</a:t>
                </a:r>
                <a:r>
                  <a:rPr lang="en-US" i="1" baseline="-25000" dirty="0">
                    <a:solidFill>
                      <a:schemeClr val="tx1"/>
                    </a:solidFill>
                    <a:latin typeface="Times New Roman"/>
                    <a:cs typeface="Times New Roman"/>
                  </a:rPr>
                  <a:t>N</a:t>
                </a:r>
                <a:r>
                  <a:rPr lang="en-US" i="1" baseline="-11111" dirty="0">
                    <a:solidFill>
                      <a:schemeClr val="tx1"/>
                    </a:solidFill>
                    <a:latin typeface="Times New Roman"/>
                    <a:cs typeface="Times New Roman"/>
                  </a:rPr>
                  <a:t> </a:t>
                </a:r>
                <a:r>
                  <a:rPr lang="en-US" spc="-10" dirty="0">
                    <a:solidFill>
                      <a:schemeClr val="tx1"/>
                    </a:solidFill>
                    <a:latin typeface="Times New Roman"/>
                    <a:cs typeface="Times New Roman"/>
                  </a:rPr>
                  <a:t>approximate</a:t>
                </a:r>
                <a:r>
                  <a:rPr lang="en-US" spc="-5" dirty="0">
                    <a:solidFill>
                      <a:schemeClr val="tx1"/>
                    </a:solidFill>
                    <a:latin typeface="Times New Roman"/>
                    <a:cs typeface="Times New Roman"/>
                  </a:rPr>
                  <a:t>s</a:t>
                </a:r>
                <a:r>
                  <a:rPr lang="en-US" spc="-5" dirty="0">
                    <a:cs typeface="Times New Roman"/>
                  </a:rPr>
                  <a:t> </a:t>
                </a:r>
                <a14:m>
                  <m:oMath xmlns:m="http://schemas.openxmlformats.org/officeDocument/2006/math">
                    <m:nary>
                      <m:naryPr>
                        <m:ctrlPr>
                          <a:rPr lang="en-US" i="1" spc="-5">
                            <a:latin typeface="Cambria Math" panose="02040503050406030204" pitchFamily="18" charset="0"/>
                            <a:cs typeface="Times New Roman"/>
                          </a:rPr>
                        </m:ctrlPr>
                      </m:naryPr>
                      <m:sub>
                        <m:r>
                          <m:rPr>
                            <m:brk m:alnAt="23"/>
                          </m:rPr>
                          <a:rPr lang="en-US" i="1" spc="-5">
                            <a:latin typeface="Cambria Math" panose="02040503050406030204" pitchFamily="18" charset="0"/>
                            <a:cs typeface="Times New Roman"/>
                          </a:rPr>
                          <m:t>𝑎</m:t>
                        </m:r>
                      </m:sub>
                      <m:sup>
                        <m:r>
                          <a:rPr lang="en-US" i="1" spc="-5">
                            <a:latin typeface="Cambria Math" panose="02040503050406030204" pitchFamily="18" charset="0"/>
                            <a:cs typeface="Times New Roman"/>
                          </a:rPr>
                          <m:t>𝑏</m:t>
                        </m:r>
                      </m:sup>
                      <m:e>
                        <m:r>
                          <m:rPr>
                            <m:nor/>
                          </m:rPr>
                          <a:rPr lang="en-US" i="1" spc="-5" dirty="0"/>
                          <m:t>f</m:t>
                        </m:r>
                        <m:r>
                          <m:rPr>
                            <m:nor/>
                          </m:rPr>
                          <a:rPr lang="en-US" i="1" spc="-45" dirty="0"/>
                          <m:t> </m:t>
                        </m:r>
                        <m:r>
                          <m:rPr>
                            <m:nor/>
                          </m:rPr>
                          <a:rPr lang="en-US" spc="20" dirty="0"/>
                          <m:t>(</m:t>
                        </m:r>
                        <m:r>
                          <m:rPr>
                            <m:nor/>
                          </m:rPr>
                          <a:rPr lang="en-US" i="1" spc="-5" dirty="0"/>
                          <m:t>x</m:t>
                        </m:r>
                        <m:r>
                          <m:rPr>
                            <m:nor/>
                          </m:rPr>
                          <a:rPr lang="en-US" spc="-5" dirty="0"/>
                          <m:t>)</m:t>
                        </m:r>
                        <m:r>
                          <m:rPr>
                            <m:nor/>
                          </m:rPr>
                          <a:rPr lang="en-US" spc="-85" dirty="0"/>
                          <m:t> </m:t>
                        </m:r>
                        <m:r>
                          <m:rPr>
                            <m:nor/>
                          </m:rPr>
                          <a:rPr lang="en-US" i="1" spc="95" dirty="0"/>
                          <m:t>d</m:t>
                        </m:r>
                        <m:r>
                          <m:rPr>
                            <m:nor/>
                          </m:rPr>
                          <a:rPr lang="en-US" i="1" spc="-5" dirty="0"/>
                          <m:t>x</m:t>
                        </m:r>
                      </m:e>
                    </m:nary>
                    <m:r>
                      <a:rPr lang="en-US" i="1" spc="-5" dirty="0">
                        <a:latin typeface="Cambria Math" panose="02040503050406030204" pitchFamily="18" charset="0"/>
                      </a:rPr>
                      <m:t> </m:t>
                    </m:r>
                  </m:oMath>
                </a14:m>
                <a:r>
                  <a:rPr lang="en-US" spc="-10" dirty="0">
                    <a:solidFill>
                      <a:schemeClr val="tx1"/>
                    </a:solidFill>
                    <a:latin typeface="Times New Roman"/>
                    <a:cs typeface="Times New Roman"/>
                  </a:rPr>
                  <a:t>b</a:t>
                </a:r>
                <a:r>
                  <a:rPr lang="en-US" spc="-5" dirty="0">
                    <a:solidFill>
                      <a:schemeClr val="tx1"/>
                    </a:solidFill>
                    <a:latin typeface="Times New Roman"/>
                    <a:cs typeface="Times New Roman"/>
                  </a:rPr>
                  <a:t>y</a:t>
                </a:r>
                <a:r>
                  <a:rPr lang="en-US" dirty="0">
                    <a:solidFill>
                      <a:schemeClr val="tx1"/>
                    </a:solidFill>
                    <a:latin typeface="Times New Roman"/>
                    <a:cs typeface="Times New Roman"/>
                  </a:rPr>
                  <a:t> </a:t>
                </a:r>
                <a:r>
                  <a:rPr lang="en-US" spc="-10" dirty="0">
                    <a:solidFill>
                      <a:schemeClr val="tx1"/>
                    </a:solidFill>
                    <a:latin typeface="Times New Roman"/>
                    <a:cs typeface="Times New Roman"/>
                  </a:rPr>
                  <a:t>th</a:t>
                </a:r>
                <a:r>
                  <a:rPr lang="en-US" spc="-5" dirty="0">
                    <a:solidFill>
                      <a:schemeClr val="tx1"/>
                    </a:solidFill>
                    <a:latin typeface="Times New Roman"/>
                    <a:cs typeface="Times New Roman"/>
                  </a:rPr>
                  <a:t>e</a:t>
                </a:r>
                <a:r>
                  <a:rPr lang="en-US" dirty="0">
                    <a:solidFill>
                      <a:schemeClr val="tx1"/>
                    </a:solidFill>
                    <a:latin typeface="Times New Roman"/>
                    <a:cs typeface="Times New Roman"/>
                  </a:rPr>
                  <a:t> </a:t>
                </a:r>
                <a:r>
                  <a:rPr lang="en-US" spc="-10" dirty="0">
                    <a:solidFill>
                      <a:schemeClr val="tx1"/>
                    </a:solidFill>
                    <a:latin typeface="Times New Roman"/>
                    <a:cs typeface="Times New Roman"/>
                  </a:rPr>
                  <a:t>are</a:t>
                </a:r>
                <a:r>
                  <a:rPr lang="en-US" spc="-5" dirty="0">
                    <a:solidFill>
                      <a:schemeClr val="tx1"/>
                    </a:solidFill>
                    <a:latin typeface="Times New Roman"/>
                    <a:cs typeface="Times New Roman"/>
                  </a:rPr>
                  <a:t>a</a:t>
                </a:r>
                <a:r>
                  <a:rPr lang="en-US" dirty="0">
                    <a:solidFill>
                      <a:schemeClr val="tx1"/>
                    </a:solidFill>
                    <a:latin typeface="Times New Roman"/>
                    <a:cs typeface="Times New Roman"/>
                  </a:rPr>
                  <a:t> </a:t>
                </a:r>
                <a:r>
                  <a:rPr lang="en-US" spc="-10" dirty="0">
                    <a:solidFill>
                      <a:schemeClr val="tx1"/>
                    </a:solidFill>
                    <a:latin typeface="Times New Roman"/>
                    <a:cs typeface="Times New Roman"/>
                  </a:rPr>
                  <a:t>o</a:t>
                </a:r>
                <a:r>
                  <a:rPr lang="en-US" spc="-5" dirty="0">
                    <a:solidFill>
                      <a:schemeClr val="tx1"/>
                    </a:solidFill>
                    <a:latin typeface="Times New Roman"/>
                    <a:cs typeface="Times New Roman"/>
                  </a:rPr>
                  <a:t>f</a:t>
                </a:r>
                <a:r>
                  <a:rPr lang="en-US" dirty="0">
                    <a:solidFill>
                      <a:schemeClr val="tx1"/>
                    </a:solidFill>
                    <a:latin typeface="Times New Roman"/>
                    <a:cs typeface="Times New Roman"/>
                  </a:rPr>
                  <a:t> </a:t>
                </a:r>
                <a:r>
                  <a:rPr lang="en-US" spc="-5" dirty="0">
                    <a:solidFill>
                      <a:schemeClr val="tx1"/>
                    </a:solidFill>
                    <a:latin typeface="Times New Roman"/>
                    <a:cs typeface="Times New Roman"/>
                  </a:rPr>
                  <a:t>t</a:t>
                </a:r>
                <a:r>
                  <a:rPr lang="en-US" spc="-10" dirty="0">
                    <a:solidFill>
                      <a:schemeClr val="tx1"/>
                    </a:solidFill>
                    <a:latin typeface="Times New Roman"/>
                    <a:cs typeface="Times New Roman"/>
                  </a:rPr>
                  <a:t>h</a:t>
                </a:r>
                <a:r>
                  <a:rPr lang="en-US" spc="-5" dirty="0">
                    <a:solidFill>
                      <a:schemeClr val="tx1"/>
                    </a:solidFill>
                    <a:latin typeface="Times New Roman"/>
                    <a:cs typeface="Times New Roman"/>
                  </a:rPr>
                  <a:t>e</a:t>
                </a:r>
                <a:r>
                  <a:rPr lang="en-US" dirty="0">
                    <a:solidFill>
                      <a:schemeClr val="tx1"/>
                    </a:solidFill>
                    <a:latin typeface="Times New Roman"/>
                    <a:cs typeface="Times New Roman"/>
                  </a:rPr>
                  <a:t> </a:t>
                </a:r>
                <a:r>
                  <a:rPr lang="en-US" spc="-10" dirty="0">
                    <a:solidFill>
                      <a:schemeClr val="tx1"/>
                    </a:solidFill>
                    <a:latin typeface="Times New Roman"/>
                    <a:cs typeface="Times New Roman"/>
                  </a:rPr>
                  <a:t>trapezoids obtaine</a:t>
                </a:r>
                <a:r>
                  <a:rPr lang="en-US" spc="-5" dirty="0">
                    <a:solidFill>
                      <a:schemeClr val="tx1"/>
                    </a:solidFill>
                    <a:latin typeface="Times New Roman"/>
                    <a:cs typeface="Times New Roman"/>
                  </a:rPr>
                  <a:t>d</a:t>
                </a:r>
                <a:r>
                  <a:rPr lang="en-US" spc="95" dirty="0">
                    <a:solidFill>
                      <a:schemeClr val="tx1"/>
                    </a:solidFill>
                    <a:latin typeface="Times New Roman"/>
                    <a:cs typeface="Times New Roman"/>
                  </a:rPr>
                  <a:t> </a:t>
                </a:r>
                <a:r>
                  <a:rPr lang="en-US" spc="-10" dirty="0">
                    <a:solidFill>
                      <a:schemeClr val="tx1"/>
                    </a:solidFill>
                    <a:latin typeface="Times New Roman"/>
                    <a:cs typeface="Times New Roman"/>
                  </a:rPr>
                  <a:t>b</a:t>
                </a:r>
                <a:r>
                  <a:rPr lang="en-US" spc="-5" dirty="0">
                    <a:solidFill>
                      <a:schemeClr val="tx1"/>
                    </a:solidFill>
                    <a:latin typeface="Times New Roman"/>
                    <a:cs typeface="Times New Roman"/>
                  </a:rPr>
                  <a:t>y</a:t>
                </a:r>
                <a:r>
                  <a:rPr lang="en-US" spc="95" dirty="0">
                    <a:solidFill>
                      <a:schemeClr val="tx1"/>
                    </a:solidFill>
                    <a:latin typeface="Times New Roman"/>
                    <a:cs typeface="Times New Roman"/>
                  </a:rPr>
                  <a:t> </a:t>
                </a:r>
                <a:r>
                  <a:rPr lang="en-US" spc="-10" dirty="0">
                    <a:solidFill>
                      <a:schemeClr val="tx1"/>
                    </a:solidFill>
                    <a:latin typeface="Times New Roman"/>
                    <a:cs typeface="Times New Roman"/>
                  </a:rPr>
                  <a:t>joinin</a:t>
                </a:r>
                <a:r>
                  <a:rPr lang="en-US" spc="-5" dirty="0">
                    <a:solidFill>
                      <a:schemeClr val="tx1"/>
                    </a:solidFill>
                    <a:latin typeface="Times New Roman"/>
                    <a:cs typeface="Times New Roman"/>
                  </a:rPr>
                  <a:t>g</a:t>
                </a:r>
                <a:r>
                  <a:rPr lang="en-US" spc="95" dirty="0">
                    <a:solidFill>
                      <a:schemeClr val="tx1"/>
                    </a:solidFill>
                    <a:latin typeface="Times New Roman"/>
                    <a:cs typeface="Times New Roman"/>
                  </a:rPr>
                  <a:t> </a:t>
                </a:r>
                <a:r>
                  <a:rPr lang="en-US" spc="-5" dirty="0">
                    <a:solidFill>
                      <a:schemeClr val="tx1"/>
                    </a:solidFill>
                    <a:latin typeface="Times New Roman"/>
                    <a:cs typeface="Times New Roman"/>
                  </a:rPr>
                  <a:t>t</a:t>
                </a:r>
                <a:r>
                  <a:rPr lang="en-US" spc="-10" dirty="0">
                    <a:solidFill>
                      <a:schemeClr val="tx1"/>
                    </a:solidFill>
                    <a:latin typeface="Times New Roman"/>
                    <a:cs typeface="Times New Roman"/>
                  </a:rPr>
                  <a:t>h</a:t>
                </a:r>
                <a:r>
                  <a:rPr lang="en-US" spc="-5" dirty="0">
                    <a:solidFill>
                      <a:schemeClr val="tx1"/>
                    </a:solidFill>
                    <a:latin typeface="Times New Roman"/>
                    <a:cs typeface="Times New Roman"/>
                  </a:rPr>
                  <a:t>e</a:t>
                </a:r>
                <a:r>
                  <a:rPr lang="en-US" spc="95" dirty="0">
                    <a:solidFill>
                      <a:schemeClr val="tx1"/>
                    </a:solidFill>
                    <a:latin typeface="Times New Roman"/>
                    <a:cs typeface="Times New Roman"/>
                  </a:rPr>
                  <a:t> </a:t>
                </a:r>
                <a:r>
                  <a:rPr lang="en-US" spc="-10" dirty="0">
                    <a:solidFill>
                      <a:schemeClr val="tx1"/>
                    </a:solidFill>
                    <a:latin typeface="Times New Roman"/>
                    <a:cs typeface="Times New Roman"/>
                  </a:rPr>
                  <a:t>point</a:t>
                </a:r>
                <a:r>
                  <a:rPr lang="en-US" spc="-5" dirty="0">
                    <a:solidFill>
                      <a:schemeClr val="tx1"/>
                    </a:solidFill>
                    <a:latin typeface="Times New Roman"/>
                    <a:cs typeface="Times New Roman"/>
                  </a:rPr>
                  <a:t>s</a:t>
                </a:r>
                <a:r>
                  <a:rPr lang="en-US" spc="95" dirty="0">
                    <a:solidFill>
                      <a:schemeClr val="tx1"/>
                    </a:solidFill>
                    <a:latin typeface="Times New Roman"/>
                    <a:cs typeface="Times New Roman"/>
                  </a:rPr>
                  <a:t> </a:t>
                </a:r>
                <a:r>
                  <a:rPr lang="en-US" spc="20" dirty="0">
                    <a:solidFill>
                      <a:schemeClr val="tx1"/>
                    </a:solidFill>
                    <a:latin typeface="Times New Roman"/>
                    <a:cs typeface="Times New Roman"/>
                  </a:rPr>
                  <a:t>(</a:t>
                </a:r>
                <a:r>
                  <a:rPr lang="en-US" i="1" spc="20" dirty="0">
                    <a:solidFill>
                      <a:schemeClr val="tx1"/>
                    </a:solidFill>
                    <a:latin typeface="Times New Roman"/>
                    <a:cs typeface="Times New Roman"/>
                  </a:rPr>
                  <a:t>x</a:t>
                </a:r>
                <a:r>
                  <a:rPr lang="en-US" spc="67" baseline="-25000" dirty="0">
                    <a:solidFill>
                      <a:schemeClr val="tx1"/>
                    </a:solidFill>
                    <a:latin typeface="Times New Roman"/>
                    <a:cs typeface="Times New Roman"/>
                  </a:rPr>
                  <a:t>0</a:t>
                </a:r>
                <a:r>
                  <a:rPr lang="en-US" spc="-5" dirty="0">
                    <a:solidFill>
                      <a:schemeClr val="tx1"/>
                    </a:solidFill>
                    <a:latin typeface="Times New Roman"/>
                    <a:cs typeface="Times New Roman"/>
                  </a:rPr>
                  <a:t>,</a:t>
                </a:r>
                <a:r>
                  <a:rPr lang="en-US" spc="-25" dirty="0">
                    <a:solidFill>
                      <a:schemeClr val="tx1"/>
                    </a:solidFill>
                    <a:latin typeface="Times New Roman"/>
                    <a:cs typeface="Times New Roman"/>
                  </a:rPr>
                  <a:t> </a:t>
                </a:r>
                <a:r>
                  <a:rPr lang="en-US" i="1" spc="-15" dirty="0">
                    <a:solidFill>
                      <a:schemeClr val="tx1"/>
                    </a:solidFill>
                    <a:latin typeface="Times New Roman"/>
                    <a:cs typeface="Times New Roman"/>
                  </a:rPr>
                  <a:t>y</a:t>
                </a:r>
                <a:r>
                  <a:rPr lang="en-US" spc="67" baseline="-25000" dirty="0">
                    <a:solidFill>
                      <a:schemeClr val="tx1"/>
                    </a:solidFill>
                    <a:latin typeface="Times New Roman"/>
                    <a:cs typeface="Times New Roman"/>
                  </a:rPr>
                  <a:t>0</a:t>
                </a:r>
                <a:r>
                  <a:rPr lang="en-US" spc="-5" dirty="0">
                    <a:solidFill>
                      <a:schemeClr val="tx1"/>
                    </a:solidFill>
                    <a:latin typeface="Times New Roman"/>
                    <a:cs typeface="Times New Roman"/>
                  </a:rPr>
                  <a:t>),</a:t>
                </a:r>
                <a:r>
                  <a:rPr lang="en-US" spc="95" dirty="0">
                    <a:solidFill>
                      <a:schemeClr val="tx1"/>
                    </a:solidFill>
                    <a:latin typeface="Times New Roman"/>
                    <a:cs typeface="Times New Roman"/>
                  </a:rPr>
                  <a:t> </a:t>
                </a:r>
                <a:r>
                  <a:rPr lang="en-US" spc="20" dirty="0">
                    <a:solidFill>
                      <a:schemeClr val="tx1"/>
                    </a:solidFill>
                    <a:latin typeface="Times New Roman"/>
                    <a:cs typeface="Times New Roman"/>
                  </a:rPr>
                  <a:t>(</a:t>
                </a:r>
                <a:r>
                  <a:rPr lang="en-US" i="1" spc="20" dirty="0">
                    <a:solidFill>
                      <a:schemeClr val="tx1"/>
                    </a:solidFill>
                    <a:latin typeface="Times New Roman"/>
                    <a:cs typeface="Times New Roman"/>
                  </a:rPr>
                  <a:t>x</a:t>
                </a:r>
                <a:r>
                  <a:rPr lang="en-US" spc="67" baseline="-25000" dirty="0">
                    <a:solidFill>
                      <a:schemeClr val="tx1"/>
                    </a:solidFill>
                    <a:latin typeface="Times New Roman"/>
                    <a:cs typeface="Times New Roman"/>
                  </a:rPr>
                  <a:t>1</a:t>
                </a:r>
                <a:r>
                  <a:rPr lang="en-US" spc="-5" dirty="0">
                    <a:solidFill>
                      <a:schemeClr val="tx1"/>
                    </a:solidFill>
                    <a:latin typeface="Times New Roman"/>
                    <a:cs typeface="Times New Roman"/>
                  </a:rPr>
                  <a:t>,</a:t>
                </a:r>
                <a:r>
                  <a:rPr lang="en-US" spc="-25" dirty="0">
                    <a:solidFill>
                      <a:schemeClr val="tx1"/>
                    </a:solidFill>
                    <a:latin typeface="Times New Roman"/>
                    <a:cs typeface="Times New Roman"/>
                  </a:rPr>
                  <a:t> </a:t>
                </a:r>
                <a:r>
                  <a:rPr lang="en-US" i="1" spc="-15" dirty="0">
                    <a:solidFill>
                      <a:schemeClr val="tx1"/>
                    </a:solidFill>
                    <a:latin typeface="Times New Roman"/>
                    <a:cs typeface="Times New Roman"/>
                  </a:rPr>
                  <a:t>y</a:t>
                </a:r>
                <a:r>
                  <a:rPr lang="en-US" spc="67" baseline="-25000" dirty="0">
                    <a:solidFill>
                      <a:schemeClr val="tx1"/>
                    </a:solidFill>
                    <a:latin typeface="Times New Roman"/>
                    <a:cs typeface="Times New Roman"/>
                  </a:rPr>
                  <a:t>1</a:t>
                </a:r>
                <a:r>
                  <a:rPr lang="en-US" spc="-5" dirty="0">
                    <a:solidFill>
                      <a:schemeClr val="tx1"/>
                    </a:solidFill>
                    <a:latin typeface="Times New Roman"/>
                    <a:cs typeface="Times New Roman"/>
                  </a:rPr>
                  <a:t>),</a:t>
                </a:r>
                <a:r>
                  <a:rPr lang="en-US" spc="-85" dirty="0">
                    <a:solidFill>
                      <a:schemeClr val="tx1"/>
                    </a:solidFill>
                    <a:latin typeface="Times New Roman"/>
                    <a:cs typeface="Times New Roman"/>
                  </a:rPr>
                  <a:t> </a:t>
                </a:r>
                <a:r>
                  <a:rPr lang="en-US" spc="70" dirty="0">
                    <a:solidFill>
                      <a:schemeClr val="tx1"/>
                    </a:solidFill>
                    <a:latin typeface="Verdana"/>
                    <a:cs typeface="Verdana"/>
                  </a:rPr>
                  <a:t>..</a:t>
                </a:r>
                <a:r>
                  <a:rPr lang="en-US" spc="-95" dirty="0">
                    <a:solidFill>
                      <a:schemeClr val="tx1"/>
                    </a:solidFill>
                    <a:latin typeface="Verdana"/>
                    <a:cs typeface="Verdana"/>
                  </a:rPr>
                  <a:t>.</a:t>
                </a:r>
                <a:r>
                  <a:rPr lang="en-US" i="1" spc="-185" dirty="0">
                    <a:solidFill>
                      <a:schemeClr val="tx1"/>
                    </a:solidFill>
                    <a:latin typeface="Verdana"/>
                    <a:cs typeface="Verdana"/>
                  </a:rPr>
                  <a:t> </a:t>
                </a:r>
                <a:r>
                  <a:rPr lang="en-US" spc="-5" dirty="0">
                    <a:solidFill>
                      <a:schemeClr val="tx1"/>
                    </a:solidFill>
                    <a:latin typeface="Times New Roman"/>
                    <a:cs typeface="Times New Roman"/>
                  </a:rPr>
                  <a:t>,</a:t>
                </a:r>
                <a:r>
                  <a:rPr lang="en-US" spc="-85" dirty="0">
                    <a:solidFill>
                      <a:schemeClr val="tx1"/>
                    </a:solidFill>
                    <a:latin typeface="Times New Roman"/>
                    <a:cs typeface="Times New Roman"/>
                  </a:rPr>
                  <a:t> </a:t>
                </a:r>
                <a:r>
                  <a:rPr lang="en-US" spc="20" dirty="0">
                    <a:solidFill>
                      <a:schemeClr val="tx1"/>
                    </a:solidFill>
                    <a:latin typeface="Times New Roman"/>
                    <a:cs typeface="Times New Roman"/>
                  </a:rPr>
                  <a:t>(</a:t>
                </a:r>
                <a:r>
                  <a:rPr lang="en-US" i="1" spc="70" dirty="0" err="1">
                    <a:solidFill>
                      <a:schemeClr val="tx1"/>
                    </a:solidFill>
                    <a:latin typeface="Times New Roman"/>
                    <a:cs typeface="Times New Roman"/>
                  </a:rPr>
                  <a:t>x</a:t>
                </a:r>
                <a:r>
                  <a:rPr lang="en-US" i="1" baseline="-25000" dirty="0" err="1">
                    <a:solidFill>
                      <a:schemeClr val="tx1"/>
                    </a:solidFill>
                    <a:latin typeface="Times New Roman"/>
                    <a:cs typeface="Times New Roman"/>
                  </a:rPr>
                  <a:t>N</a:t>
                </a:r>
                <a:r>
                  <a:rPr lang="en-US" i="1" spc="-75" baseline="-11111" dirty="0">
                    <a:solidFill>
                      <a:schemeClr val="tx1"/>
                    </a:solidFill>
                    <a:latin typeface="Times New Roman"/>
                    <a:cs typeface="Times New Roman"/>
                  </a:rPr>
                  <a:t> </a:t>
                </a:r>
                <a:r>
                  <a:rPr lang="en-US" spc="-5" dirty="0">
                    <a:solidFill>
                      <a:schemeClr val="tx1"/>
                    </a:solidFill>
                    <a:latin typeface="Times New Roman"/>
                    <a:cs typeface="Times New Roman"/>
                  </a:rPr>
                  <a:t>,</a:t>
                </a:r>
                <a:r>
                  <a:rPr lang="en-US" spc="-25" dirty="0">
                    <a:solidFill>
                      <a:schemeClr val="tx1"/>
                    </a:solidFill>
                    <a:latin typeface="Times New Roman"/>
                    <a:cs typeface="Times New Roman"/>
                  </a:rPr>
                  <a:t> </a:t>
                </a:r>
                <a:r>
                  <a:rPr lang="en-US" i="1" spc="30" dirty="0" err="1">
                    <a:solidFill>
                      <a:schemeClr val="tx1"/>
                    </a:solidFill>
                    <a:latin typeface="Times New Roman"/>
                    <a:cs typeface="Times New Roman"/>
                  </a:rPr>
                  <a:t>y</a:t>
                </a:r>
                <a:r>
                  <a:rPr lang="en-US" i="1" baseline="-25000" dirty="0" err="1">
                    <a:solidFill>
                      <a:schemeClr val="tx1"/>
                    </a:solidFill>
                    <a:latin typeface="Times New Roman"/>
                    <a:cs typeface="Times New Roman"/>
                  </a:rPr>
                  <a:t>N</a:t>
                </a:r>
                <a:r>
                  <a:rPr lang="en-US" i="1" spc="-75" baseline="-11111" dirty="0">
                    <a:solidFill>
                      <a:schemeClr val="tx1"/>
                    </a:solidFill>
                    <a:latin typeface="Times New Roman"/>
                    <a:cs typeface="Times New Roman"/>
                  </a:rPr>
                  <a:t> </a:t>
                </a:r>
                <a:r>
                  <a:rPr lang="en-US" spc="-5" dirty="0">
                    <a:solidFill>
                      <a:schemeClr val="tx1"/>
                    </a:solidFill>
                    <a:latin typeface="Times New Roman"/>
                    <a:cs typeface="Times New Roman"/>
                  </a:rPr>
                  <a:t>)</a:t>
                </a:r>
                <a:r>
                  <a:rPr lang="en-US" spc="95" dirty="0">
                    <a:solidFill>
                      <a:schemeClr val="tx1"/>
                    </a:solidFill>
                    <a:latin typeface="Times New Roman"/>
                    <a:cs typeface="Times New Roman"/>
                  </a:rPr>
                  <a:t> </a:t>
                </a:r>
                <a:r>
                  <a:rPr lang="en-US" spc="-5" dirty="0">
                    <a:solidFill>
                      <a:schemeClr val="tx1"/>
                    </a:solidFill>
                    <a:latin typeface="Times New Roman"/>
                    <a:cs typeface="Times New Roman"/>
                  </a:rPr>
                  <a:t>with</a:t>
                </a:r>
                <a:r>
                  <a:rPr lang="en-US" spc="95" dirty="0">
                    <a:solidFill>
                      <a:schemeClr val="tx1"/>
                    </a:solidFill>
                    <a:latin typeface="Times New Roman"/>
                    <a:cs typeface="Times New Roman"/>
                  </a:rPr>
                  <a:t> </a:t>
                </a:r>
                <a:r>
                  <a:rPr lang="en-US" spc="-5" dirty="0">
                    <a:solidFill>
                      <a:schemeClr val="tx1"/>
                    </a:solidFill>
                    <a:latin typeface="Times New Roman"/>
                    <a:cs typeface="Times New Roman"/>
                  </a:rPr>
                  <a:t>line</a:t>
                </a:r>
                <a:r>
                  <a:rPr lang="en-US" spc="95" dirty="0">
                    <a:solidFill>
                      <a:schemeClr val="tx1"/>
                    </a:solidFill>
                    <a:latin typeface="Times New Roman"/>
                    <a:cs typeface="Times New Roman"/>
                  </a:rPr>
                  <a:t> </a:t>
                </a:r>
                <a:r>
                  <a:rPr lang="en-US" spc="-5" dirty="0">
                    <a:solidFill>
                      <a:schemeClr val="tx1"/>
                    </a:solidFill>
                    <a:latin typeface="Times New Roman"/>
                    <a:cs typeface="Times New Roman"/>
                  </a:rPr>
                  <a:t>segments,</a:t>
                </a:r>
                <a:r>
                  <a:rPr lang="en-US" spc="95" dirty="0">
                    <a:solidFill>
                      <a:schemeClr val="tx1"/>
                    </a:solidFill>
                    <a:latin typeface="Times New Roman"/>
                    <a:cs typeface="Times New Roman"/>
                  </a:rPr>
                  <a:t> </a:t>
                </a:r>
                <a:r>
                  <a:rPr lang="en-US" spc="-5" dirty="0">
                    <a:solidFill>
                      <a:schemeClr val="tx1"/>
                    </a:solidFill>
                    <a:latin typeface="Times New Roman"/>
                    <a:cs typeface="Times New Roman"/>
                  </a:rPr>
                  <a:t>as</a:t>
                </a:r>
                <a:r>
                  <a:rPr lang="en-US" spc="95" dirty="0">
                    <a:solidFill>
                      <a:schemeClr val="tx1"/>
                    </a:solidFill>
                    <a:latin typeface="Times New Roman"/>
                    <a:cs typeface="Times New Roman"/>
                  </a:rPr>
                  <a:t> </a:t>
                </a:r>
                <a:r>
                  <a:rPr lang="en-US" spc="-5" dirty="0">
                    <a:solidFill>
                      <a:schemeClr val="tx1"/>
                    </a:solidFill>
                    <a:latin typeface="Times New Roman"/>
                    <a:cs typeface="Times New Roman"/>
                  </a:rPr>
                  <a:t>in </a:t>
                </a:r>
                <a:r>
                  <a:rPr lang="en-US" spc="-10" dirty="0">
                    <a:solidFill>
                      <a:schemeClr val="tx1"/>
                    </a:solidFill>
                    <a:latin typeface="Times New Roman"/>
                    <a:cs typeface="Times New Roman"/>
                  </a:rPr>
                  <a:t>Figur</a:t>
                </a:r>
                <a:r>
                  <a:rPr lang="en-US" spc="-5" dirty="0">
                    <a:solidFill>
                      <a:schemeClr val="tx1"/>
                    </a:solidFill>
                    <a:latin typeface="Times New Roman"/>
                    <a:cs typeface="Times New Roman"/>
                  </a:rPr>
                  <a:t>e </a:t>
                </a:r>
                <a:r>
                  <a:rPr lang="en-US" spc="-10" dirty="0">
                    <a:solidFill>
                      <a:schemeClr val="tx1"/>
                    </a:solidFill>
                    <a:latin typeface="Times New Roman"/>
                    <a:cs typeface="Times New Roman"/>
                  </a:rPr>
                  <a:t>4 on the next slide</a:t>
                </a:r>
                <a:r>
                  <a:rPr lang="en-US" spc="-5" dirty="0">
                    <a:solidFill>
                      <a:schemeClr val="tx1"/>
                    </a:solidFill>
                    <a:latin typeface="Times New Roman"/>
                    <a:cs typeface="Times New Roman"/>
                  </a:rPr>
                  <a:t>. </a:t>
                </a:r>
                <a:r>
                  <a:rPr lang="en-US" spc="-15" dirty="0">
                    <a:solidFill>
                      <a:schemeClr val="tx1"/>
                    </a:solidFill>
                    <a:latin typeface="Times New Roman"/>
                    <a:cs typeface="Times New Roman"/>
                  </a:rPr>
                  <a:t>Th</a:t>
                </a:r>
                <a:r>
                  <a:rPr lang="en-US" spc="-5" dirty="0">
                    <a:solidFill>
                      <a:schemeClr val="tx1"/>
                    </a:solidFill>
                    <a:latin typeface="Times New Roman"/>
                    <a:cs typeface="Times New Roman"/>
                  </a:rPr>
                  <a:t>e </a:t>
                </a:r>
                <a:r>
                  <a:rPr lang="en-US" spc="-10" dirty="0">
                    <a:solidFill>
                      <a:schemeClr val="tx1"/>
                    </a:solidFill>
                    <a:latin typeface="Times New Roman"/>
                    <a:cs typeface="Times New Roman"/>
                  </a:rPr>
                  <a:t>are</a:t>
                </a:r>
                <a:r>
                  <a:rPr lang="en-US" spc="-5" dirty="0">
                    <a:solidFill>
                      <a:schemeClr val="tx1"/>
                    </a:solidFill>
                    <a:latin typeface="Times New Roman"/>
                    <a:cs typeface="Times New Roman"/>
                  </a:rPr>
                  <a:t>a </a:t>
                </a:r>
                <a:r>
                  <a:rPr lang="en-US" spc="-10" dirty="0">
                    <a:solidFill>
                      <a:schemeClr val="tx1"/>
                    </a:solidFill>
                    <a:latin typeface="Times New Roman"/>
                    <a:cs typeface="Times New Roman"/>
                  </a:rPr>
                  <a:t>o</a:t>
                </a:r>
                <a:r>
                  <a:rPr lang="en-US" spc="-5" dirty="0">
                    <a:solidFill>
                      <a:schemeClr val="tx1"/>
                    </a:solidFill>
                    <a:latin typeface="Times New Roman"/>
                    <a:cs typeface="Times New Roman"/>
                  </a:rPr>
                  <a:t>f </a:t>
                </a:r>
                <a:r>
                  <a:rPr lang="en-US" spc="-10" dirty="0">
                    <a:solidFill>
                      <a:schemeClr val="tx1"/>
                    </a:solidFill>
                    <a:latin typeface="Times New Roman"/>
                    <a:cs typeface="Times New Roman"/>
                  </a:rPr>
                  <a:t>th</a:t>
                </a:r>
                <a:r>
                  <a:rPr lang="en-US" spc="-5" dirty="0">
                    <a:solidFill>
                      <a:schemeClr val="tx1"/>
                    </a:solidFill>
                    <a:latin typeface="Times New Roman"/>
                    <a:cs typeface="Times New Roman"/>
                  </a:rPr>
                  <a:t>e</a:t>
                </a:r>
                <a:r>
                  <a:rPr lang="en-US" dirty="0">
                    <a:solidFill>
                      <a:schemeClr val="tx1"/>
                    </a:solidFill>
                    <a:latin typeface="Times New Roman"/>
                    <a:cs typeface="Times New Roman"/>
                  </a:rPr>
                  <a:t> </a:t>
                </a:r>
                <a:r>
                  <a:rPr lang="en-US" i="1" spc="-5" dirty="0" err="1">
                    <a:solidFill>
                      <a:schemeClr val="tx1"/>
                    </a:solidFill>
                    <a:latin typeface="Times New Roman"/>
                    <a:cs typeface="Times New Roman"/>
                  </a:rPr>
                  <a:t>j</a:t>
                </a:r>
                <a:r>
                  <a:rPr lang="en-US" spc="-5" dirty="0" err="1">
                    <a:solidFill>
                      <a:schemeClr val="tx1"/>
                    </a:solidFill>
                    <a:latin typeface="Times New Roman"/>
                    <a:cs typeface="Times New Roman"/>
                  </a:rPr>
                  <a:t>th</a:t>
                </a:r>
                <a:r>
                  <a:rPr lang="en-US" spc="-5" dirty="0">
                    <a:solidFill>
                      <a:schemeClr val="tx1"/>
                    </a:solidFill>
                    <a:latin typeface="Times New Roman"/>
                    <a:cs typeface="Times New Roman"/>
                  </a:rPr>
                  <a:t> trapezoid is </a:t>
                </a:r>
                <a14:m>
                  <m:oMath xmlns:m="http://schemas.openxmlformats.org/officeDocument/2006/math">
                    <m:f>
                      <m:fPr>
                        <m:ctrlPr>
                          <a:rPr lang="en-US" i="1" smtClean="0">
                            <a:solidFill>
                              <a:schemeClr val="tx1"/>
                            </a:solidFill>
                            <a:latin typeface="Cambria Math" panose="02040503050406030204" pitchFamily="18" charset="0"/>
                            <a:cs typeface="Times New Roman"/>
                          </a:rPr>
                        </m:ctrlPr>
                      </m:fPr>
                      <m:num>
                        <m:r>
                          <a:rPr lang="en-US" b="0" i="1" smtClean="0">
                            <a:solidFill>
                              <a:schemeClr val="tx1"/>
                            </a:solidFill>
                            <a:latin typeface="Cambria Math" panose="02040503050406030204" pitchFamily="18" charset="0"/>
                            <a:cs typeface="Times New Roman"/>
                          </a:rPr>
                          <m:t>1</m:t>
                        </m:r>
                      </m:num>
                      <m:den>
                        <m:r>
                          <a:rPr lang="en-US" b="0" i="1" smtClean="0">
                            <a:solidFill>
                              <a:schemeClr val="tx1"/>
                            </a:solidFill>
                            <a:latin typeface="Cambria Math" panose="02040503050406030204" pitchFamily="18" charset="0"/>
                            <a:cs typeface="Times New Roman"/>
                          </a:rPr>
                          <m:t>2</m:t>
                        </m:r>
                      </m:den>
                    </m:f>
                    <m:r>
                      <a:rPr lang="en-US" i="1" smtClean="0">
                        <a:solidFill>
                          <a:schemeClr val="tx1"/>
                        </a:solidFill>
                        <a:latin typeface="Cambria Math" panose="02040503050406030204" pitchFamily="18" charset="0"/>
                        <a:ea typeface="Cambria Math" panose="02040503050406030204" pitchFamily="18" charset="0"/>
                        <a:cs typeface="Times New Roman"/>
                      </a:rPr>
                      <m:t>∆</m:t>
                    </m:r>
                    <m:r>
                      <a:rPr lang="en-US" b="0" i="1" smtClean="0">
                        <a:solidFill>
                          <a:schemeClr val="tx1"/>
                        </a:solidFill>
                        <a:latin typeface="Cambria Math" panose="02040503050406030204" pitchFamily="18" charset="0"/>
                        <a:ea typeface="Cambria Math" panose="02040503050406030204" pitchFamily="18" charset="0"/>
                        <a:cs typeface="Times New Roman"/>
                      </a:rPr>
                      <m:t>𝑥</m:t>
                    </m:r>
                    <m:r>
                      <a:rPr lang="en-US" b="0" i="1" smtClean="0">
                        <a:solidFill>
                          <a:schemeClr val="tx1"/>
                        </a:solidFill>
                        <a:latin typeface="Cambria Math" panose="02040503050406030204" pitchFamily="18" charset="0"/>
                        <a:ea typeface="Cambria Math" panose="02040503050406030204" pitchFamily="18" charset="0"/>
                        <a:cs typeface="Times New Roman"/>
                      </a:rPr>
                      <m:t>(</m:t>
                    </m:r>
                    <m:sSub>
                      <m:sSubPr>
                        <m:ctrlPr>
                          <a:rPr lang="en-US" b="0" i="1" smtClean="0">
                            <a:solidFill>
                              <a:schemeClr val="tx1"/>
                            </a:solidFill>
                            <a:latin typeface="Cambria Math" panose="02040503050406030204" pitchFamily="18" charset="0"/>
                            <a:ea typeface="Cambria Math" panose="02040503050406030204" pitchFamily="18" charset="0"/>
                            <a:cs typeface="Times New Roman"/>
                          </a:rPr>
                        </m:ctrlPr>
                      </m:sSubPr>
                      <m:e>
                        <m:r>
                          <a:rPr lang="en-US" b="0" i="1" smtClean="0">
                            <a:solidFill>
                              <a:schemeClr val="tx1"/>
                            </a:solidFill>
                            <a:latin typeface="Cambria Math" panose="02040503050406030204" pitchFamily="18" charset="0"/>
                            <a:ea typeface="Cambria Math" panose="02040503050406030204" pitchFamily="18" charset="0"/>
                            <a:cs typeface="Times New Roman"/>
                          </a:rPr>
                          <m:t>𝑦</m:t>
                        </m:r>
                      </m:e>
                      <m:sub>
                        <m:r>
                          <a:rPr lang="en-US" b="0" i="1" smtClean="0">
                            <a:solidFill>
                              <a:schemeClr val="tx1"/>
                            </a:solidFill>
                            <a:latin typeface="Cambria Math" panose="02040503050406030204" pitchFamily="18" charset="0"/>
                            <a:ea typeface="Cambria Math" panose="02040503050406030204" pitchFamily="18" charset="0"/>
                            <a:cs typeface="Times New Roman"/>
                          </a:rPr>
                          <m:t>𝑗</m:t>
                        </m:r>
                        <m:r>
                          <a:rPr lang="en-US" b="0" i="1" smtClean="0">
                            <a:solidFill>
                              <a:schemeClr val="tx1"/>
                            </a:solidFill>
                            <a:latin typeface="Cambria Math" panose="02040503050406030204" pitchFamily="18" charset="0"/>
                            <a:ea typeface="Cambria Math" panose="02040503050406030204" pitchFamily="18" charset="0"/>
                            <a:cs typeface="Times New Roman"/>
                          </a:rPr>
                          <m:t>−1</m:t>
                        </m:r>
                      </m:sub>
                    </m:sSub>
                    <m:r>
                      <a:rPr lang="en-US" b="0" i="1" smtClean="0">
                        <a:solidFill>
                          <a:schemeClr val="tx1"/>
                        </a:solidFill>
                        <a:latin typeface="Cambria Math" panose="02040503050406030204" pitchFamily="18" charset="0"/>
                        <a:ea typeface="Cambria Math" panose="02040503050406030204" pitchFamily="18" charset="0"/>
                        <a:cs typeface="Times New Roman"/>
                      </a:rPr>
                      <m:t>+</m:t>
                    </m:r>
                    <m:sSub>
                      <m:sSubPr>
                        <m:ctrlPr>
                          <a:rPr lang="en-US" b="0" i="1" smtClean="0">
                            <a:solidFill>
                              <a:schemeClr val="tx1"/>
                            </a:solidFill>
                            <a:latin typeface="Cambria Math" panose="02040503050406030204" pitchFamily="18" charset="0"/>
                            <a:ea typeface="Cambria Math" panose="02040503050406030204" pitchFamily="18" charset="0"/>
                            <a:cs typeface="Times New Roman"/>
                          </a:rPr>
                        </m:ctrlPr>
                      </m:sSubPr>
                      <m:e>
                        <m:r>
                          <a:rPr lang="en-US" b="0" i="1" smtClean="0">
                            <a:solidFill>
                              <a:schemeClr val="tx1"/>
                            </a:solidFill>
                            <a:latin typeface="Cambria Math" panose="02040503050406030204" pitchFamily="18" charset="0"/>
                            <a:ea typeface="Cambria Math" panose="02040503050406030204" pitchFamily="18" charset="0"/>
                            <a:cs typeface="Times New Roman"/>
                          </a:rPr>
                          <m:t>𝑦</m:t>
                        </m:r>
                      </m:e>
                      <m:sub>
                        <m:r>
                          <a:rPr lang="en-US" b="0" i="1" smtClean="0">
                            <a:solidFill>
                              <a:schemeClr val="tx1"/>
                            </a:solidFill>
                            <a:latin typeface="Cambria Math" panose="02040503050406030204" pitchFamily="18" charset="0"/>
                            <a:ea typeface="Cambria Math" panose="02040503050406030204" pitchFamily="18" charset="0"/>
                            <a:cs typeface="Times New Roman"/>
                          </a:rPr>
                          <m:t>𝑗</m:t>
                        </m:r>
                      </m:sub>
                    </m:sSub>
                    <m:r>
                      <a:rPr lang="en-US" b="0" i="1" smtClean="0">
                        <a:solidFill>
                          <a:schemeClr val="tx1"/>
                        </a:solidFill>
                        <a:latin typeface="Cambria Math" panose="02040503050406030204" pitchFamily="18" charset="0"/>
                        <a:ea typeface="Cambria Math" panose="02040503050406030204" pitchFamily="18" charset="0"/>
                        <a:cs typeface="Times New Roman"/>
                      </a:rPr>
                      <m:t>)</m:t>
                    </m:r>
                  </m:oMath>
                </a14:m>
                <a:r>
                  <a:rPr lang="en-US" spc="-5" dirty="0">
                    <a:solidFill>
                      <a:schemeClr val="tx1"/>
                    </a:solidFill>
                    <a:latin typeface="Times New Roman"/>
                    <a:cs typeface="Times New Roman"/>
                  </a:rPr>
                  <a:t> ), </a:t>
                </a:r>
                <a:r>
                  <a:rPr lang="en-US" spc="-10" dirty="0">
                    <a:solidFill>
                      <a:schemeClr val="tx1"/>
                    </a:solidFill>
                    <a:latin typeface="Times New Roman"/>
                    <a:cs typeface="Times New Roman"/>
                  </a:rPr>
                  <a:t>an</a:t>
                </a:r>
                <a:r>
                  <a:rPr lang="en-US" spc="-5" dirty="0">
                    <a:solidFill>
                      <a:schemeClr val="tx1"/>
                    </a:solidFill>
                    <a:latin typeface="Times New Roman"/>
                    <a:cs typeface="Times New Roman"/>
                  </a:rPr>
                  <a:t>d </a:t>
                </a:r>
                <a:r>
                  <a:rPr lang="en-US" spc="-10" dirty="0">
                    <a:solidFill>
                      <a:schemeClr val="tx1"/>
                    </a:solidFill>
                    <a:latin typeface="Times New Roman"/>
                    <a:cs typeface="Times New Roman"/>
                  </a:rPr>
                  <a:t>therefore</a:t>
                </a:r>
                <a:r>
                  <a:rPr lang="es-ES" spc="-5" dirty="0">
                    <a:solidFill>
                      <a:schemeClr val="tx1"/>
                    </a:solidFill>
                    <a:latin typeface="Times New Roman"/>
                    <a:cs typeface="Times New Roman"/>
                  </a:rPr>
                  <a:t> </a:t>
                </a:r>
                <a:endParaRPr lang="es-ES" dirty="0">
                  <a:solidFill>
                    <a:schemeClr val="tx1"/>
                  </a:solidFill>
                  <a:latin typeface="Times New Roman"/>
                  <a:cs typeface="Times New Roman"/>
                </a:endParaRPr>
              </a:p>
              <a:p>
                <a:pPr marL="0" indent="0" algn="ctr">
                  <a:lnSpc>
                    <a:spcPct val="100000"/>
                  </a:lnSpc>
                  <a:buNone/>
                </a:pPr>
                <a:r>
                  <a:rPr lang="es-ES" i="1" dirty="0">
                    <a:solidFill>
                      <a:schemeClr val="tx1"/>
                    </a:solidFill>
                    <a:latin typeface="Times New Roman"/>
                    <a:cs typeface="Times New Roman"/>
                  </a:rPr>
                  <a:t>T</a:t>
                </a:r>
                <a:r>
                  <a:rPr lang="es-ES" i="1" baseline="-11111" dirty="0">
                    <a:solidFill>
                      <a:schemeClr val="tx1"/>
                    </a:solidFill>
                    <a:latin typeface="Times New Roman"/>
                    <a:cs typeface="Times New Roman"/>
                  </a:rPr>
                  <a:t>N </a:t>
                </a:r>
                <a:r>
                  <a:rPr lang="es-ES" spc="-25" dirty="0">
                    <a:solidFill>
                      <a:schemeClr val="tx1"/>
                    </a:solidFill>
                    <a:latin typeface="Lucida Sans Unicode"/>
                    <a:cs typeface="Lucida Sans Unicode"/>
                  </a:rPr>
                  <a:t>=</a:t>
                </a:r>
                <a:r>
                  <a:rPr lang="es-ES" spc="75" dirty="0">
                    <a:solidFill>
                      <a:schemeClr val="tx1"/>
                    </a:solidFill>
                    <a:latin typeface="Lucida Sans Unicode"/>
                    <a:cs typeface="Lucida Sans Unicode"/>
                  </a:rPr>
                  <a:t> </a:t>
                </a:r>
                <a14:m>
                  <m:oMath xmlns:m="http://schemas.openxmlformats.org/officeDocument/2006/math">
                    <m:f>
                      <m:fPr>
                        <m:ctrlPr>
                          <a:rPr lang="es-ES" i="1" spc="75" smtClean="0">
                            <a:solidFill>
                              <a:schemeClr val="tx1"/>
                            </a:solidFill>
                            <a:latin typeface="Cambria Math" panose="02040503050406030204" pitchFamily="18" charset="0"/>
                            <a:cs typeface="Lucida Sans Unicode"/>
                          </a:rPr>
                        </m:ctrlPr>
                      </m:fPr>
                      <m:num>
                        <m:r>
                          <a:rPr lang="en-US" b="0" i="1" spc="75" smtClean="0">
                            <a:solidFill>
                              <a:schemeClr val="tx1"/>
                            </a:solidFill>
                            <a:latin typeface="Cambria Math" panose="02040503050406030204" pitchFamily="18" charset="0"/>
                            <a:cs typeface="Lucida Sans Unicode"/>
                          </a:rPr>
                          <m:t>1</m:t>
                        </m:r>
                      </m:num>
                      <m:den>
                        <m:r>
                          <a:rPr lang="en-US" b="0" i="1" spc="75" smtClean="0">
                            <a:solidFill>
                              <a:schemeClr val="tx1"/>
                            </a:solidFill>
                            <a:latin typeface="Cambria Math" panose="02040503050406030204" pitchFamily="18" charset="0"/>
                            <a:cs typeface="Lucida Sans Unicode"/>
                          </a:rPr>
                          <m:t>2</m:t>
                        </m:r>
                      </m:den>
                    </m:f>
                  </m:oMath>
                </a14:m>
                <a:r>
                  <a:rPr lang="es-ES" spc="-195" baseline="-38888" dirty="0">
                    <a:solidFill>
                      <a:schemeClr val="tx1"/>
                    </a:solidFill>
                    <a:latin typeface="Times New Roman"/>
                    <a:cs typeface="Times New Roman"/>
                  </a:rPr>
                  <a:t> </a:t>
                </a:r>
                <a:r>
                  <a:rPr lang="es-ES" spc="-105" dirty="0">
                    <a:solidFill>
                      <a:schemeClr val="tx1"/>
                    </a:solidFill>
                    <a:latin typeface="Cambria Math" panose="02040503050406030204" pitchFamily="18" charset="0"/>
                    <a:ea typeface="Cambria Math" panose="02040503050406030204" pitchFamily="18" charset="0"/>
                    <a:cs typeface="Verdana"/>
                  </a:rPr>
                  <a:t>∆ </a:t>
                </a:r>
                <a:r>
                  <a:rPr lang="es-ES" i="1" spc="-5" dirty="0">
                    <a:solidFill>
                      <a:schemeClr val="tx1"/>
                    </a:solidFill>
                    <a:latin typeface="Times New Roman"/>
                    <a:cs typeface="Times New Roman"/>
                  </a:rPr>
                  <a:t>x</a:t>
                </a:r>
                <a:r>
                  <a:rPr lang="es-ES" i="1" spc="-165" dirty="0">
                    <a:solidFill>
                      <a:schemeClr val="tx1"/>
                    </a:solidFill>
                    <a:latin typeface="Times New Roman"/>
                    <a:cs typeface="Times New Roman"/>
                  </a:rPr>
                  <a:t> </a:t>
                </a:r>
                <a:r>
                  <a:rPr lang="es-ES" spc="50" dirty="0">
                    <a:solidFill>
                      <a:schemeClr val="tx1"/>
                    </a:solidFill>
                    <a:latin typeface="Times New Roman"/>
                    <a:cs typeface="Times New Roman"/>
                  </a:rPr>
                  <a:t>(</a:t>
                </a:r>
                <a:r>
                  <a:rPr lang="es-ES" i="1" spc="-15" dirty="0">
                    <a:solidFill>
                      <a:schemeClr val="tx1"/>
                    </a:solidFill>
                    <a:latin typeface="Times New Roman"/>
                    <a:cs typeface="Times New Roman"/>
                  </a:rPr>
                  <a:t>y</a:t>
                </a:r>
                <a:r>
                  <a:rPr lang="es-ES" baseline="-25000" dirty="0">
                    <a:solidFill>
                      <a:schemeClr val="tx1"/>
                    </a:solidFill>
                    <a:latin typeface="Times New Roman"/>
                    <a:cs typeface="Times New Roman"/>
                  </a:rPr>
                  <a:t>0</a:t>
                </a:r>
                <a:r>
                  <a:rPr lang="es-ES" spc="120" baseline="-11111" dirty="0">
                    <a:solidFill>
                      <a:schemeClr val="tx1"/>
                    </a:solidFill>
                    <a:latin typeface="Times New Roman"/>
                    <a:cs typeface="Times New Roman"/>
                  </a:rPr>
                  <a:t> </a:t>
                </a:r>
                <a:r>
                  <a:rPr lang="es-ES" spc="-25" dirty="0">
                    <a:solidFill>
                      <a:schemeClr val="tx1"/>
                    </a:solidFill>
                    <a:latin typeface="Lucida Sans Unicode"/>
                    <a:cs typeface="Lucida Sans Unicode"/>
                  </a:rPr>
                  <a:t>+</a:t>
                </a:r>
                <a:r>
                  <a:rPr lang="es-ES" spc="-35" dirty="0">
                    <a:solidFill>
                      <a:schemeClr val="tx1"/>
                    </a:solidFill>
                    <a:latin typeface="Lucida Sans Unicode"/>
                    <a:cs typeface="Lucida Sans Unicode"/>
                  </a:rPr>
                  <a:t> </a:t>
                </a:r>
                <a:r>
                  <a:rPr lang="es-ES" i="1" spc="-15" dirty="0">
                    <a:solidFill>
                      <a:schemeClr val="tx1"/>
                    </a:solidFill>
                    <a:latin typeface="Times New Roman"/>
                    <a:cs typeface="Times New Roman"/>
                  </a:rPr>
                  <a:t>y</a:t>
                </a:r>
                <a:r>
                  <a:rPr lang="es-ES" spc="75" baseline="-25000" dirty="0">
                    <a:solidFill>
                      <a:schemeClr val="tx1"/>
                    </a:solidFill>
                    <a:latin typeface="Times New Roman"/>
                    <a:cs typeface="Times New Roman"/>
                  </a:rPr>
                  <a:t>1</a:t>
                </a:r>
                <a:r>
                  <a:rPr lang="es-ES" spc="-5" dirty="0">
                    <a:solidFill>
                      <a:schemeClr val="tx1"/>
                    </a:solidFill>
                    <a:latin typeface="Times New Roman"/>
                    <a:cs typeface="Times New Roman"/>
                  </a:rPr>
                  <a:t>)</a:t>
                </a:r>
                <a:r>
                  <a:rPr lang="es-ES" spc="-30" dirty="0">
                    <a:solidFill>
                      <a:schemeClr val="tx1"/>
                    </a:solidFill>
                    <a:latin typeface="Times New Roman"/>
                    <a:cs typeface="Times New Roman"/>
                  </a:rPr>
                  <a:t> </a:t>
                </a:r>
                <a:r>
                  <a:rPr lang="es-ES" spc="-25" dirty="0">
                    <a:solidFill>
                      <a:schemeClr val="tx1"/>
                    </a:solidFill>
                    <a:latin typeface="Lucida Sans Unicode"/>
                    <a:cs typeface="Lucida Sans Unicode"/>
                  </a:rPr>
                  <a:t>+</a:t>
                </a:r>
                <a:r>
                  <a:rPr lang="es-ES" spc="20" dirty="0">
                    <a:solidFill>
                      <a:schemeClr val="tx1"/>
                    </a:solidFill>
                    <a:latin typeface="Lucida Sans Unicode"/>
                    <a:cs typeface="Lucida Sans Unicode"/>
                  </a:rPr>
                  <a:t> </a:t>
                </a:r>
                <a14:m>
                  <m:oMath xmlns:m="http://schemas.openxmlformats.org/officeDocument/2006/math">
                    <m:f>
                      <m:fPr>
                        <m:ctrlPr>
                          <a:rPr lang="es-ES" i="1" spc="20" smtClean="0">
                            <a:solidFill>
                              <a:schemeClr val="tx1"/>
                            </a:solidFill>
                            <a:latin typeface="Cambria Math" panose="02040503050406030204" pitchFamily="18" charset="0"/>
                            <a:cs typeface="Lucida Sans Unicode"/>
                          </a:rPr>
                        </m:ctrlPr>
                      </m:fPr>
                      <m:num>
                        <m:r>
                          <a:rPr lang="en-US" b="0" i="1" spc="20" smtClean="0">
                            <a:solidFill>
                              <a:schemeClr val="tx1"/>
                            </a:solidFill>
                            <a:latin typeface="Cambria Math" panose="02040503050406030204" pitchFamily="18" charset="0"/>
                            <a:cs typeface="Lucida Sans Unicode"/>
                          </a:rPr>
                          <m:t>1</m:t>
                        </m:r>
                      </m:num>
                      <m:den>
                        <m:r>
                          <a:rPr lang="en-US" b="0" i="1" spc="20" smtClean="0">
                            <a:solidFill>
                              <a:schemeClr val="tx1"/>
                            </a:solidFill>
                            <a:latin typeface="Cambria Math" panose="02040503050406030204" pitchFamily="18" charset="0"/>
                            <a:cs typeface="Lucida Sans Unicode"/>
                          </a:rPr>
                          <m:t>2</m:t>
                        </m:r>
                      </m:den>
                    </m:f>
                  </m:oMath>
                </a14:m>
                <a:r>
                  <a:rPr lang="es-ES" spc="-195" baseline="-38888" dirty="0">
                    <a:solidFill>
                      <a:schemeClr val="tx1"/>
                    </a:solidFill>
                    <a:latin typeface="Times New Roman"/>
                    <a:cs typeface="Times New Roman"/>
                  </a:rPr>
                  <a:t> </a:t>
                </a:r>
                <a:r>
                  <a:rPr lang="es-ES" spc="-105" dirty="0">
                    <a:solidFill>
                      <a:schemeClr val="tx1"/>
                    </a:solidFill>
                    <a:latin typeface="Cambria Math" panose="02040503050406030204" pitchFamily="18" charset="0"/>
                    <a:ea typeface="Cambria Math" panose="02040503050406030204" pitchFamily="18" charset="0"/>
                    <a:cs typeface="Verdana"/>
                  </a:rPr>
                  <a:t>∆</a:t>
                </a:r>
                <a:r>
                  <a:rPr lang="es-ES" i="1" spc="-105" dirty="0">
                    <a:solidFill>
                      <a:schemeClr val="tx1"/>
                    </a:solidFill>
                    <a:latin typeface="Cambria Math" panose="02040503050406030204" pitchFamily="18" charset="0"/>
                    <a:ea typeface="Cambria Math" panose="02040503050406030204" pitchFamily="18" charset="0"/>
                    <a:cs typeface="Verdana"/>
                  </a:rPr>
                  <a:t> </a:t>
                </a:r>
                <a:r>
                  <a:rPr lang="es-ES" i="1" spc="-5" dirty="0">
                    <a:solidFill>
                      <a:schemeClr val="tx1"/>
                    </a:solidFill>
                    <a:latin typeface="Times New Roman"/>
                    <a:cs typeface="Times New Roman"/>
                  </a:rPr>
                  <a:t>x</a:t>
                </a:r>
                <a:r>
                  <a:rPr lang="es-ES" i="1" spc="-165" dirty="0">
                    <a:solidFill>
                      <a:schemeClr val="tx1"/>
                    </a:solidFill>
                    <a:latin typeface="Times New Roman"/>
                    <a:cs typeface="Times New Roman"/>
                  </a:rPr>
                  <a:t> </a:t>
                </a:r>
                <a:r>
                  <a:rPr lang="es-ES" spc="50" dirty="0">
                    <a:solidFill>
                      <a:schemeClr val="tx1"/>
                    </a:solidFill>
                    <a:latin typeface="Times New Roman"/>
                    <a:cs typeface="Times New Roman"/>
                  </a:rPr>
                  <a:t>(</a:t>
                </a:r>
                <a:r>
                  <a:rPr lang="es-ES" i="1" spc="-15" dirty="0">
                    <a:solidFill>
                      <a:schemeClr val="tx1"/>
                    </a:solidFill>
                    <a:latin typeface="Times New Roman"/>
                    <a:cs typeface="Times New Roman"/>
                  </a:rPr>
                  <a:t>y</a:t>
                </a:r>
                <a:r>
                  <a:rPr lang="es-ES" baseline="-25000" dirty="0">
                    <a:solidFill>
                      <a:schemeClr val="tx1"/>
                    </a:solidFill>
                    <a:latin typeface="Times New Roman"/>
                    <a:cs typeface="Times New Roman"/>
                  </a:rPr>
                  <a:t>1</a:t>
                </a:r>
                <a:r>
                  <a:rPr lang="es-ES" spc="120" baseline="-11111" dirty="0">
                    <a:solidFill>
                      <a:schemeClr val="tx1"/>
                    </a:solidFill>
                    <a:latin typeface="Times New Roman"/>
                    <a:cs typeface="Times New Roman"/>
                  </a:rPr>
                  <a:t> </a:t>
                </a:r>
                <a:r>
                  <a:rPr lang="es-ES" spc="-25" dirty="0">
                    <a:solidFill>
                      <a:schemeClr val="tx1"/>
                    </a:solidFill>
                    <a:latin typeface="Lucida Sans Unicode"/>
                    <a:cs typeface="Lucida Sans Unicode"/>
                  </a:rPr>
                  <a:t>+</a:t>
                </a:r>
                <a:r>
                  <a:rPr lang="es-ES" spc="-35" dirty="0">
                    <a:solidFill>
                      <a:schemeClr val="tx1"/>
                    </a:solidFill>
                    <a:latin typeface="Lucida Sans Unicode"/>
                    <a:cs typeface="Lucida Sans Unicode"/>
                  </a:rPr>
                  <a:t> </a:t>
                </a:r>
                <a:r>
                  <a:rPr lang="es-ES" i="1" spc="-15" dirty="0">
                    <a:solidFill>
                      <a:schemeClr val="tx1"/>
                    </a:solidFill>
                    <a:latin typeface="Times New Roman"/>
                    <a:cs typeface="Times New Roman"/>
                  </a:rPr>
                  <a:t>y</a:t>
                </a:r>
                <a:r>
                  <a:rPr lang="es-ES" spc="75" baseline="-25000" dirty="0">
                    <a:solidFill>
                      <a:schemeClr val="tx1"/>
                    </a:solidFill>
                    <a:latin typeface="Times New Roman"/>
                    <a:cs typeface="Times New Roman"/>
                  </a:rPr>
                  <a:t>2</a:t>
                </a:r>
                <a:r>
                  <a:rPr lang="es-ES" spc="-5" dirty="0">
                    <a:solidFill>
                      <a:schemeClr val="tx1"/>
                    </a:solidFill>
                    <a:latin typeface="Times New Roman"/>
                    <a:cs typeface="Times New Roman"/>
                  </a:rPr>
                  <a:t>)</a:t>
                </a:r>
                <a:r>
                  <a:rPr lang="es-ES" spc="-30" dirty="0">
                    <a:solidFill>
                      <a:schemeClr val="tx1"/>
                    </a:solidFill>
                    <a:latin typeface="Times New Roman"/>
                    <a:cs typeface="Times New Roman"/>
                  </a:rPr>
                  <a:t> </a:t>
                </a:r>
                <a:r>
                  <a:rPr lang="es-ES" spc="-25" dirty="0">
                    <a:solidFill>
                      <a:schemeClr val="tx1"/>
                    </a:solidFill>
                    <a:latin typeface="Lucida Sans Unicode"/>
                    <a:cs typeface="Lucida Sans Unicode"/>
                  </a:rPr>
                  <a:t>+</a:t>
                </a:r>
                <a:r>
                  <a:rPr lang="es-ES" spc="-95" dirty="0">
                    <a:solidFill>
                      <a:schemeClr val="tx1"/>
                    </a:solidFill>
                    <a:latin typeface="Lucida Sans Unicode"/>
                    <a:cs typeface="Lucida Sans Unicode"/>
                  </a:rPr>
                  <a:t> </a:t>
                </a:r>
                <a:r>
                  <a:rPr lang="es-ES" spc="-200" dirty="0">
                    <a:solidFill>
                      <a:schemeClr val="tx1"/>
                    </a:solidFill>
                    <a:latin typeface="Lucida Sans Unicode"/>
                    <a:cs typeface="Lucida Sans Unicode"/>
                  </a:rPr>
                  <a:t>··</a:t>
                </a:r>
                <a:r>
                  <a:rPr lang="es-ES" spc="-365" dirty="0">
                    <a:solidFill>
                      <a:schemeClr val="tx1"/>
                    </a:solidFill>
                    <a:latin typeface="Lucida Sans Unicode"/>
                    <a:cs typeface="Lucida Sans Unicode"/>
                  </a:rPr>
                  <a:t>·</a:t>
                </a:r>
                <a:r>
                  <a:rPr lang="es-ES" spc="-95" dirty="0">
                    <a:solidFill>
                      <a:schemeClr val="tx1"/>
                    </a:solidFill>
                    <a:latin typeface="Lucida Sans Unicode"/>
                    <a:cs typeface="Lucida Sans Unicode"/>
                  </a:rPr>
                  <a:t> </a:t>
                </a:r>
                <a:r>
                  <a:rPr lang="es-ES" spc="-25" dirty="0">
                    <a:solidFill>
                      <a:schemeClr val="tx1"/>
                    </a:solidFill>
                    <a:latin typeface="Lucida Sans Unicode"/>
                    <a:cs typeface="Lucida Sans Unicode"/>
                  </a:rPr>
                  <a:t>+</a:t>
                </a:r>
                <a:r>
                  <a:rPr lang="es-ES" spc="20" dirty="0">
                    <a:solidFill>
                      <a:schemeClr val="tx1"/>
                    </a:solidFill>
                    <a:latin typeface="Lucida Sans Unicode"/>
                    <a:cs typeface="Lucida Sans Unicode"/>
                  </a:rPr>
                  <a:t> </a:t>
                </a:r>
                <a14:m>
                  <m:oMath xmlns:m="http://schemas.openxmlformats.org/officeDocument/2006/math">
                    <m:f>
                      <m:fPr>
                        <m:ctrlPr>
                          <a:rPr lang="es-ES" i="1" spc="20" smtClean="0">
                            <a:solidFill>
                              <a:schemeClr val="tx1"/>
                            </a:solidFill>
                            <a:latin typeface="Cambria Math" panose="02040503050406030204" pitchFamily="18" charset="0"/>
                            <a:cs typeface="Lucida Sans Unicode"/>
                          </a:rPr>
                        </m:ctrlPr>
                      </m:fPr>
                      <m:num>
                        <m:r>
                          <a:rPr lang="en-US" b="0" i="1" spc="20" smtClean="0">
                            <a:solidFill>
                              <a:schemeClr val="tx1"/>
                            </a:solidFill>
                            <a:latin typeface="Cambria Math" panose="02040503050406030204" pitchFamily="18" charset="0"/>
                            <a:cs typeface="Lucida Sans Unicode"/>
                          </a:rPr>
                          <m:t>1</m:t>
                        </m:r>
                      </m:num>
                      <m:den>
                        <m:r>
                          <a:rPr lang="en-US" b="0" i="1" spc="20" smtClean="0">
                            <a:solidFill>
                              <a:schemeClr val="tx1"/>
                            </a:solidFill>
                            <a:latin typeface="Cambria Math" panose="02040503050406030204" pitchFamily="18" charset="0"/>
                            <a:cs typeface="Lucida Sans Unicode"/>
                          </a:rPr>
                          <m:t>2</m:t>
                        </m:r>
                      </m:den>
                    </m:f>
                  </m:oMath>
                </a14:m>
                <a:r>
                  <a:rPr lang="es-ES" spc="-5" dirty="0">
                    <a:solidFill>
                      <a:schemeClr val="tx1"/>
                    </a:solidFill>
                    <a:latin typeface="Cambria Math" panose="02040503050406030204" pitchFamily="18" charset="0"/>
                    <a:ea typeface="Cambria Math" panose="02040503050406030204" pitchFamily="18" charset="0"/>
                    <a:cs typeface="Times New Roman"/>
                  </a:rPr>
                  <a:t>∆</a:t>
                </a:r>
                <a:r>
                  <a:rPr lang="es-ES" i="1" spc="-5" dirty="0">
                    <a:solidFill>
                      <a:schemeClr val="tx1"/>
                    </a:solidFill>
                    <a:latin typeface="Cambria Math" panose="02040503050406030204" pitchFamily="18" charset="0"/>
                    <a:ea typeface="Cambria Math" panose="02040503050406030204" pitchFamily="18" charset="0"/>
                    <a:cs typeface="Times New Roman"/>
                  </a:rPr>
                  <a:t> </a:t>
                </a:r>
                <a:r>
                  <a:rPr lang="es-ES" i="1" spc="-5" dirty="0">
                    <a:solidFill>
                      <a:schemeClr val="tx1"/>
                    </a:solidFill>
                    <a:latin typeface="Times New Roman"/>
                    <a:cs typeface="Times New Roman"/>
                  </a:rPr>
                  <a:t>x</a:t>
                </a:r>
                <a:r>
                  <a:rPr lang="es-ES" i="1" spc="-165" dirty="0">
                    <a:solidFill>
                      <a:schemeClr val="tx1"/>
                    </a:solidFill>
                    <a:latin typeface="Times New Roman"/>
                    <a:cs typeface="Times New Roman"/>
                  </a:rPr>
                  <a:t> </a:t>
                </a:r>
                <a:r>
                  <a:rPr lang="es-ES" spc="50" dirty="0">
                    <a:solidFill>
                      <a:schemeClr val="tx1"/>
                    </a:solidFill>
                    <a:latin typeface="Times New Roman"/>
                    <a:cs typeface="Times New Roman"/>
                  </a:rPr>
                  <a:t>(</a:t>
                </a:r>
                <a:r>
                  <a:rPr lang="es-ES" i="1" spc="30" dirty="0">
                    <a:solidFill>
                      <a:schemeClr val="tx1"/>
                    </a:solidFill>
                    <a:latin typeface="Times New Roman"/>
                    <a:cs typeface="Times New Roman"/>
                  </a:rPr>
                  <a:t>y</a:t>
                </a:r>
                <a:r>
                  <a:rPr lang="es-ES" i="1" baseline="-25000" dirty="0">
                    <a:solidFill>
                      <a:schemeClr val="tx1"/>
                    </a:solidFill>
                    <a:latin typeface="Times New Roman"/>
                    <a:cs typeface="Times New Roman"/>
                  </a:rPr>
                  <a:t>N</a:t>
                </a:r>
                <a:r>
                  <a:rPr lang="es-ES" spc="-209" baseline="-25000" dirty="0">
                    <a:solidFill>
                      <a:schemeClr val="tx1"/>
                    </a:solidFill>
                    <a:latin typeface="Lucida Sans Unicode"/>
                    <a:cs typeface="Lucida Sans Unicode"/>
                  </a:rPr>
                  <a:t>−</a:t>
                </a:r>
                <a:r>
                  <a:rPr lang="es-ES" baseline="-25000" dirty="0">
                    <a:solidFill>
                      <a:schemeClr val="tx1"/>
                    </a:solidFill>
                    <a:latin typeface="Times New Roman"/>
                    <a:cs typeface="Times New Roman"/>
                  </a:rPr>
                  <a:t>1</a:t>
                </a:r>
                <a:r>
                  <a:rPr lang="es-ES" spc="120" baseline="-11111" dirty="0">
                    <a:solidFill>
                      <a:schemeClr val="tx1"/>
                    </a:solidFill>
                    <a:latin typeface="Times New Roman"/>
                    <a:cs typeface="Times New Roman"/>
                  </a:rPr>
                  <a:t> </a:t>
                </a:r>
                <a:r>
                  <a:rPr lang="es-ES" spc="-25" dirty="0">
                    <a:solidFill>
                      <a:schemeClr val="tx1"/>
                    </a:solidFill>
                    <a:latin typeface="Lucida Sans Unicode"/>
                    <a:cs typeface="Lucida Sans Unicode"/>
                  </a:rPr>
                  <a:t>+</a:t>
                </a:r>
                <a:r>
                  <a:rPr lang="es-ES" spc="-35" dirty="0">
                    <a:solidFill>
                      <a:schemeClr val="tx1"/>
                    </a:solidFill>
                    <a:latin typeface="Lucida Sans Unicode"/>
                    <a:cs typeface="Lucida Sans Unicode"/>
                  </a:rPr>
                  <a:t> </a:t>
                </a:r>
                <a:r>
                  <a:rPr lang="es-ES" i="1" spc="30" dirty="0" err="1">
                    <a:solidFill>
                      <a:schemeClr val="tx1"/>
                    </a:solidFill>
                    <a:latin typeface="Times New Roman"/>
                    <a:cs typeface="Times New Roman"/>
                  </a:rPr>
                  <a:t>y</a:t>
                </a:r>
                <a:r>
                  <a:rPr lang="es-ES" i="1" baseline="-25000" dirty="0" err="1">
                    <a:solidFill>
                      <a:schemeClr val="tx1"/>
                    </a:solidFill>
                    <a:latin typeface="Times New Roman"/>
                    <a:cs typeface="Times New Roman"/>
                  </a:rPr>
                  <a:t>N</a:t>
                </a:r>
                <a:r>
                  <a:rPr lang="es-ES" spc="-5" dirty="0">
                    <a:solidFill>
                      <a:schemeClr val="tx1"/>
                    </a:solidFill>
                    <a:latin typeface="Times New Roman"/>
                    <a:cs typeface="Times New Roman"/>
                  </a:rPr>
                  <a:t>)</a:t>
                </a:r>
                <a:endParaRPr lang="es-ES" dirty="0">
                  <a:solidFill>
                    <a:schemeClr val="tx1"/>
                  </a:solidFill>
                  <a:latin typeface="Times New Roman"/>
                  <a:cs typeface="Times New Roman"/>
                </a:endParaRPr>
              </a:p>
              <a:p>
                <a:pPr marL="36900" indent="0" algn="ctr">
                  <a:lnSpc>
                    <a:spcPct val="100000"/>
                  </a:lnSpc>
                  <a:buNone/>
                </a:pPr>
                <a:r>
                  <a:rPr lang="es-ES" spc="-25" dirty="0">
                    <a:latin typeface="Lucida Sans Unicode"/>
                    <a:cs typeface="Lucida Sans Unicode"/>
                  </a:rPr>
                  <a:t>=</a:t>
                </a:r>
                <a:r>
                  <a:rPr lang="es-ES" spc="75" dirty="0">
                    <a:latin typeface="Lucida Sans Unicode"/>
                    <a:cs typeface="Lucida Sans Unicode"/>
                  </a:rPr>
                  <a:t> </a:t>
                </a:r>
                <a14:m>
                  <m:oMath xmlns:m="http://schemas.openxmlformats.org/officeDocument/2006/math">
                    <m:f>
                      <m:fPr>
                        <m:ctrlPr>
                          <a:rPr lang="es-ES" i="1" spc="75">
                            <a:latin typeface="Cambria Math" panose="02040503050406030204" pitchFamily="18" charset="0"/>
                            <a:cs typeface="Lucida Sans Unicode"/>
                          </a:rPr>
                        </m:ctrlPr>
                      </m:fPr>
                      <m:num>
                        <m:r>
                          <a:rPr lang="en-US" i="1" spc="75">
                            <a:latin typeface="Cambria Math" panose="02040503050406030204" pitchFamily="18" charset="0"/>
                            <a:cs typeface="Lucida Sans Unicode"/>
                          </a:rPr>
                          <m:t>1</m:t>
                        </m:r>
                      </m:num>
                      <m:den>
                        <m:r>
                          <a:rPr lang="en-US" i="1" spc="75">
                            <a:latin typeface="Cambria Math" panose="02040503050406030204" pitchFamily="18" charset="0"/>
                            <a:cs typeface="Lucida Sans Unicode"/>
                          </a:rPr>
                          <m:t>2</m:t>
                        </m:r>
                      </m:den>
                    </m:f>
                  </m:oMath>
                </a14:m>
                <a:r>
                  <a:rPr lang="es-ES" spc="-195" baseline="-38888" dirty="0">
                    <a:latin typeface="Times New Roman"/>
                    <a:cs typeface="Times New Roman"/>
                  </a:rPr>
                  <a:t> </a:t>
                </a:r>
                <a:r>
                  <a:rPr lang="es-ES" spc="-105" dirty="0">
                    <a:latin typeface="Cambria Math" panose="02040503050406030204" pitchFamily="18" charset="0"/>
                    <a:ea typeface="Cambria Math" panose="02040503050406030204" pitchFamily="18" charset="0"/>
                    <a:cs typeface="Verdana"/>
                  </a:rPr>
                  <a:t>∆ </a:t>
                </a:r>
                <a:r>
                  <a:rPr lang="es-ES" i="1" spc="-5" dirty="0">
                    <a:latin typeface="Times New Roman"/>
                    <a:cs typeface="Times New Roman"/>
                  </a:rPr>
                  <a:t>x</a:t>
                </a:r>
                <a:r>
                  <a:rPr lang="es-ES" i="1" spc="-165" dirty="0">
                    <a:latin typeface="Times New Roman"/>
                    <a:cs typeface="Times New Roman"/>
                  </a:rPr>
                  <a:t> </a:t>
                </a:r>
                <a:r>
                  <a:rPr lang="es-ES" spc="50" dirty="0">
                    <a:latin typeface="Times New Roman"/>
                    <a:cs typeface="Times New Roman"/>
                  </a:rPr>
                  <a:t>(</a:t>
                </a:r>
                <a:r>
                  <a:rPr lang="es-ES" i="1" spc="-15" dirty="0">
                    <a:latin typeface="Times New Roman"/>
                    <a:cs typeface="Times New Roman"/>
                  </a:rPr>
                  <a:t>y</a:t>
                </a:r>
                <a:r>
                  <a:rPr lang="es-ES" baseline="-25000" dirty="0">
                    <a:latin typeface="Times New Roman"/>
                    <a:cs typeface="Times New Roman"/>
                  </a:rPr>
                  <a:t>0</a:t>
                </a:r>
                <a:r>
                  <a:rPr lang="es-ES" spc="120" baseline="-11111" dirty="0">
                    <a:latin typeface="Times New Roman"/>
                    <a:cs typeface="Times New Roman"/>
                  </a:rPr>
                  <a:t> </a:t>
                </a:r>
                <a:r>
                  <a:rPr lang="es-ES" spc="-25" dirty="0">
                    <a:latin typeface="Lucida Sans Unicode"/>
                    <a:cs typeface="Lucida Sans Unicode"/>
                  </a:rPr>
                  <a:t>+</a:t>
                </a:r>
                <a:r>
                  <a:rPr lang="es-ES" spc="-35" dirty="0">
                    <a:latin typeface="Lucida Sans Unicode"/>
                    <a:cs typeface="Lucida Sans Unicode"/>
                  </a:rPr>
                  <a:t> </a:t>
                </a:r>
                <a:r>
                  <a:rPr lang="es-ES" i="1" spc="-15" dirty="0">
                    <a:latin typeface="Times New Roman"/>
                    <a:cs typeface="Times New Roman"/>
                  </a:rPr>
                  <a:t>y</a:t>
                </a:r>
                <a:r>
                  <a:rPr lang="es-ES" spc="75" baseline="-25000" dirty="0">
                    <a:latin typeface="Times New Roman"/>
                    <a:cs typeface="Times New Roman"/>
                  </a:rPr>
                  <a:t>1</a:t>
                </a:r>
                <a:r>
                  <a:rPr lang="es-ES" spc="-30" dirty="0">
                    <a:latin typeface="Times New Roman"/>
                    <a:cs typeface="Times New Roman"/>
                  </a:rPr>
                  <a:t> </a:t>
                </a:r>
                <a:r>
                  <a:rPr lang="es-ES" spc="-25" dirty="0">
                    <a:latin typeface="Lucida Sans Unicode"/>
                    <a:cs typeface="Lucida Sans Unicode"/>
                  </a:rPr>
                  <a:t>+</a:t>
                </a:r>
                <a:r>
                  <a:rPr lang="es-ES" spc="20" dirty="0">
                    <a:latin typeface="Lucida Sans Unicode"/>
                    <a:cs typeface="Lucida Sans Unicode"/>
                  </a:rPr>
                  <a:t> </a:t>
                </a:r>
                <a:r>
                  <a:rPr lang="es-ES" i="1" spc="-15" dirty="0">
                    <a:latin typeface="Times New Roman"/>
                    <a:cs typeface="Times New Roman"/>
                  </a:rPr>
                  <a:t>y</a:t>
                </a:r>
                <a:r>
                  <a:rPr lang="es-ES" baseline="-25000" dirty="0">
                    <a:latin typeface="Times New Roman"/>
                    <a:cs typeface="Times New Roman"/>
                  </a:rPr>
                  <a:t>1</a:t>
                </a:r>
                <a:r>
                  <a:rPr lang="es-ES" spc="120" baseline="-11111" dirty="0">
                    <a:latin typeface="Times New Roman"/>
                    <a:cs typeface="Times New Roman"/>
                  </a:rPr>
                  <a:t> </a:t>
                </a:r>
                <a:r>
                  <a:rPr lang="es-ES" spc="-25" dirty="0">
                    <a:latin typeface="Lucida Sans Unicode"/>
                    <a:cs typeface="Lucida Sans Unicode"/>
                  </a:rPr>
                  <a:t>+</a:t>
                </a:r>
                <a:r>
                  <a:rPr lang="es-ES" spc="-35" dirty="0">
                    <a:latin typeface="Lucida Sans Unicode"/>
                    <a:cs typeface="Lucida Sans Unicode"/>
                  </a:rPr>
                  <a:t> </a:t>
                </a:r>
                <a:r>
                  <a:rPr lang="es-ES" i="1" spc="-15" dirty="0">
                    <a:latin typeface="Times New Roman"/>
                    <a:cs typeface="Times New Roman"/>
                  </a:rPr>
                  <a:t>y</a:t>
                </a:r>
                <a:r>
                  <a:rPr lang="es-ES" spc="75" baseline="-25000" dirty="0">
                    <a:latin typeface="Times New Roman"/>
                    <a:cs typeface="Times New Roman"/>
                  </a:rPr>
                  <a:t>2</a:t>
                </a:r>
                <a:r>
                  <a:rPr lang="es-ES" spc="-25" dirty="0">
                    <a:latin typeface="Lucida Sans Unicode"/>
                    <a:cs typeface="Lucida Sans Unicode"/>
                  </a:rPr>
                  <a:t>+</a:t>
                </a:r>
                <a:r>
                  <a:rPr lang="es-ES" spc="-95" dirty="0">
                    <a:latin typeface="Lucida Sans Unicode"/>
                    <a:cs typeface="Lucida Sans Unicode"/>
                  </a:rPr>
                  <a:t> </a:t>
                </a:r>
                <a:r>
                  <a:rPr lang="es-ES" spc="-200" dirty="0">
                    <a:latin typeface="Lucida Sans Unicode"/>
                    <a:cs typeface="Lucida Sans Unicode"/>
                  </a:rPr>
                  <a:t>··</a:t>
                </a:r>
                <a:r>
                  <a:rPr lang="es-ES" spc="-365" dirty="0">
                    <a:latin typeface="Lucida Sans Unicode"/>
                    <a:cs typeface="Lucida Sans Unicode"/>
                  </a:rPr>
                  <a:t>·</a:t>
                </a:r>
                <a:r>
                  <a:rPr lang="es-ES" spc="-95" dirty="0">
                    <a:latin typeface="Lucida Sans Unicode"/>
                    <a:cs typeface="Lucida Sans Unicode"/>
                  </a:rPr>
                  <a:t> </a:t>
                </a:r>
                <a:r>
                  <a:rPr lang="es-ES" spc="-25" dirty="0">
                    <a:latin typeface="Lucida Sans Unicode"/>
                    <a:cs typeface="Lucida Sans Unicode"/>
                  </a:rPr>
                  <a:t>+</a:t>
                </a:r>
                <a:r>
                  <a:rPr lang="es-ES" spc="20" dirty="0">
                    <a:latin typeface="Lucida Sans Unicode"/>
                    <a:cs typeface="Lucida Sans Unicode"/>
                  </a:rPr>
                  <a:t> </a:t>
                </a:r>
                <a:r>
                  <a:rPr lang="es-ES" i="1" spc="30" dirty="0">
                    <a:latin typeface="Times New Roman"/>
                    <a:cs typeface="Times New Roman"/>
                  </a:rPr>
                  <a:t>y</a:t>
                </a:r>
                <a:r>
                  <a:rPr lang="es-ES" i="1" baseline="-25000" dirty="0">
                    <a:latin typeface="Times New Roman"/>
                    <a:cs typeface="Times New Roman"/>
                  </a:rPr>
                  <a:t>N</a:t>
                </a:r>
                <a:r>
                  <a:rPr lang="es-ES" spc="-209" baseline="-25000" dirty="0">
                    <a:latin typeface="Lucida Sans Unicode"/>
                    <a:cs typeface="Lucida Sans Unicode"/>
                  </a:rPr>
                  <a:t>−</a:t>
                </a:r>
                <a:r>
                  <a:rPr lang="es-ES" baseline="-25000" dirty="0">
                    <a:latin typeface="Times New Roman"/>
                    <a:cs typeface="Times New Roman"/>
                  </a:rPr>
                  <a:t>1</a:t>
                </a:r>
                <a:r>
                  <a:rPr lang="es-ES" spc="120" baseline="-11111" dirty="0">
                    <a:latin typeface="Times New Roman"/>
                    <a:cs typeface="Times New Roman"/>
                  </a:rPr>
                  <a:t> </a:t>
                </a:r>
                <a:r>
                  <a:rPr lang="es-ES" spc="-25" dirty="0">
                    <a:latin typeface="Lucida Sans Unicode"/>
                    <a:cs typeface="Lucida Sans Unicode"/>
                  </a:rPr>
                  <a:t>+</a:t>
                </a:r>
                <a:r>
                  <a:rPr lang="es-ES" spc="-35" dirty="0">
                    <a:latin typeface="Lucida Sans Unicode"/>
                    <a:cs typeface="Lucida Sans Unicode"/>
                  </a:rPr>
                  <a:t> </a:t>
                </a:r>
                <a:r>
                  <a:rPr lang="es-ES" i="1" spc="30" dirty="0" err="1">
                    <a:latin typeface="Times New Roman"/>
                    <a:cs typeface="Times New Roman"/>
                  </a:rPr>
                  <a:t>y</a:t>
                </a:r>
                <a:r>
                  <a:rPr lang="es-ES" i="1" baseline="-25000" dirty="0" err="1">
                    <a:latin typeface="Times New Roman"/>
                    <a:cs typeface="Times New Roman"/>
                  </a:rPr>
                  <a:t>N</a:t>
                </a:r>
                <a:r>
                  <a:rPr lang="es-ES" spc="-5" dirty="0">
                    <a:latin typeface="Times New Roman"/>
                    <a:cs typeface="Times New Roman"/>
                  </a:rPr>
                  <a:t>)</a:t>
                </a:r>
                <a:endParaRPr lang="es-ES" dirty="0">
                  <a:latin typeface="Times New Roman"/>
                  <a:cs typeface="Times New Roman"/>
                </a:endParaRPr>
              </a:p>
              <a:p>
                <a:pPr marL="36900" indent="0" algn="ctr">
                  <a:lnSpc>
                    <a:spcPct val="100000"/>
                  </a:lnSpc>
                  <a:buNone/>
                </a:pPr>
                <a:r>
                  <a:rPr lang="es-ES" spc="-25" dirty="0">
                    <a:latin typeface="Lucida Sans Unicode"/>
                    <a:cs typeface="Lucida Sans Unicode"/>
                  </a:rPr>
                  <a:t>=</a:t>
                </a:r>
                <a:r>
                  <a:rPr lang="es-ES" spc="75" dirty="0">
                    <a:latin typeface="Lucida Sans Unicode"/>
                    <a:cs typeface="Lucida Sans Unicode"/>
                  </a:rPr>
                  <a:t> </a:t>
                </a:r>
                <a14:m>
                  <m:oMath xmlns:m="http://schemas.openxmlformats.org/officeDocument/2006/math">
                    <m:f>
                      <m:fPr>
                        <m:ctrlPr>
                          <a:rPr lang="es-ES" i="1" spc="75">
                            <a:latin typeface="Cambria Math" panose="02040503050406030204" pitchFamily="18" charset="0"/>
                            <a:cs typeface="Lucida Sans Unicode"/>
                          </a:rPr>
                        </m:ctrlPr>
                      </m:fPr>
                      <m:num>
                        <m:r>
                          <a:rPr lang="en-US" i="1" spc="75">
                            <a:latin typeface="Cambria Math" panose="02040503050406030204" pitchFamily="18" charset="0"/>
                            <a:cs typeface="Lucida Sans Unicode"/>
                          </a:rPr>
                          <m:t>1</m:t>
                        </m:r>
                      </m:num>
                      <m:den>
                        <m:r>
                          <a:rPr lang="en-US" i="1" spc="75">
                            <a:latin typeface="Cambria Math" panose="02040503050406030204" pitchFamily="18" charset="0"/>
                            <a:cs typeface="Lucida Sans Unicode"/>
                          </a:rPr>
                          <m:t>2</m:t>
                        </m:r>
                      </m:den>
                    </m:f>
                  </m:oMath>
                </a14:m>
                <a:r>
                  <a:rPr lang="es-ES" spc="-195" baseline="-38888" dirty="0">
                    <a:latin typeface="Times New Roman"/>
                    <a:cs typeface="Times New Roman"/>
                  </a:rPr>
                  <a:t> </a:t>
                </a:r>
                <a:r>
                  <a:rPr lang="es-ES" spc="-105" dirty="0">
                    <a:latin typeface="Cambria Math" panose="02040503050406030204" pitchFamily="18" charset="0"/>
                    <a:ea typeface="Cambria Math" panose="02040503050406030204" pitchFamily="18" charset="0"/>
                    <a:cs typeface="Verdana"/>
                  </a:rPr>
                  <a:t>∆</a:t>
                </a:r>
                <a:r>
                  <a:rPr lang="es-ES" i="1" spc="-105" dirty="0">
                    <a:latin typeface="Cambria Math" panose="02040503050406030204" pitchFamily="18" charset="0"/>
                    <a:ea typeface="Cambria Math" panose="02040503050406030204" pitchFamily="18" charset="0"/>
                    <a:cs typeface="Verdana"/>
                  </a:rPr>
                  <a:t> </a:t>
                </a:r>
                <a:r>
                  <a:rPr lang="es-ES" i="1" spc="-5" dirty="0">
                    <a:latin typeface="Times New Roman"/>
                    <a:cs typeface="Times New Roman"/>
                  </a:rPr>
                  <a:t>x</a:t>
                </a:r>
                <a:r>
                  <a:rPr lang="es-ES" i="1" spc="-165" dirty="0">
                    <a:latin typeface="Times New Roman"/>
                    <a:cs typeface="Times New Roman"/>
                  </a:rPr>
                  <a:t> </a:t>
                </a:r>
                <a:r>
                  <a:rPr lang="es-ES" spc="50" dirty="0">
                    <a:latin typeface="Times New Roman"/>
                    <a:cs typeface="Times New Roman"/>
                  </a:rPr>
                  <a:t>(</a:t>
                </a:r>
                <a:r>
                  <a:rPr lang="es-ES" i="1" spc="-15" dirty="0">
                    <a:latin typeface="Times New Roman"/>
                    <a:cs typeface="Times New Roman"/>
                  </a:rPr>
                  <a:t>y</a:t>
                </a:r>
                <a:r>
                  <a:rPr lang="es-ES" baseline="-25000" dirty="0">
                    <a:latin typeface="Times New Roman"/>
                    <a:cs typeface="Times New Roman"/>
                  </a:rPr>
                  <a:t>0</a:t>
                </a:r>
                <a:r>
                  <a:rPr lang="es-ES" spc="120" baseline="-11111" dirty="0">
                    <a:latin typeface="Times New Roman"/>
                    <a:cs typeface="Times New Roman"/>
                  </a:rPr>
                  <a:t> </a:t>
                </a:r>
                <a:r>
                  <a:rPr lang="es-ES" spc="-25" dirty="0">
                    <a:latin typeface="Lucida Sans Unicode"/>
                    <a:cs typeface="Lucida Sans Unicode"/>
                  </a:rPr>
                  <a:t>+</a:t>
                </a:r>
                <a:r>
                  <a:rPr lang="es-ES" spc="-35" dirty="0">
                    <a:latin typeface="Lucida Sans Unicode"/>
                    <a:cs typeface="Lucida Sans Unicode"/>
                  </a:rPr>
                  <a:t> 2</a:t>
                </a:r>
                <a:r>
                  <a:rPr lang="es-ES" i="1" spc="-15" dirty="0">
                    <a:latin typeface="Times New Roman"/>
                    <a:cs typeface="Times New Roman"/>
                  </a:rPr>
                  <a:t>y</a:t>
                </a:r>
                <a:r>
                  <a:rPr lang="es-ES" baseline="-25000" dirty="0">
                    <a:latin typeface="Times New Roman"/>
                    <a:cs typeface="Times New Roman"/>
                  </a:rPr>
                  <a:t>1</a:t>
                </a:r>
                <a:r>
                  <a:rPr lang="es-ES" spc="120" baseline="-11111" dirty="0">
                    <a:latin typeface="Times New Roman"/>
                    <a:cs typeface="Times New Roman"/>
                  </a:rPr>
                  <a:t> </a:t>
                </a:r>
                <a:r>
                  <a:rPr lang="es-ES" spc="-25" dirty="0">
                    <a:latin typeface="Lucida Sans Unicode"/>
                    <a:cs typeface="Lucida Sans Unicode"/>
                  </a:rPr>
                  <a:t>+</a:t>
                </a:r>
                <a:r>
                  <a:rPr lang="es-ES" spc="-35" dirty="0">
                    <a:latin typeface="Lucida Sans Unicode"/>
                    <a:cs typeface="Lucida Sans Unicode"/>
                  </a:rPr>
                  <a:t> 2</a:t>
                </a:r>
                <a:r>
                  <a:rPr lang="es-ES" i="1" spc="-15" dirty="0">
                    <a:latin typeface="Times New Roman"/>
                    <a:cs typeface="Times New Roman"/>
                  </a:rPr>
                  <a:t>y</a:t>
                </a:r>
                <a:r>
                  <a:rPr lang="es-ES" spc="75" baseline="-25000" dirty="0">
                    <a:latin typeface="Times New Roman"/>
                    <a:cs typeface="Times New Roman"/>
                  </a:rPr>
                  <a:t>2</a:t>
                </a:r>
                <a:r>
                  <a:rPr lang="es-ES" spc="-25" dirty="0">
                    <a:latin typeface="Lucida Sans Unicode"/>
                    <a:cs typeface="Lucida Sans Unicode"/>
                  </a:rPr>
                  <a:t>+</a:t>
                </a:r>
                <a:r>
                  <a:rPr lang="es-ES" spc="-95" dirty="0">
                    <a:latin typeface="Lucida Sans Unicode"/>
                    <a:cs typeface="Lucida Sans Unicode"/>
                  </a:rPr>
                  <a:t> </a:t>
                </a:r>
                <a:r>
                  <a:rPr lang="es-ES" spc="-200" dirty="0">
                    <a:latin typeface="Lucida Sans Unicode"/>
                    <a:cs typeface="Lucida Sans Unicode"/>
                  </a:rPr>
                  <a:t>··</a:t>
                </a:r>
                <a:r>
                  <a:rPr lang="es-ES" spc="-365" dirty="0">
                    <a:latin typeface="Lucida Sans Unicode"/>
                    <a:cs typeface="Lucida Sans Unicode"/>
                  </a:rPr>
                  <a:t>·</a:t>
                </a:r>
                <a:r>
                  <a:rPr lang="es-ES" spc="-95" dirty="0">
                    <a:latin typeface="Lucida Sans Unicode"/>
                    <a:cs typeface="Lucida Sans Unicode"/>
                  </a:rPr>
                  <a:t> </a:t>
                </a:r>
                <a:r>
                  <a:rPr lang="es-ES" spc="-25" dirty="0">
                    <a:latin typeface="Lucida Sans Unicode"/>
                    <a:cs typeface="Lucida Sans Unicode"/>
                  </a:rPr>
                  <a:t>+</a:t>
                </a:r>
                <a:r>
                  <a:rPr lang="es-ES" spc="20" dirty="0">
                    <a:latin typeface="Lucida Sans Unicode"/>
                    <a:cs typeface="Lucida Sans Unicode"/>
                  </a:rPr>
                  <a:t> 2</a:t>
                </a:r>
                <a:r>
                  <a:rPr lang="es-ES" i="1" spc="30" dirty="0">
                    <a:latin typeface="Times New Roman"/>
                    <a:cs typeface="Times New Roman"/>
                  </a:rPr>
                  <a:t>y</a:t>
                </a:r>
                <a:r>
                  <a:rPr lang="es-ES" i="1" baseline="-25000" dirty="0">
                    <a:latin typeface="Times New Roman"/>
                    <a:cs typeface="Times New Roman"/>
                  </a:rPr>
                  <a:t>N</a:t>
                </a:r>
                <a:r>
                  <a:rPr lang="es-ES" spc="-209" baseline="-25000" dirty="0">
                    <a:latin typeface="Lucida Sans Unicode"/>
                    <a:cs typeface="Lucida Sans Unicode"/>
                  </a:rPr>
                  <a:t>−</a:t>
                </a:r>
                <a:r>
                  <a:rPr lang="es-ES" baseline="-25000" dirty="0">
                    <a:latin typeface="Times New Roman"/>
                    <a:cs typeface="Times New Roman"/>
                  </a:rPr>
                  <a:t>1</a:t>
                </a:r>
                <a:r>
                  <a:rPr lang="es-ES" spc="120" baseline="-11111" dirty="0">
                    <a:latin typeface="Times New Roman"/>
                    <a:cs typeface="Times New Roman"/>
                  </a:rPr>
                  <a:t> </a:t>
                </a:r>
                <a:r>
                  <a:rPr lang="es-ES" spc="-25" dirty="0">
                    <a:latin typeface="Lucida Sans Unicode"/>
                    <a:cs typeface="Lucida Sans Unicode"/>
                  </a:rPr>
                  <a:t>+</a:t>
                </a:r>
                <a:r>
                  <a:rPr lang="es-ES" spc="-35" dirty="0">
                    <a:latin typeface="Lucida Sans Unicode"/>
                    <a:cs typeface="Lucida Sans Unicode"/>
                  </a:rPr>
                  <a:t> </a:t>
                </a:r>
                <a:r>
                  <a:rPr lang="es-ES" i="1" spc="30" dirty="0" err="1">
                    <a:latin typeface="Times New Roman"/>
                    <a:cs typeface="Times New Roman"/>
                  </a:rPr>
                  <a:t>y</a:t>
                </a:r>
                <a:r>
                  <a:rPr lang="es-ES" i="1" baseline="-25000" dirty="0" err="1">
                    <a:latin typeface="Times New Roman"/>
                    <a:cs typeface="Times New Roman"/>
                  </a:rPr>
                  <a:t>N</a:t>
                </a:r>
                <a:r>
                  <a:rPr lang="es-ES" spc="-5" dirty="0">
                    <a:latin typeface="Times New Roman"/>
                    <a:cs typeface="Times New Roman"/>
                  </a:rPr>
                  <a:t>)</a:t>
                </a:r>
                <a:endParaRPr lang="es-ES" dirty="0">
                  <a:latin typeface="Times New Roman"/>
                  <a:cs typeface="Times New Roman"/>
                </a:endParaRPr>
              </a:p>
              <a:p>
                <a:pPr marL="36900" indent="0">
                  <a:lnSpc>
                    <a:spcPct val="100000"/>
                  </a:lnSpc>
                  <a:buNone/>
                </a:pPr>
                <a:r>
                  <a:rPr lang="en-US" dirty="0">
                    <a:latin typeface="Times New Roman"/>
                    <a:cs typeface="Times New Roman"/>
                  </a:rPr>
                  <a:t>since </a:t>
                </a:r>
                <a:r>
                  <a:rPr lang="en-US" spc="-10" dirty="0">
                    <a:latin typeface="Times New Roman"/>
                    <a:cs typeface="Times New Roman"/>
                  </a:rPr>
                  <a:t>eac</a:t>
                </a:r>
                <a:r>
                  <a:rPr lang="en-US" spc="-5" dirty="0">
                    <a:latin typeface="Times New Roman"/>
                    <a:cs typeface="Times New Roman"/>
                  </a:rPr>
                  <a:t>h</a:t>
                </a:r>
                <a:r>
                  <a:rPr lang="en-US" dirty="0">
                    <a:latin typeface="Times New Roman"/>
                    <a:cs typeface="Times New Roman"/>
                  </a:rPr>
                  <a:t> </a:t>
                </a:r>
                <a:r>
                  <a:rPr lang="en-US" spc="-10" dirty="0">
                    <a:latin typeface="Times New Roman"/>
                    <a:cs typeface="Times New Roman"/>
                  </a:rPr>
                  <a:t>valu</a:t>
                </a:r>
                <a:r>
                  <a:rPr lang="en-US" spc="-5" dirty="0">
                    <a:latin typeface="Times New Roman"/>
                    <a:cs typeface="Times New Roman"/>
                  </a:rPr>
                  <a:t>e</a:t>
                </a:r>
                <a:r>
                  <a:rPr lang="en-US" spc="60" dirty="0">
                    <a:latin typeface="Times New Roman"/>
                    <a:cs typeface="Times New Roman"/>
                  </a:rPr>
                  <a:t> </a:t>
                </a:r>
                <a:r>
                  <a:rPr lang="en-US" i="1" spc="-5" dirty="0" err="1">
                    <a:latin typeface="Times New Roman"/>
                    <a:cs typeface="Times New Roman"/>
                  </a:rPr>
                  <a:t>y</a:t>
                </a:r>
                <a:r>
                  <a:rPr lang="en-US" i="1" baseline="-25000" dirty="0" err="1">
                    <a:latin typeface="Times New Roman"/>
                    <a:cs typeface="Times New Roman"/>
                  </a:rPr>
                  <a:t>j</a:t>
                </a:r>
                <a:r>
                  <a:rPr lang="en-US" i="1" baseline="-11111" dirty="0">
                    <a:latin typeface="Times New Roman"/>
                    <a:cs typeface="Times New Roman"/>
                  </a:rPr>
                  <a:t> </a:t>
                </a:r>
                <a:r>
                  <a:rPr lang="en-US" spc="-10" dirty="0">
                    <a:latin typeface="Times New Roman"/>
                    <a:cs typeface="Times New Roman"/>
                  </a:rPr>
                  <a:t>occur</a:t>
                </a:r>
                <a:r>
                  <a:rPr lang="en-US" spc="-5" dirty="0">
                    <a:latin typeface="Times New Roman"/>
                    <a:cs typeface="Times New Roman"/>
                  </a:rPr>
                  <a:t>s</a:t>
                </a:r>
                <a:r>
                  <a:rPr lang="en-US" dirty="0">
                    <a:latin typeface="Times New Roman"/>
                    <a:cs typeface="Times New Roman"/>
                  </a:rPr>
                  <a:t> </a:t>
                </a:r>
                <a:r>
                  <a:rPr lang="en-US" spc="-5" dirty="0">
                    <a:latin typeface="Times New Roman"/>
                    <a:cs typeface="Times New Roman"/>
                  </a:rPr>
                  <a:t>t</a:t>
                </a:r>
                <a:r>
                  <a:rPr lang="en-US" spc="-10" dirty="0">
                    <a:latin typeface="Times New Roman"/>
                    <a:cs typeface="Times New Roman"/>
                  </a:rPr>
                  <a:t>wic</a:t>
                </a:r>
                <a:r>
                  <a:rPr lang="en-US" spc="-5" dirty="0">
                    <a:latin typeface="Times New Roman"/>
                    <a:cs typeface="Times New Roman"/>
                  </a:rPr>
                  <a:t>e </a:t>
                </a:r>
                <a:r>
                  <a:rPr lang="en-US" spc="-10" dirty="0">
                    <a:latin typeface="Times New Roman"/>
                    <a:cs typeface="Times New Roman"/>
                  </a:rPr>
                  <a:t>excep</a:t>
                </a:r>
                <a:r>
                  <a:rPr lang="en-US" spc="-5" dirty="0">
                    <a:latin typeface="Times New Roman"/>
                    <a:cs typeface="Times New Roman"/>
                  </a:rPr>
                  <a:t>t</a:t>
                </a:r>
                <a:r>
                  <a:rPr lang="en-US" dirty="0">
                    <a:latin typeface="Times New Roman"/>
                    <a:cs typeface="Times New Roman"/>
                  </a:rPr>
                  <a:t> </a:t>
                </a:r>
                <a:r>
                  <a:rPr lang="en-US" spc="-10" dirty="0">
                    <a:latin typeface="Times New Roman"/>
                    <a:cs typeface="Times New Roman"/>
                  </a:rPr>
                  <a:t>fo</a:t>
                </a:r>
                <a:r>
                  <a:rPr lang="en-US" spc="-5" dirty="0">
                    <a:latin typeface="Times New Roman"/>
                    <a:cs typeface="Times New Roman"/>
                  </a:rPr>
                  <a:t>r</a:t>
                </a:r>
                <a:r>
                  <a:rPr lang="en-US" spc="60" dirty="0">
                    <a:latin typeface="Times New Roman"/>
                    <a:cs typeface="Times New Roman"/>
                  </a:rPr>
                  <a:t> </a:t>
                </a:r>
                <a:r>
                  <a:rPr lang="en-US" i="1" spc="-15" dirty="0">
                    <a:latin typeface="Times New Roman"/>
                    <a:cs typeface="Times New Roman"/>
                  </a:rPr>
                  <a:t>y</a:t>
                </a:r>
                <a:r>
                  <a:rPr lang="en-US" baseline="-25000" dirty="0">
                    <a:latin typeface="Times New Roman"/>
                    <a:cs typeface="Times New Roman"/>
                  </a:rPr>
                  <a:t>0</a:t>
                </a:r>
                <a:r>
                  <a:rPr lang="en-US" baseline="-11111" dirty="0">
                    <a:latin typeface="Times New Roman"/>
                    <a:cs typeface="Times New Roman"/>
                  </a:rPr>
                  <a:t> </a:t>
                </a:r>
                <a:r>
                  <a:rPr lang="en-US" spc="-10" dirty="0">
                    <a:latin typeface="Times New Roman"/>
                    <a:cs typeface="Times New Roman"/>
                  </a:rPr>
                  <a:t>an</a:t>
                </a:r>
                <a:r>
                  <a:rPr lang="en-US" spc="-5" dirty="0">
                    <a:latin typeface="Times New Roman"/>
                    <a:cs typeface="Times New Roman"/>
                  </a:rPr>
                  <a:t>d</a:t>
                </a:r>
                <a:r>
                  <a:rPr lang="en-US" spc="60" dirty="0">
                    <a:latin typeface="Times New Roman"/>
                    <a:cs typeface="Times New Roman"/>
                  </a:rPr>
                  <a:t> </a:t>
                </a:r>
                <a:r>
                  <a:rPr lang="en-US" i="1" spc="30" dirty="0" err="1">
                    <a:latin typeface="Times New Roman"/>
                    <a:cs typeface="Times New Roman"/>
                  </a:rPr>
                  <a:t>y</a:t>
                </a:r>
                <a:r>
                  <a:rPr lang="en-US" i="1" baseline="-25000" dirty="0" err="1">
                    <a:latin typeface="Times New Roman"/>
                    <a:cs typeface="Times New Roman"/>
                  </a:rPr>
                  <a:t>N</a:t>
                </a:r>
                <a:r>
                  <a:rPr lang="en-US" i="1" spc="-75" dirty="0">
                    <a:latin typeface="Times New Roman"/>
                    <a:cs typeface="Times New Roman"/>
                  </a:rPr>
                  <a:t>.</a:t>
                </a:r>
                <a:endParaRPr lang="en-US" dirty="0">
                  <a:latin typeface="Times New Roman"/>
                  <a:cs typeface="Times New Roman"/>
                </a:endParaRPr>
              </a:p>
            </p:txBody>
          </p:sp>
        </mc:Choice>
        <mc:Fallback xmlns="">
          <p:sp>
            <p:nvSpPr>
              <p:cNvPr id="3" name="Content Placeholder 2">
                <a:extLst>
                  <a:ext uri="{FF2B5EF4-FFF2-40B4-BE49-F238E27FC236}">
                    <a16:creationId xmlns:a16="http://schemas.microsoft.com/office/drawing/2014/main"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10846559" cy="4756245"/>
              </a:xfrm>
              <a:blipFill>
                <a:blip r:embed="rId2"/>
                <a:stretch>
                  <a:fillRect l="-674"/>
                </a:stretch>
              </a:blipFill>
            </p:spPr>
            <p:txBody>
              <a:bodyPr/>
              <a:lstStyle/>
              <a:p>
                <a:r>
                  <a:rPr lang="en-US">
                    <a:noFill/>
                  </a:rPr>
                  <a:t> </a:t>
                </a:r>
              </a:p>
            </p:txBody>
          </p:sp>
        </mc:Fallback>
      </mc:AlternateContent>
    </p:spTree>
    <p:extLst>
      <p:ext uri="{BB962C8B-B14F-4D97-AF65-F5344CB8AC3E}">
        <p14:creationId xmlns:p14="http://schemas.microsoft.com/office/powerpoint/2010/main" val="158746688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7.8 Numerical </a:t>
            </a:r>
            <a:r>
              <a:rPr lang="en-US" sz="3100" dirty="0"/>
              <a:t>Integration </a:t>
            </a:r>
            <a:r>
              <a:rPr lang="en-US" sz="3100" dirty="0" smtClean="0"/>
              <a:t>(5 </a:t>
            </a:r>
            <a:r>
              <a:rPr lang="en-US" sz="3100" dirty="0"/>
              <a:t>of 22)</a:t>
            </a: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2800" dirty="0"/>
              <a:t/>
            </a:r>
            <a:br>
              <a:rPr lang="en-US" sz="2800" dirty="0"/>
            </a:br>
            <a:endParaRPr lang="en-US"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799" y="1371600"/>
                <a:ext cx="10846559" cy="4756245"/>
              </a:xfrm>
            </p:spPr>
            <p:txBody>
              <a:bodyPr>
                <a:noAutofit/>
              </a:bodyPr>
              <a:lstStyle/>
              <a:p>
                <a:pPr marL="36900" indent="0">
                  <a:lnSpc>
                    <a:spcPct val="100000"/>
                  </a:lnSpc>
                  <a:buNone/>
                </a:pPr>
                <a:r>
                  <a:rPr lang="en-US" i="1" dirty="0">
                    <a:solidFill>
                      <a:schemeClr val="tx1"/>
                    </a:solidFill>
                  </a:rPr>
                  <a:t>T</a:t>
                </a:r>
                <a:r>
                  <a:rPr lang="en-US" i="1" baseline="-25000" dirty="0">
                    <a:solidFill>
                      <a:schemeClr val="tx1"/>
                    </a:solidFill>
                  </a:rPr>
                  <a:t>N</a:t>
                </a:r>
                <a:r>
                  <a:rPr lang="en-US" i="1" baseline="-11111" dirty="0">
                    <a:solidFill>
                      <a:schemeClr val="tx1"/>
                    </a:solidFill>
                  </a:rPr>
                  <a:t> </a:t>
                </a:r>
                <a:r>
                  <a:rPr lang="en-US" spc="-10" dirty="0">
                    <a:solidFill>
                      <a:schemeClr val="tx1"/>
                    </a:solidFill>
                  </a:rPr>
                  <a:t>approximate</a:t>
                </a:r>
                <a:r>
                  <a:rPr lang="en-US" spc="-5" dirty="0">
                    <a:solidFill>
                      <a:schemeClr val="tx1"/>
                    </a:solidFill>
                  </a:rPr>
                  <a:t>s</a:t>
                </a:r>
                <a:r>
                  <a:rPr lang="en-US" spc="10" dirty="0">
                    <a:solidFill>
                      <a:schemeClr val="tx1"/>
                    </a:solidFill>
                  </a:rPr>
                  <a:t> </a:t>
                </a:r>
                <a:r>
                  <a:rPr lang="en-US" spc="-5" dirty="0">
                    <a:solidFill>
                      <a:schemeClr val="tx1"/>
                    </a:solidFill>
                  </a:rPr>
                  <a:t>t</a:t>
                </a:r>
                <a:r>
                  <a:rPr lang="en-US" spc="-10" dirty="0">
                    <a:solidFill>
                      <a:schemeClr val="tx1"/>
                    </a:solidFill>
                  </a:rPr>
                  <a:t>h</a:t>
                </a:r>
                <a:r>
                  <a:rPr lang="en-US" spc="-5" dirty="0">
                    <a:solidFill>
                      <a:schemeClr val="tx1"/>
                    </a:solidFill>
                  </a:rPr>
                  <a:t>e</a:t>
                </a:r>
                <a:r>
                  <a:rPr lang="en-US" spc="5" dirty="0">
                    <a:solidFill>
                      <a:schemeClr val="tx1"/>
                    </a:solidFill>
                  </a:rPr>
                  <a:t> </a:t>
                </a:r>
                <a:r>
                  <a:rPr lang="en-US" spc="-10" dirty="0">
                    <a:solidFill>
                      <a:schemeClr val="tx1"/>
                    </a:solidFill>
                  </a:rPr>
                  <a:t>integra</a:t>
                </a:r>
                <a:r>
                  <a:rPr lang="en-US" spc="-5" dirty="0">
                    <a:solidFill>
                      <a:schemeClr val="tx1"/>
                    </a:solidFill>
                  </a:rPr>
                  <a:t>l</a:t>
                </a:r>
                <a:r>
                  <a:rPr lang="en-US" spc="5" dirty="0">
                    <a:solidFill>
                      <a:schemeClr val="tx1"/>
                    </a:solidFill>
                  </a:rPr>
                  <a:t> </a:t>
                </a:r>
                <a:r>
                  <a:rPr lang="en-US" spc="-10" dirty="0">
                    <a:solidFill>
                      <a:schemeClr val="tx1"/>
                    </a:solidFill>
                  </a:rPr>
                  <a:t>fo</a:t>
                </a:r>
                <a:r>
                  <a:rPr lang="en-US" spc="-5" dirty="0">
                    <a:solidFill>
                      <a:schemeClr val="tx1"/>
                    </a:solidFill>
                  </a:rPr>
                  <a:t>r</a:t>
                </a:r>
                <a:r>
                  <a:rPr lang="en-US" spc="5" dirty="0">
                    <a:solidFill>
                      <a:schemeClr val="tx1"/>
                    </a:solidFill>
                  </a:rPr>
                  <a:t> </a:t>
                </a:r>
                <a:r>
                  <a:rPr lang="en-US" spc="-10" dirty="0">
                    <a:solidFill>
                      <a:schemeClr val="tx1"/>
                    </a:solidFill>
                  </a:rPr>
                  <a:t>an</a:t>
                </a:r>
                <a:r>
                  <a:rPr lang="en-US" spc="-5" dirty="0">
                    <a:solidFill>
                      <a:schemeClr val="tx1"/>
                    </a:solidFill>
                  </a:rPr>
                  <a:t>y</a:t>
                </a:r>
                <a:r>
                  <a:rPr lang="en-US" dirty="0">
                    <a:solidFill>
                      <a:schemeClr val="tx1"/>
                    </a:solidFill>
                  </a:rPr>
                  <a:t> </a:t>
                </a:r>
                <a:r>
                  <a:rPr lang="en-US" i="1" spc="-5" dirty="0">
                    <a:solidFill>
                      <a:schemeClr val="tx1"/>
                    </a:solidFill>
                  </a:rPr>
                  <a:t>f</a:t>
                </a:r>
                <a:r>
                  <a:rPr lang="en-US" i="1" dirty="0">
                    <a:solidFill>
                      <a:schemeClr val="tx1"/>
                    </a:solidFill>
                  </a:rPr>
                  <a:t> </a:t>
                </a:r>
                <a:r>
                  <a:rPr lang="en-US" spc="-10" dirty="0">
                    <a:solidFill>
                      <a:schemeClr val="tx1"/>
                    </a:solidFill>
                  </a:rPr>
                  <a:t>tha</a:t>
                </a:r>
                <a:r>
                  <a:rPr lang="en-US" spc="-5" dirty="0">
                    <a:solidFill>
                      <a:schemeClr val="tx1"/>
                    </a:solidFill>
                  </a:rPr>
                  <a:t>t</a:t>
                </a:r>
                <a:r>
                  <a:rPr lang="en-US" spc="5" dirty="0">
                    <a:solidFill>
                      <a:schemeClr val="tx1"/>
                    </a:solidFill>
                  </a:rPr>
                  <a:t> </a:t>
                </a:r>
                <a:r>
                  <a:rPr lang="en-US" spc="-10" dirty="0">
                    <a:solidFill>
                      <a:schemeClr val="tx1"/>
                    </a:solidFill>
                  </a:rPr>
                  <a:t>i</a:t>
                </a:r>
                <a:r>
                  <a:rPr lang="en-US" spc="-5" dirty="0">
                    <a:solidFill>
                      <a:schemeClr val="tx1"/>
                    </a:solidFill>
                  </a:rPr>
                  <a:t>s</a:t>
                </a:r>
                <a:r>
                  <a:rPr lang="en-US" spc="5" dirty="0">
                    <a:solidFill>
                      <a:schemeClr val="tx1"/>
                    </a:solidFill>
                  </a:rPr>
                  <a:t> </a:t>
                </a:r>
                <a:r>
                  <a:rPr lang="en-US" spc="-10" dirty="0">
                    <a:solidFill>
                      <a:schemeClr val="tx1"/>
                    </a:solidFill>
                  </a:rPr>
                  <a:t>integrabl</a:t>
                </a:r>
                <a:r>
                  <a:rPr lang="en-US" spc="-5" dirty="0">
                    <a:solidFill>
                      <a:schemeClr val="tx1"/>
                    </a:solidFill>
                  </a:rPr>
                  <a:t>e</a:t>
                </a:r>
                <a:r>
                  <a:rPr lang="en-US" spc="5" dirty="0">
                    <a:solidFill>
                      <a:schemeClr val="tx1"/>
                    </a:solidFill>
                  </a:rPr>
                  <a:t> </a:t>
                </a:r>
                <a:r>
                  <a:rPr lang="en-US" spc="-10" dirty="0">
                    <a:solidFill>
                      <a:schemeClr val="tx1"/>
                    </a:solidFill>
                  </a:rPr>
                  <a:t>ove</a:t>
                </a:r>
                <a:r>
                  <a:rPr lang="en-US" spc="-5" dirty="0">
                    <a:solidFill>
                      <a:schemeClr val="tx1"/>
                    </a:solidFill>
                  </a:rPr>
                  <a:t>r</a:t>
                </a:r>
                <a:r>
                  <a:rPr lang="en-US" spc="5" dirty="0">
                    <a:solidFill>
                      <a:schemeClr val="tx1"/>
                    </a:solidFill>
                  </a:rPr>
                  <a:t> </a:t>
                </a:r>
                <a:r>
                  <a:rPr lang="en-US" spc="-10" dirty="0">
                    <a:solidFill>
                      <a:schemeClr val="tx1"/>
                    </a:solidFill>
                  </a:rPr>
                  <a:t>[</a:t>
                </a:r>
                <a:r>
                  <a:rPr lang="en-US" i="1" spc="35" dirty="0">
                    <a:solidFill>
                      <a:schemeClr val="tx1"/>
                    </a:solidFill>
                  </a:rPr>
                  <a:t>a</a:t>
                </a:r>
                <a:r>
                  <a:rPr lang="en-US" spc="-5" dirty="0">
                    <a:solidFill>
                      <a:schemeClr val="tx1"/>
                    </a:solidFill>
                  </a:rPr>
                  <a:t>,</a:t>
                </a:r>
                <a:r>
                  <a:rPr lang="en-US" spc="-85" dirty="0">
                    <a:solidFill>
                      <a:schemeClr val="tx1"/>
                    </a:solidFill>
                  </a:rPr>
                  <a:t> </a:t>
                </a:r>
                <a:r>
                  <a:rPr lang="en-US" i="1" spc="5" dirty="0">
                    <a:solidFill>
                      <a:schemeClr val="tx1"/>
                    </a:solidFill>
                  </a:rPr>
                  <a:t>b</a:t>
                </a:r>
                <a:r>
                  <a:rPr lang="en-US" spc="-5" dirty="0">
                    <a:solidFill>
                      <a:schemeClr val="tx1"/>
                    </a:solidFill>
                  </a:rPr>
                  <a:t>],</a:t>
                </a:r>
                <a:r>
                  <a:rPr lang="en-US" spc="5" dirty="0">
                    <a:solidFill>
                      <a:schemeClr val="tx1"/>
                    </a:solidFill>
                  </a:rPr>
                  <a:t> </a:t>
                </a:r>
                <a:r>
                  <a:rPr lang="en-US" spc="-5" dirty="0">
                    <a:solidFill>
                      <a:schemeClr val="tx1"/>
                    </a:solidFill>
                  </a:rPr>
                  <a:t>so</a:t>
                </a:r>
                <a:r>
                  <a:rPr lang="en-US" spc="5" dirty="0">
                    <a:solidFill>
                      <a:schemeClr val="tx1"/>
                    </a:solidFill>
                  </a:rPr>
                  <a:t> </a:t>
                </a:r>
                <a:r>
                  <a:rPr lang="en-US" spc="-15" dirty="0">
                    <a:solidFill>
                      <a:schemeClr val="tx1"/>
                    </a:solidFill>
                  </a:rPr>
                  <a:t>w</a:t>
                </a:r>
                <a:r>
                  <a:rPr lang="en-US" spc="-5" dirty="0">
                    <a:solidFill>
                      <a:schemeClr val="tx1"/>
                    </a:solidFill>
                  </a:rPr>
                  <a:t>e</a:t>
                </a:r>
                <a:r>
                  <a:rPr lang="en-US" spc="5" dirty="0">
                    <a:solidFill>
                      <a:schemeClr val="tx1"/>
                    </a:solidFill>
                  </a:rPr>
                  <a:t> </a:t>
                </a:r>
                <a:r>
                  <a:rPr lang="en-US" spc="-10" dirty="0">
                    <a:solidFill>
                      <a:schemeClr val="tx1"/>
                    </a:solidFill>
                  </a:rPr>
                  <a:t>hav</a:t>
                </a:r>
                <a:r>
                  <a:rPr lang="en-US" spc="-5" dirty="0">
                    <a:solidFill>
                      <a:schemeClr val="tx1"/>
                    </a:solidFill>
                  </a:rPr>
                  <a:t>e</a:t>
                </a:r>
                <a:r>
                  <a:rPr lang="en-US" spc="5" dirty="0">
                    <a:solidFill>
                      <a:schemeClr val="tx1"/>
                    </a:solidFill>
                  </a:rPr>
                  <a:t> </a:t>
                </a:r>
                <a:r>
                  <a:rPr lang="en-US" spc="-10" dirty="0">
                    <a:solidFill>
                      <a:schemeClr val="tx1"/>
                    </a:solidFill>
                  </a:rPr>
                  <a:t>the </a:t>
                </a:r>
                <a:r>
                  <a:rPr lang="en-US" spc="-5" dirty="0">
                    <a:solidFill>
                      <a:schemeClr val="tx1"/>
                    </a:solidFill>
                  </a:rPr>
                  <a:t>following integral-approximation</a:t>
                </a:r>
                <a:r>
                  <a:rPr lang="en-US" dirty="0">
                    <a:solidFill>
                      <a:schemeClr val="tx1"/>
                    </a:solidFill>
                  </a:rPr>
                  <a:t> </a:t>
                </a:r>
                <a:r>
                  <a:rPr lang="en-US" spc="-5" dirty="0">
                    <a:solidFill>
                      <a:schemeClr val="tx1"/>
                    </a:solidFill>
                  </a:rPr>
                  <a:t>rule:</a:t>
                </a:r>
                <a:endParaRPr lang="en-US" dirty="0">
                  <a:solidFill>
                    <a:schemeClr val="tx1"/>
                  </a:solidFill>
                </a:endParaRPr>
              </a:p>
              <a:p>
                <a:pPr marL="36900" indent="0">
                  <a:lnSpc>
                    <a:spcPct val="100000"/>
                  </a:lnSpc>
                  <a:buNone/>
                </a:pPr>
                <a:r>
                  <a:rPr lang="en-US" b="1" spc="-65" dirty="0">
                    <a:solidFill>
                      <a:schemeClr val="tx1"/>
                    </a:solidFill>
                  </a:rPr>
                  <a:t>T</a:t>
                </a:r>
                <a:r>
                  <a:rPr lang="en-US" b="1" spc="5" dirty="0">
                    <a:solidFill>
                      <a:schemeClr val="tx1"/>
                    </a:solidFill>
                  </a:rPr>
                  <a:t>r</a:t>
                </a:r>
                <a:r>
                  <a:rPr lang="en-US" b="1" spc="20" dirty="0">
                    <a:solidFill>
                      <a:schemeClr val="tx1"/>
                    </a:solidFill>
                  </a:rPr>
                  <a:t>apezoid</a:t>
                </a:r>
                <a:r>
                  <a:rPr lang="en-US" b="1" spc="50" dirty="0">
                    <a:solidFill>
                      <a:schemeClr val="tx1"/>
                    </a:solidFill>
                  </a:rPr>
                  <a:t> </a:t>
                </a:r>
                <a:r>
                  <a:rPr lang="en-US" b="1" dirty="0">
                    <a:solidFill>
                      <a:schemeClr val="tx1"/>
                    </a:solidFill>
                  </a:rPr>
                  <a:t>Rul</a:t>
                </a:r>
                <a:r>
                  <a:rPr lang="en-US" b="1" spc="5" dirty="0">
                    <a:solidFill>
                      <a:schemeClr val="tx1"/>
                    </a:solidFill>
                  </a:rPr>
                  <a:t>e</a:t>
                </a:r>
                <a:r>
                  <a:rPr lang="en-US" b="1" dirty="0">
                    <a:solidFill>
                      <a:schemeClr val="tx1"/>
                    </a:solidFill>
                  </a:rPr>
                  <a:t> </a:t>
                </a:r>
                <a:r>
                  <a:rPr lang="en-US" spc="-15" dirty="0">
                    <a:solidFill>
                      <a:schemeClr val="tx1"/>
                    </a:solidFill>
                  </a:rPr>
                  <a:t>Th</a:t>
                </a:r>
                <a:r>
                  <a:rPr lang="en-US" spc="-5" dirty="0">
                    <a:solidFill>
                      <a:schemeClr val="tx1"/>
                    </a:solidFill>
                  </a:rPr>
                  <a:t>e</a:t>
                </a:r>
                <a:r>
                  <a:rPr lang="en-US" spc="65" dirty="0">
                    <a:solidFill>
                      <a:schemeClr val="tx1"/>
                    </a:solidFill>
                  </a:rPr>
                  <a:t> </a:t>
                </a:r>
                <a:r>
                  <a:rPr lang="en-US" i="1" spc="-10" dirty="0">
                    <a:solidFill>
                      <a:schemeClr val="tx1"/>
                    </a:solidFill>
                  </a:rPr>
                  <a:t>N</a:t>
                </a:r>
                <a:r>
                  <a:rPr lang="en-US" spc="-5" dirty="0">
                    <a:solidFill>
                      <a:schemeClr val="tx1"/>
                    </a:solidFill>
                  </a:rPr>
                  <a:t>th </a:t>
                </a:r>
                <a:r>
                  <a:rPr lang="en-US" b="1" i="1" spc="-10" dirty="0">
                    <a:solidFill>
                      <a:schemeClr val="tx1"/>
                    </a:solidFill>
                  </a:rPr>
                  <a:t>trapezoida</a:t>
                </a:r>
                <a:r>
                  <a:rPr lang="en-US" b="1" i="1" spc="-5" dirty="0">
                    <a:solidFill>
                      <a:schemeClr val="tx1"/>
                    </a:solidFill>
                  </a:rPr>
                  <a:t>l</a:t>
                </a:r>
                <a:r>
                  <a:rPr lang="en-US" b="1" i="1" dirty="0">
                    <a:solidFill>
                      <a:schemeClr val="tx1"/>
                    </a:solidFill>
                  </a:rPr>
                  <a:t> </a:t>
                </a:r>
                <a:r>
                  <a:rPr lang="en-US" b="1" i="1" spc="-10" dirty="0">
                    <a:solidFill>
                      <a:schemeClr val="tx1"/>
                    </a:solidFill>
                  </a:rPr>
                  <a:t>approximatio</a:t>
                </a:r>
                <a:r>
                  <a:rPr lang="en-US" b="1" i="1" spc="-5" dirty="0">
                    <a:solidFill>
                      <a:schemeClr val="tx1"/>
                    </a:solidFill>
                  </a:rPr>
                  <a:t>n</a:t>
                </a:r>
                <a:r>
                  <a:rPr lang="en-US" b="1" i="1" dirty="0">
                    <a:solidFill>
                      <a:schemeClr val="tx1"/>
                    </a:solidFill>
                  </a:rPr>
                  <a:t> </a:t>
                </a:r>
                <a:r>
                  <a:rPr lang="en-US" spc="-5" dirty="0">
                    <a:solidFill>
                      <a:schemeClr val="tx1"/>
                    </a:solidFill>
                  </a:rPr>
                  <a:t>to </a:t>
                </a:r>
                <a14:m>
                  <m:oMath xmlns:m="http://schemas.openxmlformats.org/officeDocument/2006/math">
                    <m:nary>
                      <m:naryPr>
                        <m:ctrlPr>
                          <a:rPr lang="en-US" i="1" spc="-5">
                            <a:solidFill>
                              <a:schemeClr val="tx1"/>
                            </a:solidFill>
                            <a:latin typeface="Cambria Math" panose="02040503050406030204" pitchFamily="18" charset="0"/>
                            <a:cs typeface="Times New Roman"/>
                          </a:rPr>
                        </m:ctrlPr>
                      </m:naryPr>
                      <m:sub>
                        <m:r>
                          <m:rPr>
                            <m:brk m:alnAt="23"/>
                          </m:rPr>
                          <a:rPr lang="en-US" i="1" spc="-5">
                            <a:solidFill>
                              <a:schemeClr val="tx1"/>
                            </a:solidFill>
                            <a:latin typeface="Cambria Math" panose="02040503050406030204" pitchFamily="18" charset="0"/>
                            <a:cs typeface="Times New Roman"/>
                          </a:rPr>
                          <m:t>𝑎</m:t>
                        </m:r>
                      </m:sub>
                      <m:sup>
                        <m:r>
                          <a:rPr lang="en-US" i="1" spc="-5">
                            <a:solidFill>
                              <a:schemeClr val="tx1"/>
                            </a:solidFill>
                            <a:latin typeface="Cambria Math" panose="02040503050406030204" pitchFamily="18" charset="0"/>
                            <a:cs typeface="Times New Roman"/>
                          </a:rPr>
                          <m:t>𝑏</m:t>
                        </m:r>
                      </m:sup>
                      <m:e>
                        <m:r>
                          <m:rPr>
                            <m:nor/>
                          </m:rPr>
                          <a:rPr lang="en-US" i="1" spc="-5" dirty="0">
                            <a:solidFill>
                              <a:schemeClr val="tx1"/>
                            </a:solidFill>
                          </a:rPr>
                          <m:t>f</m:t>
                        </m:r>
                        <m:r>
                          <m:rPr>
                            <m:nor/>
                          </m:rPr>
                          <a:rPr lang="en-US" i="1" spc="-45" dirty="0">
                            <a:solidFill>
                              <a:schemeClr val="tx1"/>
                            </a:solidFill>
                          </a:rPr>
                          <m:t> </m:t>
                        </m:r>
                        <m:r>
                          <m:rPr>
                            <m:nor/>
                          </m:rPr>
                          <a:rPr lang="en-US" spc="20" dirty="0">
                            <a:solidFill>
                              <a:schemeClr val="tx1"/>
                            </a:solidFill>
                          </a:rPr>
                          <m:t>(</m:t>
                        </m:r>
                        <m:r>
                          <m:rPr>
                            <m:nor/>
                          </m:rPr>
                          <a:rPr lang="en-US" i="1" spc="-5" dirty="0">
                            <a:solidFill>
                              <a:schemeClr val="tx1"/>
                            </a:solidFill>
                          </a:rPr>
                          <m:t>x</m:t>
                        </m:r>
                        <m:r>
                          <m:rPr>
                            <m:nor/>
                          </m:rPr>
                          <a:rPr lang="en-US" spc="-5" dirty="0">
                            <a:solidFill>
                              <a:schemeClr val="tx1"/>
                            </a:solidFill>
                          </a:rPr>
                          <m:t>)</m:t>
                        </m:r>
                        <m:r>
                          <m:rPr>
                            <m:nor/>
                          </m:rPr>
                          <a:rPr lang="en-US" spc="-85" dirty="0">
                            <a:solidFill>
                              <a:schemeClr val="tx1"/>
                            </a:solidFill>
                          </a:rPr>
                          <m:t> </m:t>
                        </m:r>
                        <m:r>
                          <m:rPr>
                            <m:nor/>
                          </m:rPr>
                          <a:rPr lang="en-US" i="1" spc="95" dirty="0">
                            <a:solidFill>
                              <a:schemeClr val="tx1"/>
                            </a:solidFill>
                          </a:rPr>
                          <m:t>d</m:t>
                        </m:r>
                        <m:r>
                          <m:rPr>
                            <m:nor/>
                          </m:rPr>
                          <a:rPr lang="en-US" i="1" spc="-5" dirty="0">
                            <a:solidFill>
                              <a:schemeClr val="tx1"/>
                            </a:solidFill>
                          </a:rPr>
                          <m:t>x</m:t>
                        </m:r>
                      </m:e>
                    </m:nary>
                  </m:oMath>
                </a14:m>
                <a:r>
                  <a:rPr lang="en-US" dirty="0">
                    <a:solidFill>
                      <a:schemeClr val="tx1"/>
                    </a:solidFill>
                  </a:rPr>
                  <a:t> is</a:t>
                </a:r>
              </a:p>
              <a:p>
                <a:pPr marL="0" indent="0" algn="ctr">
                  <a:lnSpc>
                    <a:spcPct val="100000"/>
                  </a:lnSpc>
                  <a:buNone/>
                </a:pPr>
                <a:r>
                  <a:rPr lang="es-ES" i="1" dirty="0">
                    <a:solidFill>
                      <a:schemeClr val="tx1"/>
                    </a:solidFill>
                  </a:rPr>
                  <a:t>T</a:t>
                </a:r>
                <a:r>
                  <a:rPr lang="es-ES" i="1" baseline="-11111" dirty="0">
                    <a:solidFill>
                      <a:schemeClr val="tx1"/>
                    </a:solidFill>
                  </a:rPr>
                  <a:t>N </a:t>
                </a:r>
                <a:r>
                  <a:rPr lang="es-ES" spc="-25" dirty="0">
                    <a:solidFill>
                      <a:schemeClr val="tx1"/>
                    </a:solidFill>
                  </a:rPr>
                  <a:t>=</a:t>
                </a:r>
                <a:r>
                  <a:rPr lang="es-ES" spc="75" dirty="0">
                    <a:solidFill>
                      <a:schemeClr val="tx1"/>
                    </a:solidFill>
                  </a:rPr>
                  <a:t> </a:t>
                </a:r>
                <a14:m>
                  <m:oMath xmlns:m="http://schemas.openxmlformats.org/officeDocument/2006/math">
                    <m:f>
                      <m:fPr>
                        <m:ctrlPr>
                          <a:rPr lang="es-ES" i="1" spc="75">
                            <a:solidFill>
                              <a:schemeClr val="tx1"/>
                            </a:solidFill>
                            <a:latin typeface="Cambria Math" panose="02040503050406030204" pitchFamily="18" charset="0"/>
                            <a:cs typeface="Lucida Sans Unicode"/>
                          </a:rPr>
                        </m:ctrlPr>
                      </m:fPr>
                      <m:num>
                        <m:r>
                          <a:rPr lang="en-US" i="1" spc="75">
                            <a:solidFill>
                              <a:schemeClr val="tx1"/>
                            </a:solidFill>
                            <a:latin typeface="Cambria Math" panose="02040503050406030204" pitchFamily="18" charset="0"/>
                            <a:cs typeface="Lucida Sans Unicode"/>
                          </a:rPr>
                          <m:t>1</m:t>
                        </m:r>
                      </m:num>
                      <m:den>
                        <m:r>
                          <a:rPr lang="en-US" i="1" spc="75">
                            <a:solidFill>
                              <a:schemeClr val="tx1"/>
                            </a:solidFill>
                            <a:latin typeface="Cambria Math" panose="02040503050406030204" pitchFamily="18" charset="0"/>
                            <a:cs typeface="Lucida Sans Unicode"/>
                          </a:rPr>
                          <m:t>2</m:t>
                        </m:r>
                      </m:den>
                    </m:f>
                  </m:oMath>
                </a14:m>
                <a:r>
                  <a:rPr lang="es-ES" spc="-195" baseline="-38888" dirty="0">
                    <a:solidFill>
                      <a:schemeClr val="tx1"/>
                    </a:solidFill>
                  </a:rPr>
                  <a:t> </a:t>
                </a:r>
                <a:r>
                  <a:rPr lang="es-ES" i="1" spc="-105" dirty="0">
                    <a:solidFill>
                      <a:schemeClr val="tx1"/>
                    </a:solidFill>
                    <a:ea typeface="Cambria Math" panose="02040503050406030204" pitchFamily="18" charset="0"/>
                  </a:rPr>
                  <a:t>∆ </a:t>
                </a:r>
                <a:r>
                  <a:rPr lang="es-ES" i="1" spc="-5" dirty="0">
                    <a:solidFill>
                      <a:schemeClr val="tx1"/>
                    </a:solidFill>
                  </a:rPr>
                  <a:t>x</a:t>
                </a:r>
                <a:r>
                  <a:rPr lang="es-ES" i="1" spc="-165" dirty="0">
                    <a:solidFill>
                      <a:schemeClr val="tx1"/>
                    </a:solidFill>
                  </a:rPr>
                  <a:t> </a:t>
                </a:r>
                <a:r>
                  <a:rPr lang="es-ES" spc="50" dirty="0">
                    <a:solidFill>
                      <a:schemeClr val="tx1"/>
                    </a:solidFill>
                  </a:rPr>
                  <a:t>(</a:t>
                </a:r>
                <a:r>
                  <a:rPr lang="es-ES" i="1" spc="-15" dirty="0">
                    <a:solidFill>
                      <a:schemeClr val="tx1"/>
                    </a:solidFill>
                  </a:rPr>
                  <a:t>y</a:t>
                </a:r>
                <a:r>
                  <a:rPr lang="es-ES" baseline="-25000" dirty="0">
                    <a:solidFill>
                      <a:schemeClr val="tx1"/>
                    </a:solidFill>
                  </a:rPr>
                  <a:t>0</a:t>
                </a:r>
                <a:r>
                  <a:rPr lang="es-ES" spc="120" baseline="-11111" dirty="0">
                    <a:solidFill>
                      <a:schemeClr val="tx1"/>
                    </a:solidFill>
                  </a:rPr>
                  <a:t> </a:t>
                </a:r>
                <a:r>
                  <a:rPr lang="es-ES" spc="-25" dirty="0">
                    <a:solidFill>
                      <a:schemeClr val="tx1"/>
                    </a:solidFill>
                  </a:rPr>
                  <a:t>+</a:t>
                </a:r>
                <a:r>
                  <a:rPr lang="es-ES" spc="-35" dirty="0">
                    <a:solidFill>
                      <a:schemeClr val="tx1"/>
                    </a:solidFill>
                  </a:rPr>
                  <a:t> 2</a:t>
                </a:r>
                <a:r>
                  <a:rPr lang="es-ES" i="1" spc="-15" dirty="0">
                    <a:solidFill>
                      <a:schemeClr val="tx1"/>
                    </a:solidFill>
                  </a:rPr>
                  <a:t>y</a:t>
                </a:r>
                <a:r>
                  <a:rPr lang="es-ES" baseline="-25000" dirty="0">
                    <a:solidFill>
                      <a:schemeClr val="tx1"/>
                    </a:solidFill>
                  </a:rPr>
                  <a:t>1</a:t>
                </a:r>
                <a:r>
                  <a:rPr lang="es-ES" spc="120" baseline="-11111" dirty="0">
                    <a:solidFill>
                      <a:schemeClr val="tx1"/>
                    </a:solidFill>
                  </a:rPr>
                  <a:t> </a:t>
                </a:r>
                <a:r>
                  <a:rPr lang="es-ES" spc="-25" dirty="0">
                    <a:solidFill>
                      <a:schemeClr val="tx1"/>
                    </a:solidFill>
                  </a:rPr>
                  <a:t>+</a:t>
                </a:r>
                <a:r>
                  <a:rPr lang="es-ES" spc="-35" dirty="0">
                    <a:solidFill>
                      <a:schemeClr val="tx1"/>
                    </a:solidFill>
                  </a:rPr>
                  <a:t> 2</a:t>
                </a:r>
                <a:r>
                  <a:rPr lang="es-ES" i="1" spc="-15" dirty="0">
                    <a:solidFill>
                      <a:schemeClr val="tx1"/>
                    </a:solidFill>
                  </a:rPr>
                  <a:t>y</a:t>
                </a:r>
                <a:r>
                  <a:rPr lang="es-ES" spc="75" baseline="-25000" dirty="0">
                    <a:solidFill>
                      <a:schemeClr val="tx1"/>
                    </a:solidFill>
                  </a:rPr>
                  <a:t>2</a:t>
                </a:r>
                <a:r>
                  <a:rPr lang="es-ES" spc="-25" dirty="0">
                    <a:solidFill>
                      <a:schemeClr val="tx1"/>
                    </a:solidFill>
                  </a:rPr>
                  <a:t>+</a:t>
                </a:r>
                <a:r>
                  <a:rPr lang="es-ES" spc="-95" dirty="0">
                    <a:solidFill>
                      <a:schemeClr val="tx1"/>
                    </a:solidFill>
                  </a:rPr>
                  <a:t> </a:t>
                </a:r>
                <a:r>
                  <a:rPr lang="es-ES" spc="-200" dirty="0">
                    <a:solidFill>
                      <a:schemeClr val="tx1"/>
                    </a:solidFill>
                  </a:rPr>
                  <a:t>··</a:t>
                </a:r>
                <a:r>
                  <a:rPr lang="es-ES" spc="-365" dirty="0">
                    <a:solidFill>
                      <a:schemeClr val="tx1"/>
                    </a:solidFill>
                  </a:rPr>
                  <a:t>·</a:t>
                </a:r>
                <a:r>
                  <a:rPr lang="es-ES" spc="-95" dirty="0">
                    <a:solidFill>
                      <a:schemeClr val="tx1"/>
                    </a:solidFill>
                  </a:rPr>
                  <a:t> </a:t>
                </a:r>
                <a:r>
                  <a:rPr lang="es-ES" spc="-25" dirty="0">
                    <a:solidFill>
                      <a:schemeClr val="tx1"/>
                    </a:solidFill>
                  </a:rPr>
                  <a:t>+</a:t>
                </a:r>
                <a:r>
                  <a:rPr lang="es-ES" spc="20" dirty="0">
                    <a:solidFill>
                      <a:schemeClr val="tx1"/>
                    </a:solidFill>
                  </a:rPr>
                  <a:t> 2</a:t>
                </a:r>
                <a:r>
                  <a:rPr lang="es-ES" i="1" spc="30" dirty="0">
                    <a:solidFill>
                      <a:schemeClr val="tx1"/>
                    </a:solidFill>
                  </a:rPr>
                  <a:t>y</a:t>
                </a:r>
                <a:r>
                  <a:rPr lang="es-ES" i="1" baseline="-25000" dirty="0">
                    <a:solidFill>
                      <a:schemeClr val="tx1"/>
                    </a:solidFill>
                  </a:rPr>
                  <a:t>N</a:t>
                </a:r>
                <a:r>
                  <a:rPr lang="es-ES" i="1" spc="-150" baseline="-25000" dirty="0">
                    <a:solidFill>
                      <a:schemeClr val="tx1"/>
                    </a:solidFill>
                  </a:rPr>
                  <a:t> </a:t>
                </a:r>
                <a:r>
                  <a:rPr lang="es-ES" spc="-209" baseline="-25000" dirty="0">
                    <a:solidFill>
                      <a:schemeClr val="tx1"/>
                    </a:solidFill>
                  </a:rPr>
                  <a:t>−</a:t>
                </a:r>
                <a:r>
                  <a:rPr lang="es-ES" baseline="-11111" dirty="0">
                    <a:solidFill>
                      <a:schemeClr val="tx1"/>
                    </a:solidFill>
                  </a:rPr>
                  <a:t>1</a:t>
                </a:r>
                <a:r>
                  <a:rPr lang="es-ES" spc="120" baseline="-11111" dirty="0">
                    <a:solidFill>
                      <a:schemeClr val="tx1"/>
                    </a:solidFill>
                  </a:rPr>
                  <a:t> </a:t>
                </a:r>
                <a:r>
                  <a:rPr lang="es-ES" spc="-25" dirty="0">
                    <a:solidFill>
                      <a:schemeClr val="tx1"/>
                    </a:solidFill>
                  </a:rPr>
                  <a:t>+</a:t>
                </a:r>
                <a:r>
                  <a:rPr lang="es-ES" spc="-35" dirty="0">
                    <a:solidFill>
                      <a:schemeClr val="tx1"/>
                    </a:solidFill>
                  </a:rPr>
                  <a:t> </a:t>
                </a:r>
                <a:r>
                  <a:rPr lang="es-ES" i="1" spc="30" dirty="0" err="1">
                    <a:solidFill>
                      <a:schemeClr val="tx1"/>
                    </a:solidFill>
                  </a:rPr>
                  <a:t>y</a:t>
                </a:r>
                <a:r>
                  <a:rPr lang="es-ES" i="1" baseline="-25000" dirty="0" err="1">
                    <a:solidFill>
                      <a:schemeClr val="tx1"/>
                    </a:solidFill>
                  </a:rPr>
                  <a:t>N</a:t>
                </a:r>
                <a:r>
                  <a:rPr lang="es-ES" i="1" spc="-75" baseline="-11111" dirty="0">
                    <a:solidFill>
                      <a:schemeClr val="tx1"/>
                    </a:solidFill>
                  </a:rPr>
                  <a:t> </a:t>
                </a:r>
                <a:r>
                  <a:rPr lang="es-ES" spc="-5" dirty="0">
                    <a:solidFill>
                      <a:schemeClr val="tx1"/>
                    </a:solidFill>
                  </a:rPr>
                  <a:t>)</a:t>
                </a:r>
                <a:endParaRPr lang="es-ES" dirty="0">
                  <a:solidFill>
                    <a:schemeClr val="tx1"/>
                  </a:solidFill>
                </a:endParaRPr>
              </a:p>
              <a:p>
                <a:pPr marL="36900" indent="0">
                  <a:lnSpc>
                    <a:spcPct val="100000"/>
                  </a:lnSpc>
                  <a:buNone/>
                </a:pPr>
                <a:r>
                  <a:rPr lang="en-US" dirty="0">
                    <a:solidFill>
                      <a:schemeClr val="tx1"/>
                    </a:solidFill>
                  </a:rPr>
                  <a:t>where </a:t>
                </a:r>
                <a14:m>
                  <m:oMath xmlns:m="http://schemas.openxmlformats.org/officeDocument/2006/math">
                    <m:r>
                      <a:rPr lang="en-US" i="1">
                        <a:solidFill>
                          <a:schemeClr val="tx1"/>
                        </a:solidFill>
                        <a:latin typeface="Cambria Math" panose="02040503050406030204" pitchFamily="18" charset="0"/>
                        <a:ea typeface="Cambria Math" panose="02040503050406030204" pitchFamily="18" charset="0"/>
                        <a:cs typeface="Times New Roman"/>
                      </a:rPr>
                      <m:t>∆</m:t>
                    </m:r>
                    <m:r>
                      <a:rPr lang="en-US" i="1">
                        <a:solidFill>
                          <a:schemeClr val="tx1"/>
                        </a:solidFill>
                        <a:latin typeface="Cambria Math" panose="02040503050406030204" pitchFamily="18" charset="0"/>
                        <a:ea typeface="Cambria Math" panose="02040503050406030204" pitchFamily="18" charset="0"/>
                        <a:cs typeface="Times New Roman"/>
                      </a:rPr>
                      <m:t>𝑥</m:t>
                    </m:r>
                    <m:r>
                      <a:rPr lang="en-US" i="1">
                        <a:solidFill>
                          <a:schemeClr val="tx1"/>
                        </a:solidFill>
                        <a:latin typeface="Cambria Math" panose="02040503050406030204" pitchFamily="18" charset="0"/>
                        <a:ea typeface="Cambria Math" panose="02040503050406030204" pitchFamily="18" charset="0"/>
                        <a:cs typeface="Times New Roman"/>
                      </a:rPr>
                      <m:t>=</m:t>
                    </m:r>
                    <m:f>
                      <m:fPr>
                        <m:ctrlPr>
                          <a:rPr lang="en-US" i="1">
                            <a:solidFill>
                              <a:schemeClr val="tx1"/>
                            </a:solidFill>
                            <a:latin typeface="Cambria Math" panose="02040503050406030204" pitchFamily="18" charset="0"/>
                            <a:ea typeface="Cambria Math" panose="02040503050406030204" pitchFamily="18" charset="0"/>
                            <a:cs typeface="Times New Roman"/>
                          </a:rPr>
                        </m:ctrlPr>
                      </m:fPr>
                      <m:num>
                        <m:r>
                          <a:rPr lang="en-US" i="1">
                            <a:solidFill>
                              <a:schemeClr val="tx1"/>
                            </a:solidFill>
                            <a:latin typeface="Cambria Math" panose="02040503050406030204" pitchFamily="18" charset="0"/>
                            <a:ea typeface="Cambria Math" panose="02040503050406030204" pitchFamily="18" charset="0"/>
                            <a:cs typeface="Times New Roman"/>
                          </a:rPr>
                          <m:t>𝑏</m:t>
                        </m:r>
                        <m:r>
                          <a:rPr lang="en-US" b="0" i="1" smtClean="0">
                            <a:solidFill>
                              <a:schemeClr val="tx1"/>
                            </a:solidFill>
                            <a:latin typeface="Cambria Math" panose="02040503050406030204" pitchFamily="18" charset="0"/>
                            <a:ea typeface="Cambria Math" panose="02040503050406030204" pitchFamily="18" charset="0"/>
                            <a:cs typeface="Times New Roman"/>
                          </a:rPr>
                          <m:t> </m:t>
                        </m:r>
                        <m:r>
                          <a:rPr lang="en-US" i="1">
                            <a:solidFill>
                              <a:schemeClr val="tx1"/>
                            </a:solidFill>
                            <a:latin typeface="Cambria Math" panose="02040503050406030204" pitchFamily="18" charset="0"/>
                            <a:ea typeface="Cambria Math" panose="02040503050406030204" pitchFamily="18" charset="0"/>
                            <a:cs typeface="Times New Roman"/>
                          </a:rPr>
                          <m:t>−</m:t>
                        </m:r>
                        <m:r>
                          <a:rPr lang="en-US" b="0" i="1" smtClean="0">
                            <a:solidFill>
                              <a:schemeClr val="tx1"/>
                            </a:solidFill>
                            <a:latin typeface="Cambria Math" panose="02040503050406030204" pitchFamily="18" charset="0"/>
                            <a:ea typeface="Cambria Math" panose="02040503050406030204" pitchFamily="18" charset="0"/>
                            <a:cs typeface="Times New Roman"/>
                          </a:rPr>
                          <m:t> </m:t>
                        </m:r>
                        <m:r>
                          <a:rPr lang="en-US" i="1">
                            <a:solidFill>
                              <a:schemeClr val="tx1"/>
                            </a:solidFill>
                            <a:latin typeface="Cambria Math" panose="02040503050406030204" pitchFamily="18" charset="0"/>
                            <a:ea typeface="Cambria Math" panose="02040503050406030204" pitchFamily="18" charset="0"/>
                            <a:cs typeface="Times New Roman"/>
                          </a:rPr>
                          <m:t>𝑎</m:t>
                        </m:r>
                      </m:num>
                      <m:den>
                        <m:r>
                          <a:rPr lang="en-US" i="1">
                            <a:solidFill>
                              <a:schemeClr val="tx1"/>
                            </a:solidFill>
                            <a:latin typeface="Cambria Math" panose="02040503050406030204" pitchFamily="18" charset="0"/>
                            <a:ea typeface="Cambria Math" panose="02040503050406030204" pitchFamily="18" charset="0"/>
                            <a:cs typeface="Times New Roman"/>
                          </a:rPr>
                          <m:t>𝑁</m:t>
                        </m:r>
                      </m:den>
                    </m:f>
                    <m:r>
                      <a:rPr lang="en-US" i="1" smtClean="0">
                        <a:solidFill>
                          <a:schemeClr val="tx1"/>
                        </a:solidFill>
                        <a:latin typeface="Cambria Math" panose="02040503050406030204" pitchFamily="18" charset="0"/>
                        <a:ea typeface="Cambria Math" panose="02040503050406030204" pitchFamily="18" charset="0"/>
                        <a:cs typeface="Times New Roman"/>
                      </a:rPr>
                      <m:t> </m:t>
                    </m:r>
                  </m:oMath>
                </a14:m>
                <a:r>
                  <a:rPr lang="en-US" spc="-5" dirty="0">
                    <a:solidFill>
                      <a:schemeClr val="tx1"/>
                    </a:solidFill>
                  </a:rPr>
                  <a:t>and </a:t>
                </a:r>
                <a:r>
                  <a:rPr lang="en-US" i="1" spc="-5" dirty="0">
                    <a:solidFill>
                      <a:schemeClr val="tx1"/>
                    </a:solidFill>
                  </a:rPr>
                  <a:t>y</a:t>
                </a:r>
                <a:r>
                  <a:rPr lang="en-US" i="1" baseline="-25000" dirty="0">
                    <a:solidFill>
                      <a:schemeClr val="tx1"/>
                    </a:solidFill>
                  </a:rPr>
                  <a:t>j</a:t>
                </a:r>
                <a:r>
                  <a:rPr lang="en-US" i="1" dirty="0">
                    <a:solidFill>
                      <a:schemeClr val="tx1"/>
                    </a:solidFill>
                  </a:rPr>
                  <a:t> = </a:t>
                </a:r>
                <a:r>
                  <a:rPr lang="en-US" i="1" spc="-5" dirty="0">
                    <a:solidFill>
                      <a:schemeClr val="tx1"/>
                    </a:solidFill>
                  </a:rPr>
                  <a:t>f</a:t>
                </a:r>
                <a:r>
                  <a:rPr lang="en-US" i="1" spc="-45" dirty="0">
                    <a:solidFill>
                      <a:schemeClr val="tx1"/>
                    </a:solidFill>
                  </a:rPr>
                  <a:t> </a:t>
                </a:r>
                <a:r>
                  <a:rPr lang="en-US" spc="20" dirty="0">
                    <a:solidFill>
                      <a:schemeClr val="tx1"/>
                    </a:solidFill>
                  </a:rPr>
                  <a:t>(</a:t>
                </a:r>
                <a:r>
                  <a:rPr lang="en-US" i="1" spc="-5" dirty="0" err="1">
                    <a:solidFill>
                      <a:schemeClr val="tx1"/>
                    </a:solidFill>
                  </a:rPr>
                  <a:t>x</a:t>
                </a:r>
                <a:r>
                  <a:rPr lang="en-US" i="1" baseline="-25000" dirty="0" err="1">
                    <a:solidFill>
                      <a:schemeClr val="tx1"/>
                    </a:solidFill>
                  </a:rPr>
                  <a:t>j</a:t>
                </a:r>
                <a:r>
                  <a:rPr lang="en-US" spc="-5" dirty="0">
                    <a:solidFill>
                      <a:schemeClr val="tx1"/>
                    </a:solidFill>
                  </a:rPr>
                  <a:t>).</a:t>
                </a:r>
                <a:endParaRPr lang="en-US" dirty="0">
                  <a:solidFill>
                    <a:schemeClr val="tx1"/>
                  </a:solidFill>
                </a:endParaRPr>
              </a:p>
            </p:txBody>
          </p:sp>
        </mc:Choice>
        <mc:Fallback xmlns="">
          <p:sp>
            <p:nvSpPr>
              <p:cNvPr id="3" name="Content Placeholder 2">
                <a:extLst>
                  <a:ext uri="{FF2B5EF4-FFF2-40B4-BE49-F238E27FC236}">
                    <a16:creationId xmlns:a16="http://schemas.microsoft.com/office/drawing/2014/main"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10846559" cy="4756245"/>
              </a:xfrm>
              <a:blipFill>
                <a:blip r:embed="rId2"/>
                <a:stretch>
                  <a:fillRect l="-337" t="-897"/>
                </a:stretch>
              </a:blipFill>
            </p:spPr>
            <p:txBody>
              <a:bodyPr/>
              <a:lstStyle/>
              <a:p>
                <a:r>
                  <a:rPr lang="en-US">
                    <a:noFill/>
                  </a:rPr>
                  <a:t> </a:t>
                </a:r>
              </a:p>
            </p:txBody>
          </p:sp>
        </mc:Fallback>
      </mc:AlternateContent>
      <p:pic>
        <p:nvPicPr>
          <p:cNvPr id="4" name="Picture 3" descr="The graph of a curve is shown with the area underneath it from a to b approximated by trapezoids. &#10;The x axis is marked with a equals x subscript 0, x subscript 1, x subscript j minus 1, x subscript j, an unlabeled tick mark, b equals x subscript capital n. The curve is in the first quadrant and increases for x equals a to a maximum when x equals x subscript 1, then decreases through points where x equals x subscript j minus 1 and x equals x subscript j, then increases from the unlabeled tick mark through the point where x equals b. The points corresponding to the subinterval endpoints labeling the heights of the function are y subscript 0, y subscript 1, y subscript j minus 1, y subscript j, no label, and y subscript N. ">
            <a:extLst>
              <a:ext uri="{FF2B5EF4-FFF2-40B4-BE49-F238E27FC236}">
                <a16:creationId xmlns="" xmlns:a16="http://schemas.microsoft.com/office/drawing/2014/main" id="{63100C57-7FE2-439C-8A31-9E8FFA94524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80354" y="3611999"/>
            <a:ext cx="3499749" cy="3014069"/>
          </a:xfrm>
          <a:prstGeom prst="rect">
            <a:avLst/>
          </a:prstGeom>
        </p:spPr>
      </p:pic>
    </p:spTree>
    <p:extLst>
      <p:ext uri="{BB962C8B-B14F-4D97-AF65-F5344CB8AC3E}">
        <p14:creationId xmlns:p14="http://schemas.microsoft.com/office/powerpoint/2010/main" val="4293384434"/>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7.8 Numerical </a:t>
            </a:r>
            <a:r>
              <a:rPr lang="en-US" sz="3100" dirty="0"/>
              <a:t>Integration </a:t>
            </a:r>
            <a:r>
              <a:rPr lang="en-US" sz="3100" dirty="0" smtClean="0"/>
              <a:t>(6 </a:t>
            </a:r>
            <a:r>
              <a:rPr lang="en-US" sz="3100" dirty="0"/>
              <a:t>of 22)</a:t>
            </a: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2800" dirty="0"/>
              <a:t/>
            </a:r>
            <a:br>
              <a:rPr lang="en-US" sz="2800" dirty="0"/>
            </a:br>
            <a:endParaRPr lang="en-US"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799" y="1371600"/>
                <a:ext cx="10846559" cy="4756245"/>
              </a:xfrm>
            </p:spPr>
            <p:txBody>
              <a:bodyPr>
                <a:noAutofit/>
              </a:bodyPr>
              <a:lstStyle/>
              <a:p>
                <a:pPr marL="36900" indent="0">
                  <a:lnSpc>
                    <a:spcPct val="100000"/>
                  </a:lnSpc>
                  <a:buNone/>
                </a:pPr>
                <a:r>
                  <a:rPr lang="en-US" b="1" u="sng" dirty="0">
                    <a:solidFill>
                      <a:schemeClr val="tx1"/>
                    </a:solidFill>
                  </a:rPr>
                  <a:t>EXAMPLE</a:t>
                </a:r>
                <a:r>
                  <a:rPr lang="en-US" b="1" dirty="0">
                    <a:solidFill>
                      <a:schemeClr val="tx1"/>
                    </a:solidFill>
                  </a:rPr>
                  <a:t>: </a:t>
                </a:r>
                <a:r>
                  <a:rPr lang="en-US" spc="-10" dirty="0">
                    <a:solidFill>
                      <a:schemeClr val="tx1"/>
                    </a:solidFill>
                  </a:rPr>
                  <a:t>We calculat</a:t>
                </a:r>
                <a:r>
                  <a:rPr lang="en-US" spc="-5" dirty="0">
                    <a:solidFill>
                      <a:schemeClr val="tx1"/>
                    </a:solidFill>
                  </a:rPr>
                  <a:t>e</a:t>
                </a:r>
                <a:r>
                  <a:rPr lang="en-US" spc="70" dirty="0">
                    <a:solidFill>
                      <a:schemeClr val="tx1"/>
                    </a:solidFill>
                  </a:rPr>
                  <a:t> </a:t>
                </a:r>
                <a:r>
                  <a:rPr lang="en-US" i="1" spc="-50" dirty="0">
                    <a:solidFill>
                      <a:schemeClr val="tx1"/>
                    </a:solidFill>
                  </a:rPr>
                  <a:t>T</a:t>
                </a:r>
                <a:r>
                  <a:rPr lang="en-US" baseline="-25000" dirty="0">
                    <a:solidFill>
                      <a:schemeClr val="tx1"/>
                    </a:solidFill>
                  </a:rPr>
                  <a:t>8</a:t>
                </a:r>
                <a:r>
                  <a:rPr lang="en-US" baseline="-11111" dirty="0">
                    <a:solidFill>
                      <a:schemeClr val="tx1"/>
                    </a:solidFill>
                  </a:rPr>
                  <a:t> </a:t>
                </a:r>
                <a:r>
                  <a:rPr lang="en-US" spc="-10" dirty="0">
                    <a:solidFill>
                      <a:schemeClr val="tx1"/>
                    </a:solidFill>
                  </a:rPr>
                  <a:t>fo</a:t>
                </a:r>
                <a:r>
                  <a:rPr lang="en-US" spc="-5" dirty="0">
                    <a:solidFill>
                      <a:schemeClr val="tx1"/>
                    </a:solidFill>
                  </a:rPr>
                  <a:t>r</a:t>
                </a:r>
                <a:r>
                  <a:rPr lang="en-US" spc="45" dirty="0">
                    <a:solidFill>
                      <a:schemeClr val="tx1"/>
                    </a:solidFill>
                  </a:rPr>
                  <a:t> </a:t>
                </a:r>
                <a:r>
                  <a:rPr lang="en-US" spc="-5" dirty="0">
                    <a:solidFill>
                      <a:schemeClr val="tx1"/>
                    </a:solidFill>
                  </a:rPr>
                  <a:t>t</a:t>
                </a:r>
                <a:r>
                  <a:rPr lang="en-US" spc="-10" dirty="0">
                    <a:solidFill>
                      <a:schemeClr val="tx1"/>
                    </a:solidFill>
                  </a:rPr>
                  <a:t>h</a:t>
                </a:r>
                <a:r>
                  <a:rPr lang="en-US" spc="-5" dirty="0">
                    <a:solidFill>
                      <a:schemeClr val="tx1"/>
                    </a:solidFill>
                  </a:rPr>
                  <a:t>e</a:t>
                </a:r>
                <a:r>
                  <a:rPr lang="en-US" spc="45" dirty="0">
                    <a:solidFill>
                      <a:schemeClr val="tx1"/>
                    </a:solidFill>
                  </a:rPr>
                  <a:t> </a:t>
                </a:r>
                <a:r>
                  <a:rPr lang="en-US" spc="-10" dirty="0">
                    <a:solidFill>
                      <a:schemeClr val="tx1"/>
                    </a:solidFill>
                  </a:rPr>
                  <a:t>integra</a:t>
                </a:r>
                <a:r>
                  <a:rPr lang="en-US" spc="-5" dirty="0">
                    <a:solidFill>
                      <a:schemeClr val="tx1"/>
                    </a:solidFill>
                  </a:rPr>
                  <a:t>l </a:t>
                </a:r>
                <a14:m>
                  <m:oMath xmlns:m="http://schemas.openxmlformats.org/officeDocument/2006/math">
                    <m:nary>
                      <m:naryPr>
                        <m:ctrlPr>
                          <a:rPr lang="en-US" i="1" smtClean="0">
                            <a:solidFill>
                              <a:schemeClr val="tx1"/>
                            </a:solidFill>
                            <a:latin typeface="Cambria Math" panose="02040503050406030204" pitchFamily="18" charset="0"/>
                            <a:cs typeface="Times New Roman"/>
                          </a:rPr>
                        </m:ctrlPr>
                      </m:naryPr>
                      <m:sub>
                        <m:r>
                          <m:rPr>
                            <m:brk m:alnAt="23"/>
                          </m:rPr>
                          <a:rPr lang="en-US" b="0" i="1" smtClean="0">
                            <a:solidFill>
                              <a:schemeClr val="tx1"/>
                            </a:solidFill>
                            <a:latin typeface="Cambria Math" panose="02040503050406030204" pitchFamily="18" charset="0"/>
                            <a:cs typeface="Times New Roman"/>
                          </a:rPr>
                          <m:t>1</m:t>
                        </m:r>
                      </m:sub>
                      <m:sup>
                        <m:r>
                          <a:rPr lang="en-US" b="0" i="1" smtClean="0">
                            <a:solidFill>
                              <a:schemeClr val="tx1"/>
                            </a:solidFill>
                            <a:latin typeface="Cambria Math" panose="02040503050406030204" pitchFamily="18" charset="0"/>
                            <a:cs typeface="Times New Roman"/>
                          </a:rPr>
                          <m:t>3</m:t>
                        </m:r>
                      </m:sup>
                      <m:e>
                        <m:r>
                          <m:rPr>
                            <m:nor/>
                          </m:rPr>
                          <a:rPr lang="en-US" spc="-5" dirty="0">
                            <a:solidFill>
                              <a:schemeClr val="tx1"/>
                            </a:solidFill>
                          </a:rPr>
                          <m:t>sin</m:t>
                        </m:r>
                        <m:r>
                          <m:rPr>
                            <m:nor/>
                          </m:rPr>
                          <a:rPr lang="en-US" spc="20" dirty="0">
                            <a:solidFill>
                              <a:schemeClr val="tx1"/>
                            </a:solidFill>
                          </a:rPr>
                          <m:t>(</m:t>
                        </m:r>
                        <m:r>
                          <m:rPr>
                            <m:nor/>
                          </m:rPr>
                          <a:rPr lang="en-US" i="1" spc="-5" dirty="0">
                            <a:solidFill>
                              <a:schemeClr val="tx1"/>
                            </a:solidFill>
                          </a:rPr>
                          <m:t>x</m:t>
                        </m:r>
                        <m:r>
                          <m:rPr>
                            <m:nor/>
                          </m:rPr>
                          <a:rPr lang="en-US" i="1" spc="-165" dirty="0">
                            <a:solidFill>
                              <a:schemeClr val="tx1"/>
                            </a:solidFill>
                          </a:rPr>
                          <m:t> </m:t>
                        </m:r>
                        <m:r>
                          <m:rPr>
                            <m:nor/>
                          </m:rPr>
                          <a:rPr lang="en-US" spc="67" baseline="29629" dirty="0">
                            <a:solidFill>
                              <a:schemeClr val="tx1"/>
                            </a:solidFill>
                          </a:rPr>
                          <m:t>2</m:t>
                        </m:r>
                        <m:r>
                          <m:rPr>
                            <m:nor/>
                          </m:rPr>
                          <a:rPr lang="en-US" spc="-5" dirty="0">
                            <a:solidFill>
                              <a:schemeClr val="tx1"/>
                            </a:solidFill>
                          </a:rPr>
                          <m:t>)</m:t>
                        </m:r>
                        <m:r>
                          <m:rPr>
                            <m:nor/>
                          </m:rPr>
                          <a:rPr lang="en-US" spc="-85" dirty="0">
                            <a:solidFill>
                              <a:schemeClr val="tx1"/>
                            </a:solidFill>
                          </a:rPr>
                          <m:t> </m:t>
                        </m:r>
                        <m:r>
                          <m:rPr>
                            <m:nor/>
                          </m:rPr>
                          <a:rPr lang="en-US" i="1" spc="95" dirty="0">
                            <a:solidFill>
                              <a:schemeClr val="tx1"/>
                            </a:solidFill>
                          </a:rPr>
                          <m:t>d</m:t>
                        </m:r>
                        <m:r>
                          <m:rPr>
                            <m:nor/>
                          </m:rPr>
                          <a:rPr lang="en-US" i="1" spc="-5" dirty="0">
                            <a:solidFill>
                              <a:schemeClr val="tx1"/>
                            </a:solidFill>
                          </a:rPr>
                          <m:t>x</m:t>
                        </m:r>
                      </m:e>
                    </m:nary>
                  </m:oMath>
                </a14:m>
                <a:r>
                  <a:rPr lang="en-US" spc="-5" dirty="0">
                    <a:solidFill>
                      <a:schemeClr val="tx1"/>
                    </a:solidFill>
                  </a:rPr>
                  <a:t>.</a:t>
                </a:r>
                <a:r>
                  <a:rPr lang="en-US" spc="45" dirty="0">
                    <a:solidFill>
                      <a:schemeClr val="tx1"/>
                    </a:solidFill>
                  </a:rPr>
                  <a:t> </a:t>
                </a:r>
                <a:r>
                  <a:rPr lang="en-US" spc="-10" dirty="0">
                    <a:solidFill>
                      <a:schemeClr val="tx1"/>
                    </a:solidFill>
                  </a:rPr>
                  <a:t>Divid</a:t>
                </a:r>
                <a:r>
                  <a:rPr lang="en-US" spc="-5" dirty="0">
                    <a:solidFill>
                      <a:schemeClr val="tx1"/>
                    </a:solidFill>
                  </a:rPr>
                  <a:t>e</a:t>
                </a:r>
                <a:r>
                  <a:rPr lang="en-US" spc="-15" dirty="0">
                    <a:solidFill>
                      <a:schemeClr val="tx1"/>
                    </a:solidFill>
                  </a:rPr>
                  <a:t> </a:t>
                </a:r>
                <a:r>
                  <a:rPr lang="en-US" spc="-5" dirty="0">
                    <a:solidFill>
                      <a:schemeClr val="tx1"/>
                    </a:solidFill>
                  </a:rPr>
                  <a:t>[1,</a:t>
                </a:r>
                <a:r>
                  <a:rPr lang="en-US" spc="-85" dirty="0">
                    <a:solidFill>
                      <a:schemeClr val="tx1"/>
                    </a:solidFill>
                  </a:rPr>
                  <a:t> </a:t>
                </a:r>
                <a:r>
                  <a:rPr lang="en-US" spc="-10" dirty="0">
                    <a:solidFill>
                      <a:schemeClr val="tx1"/>
                    </a:solidFill>
                  </a:rPr>
                  <a:t>3</a:t>
                </a:r>
                <a:r>
                  <a:rPr lang="en-US" spc="-5" dirty="0">
                    <a:solidFill>
                      <a:schemeClr val="tx1"/>
                    </a:solidFill>
                  </a:rPr>
                  <a:t>]</a:t>
                </a:r>
                <a:r>
                  <a:rPr lang="en-US" spc="-15" dirty="0">
                    <a:solidFill>
                      <a:schemeClr val="tx1"/>
                    </a:solidFill>
                  </a:rPr>
                  <a:t> </a:t>
                </a:r>
                <a:r>
                  <a:rPr lang="en-US" spc="-5" dirty="0">
                    <a:solidFill>
                      <a:schemeClr val="tx1"/>
                    </a:solidFill>
                  </a:rPr>
                  <a:t>into</a:t>
                </a:r>
                <a:r>
                  <a:rPr lang="en-US" spc="50" dirty="0">
                    <a:solidFill>
                      <a:schemeClr val="tx1"/>
                    </a:solidFill>
                  </a:rPr>
                  <a:t> </a:t>
                </a:r>
                <a:r>
                  <a:rPr lang="en-US" i="1" spc="-10" dirty="0">
                    <a:solidFill>
                      <a:schemeClr val="tx1"/>
                    </a:solidFill>
                  </a:rPr>
                  <a:t>N</a:t>
                </a:r>
                <a:r>
                  <a:rPr lang="en-US" i="1" dirty="0">
                    <a:solidFill>
                      <a:schemeClr val="tx1"/>
                    </a:solidFill>
                  </a:rPr>
                  <a:t> </a:t>
                </a:r>
                <a:r>
                  <a:rPr lang="en-US" spc="-25" dirty="0">
                    <a:solidFill>
                      <a:schemeClr val="tx1"/>
                    </a:solidFill>
                  </a:rPr>
                  <a:t>=</a:t>
                </a:r>
                <a:r>
                  <a:rPr lang="en-US" spc="-40" dirty="0">
                    <a:solidFill>
                      <a:schemeClr val="tx1"/>
                    </a:solidFill>
                  </a:rPr>
                  <a:t> </a:t>
                </a:r>
                <a:r>
                  <a:rPr lang="en-US" spc="-5" dirty="0">
                    <a:solidFill>
                      <a:schemeClr val="tx1"/>
                    </a:solidFill>
                  </a:rPr>
                  <a:t>8</a:t>
                </a:r>
                <a:r>
                  <a:rPr lang="en-US" spc="-20" dirty="0">
                    <a:solidFill>
                      <a:schemeClr val="tx1"/>
                    </a:solidFill>
                  </a:rPr>
                  <a:t> </a:t>
                </a:r>
                <a:r>
                  <a:rPr lang="en-US" spc="-5" dirty="0">
                    <a:solidFill>
                      <a:schemeClr val="tx1"/>
                    </a:solidFill>
                  </a:rPr>
                  <a:t>subintervals</a:t>
                </a:r>
                <a:r>
                  <a:rPr lang="en-US" spc="-15" dirty="0">
                    <a:solidFill>
                      <a:schemeClr val="tx1"/>
                    </a:solidFill>
                  </a:rPr>
                  <a:t> </a:t>
                </a:r>
                <a:r>
                  <a:rPr lang="en-US" spc="-10" dirty="0">
                    <a:solidFill>
                      <a:schemeClr val="tx1"/>
                    </a:solidFill>
                  </a:rPr>
                  <a:t>o</a:t>
                </a:r>
                <a:r>
                  <a:rPr lang="en-US" spc="-5" dirty="0">
                    <a:solidFill>
                      <a:schemeClr val="tx1"/>
                    </a:solidFill>
                  </a:rPr>
                  <a:t>f</a:t>
                </a:r>
                <a:r>
                  <a:rPr lang="en-US" spc="-15" dirty="0">
                    <a:solidFill>
                      <a:schemeClr val="tx1"/>
                    </a:solidFill>
                  </a:rPr>
                  <a:t> </a:t>
                </a:r>
                <a:r>
                  <a:rPr lang="en-US" spc="-5" dirty="0">
                    <a:solidFill>
                      <a:schemeClr val="tx1"/>
                    </a:solidFill>
                  </a:rPr>
                  <a:t>length</a:t>
                </a:r>
                <a:r>
                  <a:rPr lang="en-US" spc="-20" dirty="0">
                    <a:solidFill>
                      <a:schemeClr val="tx1"/>
                    </a:solidFill>
                  </a:rPr>
                  <a:t> </a:t>
                </a:r>
                <a14:m>
                  <m:oMath xmlns:m="http://schemas.openxmlformats.org/officeDocument/2006/math">
                    <m:r>
                      <a:rPr lang="en-US" i="1" spc="-105" dirty="0" smtClean="0">
                        <a:solidFill>
                          <a:schemeClr val="tx1"/>
                        </a:solidFill>
                        <a:latin typeface="Cambria Math" panose="02040503050406030204" pitchFamily="18" charset="0"/>
                        <a:ea typeface="Cambria Math" panose="02040503050406030204" pitchFamily="18" charset="0"/>
                        <a:cs typeface="Verdana"/>
                      </a:rPr>
                      <m:t>∆</m:t>
                    </m:r>
                    <m:r>
                      <a:rPr lang="en-US" b="0" i="1" spc="-105" dirty="0" smtClean="0">
                        <a:solidFill>
                          <a:schemeClr val="tx1"/>
                        </a:solidFill>
                        <a:latin typeface="Cambria Math" panose="02040503050406030204" pitchFamily="18" charset="0"/>
                        <a:ea typeface="Cambria Math" panose="02040503050406030204" pitchFamily="18" charset="0"/>
                        <a:cs typeface="Verdana"/>
                      </a:rPr>
                      <m:t>𝑥</m:t>
                    </m:r>
                    <m:r>
                      <a:rPr lang="en-US" b="0" i="1" spc="-105" dirty="0" smtClean="0">
                        <a:solidFill>
                          <a:schemeClr val="tx1"/>
                        </a:solidFill>
                        <a:latin typeface="Cambria Math" panose="02040503050406030204" pitchFamily="18" charset="0"/>
                        <a:ea typeface="Cambria Math" panose="02040503050406030204" pitchFamily="18" charset="0"/>
                        <a:cs typeface="Verdana"/>
                      </a:rPr>
                      <m:t>=</m:t>
                    </m:r>
                    <m:f>
                      <m:fPr>
                        <m:ctrlPr>
                          <a:rPr lang="en-US" b="0" i="1" spc="-105" dirty="0" smtClean="0">
                            <a:solidFill>
                              <a:schemeClr val="tx1"/>
                            </a:solidFill>
                            <a:latin typeface="Cambria Math" panose="02040503050406030204" pitchFamily="18" charset="0"/>
                            <a:ea typeface="Cambria Math" panose="02040503050406030204" pitchFamily="18" charset="0"/>
                            <a:cs typeface="Verdana"/>
                          </a:rPr>
                        </m:ctrlPr>
                      </m:fPr>
                      <m:num>
                        <m:r>
                          <a:rPr lang="en-US" b="0" i="1" spc="-105" dirty="0" smtClean="0">
                            <a:solidFill>
                              <a:schemeClr val="tx1"/>
                            </a:solidFill>
                            <a:latin typeface="Cambria Math" panose="02040503050406030204" pitchFamily="18" charset="0"/>
                            <a:ea typeface="Cambria Math" panose="02040503050406030204" pitchFamily="18" charset="0"/>
                            <a:cs typeface="Verdana"/>
                          </a:rPr>
                          <m:t>3 − 1</m:t>
                        </m:r>
                      </m:num>
                      <m:den>
                        <m:r>
                          <a:rPr lang="en-US" b="0" i="1" spc="-105" dirty="0" smtClean="0">
                            <a:solidFill>
                              <a:schemeClr val="tx1"/>
                            </a:solidFill>
                            <a:latin typeface="Cambria Math" panose="02040503050406030204" pitchFamily="18" charset="0"/>
                            <a:ea typeface="Cambria Math" panose="02040503050406030204" pitchFamily="18" charset="0"/>
                            <a:cs typeface="Verdana"/>
                          </a:rPr>
                          <m:t>8</m:t>
                        </m:r>
                      </m:den>
                    </m:f>
                    <m:r>
                      <a:rPr lang="en-US" b="0" i="1" spc="-105" dirty="0" smtClean="0">
                        <a:solidFill>
                          <a:schemeClr val="tx1"/>
                        </a:solidFill>
                        <a:latin typeface="Cambria Math" panose="02040503050406030204" pitchFamily="18" charset="0"/>
                        <a:ea typeface="Cambria Math" panose="02040503050406030204" pitchFamily="18" charset="0"/>
                        <a:cs typeface="Verdana"/>
                      </a:rPr>
                      <m:t>=</m:t>
                    </m:r>
                    <m:f>
                      <m:fPr>
                        <m:ctrlPr>
                          <a:rPr lang="en-US" b="0" i="1" spc="-105" dirty="0" smtClean="0">
                            <a:solidFill>
                              <a:schemeClr val="tx1"/>
                            </a:solidFill>
                            <a:latin typeface="Cambria Math" panose="02040503050406030204" pitchFamily="18" charset="0"/>
                            <a:ea typeface="Cambria Math" panose="02040503050406030204" pitchFamily="18" charset="0"/>
                            <a:cs typeface="Verdana"/>
                          </a:rPr>
                        </m:ctrlPr>
                      </m:fPr>
                      <m:num>
                        <m:r>
                          <a:rPr lang="en-US" b="0" i="1" spc="-105" dirty="0" smtClean="0">
                            <a:solidFill>
                              <a:schemeClr val="tx1"/>
                            </a:solidFill>
                            <a:latin typeface="Cambria Math" panose="02040503050406030204" pitchFamily="18" charset="0"/>
                            <a:ea typeface="Cambria Math" panose="02040503050406030204" pitchFamily="18" charset="0"/>
                            <a:cs typeface="Verdana"/>
                          </a:rPr>
                          <m:t>1</m:t>
                        </m:r>
                      </m:num>
                      <m:den>
                        <m:r>
                          <a:rPr lang="en-US" b="0" i="1" spc="-105" dirty="0" smtClean="0">
                            <a:solidFill>
                              <a:schemeClr val="tx1"/>
                            </a:solidFill>
                            <a:latin typeface="Cambria Math" panose="02040503050406030204" pitchFamily="18" charset="0"/>
                            <a:ea typeface="Cambria Math" panose="02040503050406030204" pitchFamily="18" charset="0"/>
                            <a:cs typeface="Verdana"/>
                          </a:rPr>
                          <m:t>4</m:t>
                        </m:r>
                      </m:den>
                    </m:f>
                  </m:oMath>
                </a14:m>
                <a:r>
                  <a:rPr lang="en-US" spc="-5" dirty="0">
                    <a:solidFill>
                      <a:schemeClr val="tx1"/>
                    </a:solidFill>
                  </a:rPr>
                  <a:t>.</a:t>
                </a:r>
                <a:r>
                  <a:rPr lang="en-US" spc="-20" dirty="0">
                    <a:solidFill>
                      <a:schemeClr val="tx1"/>
                    </a:solidFill>
                  </a:rPr>
                  <a:t> </a:t>
                </a:r>
                <a:r>
                  <a:rPr lang="en-US" spc="-15" dirty="0">
                    <a:solidFill>
                      <a:schemeClr val="tx1"/>
                    </a:solidFill>
                  </a:rPr>
                  <a:t>The</a:t>
                </a:r>
                <a:r>
                  <a:rPr lang="en-US" spc="-5" dirty="0">
                    <a:solidFill>
                      <a:schemeClr val="tx1"/>
                    </a:solidFill>
                  </a:rPr>
                  <a:t>n</a:t>
                </a:r>
                <a:r>
                  <a:rPr lang="en-US" spc="-15" dirty="0">
                    <a:solidFill>
                      <a:schemeClr val="tx1"/>
                    </a:solidFill>
                  </a:rPr>
                  <a:t> </a:t>
                </a:r>
                <a:r>
                  <a:rPr lang="en-US" spc="-10" dirty="0">
                    <a:solidFill>
                      <a:schemeClr val="tx1"/>
                    </a:solidFill>
                  </a:rPr>
                  <a:t>sum</a:t>
                </a:r>
                <a:r>
                  <a:rPr lang="en-US" spc="-20" dirty="0">
                    <a:solidFill>
                      <a:schemeClr val="tx1"/>
                    </a:solidFill>
                  </a:rPr>
                  <a:t> </a:t>
                </a:r>
                <a:r>
                  <a:rPr lang="en-US" spc="-5" dirty="0">
                    <a:solidFill>
                      <a:schemeClr val="tx1"/>
                    </a:solidFill>
                  </a:rPr>
                  <a:t>t</a:t>
                </a:r>
                <a:r>
                  <a:rPr lang="en-US" spc="-10" dirty="0">
                    <a:solidFill>
                      <a:schemeClr val="tx1"/>
                    </a:solidFill>
                  </a:rPr>
                  <a:t>he </a:t>
                </a:r>
                <a:r>
                  <a:rPr lang="en-US" spc="-5" dirty="0">
                    <a:solidFill>
                      <a:schemeClr val="tx1"/>
                    </a:solidFill>
                  </a:rPr>
                  <a:t>function values</a:t>
                </a:r>
                <a:r>
                  <a:rPr lang="en-US" dirty="0">
                    <a:solidFill>
                      <a:schemeClr val="tx1"/>
                    </a:solidFill>
                  </a:rPr>
                  <a:t> </a:t>
                </a:r>
                <a:r>
                  <a:rPr lang="en-US" spc="-5" dirty="0">
                    <a:solidFill>
                      <a:schemeClr val="tx1"/>
                    </a:solidFill>
                  </a:rPr>
                  <a:t>at the endpoints</a:t>
                </a:r>
                <a:r>
                  <a:rPr lang="en-US" dirty="0">
                    <a:solidFill>
                      <a:schemeClr val="tx1"/>
                    </a:solidFill>
                  </a:rPr>
                  <a:t> </a:t>
                </a:r>
                <a:r>
                  <a:rPr lang="en-US" spc="-5" dirty="0">
                    <a:solidFill>
                      <a:schemeClr val="tx1"/>
                    </a:solidFill>
                  </a:rPr>
                  <a:t>(Figure </a:t>
                </a:r>
                <a:r>
                  <a:rPr lang="en-US" spc="-10" dirty="0">
                    <a:solidFill>
                      <a:schemeClr val="tx1"/>
                    </a:solidFill>
                  </a:rPr>
                  <a:t>6</a:t>
                </a:r>
                <a:r>
                  <a:rPr lang="en-US" spc="-5" dirty="0">
                    <a:solidFill>
                      <a:schemeClr val="tx1"/>
                    </a:solidFill>
                  </a:rPr>
                  <a:t>) </a:t>
                </a:r>
                <a:r>
                  <a:rPr lang="en-US" spc="-15" dirty="0">
                    <a:solidFill>
                      <a:schemeClr val="tx1"/>
                    </a:solidFill>
                  </a:rPr>
                  <a:t>w</a:t>
                </a:r>
                <a:r>
                  <a:rPr lang="en-US" spc="-5" dirty="0">
                    <a:solidFill>
                      <a:schemeClr val="tx1"/>
                    </a:solidFill>
                  </a:rPr>
                  <a:t>ith the appropriate</a:t>
                </a:r>
                <a:r>
                  <a:rPr lang="en-US" dirty="0">
                    <a:solidFill>
                      <a:schemeClr val="tx1"/>
                    </a:solidFill>
                  </a:rPr>
                  <a:t> </a:t>
                </a:r>
                <a:r>
                  <a:rPr lang="en-US" spc="-5" dirty="0">
                    <a:solidFill>
                      <a:schemeClr val="tx1"/>
                    </a:solidFill>
                  </a:rPr>
                  <a:t>coefficients:</a:t>
                </a:r>
                <a:endParaRPr lang="en-US" dirty="0">
                  <a:solidFill>
                    <a:schemeClr val="tx1"/>
                  </a:solidFill>
                </a:endParaRPr>
              </a:p>
              <a:p>
                <a:pPr marL="0" indent="0">
                  <a:lnSpc>
                    <a:spcPct val="100000"/>
                  </a:lnSpc>
                  <a:buNone/>
                </a:pPr>
                <a14:m>
                  <m:oMathPara xmlns:m="http://schemas.openxmlformats.org/officeDocument/2006/math">
                    <m:oMathParaPr>
                      <m:jc m:val="centerGroup"/>
                    </m:oMathParaPr>
                    <m:oMath xmlns:m="http://schemas.openxmlformats.org/officeDocument/2006/math">
                      <m:sSub>
                        <m:sSubPr>
                          <m:ctrlPr>
                            <a:rPr lang="en-US" i="1" spc="45" smtClean="0">
                              <a:solidFill>
                                <a:schemeClr val="tx1"/>
                              </a:solidFill>
                              <a:latin typeface="Cambria Math" panose="02040503050406030204" pitchFamily="18" charset="0"/>
                              <a:cs typeface="Times New Roman"/>
                            </a:rPr>
                          </m:ctrlPr>
                        </m:sSubPr>
                        <m:e>
                          <m:r>
                            <a:rPr lang="en-US" b="0" i="1" spc="45" smtClean="0">
                              <a:solidFill>
                                <a:schemeClr val="tx1"/>
                              </a:solidFill>
                              <a:latin typeface="Cambria Math" panose="02040503050406030204" pitchFamily="18" charset="0"/>
                              <a:cs typeface="Times New Roman"/>
                            </a:rPr>
                            <m:t>𝑇</m:t>
                          </m:r>
                        </m:e>
                        <m:sub>
                          <m:r>
                            <a:rPr lang="en-US" b="0" i="1" spc="45" smtClean="0">
                              <a:solidFill>
                                <a:schemeClr val="tx1"/>
                              </a:solidFill>
                              <a:latin typeface="Cambria Math" panose="02040503050406030204" pitchFamily="18" charset="0"/>
                              <a:cs typeface="Times New Roman"/>
                            </a:rPr>
                            <m:t>8</m:t>
                          </m:r>
                        </m:sub>
                      </m:sSub>
                      <m:r>
                        <a:rPr lang="en-US" b="0" i="1" spc="45" smtClean="0">
                          <a:solidFill>
                            <a:schemeClr val="tx1"/>
                          </a:solidFill>
                          <a:latin typeface="Cambria Math" panose="02040503050406030204" pitchFamily="18" charset="0"/>
                          <a:cs typeface="Times New Roman"/>
                        </a:rPr>
                        <m:t>=</m:t>
                      </m:r>
                      <m:f>
                        <m:fPr>
                          <m:ctrlPr>
                            <a:rPr lang="en-US" b="0" i="1" spc="45" smtClean="0">
                              <a:solidFill>
                                <a:schemeClr val="tx1"/>
                              </a:solidFill>
                              <a:latin typeface="Cambria Math" panose="02040503050406030204" pitchFamily="18" charset="0"/>
                              <a:cs typeface="Times New Roman"/>
                            </a:rPr>
                          </m:ctrlPr>
                        </m:fPr>
                        <m:num>
                          <m:r>
                            <a:rPr lang="en-US" b="0" i="1" spc="45" smtClean="0">
                              <a:solidFill>
                                <a:schemeClr val="tx1"/>
                              </a:solidFill>
                              <a:latin typeface="Cambria Math" panose="02040503050406030204" pitchFamily="18" charset="0"/>
                              <a:cs typeface="Times New Roman"/>
                            </a:rPr>
                            <m:t>1</m:t>
                          </m:r>
                        </m:num>
                        <m:den>
                          <m:r>
                            <a:rPr lang="en-US" b="0" i="1" spc="45" smtClean="0">
                              <a:solidFill>
                                <a:schemeClr val="tx1"/>
                              </a:solidFill>
                              <a:latin typeface="Cambria Math" panose="02040503050406030204" pitchFamily="18" charset="0"/>
                              <a:cs typeface="Times New Roman"/>
                            </a:rPr>
                            <m:t>2</m:t>
                          </m:r>
                        </m:den>
                      </m:f>
                      <m:f>
                        <m:fPr>
                          <m:ctrlPr>
                            <a:rPr lang="en-US" b="0" i="1" spc="45" smtClean="0">
                              <a:solidFill>
                                <a:schemeClr val="tx1"/>
                              </a:solidFill>
                              <a:latin typeface="Cambria Math" panose="02040503050406030204" pitchFamily="18" charset="0"/>
                              <a:cs typeface="Times New Roman"/>
                            </a:rPr>
                          </m:ctrlPr>
                        </m:fPr>
                        <m:num>
                          <m:r>
                            <a:rPr lang="en-US" b="0" i="1" spc="45" smtClean="0">
                              <a:solidFill>
                                <a:schemeClr val="tx1"/>
                              </a:solidFill>
                              <a:latin typeface="Cambria Math" panose="02040503050406030204" pitchFamily="18" charset="0"/>
                              <a:cs typeface="Times New Roman"/>
                            </a:rPr>
                            <m:t>1</m:t>
                          </m:r>
                        </m:num>
                        <m:den>
                          <m:r>
                            <a:rPr lang="en-US" b="0" i="1" spc="45" smtClean="0">
                              <a:solidFill>
                                <a:schemeClr val="tx1"/>
                              </a:solidFill>
                              <a:latin typeface="Cambria Math" panose="02040503050406030204" pitchFamily="18" charset="0"/>
                              <a:cs typeface="Times New Roman"/>
                            </a:rPr>
                            <m:t>4</m:t>
                          </m:r>
                        </m:den>
                      </m:f>
                      <m:r>
                        <a:rPr lang="en-US" b="0" i="1" spc="45" smtClean="0">
                          <a:solidFill>
                            <a:schemeClr val="tx1"/>
                          </a:solidFill>
                          <a:latin typeface="Cambria Math" panose="02040503050406030204" pitchFamily="18" charset="0"/>
                          <a:cs typeface="Times New Roman"/>
                        </a:rPr>
                        <m:t>[</m:t>
                      </m:r>
                      <m:r>
                        <m:rPr>
                          <m:nor/>
                        </m:rPr>
                        <a:rPr lang="en-US" spc="-5" dirty="0">
                          <a:solidFill>
                            <a:schemeClr val="tx1"/>
                          </a:solidFill>
                        </a:rPr>
                        <m:t>sin</m:t>
                      </m:r>
                      <m:r>
                        <m:rPr>
                          <m:nor/>
                        </m:rPr>
                        <a:rPr lang="en-US" spc="-5" dirty="0">
                          <a:solidFill>
                            <a:schemeClr val="tx1"/>
                          </a:solidFill>
                        </a:rPr>
                        <m:t>(12) + 2 </m:t>
                      </m:r>
                      <m:r>
                        <m:rPr>
                          <m:nor/>
                        </m:rPr>
                        <a:rPr lang="en-US" spc="-5" dirty="0">
                          <a:solidFill>
                            <a:schemeClr val="tx1"/>
                          </a:solidFill>
                        </a:rPr>
                        <m:t>sin</m:t>
                      </m:r>
                      <m:r>
                        <m:rPr>
                          <m:nor/>
                        </m:rPr>
                        <a:rPr lang="en-US" spc="-5" dirty="0">
                          <a:solidFill>
                            <a:schemeClr val="tx1"/>
                          </a:solidFill>
                        </a:rPr>
                        <m:t>(1.252) + 2 </m:t>
                      </m:r>
                      <m:r>
                        <m:rPr>
                          <m:nor/>
                        </m:rPr>
                        <a:rPr lang="en-US" spc="-5" dirty="0">
                          <a:solidFill>
                            <a:schemeClr val="tx1"/>
                          </a:solidFill>
                        </a:rPr>
                        <m:t>sin</m:t>
                      </m:r>
                      <m:r>
                        <m:rPr>
                          <m:nor/>
                        </m:rPr>
                        <a:rPr lang="en-US" spc="-5" dirty="0">
                          <a:solidFill>
                            <a:schemeClr val="tx1"/>
                          </a:solidFill>
                        </a:rPr>
                        <m:t>(1.52) + 2 </m:t>
                      </m:r>
                      <m:r>
                        <m:rPr>
                          <m:nor/>
                        </m:rPr>
                        <a:rPr lang="en-US" spc="-5" dirty="0">
                          <a:solidFill>
                            <a:schemeClr val="tx1"/>
                          </a:solidFill>
                        </a:rPr>
                        <m:t>sin</m:t>
                      </m:r>
                      <m:r>
                        <m:rPr>
                          <m:nor/>
                        </m:rPr>
                        <a:rPr lang="en-US" spc="-5" dirty="0">
                          <a:solidFill>
                            <a:schemeClr val="tx1"/>
                          </a:solidFill>
                        </a:rPr>
                        <m:t>(1.752)</m:t>
                      </m:r>
                    </m:oMath>
                  </m:oMathPara>
                </a14:m>
                <a:endParaRPr lang="en-US" dirty="0">
                  <a:solidFill>
                    <a:schemeClr val="tx1"/>
                  </a:solidFill>
                </a:endParaRPr>
              </a:p>
              <a:p>
                <a:pPr marL="0" indent="0" algn="ctr">
                  <a:lnSpc>
                    <a:spcPct val="100000"/>
                  </a:lnSpc>
                  <a:buNone/>
                </a:pPr>
                <a14:m>
                  <m:oMath xmlns:m="http://schemas.openxmlformats.org/officeDocument/2006/math">
                    <m:r>
                      <m:rPr>
                        <m:nor/>
                      </m:rPr>
                      <a:rPr lang="en-US" spc="-25" dirty="0">
                        <a:solidFill>
                          <a:schemeClr val="tx1"/>
                        </a:solidFill>
                      </a:rPr>
                      <m:t>+</m:t>
                    </m:r>
                    <m:r>
                      <m:rPr>
                        <m:nor/>
                      </m:rPr>
                      <a:rPr lang="en-US" spc="-95" dirty="0">
                        <a:solidFill>
                          <a:schemeClr val="tx1"/>
                        </a:solidFill>
                      </a:rPr>
                      <m:t> </m:t>
                    </m:r>
                    <m:r>
                      <m:rPr>
                        <m:nor/>
                      </m:rPr>
                      <a:rPr lang="en-US" spc="-5" dirty="0">
                        <a:solidFill>
                          <a:schemeClr val="tx1"/>
                        </a:solidFill>
                      </a:rPr>
                      <m:t>2</m:t>
                    </m:r>
                    <m:r>
                      <m:rPr>
                        <m:nor/>
                      </m:rPr>
                      <a:rPr lang="en-US" spc="-85" dirty="0">
                        <a:solidFill>
                          <a:schemeClr val="tx1"/>
                        </a:solidFill>
                      </a:rPr>
                      <m:t> </m:t>
                    </m:r>
                    <m:r>
                      <m:rPr>
                        <m:nor/>
                      </m:rPr>
                      <a:rPr lang="en-US" spc="-5" dirty="0">
                        <a:solidFill>
                          <a:schemeClr val="tx1"/>
                        </a:solidFill>
                      </a:rPr>
                      <m:t>sin</m:t>
                    </m:r>
                    <m:r>
                      <m:rPr>
                        <m:nor/>
                      </m:rPr>
                      <a:rPr lang="en-US" spc="-5" dirty="0">
                        <a:solidFill>
                          <a:schemeClr val="tx1"/>
                        </a:solidFill>
                      </a:rPr>
                      <m:t>(22) + 2 </m:t>
                    </m:r>
                    <m:r>
                      <m:rPr>
                        <m:nor/>
                      </m:rPr>
                      <a:rPr lang="en-US" spc="-5" dirty="0">
                        <a:solidFill>
                          <a:schemeClr val="tx1"/>
                        </a:solidFill>
                      </a:rPr>
                      <m:t>sin</m:t>
                    </m:r>
                    <m:r>
                      <m:rPr>
                        <m:nor/>
                      </m:rPr>
                      <a:rPr lang="en-US" spc="-5" dirty="0">
                        <a:solidFill>
                          <a:schemeClr val="tx1"/>
                        </a:solidFill>
                      </a:rPr>
                      <m:t>(2.252) + 2 </m:t>
                    </m:r>
                    <m:r>
                      <m:rPr>
                        <m:nor/>
                      </m:rPr>
                      <a:rPr lang="en-US" spc="-5" dirty="0">
                        <a:solidFill>
                          <a:schemeClr val="tx1"/>
                        </a:solidFill>
                      </a:rPr>
                      <m:t>sin</m:t>
                    </m:r>
                    <m:r>
                      <m:rPr>
                        <m:nor/>
                      </m:rPr>
                      <a:rPr lang="en-US" spc="-5" dirty="0">
                        <a:solidFill>
                          <a:schemeClr val="tx1"/>
                        </a:solidFill>
                      </a:rPr>
                      <m:t>(2.52) + 2 </m:t>
                    </m:r>
                    <m:r>
                      <m:rPr>
                        <m:nor/>
                      </m:rPr>
                      <a:rPr lang="en-US" spc="-5" dirty="0">
                        <a:solidFill>
                          <a:schemeClr val="tx1"/>
                        </a:solidFill>
                      </a:rPr>
                      <m:t>sin</m:t>
                    </m:r>
                    <m:r>
                      <m:rPr>
                        <m:nor/>
                      </m:rPr>
                      <a:rPr lang="en-US" spc="-5" dirty="0">
                        <a:solidFill>
                          <a:schemeClr val="tx1"/>
                        </a:solidFill>
                      </a:rPr>
                      <m:t>(2.752) + </m:t>
                    </m:r>
                    <m:r>
                      <m:rPr>
                        <m:nor/>
                      </m:rPr>
                      <a:rPr lang="en-US" spc="-5" dirty="0">
                        <a:solidFill>
                          <a:schemeClr val="tx1"/>
                        </a:solidFill>
                      </a:rPr>
                      <m:t>sin</m:t>
                    </m:r>
                    <m:r>
                      <m:rPr>
                        <m:nor/>
                      </m:rPr>
                      <a:rPr lang="en-US" spc="-5" dirty="0">
                        <a:solidFill>
                          <a:schemeClr val="tx1"/>
                        </a:solidFill>
                      </a:rPr>
                      <m:t>(32)</m:t>
                    </m:r>
                  </m:oMath>
                </a14:m>
                <a:r>
                  <a:rPr lang="en-US" spc="45" dirty="0">
                    <a:solidFill>
                      <a:schemeClr val="tx1"/>
                    </a:solidFill>
                  </a:rPr>
                  <a:t>] </a:t>
                </a:r>
                <a:r>
                  <a:rPr lang="en-US" spc="-25" dirty="0">
                    <a:solidFill>
                      <a:schemeClr val="tx1"/>
                    </a:solidFill>
                  </a:rPr>
                  <a:t>≈ </a:t>
                </a:r>
                <a:r>
                  <a:rPr lang="en-US" spc="-10" dirty="0">
                    <a:solidFill>
                      <a:schemeClr val="tx1"/>
                    </a:solidFill>
                  </a:rPr>
                  <a:t>0.4281</a:t>
                </a:r>
                <a:endParaRPr lang="en-US" dirty="0">
                  <a:solidFill>
                    <a:schemeClr val="tx1"/>
                  </a:solidFill>
                </a:endParaRPr>
              </a:p>
              <a:p>
                <a:pPr marL="0" indent="0">
                  <a:lnSpc>
                    <a:spcPct val="100000"/>
                  </a:lnSpc>
                  <a:spcBef>
                    <a:spcPts val="894"/>
                  </a:spcBef>
                  <a:buNone/>
                </a:pPr>
                <a:r>
                  <a:rPr lang="en-US" spc="-5" dirty="0">
                    <a:solidFill>
                      <a:schemeClr val="tx1"/>
                    </a:solidFill>
                  </a:rPr>
                  <a:t>In general,</a:t>
                </a:r>
                <a:r>
                  <a:rPr lang="en-US" dirty="0">
                    <a:solidFill>
                      <a:schemeClr val="tx1"/>
                    </a:solidFill>
                  </a:rPr>
                  <a:t> </a:t>
                </a:r>
                <a:r>
                  <a:rPr lang="en-US" i="1" spc="-105" dirty="0">
                    <a:solidFill>
                      <a:schemeClr val="tx1"/>
                    </a:solidFill>
                    <a:ea typeface="Cambria Math" panose="02040503050406030204" pitchFamily="18" charset="0"/>
                  </a:rPr>
                  <a:t>∆ </a:t>
                </a:r>
                <a:r>
                  <a:rPr lang="en-US" i="1" spc="-5" dirty="0">
                    <a:solidFill>
                      <a:schemeClr val="tx1"/>
                    </a:solidFill>
                  </a:rPr>
                  <a:t>x</a:t>
                </a:r>
                <a:r>
                  <a:rPr lang="en-US" i="1" spc="114" dirty="0">
                    <a:solidFill>
                      <a:schemeClr val="tx1"/>
                    </a:solidFill>
                  </a:rPr>
                  <a:t> </a:t>
                </a:r>
                <a:r>
                  <a:rPr lang="en-US" spc="-25" dirty="0">
                    <a:solidFill>
                      <a:schemeClr val="tx1"/>
                    </a:solidFill>
                  </a:rPr>
                  <a:t>=</a:t>
                </a:r>
                <a:r>
                  <a:rPr lang="en-US" spc="-40" dirty="0">
                    <a:solidFill>
                      <a:schemeClr val="tx1"/>
                    </a:solidFill>
                  </a:rPr>
                  <a:t> </a:t>
                </a:r>
                <a:r>
                  <a:rPr lang="en-US" spc="-5" dirty="0">
                    <a:solidFill>
                      <a:schemeClr val="tx1"/>
                    </a:solidFill>
                  </a:rPr>
                  <a:t>(3</a:t>
                </a:r>
                <a:r>
                  <a:rPr lang="en-US" spc="-30" dirty="0">
                    <a:solidFill>
                      <a:schemeClr val="tx1"/>
                    </a:solidFill>
                  </a:rPr>
                  <a:t> </a:t>
                </a:r>
                <a:r>
                  <a:rPr lang="en-US" spc="-185" dirty="0">
                    <a:solidFill>
                      <a:schemeClr val="tx1"/>
                    </a:solidFill>
                  </a:rPr>
                  <a:t>−</a:t>
                </a:r>
                <a:r>
                  <a:rPr lang="en-US" spc="-95" dirty="0">
                    <a:solidFill>
                      <a:schemeClr val="tx1"/>
                    </a:solidFill>
                  </a:rPr>
                  <a:t> </a:t>
                </a:r>
                <a:r>
                  <a:rPr lang="en-US" spc="-10" dirty="0">
                    <a:solidFill>
                      <a:schemeClr val="tx1"/>
                    </a:solidFill>
                  </a:rPr>
                  <a:t>1</a:t>
                </a:r>
                <a:r>
                  <a:rPr lang="en-US" spc="-5" dirty="0">
                    <a:solidFill>
                      <a:schemeClr val="tx1"/>
                    </a:solidFill>
                  </a:rPr>
                  <a:t>)</a:t>
                </a:r>
                <a:r>
                  <a:rPr lang="en-US" i="1" spc="75" dirty="0">
                    <a:solidFill>
                      <a:schemeClr val="tx1"/>
                    </a:solidFill>
                  </a:rPr>
                  <a:t>/</a:t>
                </a:r>
                <a:r>
                  <a:rPr lang="en-US" i="1" spc="-10" dirty="0">
                    <a:solidFill>
                      <a:schemeClr val="tx1"/>
                    </a:solidFill>
                  </a:rPr>
                  <a:t>N</a:t>
                </a:r>
                <a:r>
                  <a:rPr lang="en-US" i="1" dirty="0">
                    <a:solidFill>
                      <a:schemeClr val="tx1"/>
                    </a:solidFill>
                  </a:rPr>
                  <a:t> </a:t>
                </a:r>
                <a:r>
                  <a:rPr lang="en-US" spc="-25" dirty="0">
                    <a:solidFill>
                      <a:schemeClr val="tx1"/>
                    </a:solidFill>
                  </a:rPr>
                  <a:t>=</a:t>
                </a:r>
                <a:r>
                  <a:rPr lang="en-US" spc="-40" dirty="0">
                    <a:solidFill>
                      <a:schemeClr val="tx1"/>
                    </a:solidFill>
                  </a:rPr>
                  <a:t> </a:t>
                </a:r>
                <a:r>
                  <a:rPr lang="en-US" spc="-10" dirty="0">
                    <a:solidFill>
                      <a:schemeClr val="tx1"/>
                    </a:solidFill>
                  </a:rPr>
                  <a:t>2</a:t>
                </a:r>
                <a:r>
                  <a:rPr lang="en-US" i="1" spc="75" dirty="0">
                    <a:solidFill>
                      <a:schemeClr val="tx1"/>
                    </a:solidFill>
                  </a:rPr>
                  <a:t>/</a:t>
                </a:r>
                <a:r>
                  <a:rPr lang="en-US" i="1" spc="-10" dirty="0">
                    <a:solidFill>
                      <a:schemeClr val="tx1"/>
                    </a:solidFill>
                  </a:rPr>
                  <a:t>N</a:t>
                </a:r>
                <a:r>
                  <a:rPr lang="en-US" i="1" spc="114" dirty="0">
                    <a:solidFill>
                      <a:schemeClr val="tx1"/>
                    </a:solidFill>
                  </a:rPr>
                  <a:t> </a:t>
                </a:r>
                <a:r>
                  <a:rPr lang="en-US" spc="-10" dirty="0">
                    <a:solidFill>
                      <a:schemeClr val="tx1"/>
                    </a:solidFill>
                  </a:rPr>
                  <a:t>an</a:t>
                </a:r>
                <a:r>
                  <a:rPr lang="en-US" spc="-5" dirty="0">
                    <a:solidFill>
                      <a:schemeClr val="tx1"/>
                    </a:solidFill>
                  </a:rPr>
                  <a:t>d</a:t>
                </a:r>
                <a:r>
                  <a:rPr lang="en-US" spc="25" dirty="0">
                    <a:solidFill>
                      <a:schemeClr val="tx1"/>
                    </a:solidFill>
                  </a:rPr>
                  <a:t> </a:t>
                </a:r>
                <a:r>
                  <a:rPr lang="en-US" i="1" spc="-5" dirty="0" err="1">
                    <a:solidFill>
                      <a:schemeClr val="tx1"/>
                    </a:solidFill>
                  </a:rPr>
                  <a:t>x</a:t>
                </a:r>
                <a:r>
                  <a:rPr lang="en-US" i="1" baseline="-25000" dirty="0" err="1">
                    <a:solidFill>
                      <a:schemeClr val="tx1"/>
                    </a:solidFill>
                  </a:rPr>
                  <a:t>j</a:t>
                </a:r>
                <a:r>
                  <a:rPr lang="en-US" i="1" baseline="-11111" dirty="0">
                    <a:solidFill>
                      <a:schemeClr val="tx1"/>
                    </a:solidFill>
                  </a:rPr>
                  <a:t> </a:t>
                </a:r>
                <a:r>
                  <a:rPr lang="en-US" spc="-25" dirty="0">
                    <a:solidFill>
                      <a:schemeClr val="tx1"/>
                    </a:solidFill>
                  </a:rPr>
                  <a:t>=</a:t>
                </a:r>
                <a:r>
                  <a:rPr lang="en-US" spc="-40" dirty="0">
                    <a:solidFill>
                      <a:schemeClr val="tx1"/>
                    </a:solidFill>
                  </a:rPr>
                  <a:t> </a:t>
                </a:r>
                <a:r>
                  <a:rPr lang="en-US" spc="-5" dirty="0">
                    <a:solidFill>
                      <a:schemeClr val="tx1"/>
                    </a:solidFill>
                  </a:rPr>
                  <a:t>1</a:t>
                </a:r>
                <a:r>
                  <a:rPr lang="en-US" spc="-30" dirty="0">
                    <a:solidFill>
                      <a:schemeClr val="tx1"/>
                    </a:solidFill>
                  </a:rPr>
                  <a:t> </a:t>
                </a:r>
                <a:r>
                  <a:rPr lang="en-US" spc="-25" dirty="0">
                    <a:solidFill>
                      <a:schemeClr val="tx1"/>
                    </a:solidFill>
                  </a:rPr>
                  <a:t>+</a:t>
                </a:r>
                <a:r>
                  <a:rPr lang="en-US" spc="-95" dirty="0">
                    <a:solidFill>
                      <a:schemeClr val="tx1"/>
                    </a:solidFill>
                  </a:rPr>
                  <a:t> </a:t>
                </a:r>
                <a:r>
                  <a:rPr lang="en-US" spc="-5" dirty="0">
                    <a:solidFill>
                      <a:schemeClr val="tx1"/>
                    </a:solidFill>
                  </a:rPr>
                  <a:t>2</a:t>
                </a:r>
                <a:r>
                  <a:rPr lang="en-US" spc="-90" dirty="0">
                    <a:solidFill>
                      <a:schemeClr val="tx1"/>
                    </a:solidFill>
                  </a:rPr>
                  <a:t> </a:t>
                </a:r>
                <a:r>
                  <a:rPr lang="en-US" i="1" spc="55" dirty="0">
                    <a:solidFill>
                      <a:schemeClr val="tx1"/>
                    </a:solidFill>
                  </a:rPr>
                  <a:t>j</a:t>
                </a:r>
                <a:r>
                  <a:rPr lang="en-US" i="1" spc="75" dirty="0">
                    <a:solidFill>
                      <a:schemeClr val="tx1"/>
                    </a:solidFill>
                  </a:rPr>
                  <a:t>/</a:t>
                </a:r>
                <a:r>
                  <a:rPr lang="en-US" i="1" spc="-10" dirty="0">
                    <a:solidFill>
                      <a:schemeClr val="tx1"/>
                    </a:solidFill>
                  </a:rPr>
                  <a:t>N</a:t>
                </a:r>
                <a:r>
                  <a:rPr lang="en-US" spc="-5" dirty="0">
                    <a:solidFill>
                      <a:schemeClr val="tx1"/>
                    </a:solidFill>
                  </a:rPr>
                  <a:t>. In s</a:t>
                </a:r>
                <a:r>
                  <a:rPr lang="en-US" spc="-10" dirty="0">
                    <a:solidFill>
                      <a:schemeClr val="tx1"/>
                    </a:solidFill>
                  </a:rPr>
                  <a:t>ummatio</a:t>
                </a:r>
                <a:r>
                  <a:rPr lang="en-US" spc="-5" dirty="0">
                    <a:solidFill>
                      <a:schemeClr val="tx1"/>
                    </a:solidFill>
                  </a:rPr>
                  <a:t>n </a:t>
                </a:r>
                <a:r>
                  <a:rPr lang="en-US" spc="-10" dirty="0">
                    <a:solidFill>
                      <a:schemeClr val="tx1"/>
                    </a:solidFill>
                  </a:rPr>
                  <a:t>notation,</a:t>
                </a:r>
                <a:endParaRPr lang="en-US" dirty="0">
                  <a:solidFill>
                    <a:schemeClr val="tx1"/>
                  </a:solidFill>
                </a:endParaRPr>
              </a:p>
              <a:p>
                <a:pPr marL="36900" indent="0">
                  <a:lnSpc>
                    <a:spcPct val="100000"/>
                  </a:lnSpc>
                  <a:buNone/>
                </a:pPr>
                <a14:m>
                  <m:oMathPara xmlns:m="http://schemas.openxmlformats.org/officeDocument/2006/math">
                    <m:oMathParaPr>
                      <m:jc m:val="centerGroup"/>
                    </m:oMathParaPr>
                    <m:oMath xmlns:m="http://schemas.openxmlformats.org/officeDocument/2006/math">
                      <m:sSub>
                        <m:sSubPr>
                          <m:ctrlPr>
                            <a:rPr lang="en-US" i="1" spc="45" smtClean="0">
                              <a:solidFill>
                                <a:schemeClr val="tx1"/>
                              </a:solidFill>
                              <a:latin typeface="Cambria Math" panose="02040503050406030204" pitchFamily="18" charset="0"/>
                              <a:cs typeface="Times New Roman"/>
                            </a:rPr>
                          </m:ctrlPr>
                        </m:sSubPr>
                        <m:e>
                          <m:r>
                            <a:rPr lang="en-US" b="0" i="1" spc="45" smtClean="0">
                              <a:solidFill>
                                <a:schemeClr val="tx1"/>
                              </a:solidFill>
                              <a:latin typeface="Cambria Math" panose="02040503050406030204" pitchFamily="18" charset="0"/>
                              <a:cs typeface="Times New Roman"/>
                            </a:rPr>
                            <m:t>𝑇</m:t>
                          </m:r>
                        </m:e>
                        <m:sub>
                          <m:r>
                            <a:rPr lang="en-US" b="0" i="1" spc="45" smtClean="0">
                              <a:solidFill>
                                <a:schemeClr val="tx1"/>
                              </a:solidFill>
                              <a:latin typeface="Cambria Math" panose="02040503050406030204" pitchFamily="18" charset="0"/>
                              <a:cs typeface="Times New Roman"/>
                            </a:rPr>
                            <m:t>𝑁</m:t>
                          </m:r>
                        </m:sub>
                      </m:sSub>
                      <m:r>
                        <a:rPr lang="en-US" b="0" i="1" spc="45" smtClean="0">
                          <a:solidFill>
                            <a:schemeClr val="tx1"/>
                          </a:solidFill>
                          <a:latin typeface="Cambria Math" panose="02040503050406030204" pitchFamily="18" charset="0"/>
                          <a:cs typeface="Times New Roman"/>
                        </a:rPr>
                        <m:t>=</m:t>
                      </m:r>
                      <m:f>
                        <m:fPr>
                          <m:ctrlPr>
                            <a:rPr lang="en-US" b="0" i="1" spc="45" smtClean="0">
                              <a:solidFill>
                                <a:schemeClr val="tx1"/>
                              </a:solidFill>
                              <a:latin typeface="Cambria Math" panose="02040503050406030204" pitchFamily="18" charset="0"/>
                              <a:cs typeface="Times New Roman"/>
                            </a:rPr>
                          </m:ctrlPr>
                        </m:fPr>
                        <m:num>
                          <m:r>
                            <a:rPr lang="en-US" b="0" i="1" spc="45" smtClean="0">
                              <a:solidFill>
                                <a:schemeClr val="tx1"/>
                              </a:solidFill>
                              <a:latin typeface="Cambria Math" panose="02040503050406030204" pitchFamily="18" charset="0"/>
                              <a:cs typeface="Times New Roman"/>
                            </a:rPr>
                            <m:t>1</m:t>
                          </m:r>
                        </m:num>
                        <m:den>
                          <m:r>
                            <a:rPr lang="en-US" b="0" i="1" spc="45" smtClean="0">
                              <a:solidFill>
                                <a:schemeClr val="tx1"/>
                              </a:solidFill>
                              <a:latin typeface="Cambria Math" panose="02040503050406030204" pitchFamily="18" charset="0"/>
                              <a:cs typeface="Times New Roman"/>
                            </a:rPr>
                            <m:t>𝑁</m:t>
                          </m:r>
                        </m:den>
                      </m:f>
                      <m:r>
                        <a:rPr lang="en-US" b="0" i="0" spc="45" smtClean="0">
                          <a:solidFill>
                            <a:schemeClr val="tx1"/>
                          </a:solidFill>
                          <a:latin typeface="Cambria Math" panose="02040503050406030204" pitchFamily="18" charset="0"/>
                          <a:cs typeface="Times New Roman"/>
                        </a:rPr>
                        <m:t>[</m:t>
                      </m:r>
                      <m:func>
                        <m:funcPr>
                          <m:ctrlPr>
                            <a:rPr lang="en-US" b="0" i="1" spc="45" smtClean="0">
                              <a:solidFill>
                                <a:schemeClr val="tx1"/>
                              </a:solidFill>
                              <a:latin typeface="Cambria Math" panose="02040503050406030204" pitchFamily="18" charset="0"/>
                              <a:cs typeface="Times New Roman"/>
                            </a:rPr>
                          </m:ctrlPr>
                        </m:funcPr>
                        <m:fName>
                          <m:r>
                            <m:rPr>
                              <m:sty m:val="p"/>
                            </m:rPr>
                            <a:rPr lang="en-US" b="0" i="0" spc="45" smtClean="0">
                              <a:solidFill>
                                <a:schemeClr val="tx1"/>
                              </a:solidFill>
                              <a:latin typeface="Cambria Math" panose="02040503050406030204" pitchFamily="18" charset="0"/>
                              <a:cs typeface="Times New Roman"/>
                            </a:rPr>
                            <m:t>sin</m:t>
                          </m:r>
                        </m:fName>
                        <m:e>
                          <m:sSup>
                            <m:sSupPr>
                              <m:ctrlPr>
                                <a:rPr lang="en-US" b="0" i="1" spc="45" smtClean="0">
                                  <a:solidFill>
                                    <a:schemeClr val="tx1"/>
                                  </a:solidFill>
                                  <a:latin typeface="Cambria Math" panose="02040503050406030204" pitchFamily="18" charset="0"/>
                                  <a:cs typeface="Times New Roman"/>
                                </a:rPr>
                              </m:ctrlPr>
                            </m:sSupPr>
                            <m:e>
                              <m:r>
                                <a:rPr lang="en-US" b="0" i="1" spc="45" smtClean="0">
                                  <a:solidFill>
                                    <a:schemeClr val="tx1"/>
                                  </a:solidFill>
                                  <a:latin typeface="Cambria Math" panose="02040503050406030204" pitchFamily="18" charset="0"/>
                                  <a:cs typeface="Times New Roman"/>
                                </a:rPr>
                                <m:t>1</m:t>
                              </m:r>
                            </m:e>
                            <m:sup>
                              <m:r>
                                <a:rPr lang="en-US" b="0" i="1" spc="45" smtClean="0">
                                  <a:solidFill>
                                    <a:schemeClr val="tx1"/>
                                  </a:solidFill>
                                  <a:latin typeface="Cambria Math" panose="02040503050406030204" pitchFamily="18" charset="0"/>
                                  <a:cs typeface="Times New Roman"/>
                                </a:rPr>
                                <m:t>2</m:t>
                              </m:r>
                            </m:sup>
                          </m:sSup>
                        </m:e>
                      </m:func>
                      <m:r>
                        <a:rPr lang="en-US" b="0" i="1" spc="45" smtClean="0">
                          <a:solidFill>
                            <a:schemeClr val="tx1"/>
                          </a:solidFill>
                          <a:latin typeface="Cambria Math" panose="02040503050406030204" pitchFamily="18" charset="0"/>
                          <a:cs typeface="Times New Roman"/>
                        </a:rPr>
                        <m:t>+2</m:t>
                      </m:r>
                      <m:nary>
                        <m:naryPr>
                          <m:chr m:val="∑"/>
                          <m:ctrlPr>
                            <a:rPr lang="en-US" b="0" i="1" spc="45" smtClean="0">
                              <a:solidFill>
                                <a:schemeClr val="tx1"/>
                              </a:solidFill>
                              <a:latin typeface="Cambria Math" panose="02040503050406030204" pitchFamily="18" charset="0"/>
                              <a:cs typeface="Times New Roman"/>
                            </a:rPr>
                          </m:ctrlPr>
                        </m:naryPr>
                        <m:sub>
                          <m:r>
                            <m:rPr>
                              <m:brk m:alnAt="23"/>
                            </m:rPr>
                            <a:rPr lang="en-US" b="0" i="1" spc="45" smtClean="0">
                              <a:solidFill>
                                <a:schemeClr val="tx1"/>
                              </a:solidFill>
                              <a:latin typeface="Cambria Math" panose="02040503050406030204" pitchFamily="18" charset="0"/>
                              <a:cs typeface="Times New Roman"/>
                            </a:rPr>
                            <m:t>𝑗</m:t>
                          </m:r>
                          <m:r>
                            <a:rPr lang="en-US" b="0" i="1" spc="45" smtClean="0">
                              <a:solidFill>
                                <a:schemeClr val="tx1"/>
                              </a:solidFill>
                              <a:latin typeface="Cambria Math" panose="02040503050406030204" pitchFamily="18" charset="0"/>
                              <a:cs typeface="Times New Roman"/>
                            </a:rPr>
                            <m:t>=2</m:t>
                          </m:r>
                        </m:sub>
                        <m:sup>
                          <m:r>
                            <a:rPr lang="en-US" b="0" i="1" spc="45" smtClean="0">
                              <a:solidFill>
                                <a:schemeClr val="tx1"/>
                              </a:solidFill>
                              <a:latin typeface="Cambria Math" panose="02040503050406030204" pitchFamily="18" charset="0"/>
                              <a:cs typeface="Times New Roman"/>
                            </a:rPr>
                            <m:t>𝑁</m:t>
                          </m:r>
                          <m:r>
                            <a:rPr lang="en-US" b="0" i="1" spc="45" smtClean="0">
                              <a:solidFill>
                                <a:schemeClr val="tx1"/>
                              </a:solidFill>
                              <a:latin typeface="Cambria Math" panose="02040503050406030204" pitchFamily="18" charset="0"/>
                              <a:cs typeface="Times New Roman"/>
                            </a:rPr>
                            <m:t>−1</m:t>
                          </m:r>
                        </m:sup>
                        <m:e>
                          <m:func>
                            <m:funcPr>
                              <m:ctrlPr>
                                <a:rPr lang="en-US" b="0" i="1" spc="45" smtClean="0">
                                  <a:solidFill>
                                    <a:schemeClr val="tx1"/>
                                  </a:solidFill>
                                  <a:latin typeface="Cambria Math" panose="02040503050406030204" pitchFamily="18" charset="0"/>
                                  <a:cs typeface="Times New Roman"/>
                                </a:rPr>
                              </m:ctrlPr>
                            </m:funcPr>
                            <m:fName>
                              <m:r>
                                <m:rPr>
                                  <m:sty m:val="p"/>
                                </m:rPr>
                                <a:rPr lang="en-US" b="0" i="0" spc="45" smtClean="0">
                                  <a:solidFill>
                                    <a:schemeClr val="tx1"/>
                                  </a:solidFill>
                                  <a:latin typeface="Cambria Math" panose="02040503050406030204" pitchFamily="18" charset="0"/>
                                  <a:cs typeface="Times New Roman"/>
                                </a:rPr>
                                <m:t>sin</m:t>
                              </m:r>
                            </m:fName>
                            <m:e>
                              <m:sSup>
                                <m:sSupPr>
                                  <m:ctrlPr>
                                    <a:rPr lang="en-US" b="0" i="1" spc="45" smtClean="0">
                                      <a:solidFill>
                                        <a:schemeClr val="tx1"/>
                                      </a:solidFill>
                                      <a:latin typeface="Cambria Math" panose="02040503050406030204" pitchFamily="18" charset="0"/>
                                      <a:cs typeface="Times New Roman"/>
                                    </a:rPr>
                                  </m:ctrlPr>
                                </m:sSupPr>
                                <m:e>
                                  <m:d>
                                    <m:dPr>
                                      <m:ctrlPr>
                                        <a:rPr lang="en-US" b="0" i="1" spc="45" smtClean="0">
                                          <a:solidFill>
                                            <a:schemeClr val="tx1"/>
                                          </a:solidFill>
                                          <a:latin typeface="Cambria Math" panose="02040503050406030204" pitchFamily="18" charset="0"/>
                                          <a:cs typeface="Times New Roman"/>
                                        </a:rPr>
                                      </m:ctrlPr>
                                    </m:dPr>
                                    <m:e>
                                      <m:r>
                                        <a:rPr lang="en-US" b="0" i="1" spc="45" smtClean="0">
                                          <a:solidFill>
                                            <a:schemeClr val="tx1"/>
                                          </a:solidFill>
                                          <a:latin typeface="Cambria Math" panose="02040503050406030204" pitchFamily="18" charset="0"/>
                                          <a:cs typeface="Times New Roman"/>
                                        </a:rPr>
                                        <m:t>1+</m:t>
                                      </m:r>
                                      <m:f>
                                        <m:fPr>
                                          <m:ctrlPr>
                                            <a:rPr lang="en-US" b="0" i="1" spc="45" smtClean="0">
                                              <a:solidFill>
                                                <a:schemeClr val="tx1"/>
                                              </a:solidFill>
                                              <a:latin typeface="Cambria Math" panose="02040503050406030204" pitchFamily="18" charset="0"/>
                                              <a:cs typeface="Times New Roman"/>
                                            </a:rPr>
                                          </m:ctrlPr>
                                        </m:fPr>
                                        <m:num>
                                          <m:r>
                                            <a:rPr lang="en-US" b="0" i="1" spc="45" smtClean="0">
                                              <a:solidFill>
                                                <a:schemeClr val="tx1"/>
                                              </a:solidFill>
                                              <a:latin typeface="Cambria Math" panose="02040503050406030204" pitchFamily="18" charset="0"/>
                                              <a:cs typeface="Times New Roman"/>
                                            </a:rPr>
                                            <m:t>2</m:t>
                                          </m:r>
                                          <m:r>
                                            <a:rPr lang="en-US" b="0" i="1" spc="45" smtClean="0">
                                              <a:solidFill>
                                                <a:schemeClr val="tx1"/>
                                              </a:solidFill>
                                              <a:latin typeface="Cambria Math" panose="02040503050406030204" pitchFamily="18" charset="0"/>
                                              <a:cs typeface="Times New Roman"/>
                                            </a:rPr>
                                            <m:t>𝑗</m:t>
                                          </m:r>
                                        </m:num>
                                        <m:den>
                                          <m:r>
                                            <a:rPr lang="en-US" b="0" i="1" spc="45" smtClean="0">
                                              <a:solidFill>
                                                <a:schemeClr val="tx1"/>
                                              </a:solidFill>
                                              <a:latin typeface="Cambria Math" panose="02040503050406030204" pitchFamily="18" charset="0"/>
                                              <a:cs typeface="Times New Roman"/>
                                            </a:rPr>
                                            <m:t>𝑁</m:t>
                                          </m:r>
                                        </m:den>
                                      </m:f>
                                    </m:e>
                                  </m:d>
                                </m:e>
                                <m:sup>
                                  <m:r>
                                    <a:rPr lang="en-US" b="0" i="1" spc="45" smtClean="0">
                                      <a:solidFill>
                                        <a:schemeClr val="tx1"/>
                                      </a:solidFill>
                                      <a:latin typeface="Cambria Math" panose="02040503050406030204" pitchFamily="18" charset="0"/>
                                      <a:cs typeface="Times New Roman"/>
                                    </a:rPr>
                                    <m:t>2</m:t>
                                  </m:r>
                                </m:sup>
                              </m:sSup>
                            </m:e>
                          </m:func>
                        </m:e>
                      </m:nary>
                      <m:r>
                        <a:rPr lang="en-US" b="0" i="1" spc="45" smtClean="0">
                          <a:solidFill>
                            <a:schemeClr val="tx1"/>
                          </a:solidFill>
                          <a:latin typeface="Cambria Math" panose="02040503050406030204" pitchFamily="18" charset="0"/>
                          <a:cs typeface="Times New Roman"/>
                        </a:rPr>
                        <m:t>+</m:t>
                      </m:r>
                      <m:func>
                        <m:funcPr>
                          <m:ctrlPr>
                            <a:rPr lang="en-US" b="0" i="1" spc="45" smtClean="0">
                              <a:solidFill>
                                <a:schemeClr val="tx1"/>
                              </a:solidFill>
                              <a:latin typeface="Cambria Math" panose="02040503050406030204" pitchFamily="18" charset="0"/>
                              <a:cs typeface="Times New Roman"/>
                            </a:rPr>
                          </m:ctrlPr>
                        </m:funcPr>
                        <m:fName>
                          <m:r>
                            <m:rPr>
                              <m:sty m:val="p"/>
                            </m:rPr>
                            <a:rPr lang="en-US" b="0" i="0" spc="45" smtClean="0">
                              <a:solidFill>
                                <a:schemeClr val="tx1"/>
                              </a:solidFill>
                              <a:latin typeface="Cambria Math" panose="02040503050406030204" pitchFamily="18" charset="0"/>
                              <a:cs typeface="Times New Roman"/>
                            </a:rPr>
                            <m:t>sin</m:t>
                          </m:r>
                        </m:fName>
                        <m:e>
                          <m:sSup>
                            <m:sSupPr>
                              <m:ctrlPr>
                                <a:rPr lang="en-US" b="0" i="1" spc="45" smtClean="0">
                                  <a:solidFill>
                                    <a:schemeClr val="tx1"/>
                                  </a:solidFill>
                                  <a:latin typeface="Cambria Math" panose="02040503050406030204" pitchFamily="18" charset="0"/>
                                  <a:cs typeface="Times New Roman"/>
                                </a:rPr>
                              </m:ctrlPr>
                            </m:sSupPr>
                            <m:e>
                              <m:r>
                                <a:rPr lang="en-US" b="0" i="1" spc="45" smtClean="0">
                                  <a:solidFill>
                                    <a:schemeClr val="tx1"/>
                                  </a:solidFill>
                                  <a:latin typeface="Cambria Math" panose="02040503050406030204" pitchFamily="18" charset="0"/>
                                  <a:cs typeface="Times New Roman"/>
                                </a:rPr>
                                <m:t>3</m:t>
                              </m:r>
                            </m:e>
                            <m:sup>
                              <m:r>
                                <a:rPr lang="en-US" b="0" i="1" spc="45" smtClean="0">
                                  <a:solidFill>
                                    <a:schemeClr val="tx1"/>
                                  </a:solidFill>
                                  <a:latin typeface="Cambria Math" panose="02040503050406030204" pitchFamily="18" charset="0"/>
                                  <a:cs typeface="Times New Roman"/>
                                </a:rPr>
                                <m:t>2</m:t>
                              </m:r>
                            </m:sup>
                          </m:sSup>
                        </m:e>
                      </m:func>
                      <m:r>
                        <a:rPr lang="en-US" b="0" i="1" spc="45" smtClean="0">
                          <a:solidFill>
                            <a:schemeClr val="tx1"/>
                          </a:solidFill>
                          <a:latin typeface="Cambria Math" panose="02040503050406030204" pitchFamily="18" charset="0"/>
                          <a:cs typeface="Times New Roman"/>
                        </a:rPr>
                        <m:t>]</m:t>
                      </m:r>
                    </m:oMath>
                  </m:oMathPara>
                </a14:m>
                <a:endParaRPr lang="en-US" spc="45" dirty="0">
                  <a:solidFill>
                    <a:schemeClr val="tx1"/>
                  </a:solidFill>
                </a:endParaRPr>
              </a:p>
              <a:p>
                <a:pPr marL="36900" indent="0">
                  <a:lnSpc>
                    <a:spcPct val="100000"/>
                  </a:lnSpc>
                  <a:buNone/>
                </a:pPr>
                <a:r>
                  <a:rPr lang="en-US" spc="-10" dirty="0">
                    <a:solidFill>
                      <a:schemeClr val="tx1"/>
                    </a:solidFill>
                  </a:rPr>
                  <a:t>The</a:t>
                </a:r>
                <a:r>
                  <a:rPr lang="en-US" spc="-5" dirty="0">
                    <a:solidFill>
                      <a:schemeClr val="tx1"/>
                    </a:solidFill>
                  </a:rPr>
                  <a:t> results in Table 1 suggest</a:t>
                </a:r>
                <a:r>
                  <a:rPr lang="en-US" dirty="0">
                    <a:solidFill>
                      <a:schemeClr val="tx1"/>
                    </a:solidFill>
                  </a:rPr>
                  <a:t> </a:t>
                </a:r>
                <a:r>
                  <a:rPr lang="en-US" spc="-5" dirty="0">
                    <a:solidFill>
                      <a:schemeClr val="tx1"/>
                    </a:solidFill>
                  </a:rPr>
                  <a:t>that</a:t>
                </a:r>
                <a:r>
                  <a:rPr lang="en-US" dirty="0">
                    <a:solidFill>
                      <a:schemeClr val="tx1"/>
                    </a:solidFill>
                  </a:rPr>
                  <a:t> </a:t>
                </a:r>
                <a14:m>
                  <m:oMath xmlns:m="http://schemas.openxmlformats.org/officeDocument/2006/math">
                    <m:nary>
                      <m:naryPr>
                        <m:ctrlPr>
                          <a:rPr lang="en-US" i="1">
                            <a:solidFill>
                              <a:schemeClr val="tx1"/>
                            </a:solidFill>
                            <a:latin typeface="Cambria Math" panose="02040503050406030204" pitchFamily="18" charset="0"/>
                            <a:cs typeface="Times New Roman"/>
                          </a:rPr>
                        </m:ctrlPr>
                      </m:naryPr>
                      <m:sub>
                        <m:r>
                          <m:rPr>
                            <m:brk m:alnAt="23"/>
                          </m:rPr>
                          <a:rPr lang="en-US" i="1">
                            <a:solidFill>
                              <a:schemeClr val="tx1"/>
                            </a:solidFill>
                            <a:latin typeface="Cambria Math" panose="02040503050406030204" pitchFamily="18" charset="0"/>
                            <a:cs typeface="Times New Roman"/>
                          </a:rPr>
                          <m:t>1</m:t>
                        </m:r>
                      </m:sub>
                      <m:sup>
                        <m:r>
                          <a:rPr lang="en-US" i="1">
                            <a:solidFill>
                              <a:schemeClr val="tx1"/>
                            </a:solidFill>
                            <a:latin typeface="Cambria Math" panose="02040503050406030204" pitchFamily="18" charset="0"/>
                            <a:cs typeface="Times New Roman"/>
                          </a:rPr>
                          <m:t>3</m:t>
                        </m:r>
                      </m:sup>
                      <m:e>
                        <m:r>
                          <m:rPr>
                            <m:nor/>
                          </m:rPr>
                          <a:rPr lang="en-US" spc="-5" dirty="0">
                            <a:solidFill>
                              <a:schemeClr val="tx1"/>
                            </a:solidFill>
                          </a:rPr>
                          <m:t>sin</m:t>
                        </m:r>
                        <m:r>
                          <m:rPr>
                            <m:nor/>
                          </m:rPr>
                          <a:rPr lang="en-US" spc="20" dirty="0">
                            <a:solidFill>
                              <a:schemeClr val="tx1"/>
                            </a:solidFill>
                          </a:rPr>
                          <m:t>(</m:t>
                        </m:r>
                        <m:r>
                          <m:rPr>
                            <m:nor/>
                          </m:rPr>
                          <a:rPr lang="en-US" i="1" spc="-5" dirty="0">
                            <a:solidFill>
                              <a:schemeClr val="tx1"/>
                            </a:solidFill>
                          </a:rPr>
                          <m:t>x</m:t>
                        </m:r>
                        <m:r>
                          <m:rPr>
                            <m:nor/>
                          </m:rPr>
                          <a:rPr lang="en-US" i="1" spc="-165" dirty="0">
                            <a:solidFill>
                              <a:schemeClr val="tx1"/>
                            </a:solidFill>
                          </a:rPr>
                          <m:t> </m:t>
                        </m:r>
                        <m:r>
                          <m:rPr>
                            <m:nor/>
                          </m:rPr>
                          <a:rPr lang="en-US" spc="67" baseline="29629" dirty="0">
                            <a:solidFill>
                              <a:schemeClr val="tx1"/>
                            </a:solidFill>
                          </a:rPr>
                          <m:t>2</m:t>
                        </m:r>
                        <m:r>
                          <m:rPr>
                            <m:nor/>
                          </m:rPr>
                          <a:rPr lang="en-US" spc="-5" dirty="0">
                            <a:solidFill>
                              <a:schemeClr val="tx1"/>
                            </a:solidFill>
                          </a:rPr>
                          <m:t>)</m:t>
                        </m:r>
                        <m:r>
                          <m:rPr>
                            <m:nor/>
                          </m:rPr>
                          <a:rPr lang="en-US" spc="-85" dirty="0">
                            <a:solidFill>
                              <a:schemeClr val="tx1"/>
                            </a:solidFill>
                          </a:rPr>
                          <m:t> </m:t>
                        </m:r>
                        <m:r>
                          <m:rPr>
                            <m:nor/>
                          </m:rPr>
                          <a:rPr lang="en-US" i="1" spc="95" dirty="0">
                            <a:solidFill>
                              <a:schemeClr val="tx1"/>
                            </a:solidFill>
                          </a:rPr>
                          <m:t>d</m:t>
                        </m:r>
                        <m:r>
                          <m:rPr>
                            <m:nor/>
                          </m:rPr>
                          <a:rPr lang="en-US" i="1" spc="-5" dirty="0">
                            <a:solidFill>
                              <a:schemeClr val="tx1"/>
                            </a:solidFill>
                          </a:rPr>
                          <m:t>x</m:t>
                        </m:r>
                      </m:e>
                    </m:nary>
                    <m:r>
                      <a:rPr lang="en-US" i="1" spc="-5" dirty="0">
                        <a:solidFill>
                          <a:schemeClr val="tx1"/>
                        </a:solidFill>
                        <a:latin typeface="Cambria Math" panose="02040503050406030204" pitchFamily="18" charset="0"/>
                      </a:rPr>
                      <m:t> </m:t>
                    </m:r>
                  </m:oMath>
                </a14:m>
                <a:r>
                  <a:rPr lang="en-US" spc="-10" dirty="0">
                    <a:solidFill>
                      <a:schemeClr val="tx1"/>
                    </a:solidFill>
                  </a:rPr>
                  <a:t>i</a:t>
                </a:r>
                <a:r>
                  <a:rPr lang="en-US" spc="-5" dirty="0">
                    <a:solidFill>
                      <a:schemeClr val="tx1"/>
                    </a:solidFill>
                  </a:rPr>
                  <a:t>s </a:t>
                </a:r>
                <a:r>
                  <a:rPr lang="en-US" spc="-10" dirty="0">
                    <a:solidFill>
                      <a:schemeClr val="tx1"/>
                    </a:solidFill>
                  </a:rPr>
                  <a:t>approximatel</a:t>
                </a:r>
                <a:r>
                  <a:rPr lang="en-US" spc="-5" dirty="0">
                    <a:solidFill>
                      <a:schemeClr val="tx1"/>
                    </a:solidFill>
                  </a:rPr>
                  <a:t>y</a:t>
                </a:r>
                <a:r>
                  <a:rPr lang="en-US" dirty="0">
                    <a:solidFill>
                      <a:schemeClr val="tx1"/>
                    </a:solidFill>
                  </a:rPr>
                  <a:t> </a:t>
                </a:r>
                <a:r>
                  <a:rPr lang="en-US" spc="-10" dirty="0">
                    <a:solidFill>
                      <a:schemeClr val="tx1"/>
                    </a:solidFill>
                  </a:rPr>
                  <a:t>0.4633.</a:t>
                </a:r>
                <a:endParaRPr lang="en-US" dirty="0">
                  <a:solidFill>
                    <a:schemeClr val="tx1"/>
                  </a:solidFill>
                </a:endParaRPr>
              </a:p>
              <a:p>
                <a:pPr marL="36900" indent="0">
                  <a:lnSpc>
                    <a:spcPct val="100000"/>
                  </a:lnSpc>
                  <a:buNone/>
                </a:pPr>
                <a:endParaRPr lang="en-US" sz="2400" spc="45" dirty="0">
                  <a:solidFill>
                    <a:srgbClr val="231F20"/>
                  </a:solidFill>
                  <a:latin typeface="Times New Roman"/>
                  <a:cs typeface="Times New Roman"/>
                </a:endParaRPr>
              </a:p>
            </p:txBody>
          </p:sp>
        </mc:Choice>
        <mc:Fallback xmlns="">
          <p:sp>
            <p:nvSpPr>
              <p:cNvPr id="3" name="Content Placeholder 2">
                <a:extLst>
                  <a:ext uri="{FF2B5EF4-FFF2-40B4-BE49-F238E27FC236}">
                    <a16:creationId xmlns:a16="http://schemas.microsoft.com/office/drawing/2014/main"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10846559" cy="4756245"/>
              </a:xfrm>
              <a:blipFill>
                <a:blip r:embed="rId2"/>
                <a:stretch>
                  <a:fillRect l="-674"/>
                </a:stretch>
              </a:blipFill>
            </p:spPr>
            <p:txBody>
              <a:bodyPr/>
              <a:lstStyle/>
              <a:p>
                <a:r>
                  <a:rPr lang="en-US">
                    <a:noFill/>
                  </a:rPr>
                  <a:t> </a:t>
                </a:r>
              </a:p>
            </p:txBody>
          </p:sp>
        </mc:Fallback>
      </mc:AlternateContent>
      <p:sp>
        <p:nvSpPr>
          <p:cNvPr id="6" name="TextBox 5"/>
          <p:cNvSpPr txBox="1"/>
          <p:nvPr/>
        </p:nvSpPr>
        <p:spPr>
          <a:xfrm>
            <a:off x="10349622" y="3962440"/>
            <a:ext cx="1203956" cy="377687"/>
          </a:xfrm>
          <a:prstGeom prst="rect">
            <a:avLst/>
          </a:prstGeom>
          <a:noFill/>
        </p:spPr>
        <p:txBody>
          <a:bodyPr wrap="square" rtlCol="0">
            <a:spAutoFit/>
          </a:bodyPr>
          <a:lstStyle/>
          <a:p>
            <a:r>
              <a:rPr lang="en-US" dirty="0" smtClean="0"/>
              <a:t>Table 1</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2267684905"/>
              </p:ext>
            </p:extLst>
          </p:nvPr>
        </p:nvGraphicFramePr>
        <p:xfrm>
          <a:off x="9905914" y="4340127"/>
          <a:ext cx="2091373" cy="2225040"/>
        </p:xfrm>
        <a:graphic>
          <a:graphicData uri="http://schemas.openxmlformats.org/drawingml/2006/table">
            <a:tbl>
              <a:tblPr firstRow="1" bandRow="1">
                <a:tableStyleId>{5C22544A-7EE6-4342-B048-85BDC9FD1C3A}</a:tableStyleId>
              </a:tblPr>
              <a:tblGrid>
                <a:gridCol w="871855"/>
                <a:gridCol w="1219518"/>
              </a:tblGrid>
              <a:tr h="370840">
                <a:tc>
                  <a:txBody>
                    <a:bodyPr/>
                    <a:lstStyle/>
                    <a:p>
                      <a:r>
                        <a:rPr lang="en-US" b="0" i="1" dirty="0" smtClean="0">
                          <a:solidFill>
                            <a:schemeClr val="bg1"/>
                          </a:solidFill>
                        </a:rPr>
                        <a:t>N</a:t>
                      </a:r>
                      <a:endParaRPr lang="en-US" b="0" i="1"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r>
                        <a:rPr lang="en-US" b="0" i="1" dirty="0" smtClean="0">
                          <a:solidFill>
                            <a:schemeClr val="bg1"/>
                          </a:solidFill>
                        </a:rPr>
                        <a:t>T</a:t>
                      </a:r>
                      <a:r>
                        <a:rPr lang="en-US" b="0" i="1" baseline="-25000" dirty="0" smtClean="0">
                          <a:solidFill>
                            <a:schemeClr val="bg1"/>
                          </a:solidFill>
                        </a:rPr>
                        <a:t>N</a:t>
                      </a:r>
                      <a:endParaRPr lang="en-US" b="0" i="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r>
              <a:tr h="370840">
                <a:tc>
                  <a:txBody>
                    <a:bodyPr/>
                    <a:lstStyle/>
                    <a:p>
                      <a:r>
                        <a:rPr lang="en-US" b="0" dirty="0" smtClean="0">
                          <a:solidFill>
                            <a:schemeClr val="bg1"/>
                          </a:solidFill>
                        </a:rPr>
                        <a:t>50</a:t>
                      </a:r>
                      <a:endParaRPr lang="en-US" b="0" dirty="0">
                        <a:solidFill>
                          <a:schemeClr val="bg1"/>
                        </a:solidFill>
                      </a:endParaRPr>
                    </a:p>
                  </a:txBody>
                  <a:tcPr>
                    <a:lnL w="12700" cmpd="sng">
                      <a:noFill/>
                    </a:lnL>
                    <a:lnR w="12700" cmpd="sng">
                      <a:noFill/>
                    </a:lnR>
                    <a:lnT w="127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tx1"/>
                    </a:solidFill>
                  </a:tcPr>
                </a:tc>
                <a:tc>
                  <a:txBody>
                    <a:bodyPr/>
                    <a:lstStyle/>
                    <a:p>
                      <a:r>
                        <a:rPr lang="en-US" b="0" dirty="0" smtClean="0">
                          <a:solidFill>
                            <a:schemeClr val="bg1"/>
                          </a:solidFill>
                        </a:rPr>
                        <a:t>0.4624205</a:t>
                      </a:r>
                      <a:endParaRPr lang="en-US" b="0" dirty="0">
                        <a:solidFill>
                          <a:schemeClr val="bg1"/>
                        </a:solidFill>
                      </a:endParaRPr>
                    </a:p>
                  </a:txBody>
                  <a:tcPr>
                    <a:lnL w="12700" cmpd="sng">
                      <a:noFill/>
                    </a:lnL>
                    <a:lnR w="12700" cmpd="sng">
                      <a:noFill/>
                    </a:lnR>
                    <a:lnT w="127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tx1"/>
                    </a:solidFill>
                  </a:tcPr>
                </a:tc>
              </a:tr>
              <a:tr h="370840">
                <a:tc>
                  <a:txBody>
                    <a:bodyPr/>
                    <a:lstStyle/>
                    <a:p>
                      <a:r>
                        <a:rPr lang="en-US" b="0" dirty="0" smtClean="0">
                          <a:solidFill>
                            <a:schemeClr val="bg1"/>
                          </a:solidFill>
                        </a:rPr>
                        <a:t>100</a:t>
                      </a:r>
                      <a:endParaRPr lang="en-US" b="0" dirty="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solidFill>
                  </a:tcPr>
                </a:tc>
                <a:tc>
                  <a:txBody>
                    <a:bodyPr/>
                    <a:lstStyle/>
                    <a:p>
                      <a:r>
                        <a:rPr lang="en-US" b="0" dirty="0" smtClean="0">
                          <a:solidFill>
                            <a:schemeClr val="bg1"/>
                          </a:solidFill>
                        </a:rPr>
                        <a:t>0.4630759</a:t>
                      </a:r>
                      <a:endParaRPr lang="en-US" b="0" dirty="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solidFill>
                  </a:tcPr>
                </a:tc>
              </a:tr>
              <a:tr h="370840">
                <a:tc>
                  <a:txBody>
                    <a:bodyPr/>
                    <a:lstStyle/>
                    <a:p>
                      <a:r>
                        <a:rPr lang="en-US" b="0" dirty="0" smtClean="0">
                          <a:solidFill>
                            <a:schemeClr val="bg1"/>
                          </a:solidFill>
                        </a:rPr>
                        <a:t>500</a:t>
                      </a:r>
                      <a:endParaRPr lang="en-US" b="0" dirty="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solidFill>
                  </a:tcPr>
                </a:tc>
                <a:tc>
                  <a:txBody>
                    <a:bodyPr/>
                    <a:lstStyle/>
                    <a:p>
                      <a:r>
                        <a:rPr lang="en-US" b="0" dirty="0" smtClean="0">
                          <a:solidFill>
                            <a:schemeClr val="bg1"/>
                          </a:solidFill>
                        </a:rPr>
                        <a:t>0.4632855</a:t>
                      </a:r>
                      <a:endParaRPr lang="en-US" b="0" dirty="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solidFill>
                  </a:tcPr>
                </a:tc>
              </a:tr>
              <a:tr h="370840">
                <a:tc>
                  <a:txBody>
                    <a:bodyPr/>
                    <a:lstStyle/>
                    <a:p>
                      <a:r>
                        <a:rPr lang="en-US" b="0" dirty="0" smtClean="0">
                          <a:solidFill>
                            <a:schemeClr val="bg1"/>
                          </a:solidFill>
                        </a:rPr>
                        <a:t>1000</a:t>
                      </a:r>
                      <a:endParaRPr lang="en-US" b="0" dirty="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solidFill>
                  </a:tcPr>
                </a:tc>
                <a:tc>
                  <a:txBody>
                    <a:bodyPr/>
                    <a:lstStyle/>
                    <a:p>
                      <a:r>
                        <a:rPr lang="en-US" b="0" dirty="0" smtClean="0">
                          <a:solidFill>
                            <a:schemeClr val="bg1"/>
                          </a:solidFill>
                        </a:rPr>
                        <a:t>0.4632920</a:t>
                      </a:r>
                      <a:endParaRPr lang="en-US" b="0" dirty="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solidFill>
                  </a:tcPr>
                </a:tc>
              </a:tr>
              <a:tr h="370840">
                <a:tc>
                  <a:txBody>
                    <a:bodyPr/>
                    <a:lstStyle/>
                    <a:p>
                      <a:r>
                        <a:rPr lang="en-US" b="0" dirty="0" smtClean="0">
                          <a:solidFill>
                            <a:schemeClr val="bg1"/>
                          </a:solidFill>
                        </a:rPr>
                        <a:t>10,000</a:t>
                      </a:r>
                      <a:endParaRPr lang="en-US" b="0" dirty="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solidFill>
                  </a:tcPr>
                </a:tc>
                <a:tc>
                  <a:txBody>
                    <a:bodyPr/>
                    <a:lstStyle/>
                    <a:p>
                      <a:r>
                        <a:rPr lang="en-US" b="0" dirty="0" smtClean="0">
                          <a:solidFill>
                            <a:schemeClr val="bg1"/>
                          </a:solidFill>
                        </a:rPr>
                        <a:t>0.4632942</a:t>
                      </a:r>
                      <a:endParaRPr lang="en-US" b="0" dirty="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solidFill>
                  </a:tcPr>
                </a:tc>
              </a:tr>
            </a:tbl>
          </a:graphicData>
        </a:graphic>
      </p:graphicFrame>
    </p:spTree>
    <p:extLst>
      <p:ext uri="{BB962C8B-B14F-4D97-AF65-F5344CB8AC3E}">
        <p14:creationId xmlns:p14="http://schemas.microsoft.com/office/powerpoint/2010/main" val="210402330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7.8 Numerical </a:t>
            </a:r>
            <a:r>
              <a:rPr lang="en-US" sz="3100" dirty="0"/>
              <a:t>Integration </a:t>
            </a:r>
            <a:r>
              <a:rPr lang="en-US" sz="3100" dirty="0" smtClean="0"/>
              <a:t>(7 </a:t>
            </a:r>
            <a:r>
              <a:rPr lang="en-US" sz="3100" dirty="0"/>
              <a:t>of 22)</a:t>
            </a: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2800" dirty="0"/>
              <a:t/>
            </a:r>
            <a:br>
              <a:rPr lang="en-US" sz="2800" dirty="0"/>
            </a:br>
            <a:endParaRPr lang="en-US"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799" y="1371600"/>
                <a:ext cx="10846559" cy="4756245"/>
              </a:xfrm>
            </p:spPr>
            <p:txBody>
              <a:bodyPr>
                <a:noAutofit/>
              </a:bodyPr>
              <a:lstStyle/>
              <a:p>
                <a:pPr marL="36900" indent="0">
                  <a:lnSpc>
                    <a:spcPct val="100000"/>
                  </a:lnSpc>
                  <a:buNone/>
                </a:pPr>
                <a:r>
                  <a:rPr lang="en-US" spc="-10" dirty="0">
                    <a:solidFill>
                      <a:schemeClr val="tx1"/>
                    </a:solidFill>
                    <a:latin typeface="Times New Roman"/>
                    <a:cs typeface="Times New Roman"/>
                  </a:rPr>
                  <a:t>I</a:t>
                </a:r>
                <a:r>
                  <a:rPr lang="en-US" spc="-5" dirty="0">
                    <a:solidFill>
                      <a:schemeClr val="tx1"/>
                    </a:solidFill>
                    <a:latin typeface="Times New Roman"/>
                    <a:cs typeface="Times New Roman"/>
                  </a:rPr>
                  <a:t>n</a:t>
                </a:r>
                <a:r>
                  <a:rPr lang="en-US" dirty="0">
                    <a:solidFill>
                      <a:schemeClr val="tx1"/>
                    </a:solidFill>
                    <a:latin typeface="Times New Roman"/>
                    <a:cs typeface="Times New Roman"/>
                  </a:rPr>
                  <a:t> </a:t>
                </a:r>
                <a:r>
                  <a:rPr lang="en-US" spc="-10" dirty="0">
                    <a:solidFill>
                      <a:schemeClr val="tx1"/>
                    </a:solidFill>
                    <a:latin typeface="Times New Roman"/>
                    <a:cs typeface="Times New Roman"/>
                  </a:rPr>
                  <a:t>applications</a:t>
                </a:r>
                <a:r>
                  <a:rPr lang="en-US" spc="-5" dirty="0">
                    <a:solidFill>
                      <a:schemeClr val="tx1"/>
                    </a:solidFill>
                    <a:latin typeface="Times New Roman"/>
                    <a:cs typeface="Times New Roman"/>
                  </a:rPr>
                  <a:t>,</a:t>
                </a:r>
                <a:r>
                  <a:rPr lang="en-US" dirty="0">
                    <a:solidFill>
                      <a:schemeClr val="tx1"/>
                    </a:solidFill>
                    <a:latin typeface="Times New Roman"/>
                    <a:cs typeface="Times New Roman"/>
                  </a:rPr>
                  <a:t> </a:t>
                </a:r>
                <a:r>
                  <a:rPr lang="en-US" spc="-5" dirty="0">
                    <a:solidFill>
                      <a:schemeClr val="tx1"/>
                    </a:solidFill>
                    <a:latin typeface="Times New Roman"/>
                    <a:cs typeface="Times New Roman"/>
                  </a:rPr>
                  <a:t>it</a:t>
                </a:r>
                <a:r>
                  <a:rPr lang="en-US" dirty="0">
                    <a:solidFill>
                      <a:schemeClr val="tx1"/>
                    </a:solidFill>
                    <a:latin typeface="Times New Roman"/>
                    <a:cs typeface="Times New Roman"/>
                  </a:rPr>
                  <a:t> </a:t>
                </a:r>
                <a:r>
                  <a:rPr lang="en-US" spc="-5" dirty="0">
                    <a:solidFill>
                      <a:schemeClr val="tx1"/>
                    </a:solidFill>
                    <a:latin typeface="Times New Roman"/>
                    <a:cs typeface="Times New Roman"/>
                  </a:rPr>
                  <a:t>is</a:t>
                </a:r>
                <a:r>
                  <a:rPr lang="en-US" dirty="0">
                    <a:solidFill>
                      <a:schemeClr val="tx1"/>
                    </a:solidFill>
                    <a:latin typeface="Times New Roman"/>
                    <a:cs typeface="Times New Roman"/>
                  </a:rPr>
                  <a:t> </a:t>
                </a:r>
                <a:r>
                  <a:rPr lang="en-US" spc="-5" dirty="0">
                    <a:solidFill>
                      <a:schemeClr val="tx1"/>
                    </a:solidFill>
                    <a:latin typeface="Times New Roman"/>
                    <a:cs typeface="Times New Roman"/>
                  </a:rPr>
                  <a:t>i</a:t>
                </a:r>
                <a:r>
                  <a:rPr lang="en-US" spc="-10" dirty="0">
                    <a:solidFill>
                      <a:schemeClr val="tx1"/>
                    </a:solidFill>
                    <a:latin typeface="Times New Roman"/>
                    <a:cs typeface="Times New Roman"/>
                  </a:rPr>
                  <a:t>mportan</a:t>
                </a:r>
                <a:r>
                  <a:rPr lang="en-US" spc="-5" dirty="0">
                    <a:solidFill>
                      <a:schemeClr val="tx1"/>
                    </a:solidFill>
                    <a:latin typeface="Times New Roman"/>
                    <a:cs typeface="Times New Roman"/>
                  </a:rPr>
                  <a:t>t</a:t>
                </a:r>
                <a:r>
                  <a:rPr lang="en-US" dirty="0">
                    <a:solidFill>
                      <a:schemeClr val="tx1"/>
                    </a:solidFill>
                    <a:latin typeface="Times New Roman"/>
                    <a:cs typeface="Times New Roman"/>
                  </a:rPr>
                  <a:t> </a:t>
                </a:r>
                <a:r>
                  <a:rPr lang="en-US" spc="-10" dirty="0">
                    <a:solidFill>
                      <a:schemeClr val="tx1"/>
                    </a:solidFill>
                    <a:latin typeface="Times New Roman"/>
                    <a:cs typeface="Times New Roman"/>
                  </a:rPr>
                  <a:t>t</a:t>
                </a:r>
                <a:r>
                  <a:rPr lang="en-US" spc="-5" dirty="0">
                    <a:solidFill>
                      <a:schemeClr val="tx1"/>
                    </a:solidFill>
                    <a:latin typeface="Times New Roman"/>
                    <a:cs typeface="Times New Roman"/>
                  </a:rPr>
                  <a:t>o</a:t>
                </a:r>
                <a:r>
                  <a:rPr lang="en-US" dirty="0">
                    <a:solidFill>
                      <a:schemeClr val="tx1"/>
                    </a:solidFill>
                    <a:latin typeface="Times New Roman"/>
                    <a:cs typeface="Times New Roman"/>
                  </a:rPr>
                  <a:t> </a:t>
                </a:r>
                <a:r>
                  <a:rPr lang="en-US" spc="-10" dirty="0">
                    <a:solidFill>
                      <a:schemeClr val="tx1"/>
                    </a:solidFill>
                    <a:latin typeface="Times New Roman"/>
                    <a:cs typeface="Times New Roman"/>
                  </a:rPr>
                  <a:t>know</a:t>
                </a:r>
                <a:r>
                  <a:rPr lang="en-US" dirty="0">
                    <a:solidFill>
                      <a:schemeClr val="tx1"/>
                    </a:solidFill>
                    <a:latin typeface="Times New Roman"/>
                    <a:cs typeface="Times New Roman"/>
                  </a:rPr>
                  <a:t> </a:t>
                </a:r>
                <a:r>
                  <a:rPr lang="en-US" spc="-10" dirty="0">
                    <a:solidFill>
                      <a:schemeClr val="tx1"/>
                    </a:solidFill>
                    <a:latin typeface="Times New Roman"/>
                    <a:cs typeface="Times New Roman"/>
                  </a:rPr>
                  <a:t>th</a:t>
                </a:r>
                <a:r>
                  <a:rPr lang="en-US" spc="-5" dirty="0">
                    <a:solidFill>
                      <a:schemeClr val="tx1"/>
                    </a:solidFill>
                    <a:latin typeface="Times New Roman"/>
                    <a:cs typeface="Times New Roman"/>
                  </a:rPr>
                  <a:t>e</a:t>
                </a:r>
                <a:r>
                  <a:rPr lang="en-US" dirty="0">
                    <a:solidFill>
                      <a:schemeClr val="tx1"/>
                    </a:solidFill>
                    <a:latin typeface="Times New Roman"/>
                    <a:cs typeface="Times New Roman"/>
                  </a:rPr>
                  <a:t> </a:t>
                </a:r>
                <a:r>
                  <a:rPr lang="en-US" spc="-10" dirty="0">
                    <a:solidFill>
                      <a:schemeClr val="tx1"/>
                    </a:solidFill>
                    <a:latin typeface="Times New Roman"/>
                    <a:cs typeface="Times New Roman"/>
                  </a:rPr>
                  <a:t>accurac</a:t>
                </a:r>
                <a:r>
                  <a:rPr lang="en-US" spc="-5" dirty="0">
                    <a:solidFill>
                      <a:schemeClr val="tx1"/>
                    </a:solidFill>
                    <a:latin typeface="Times New Roman"/>
                    <a:cs typeface="Times New Roman"/>
                  </a:rPr>
                  <a:t>y</a:t>
                </a:r>
                <a:r>
                  <a:rPr lang="en-US" dirty="0">
                    <a:solidFill>
                      <a:schemeClr val="tx1"/>
                    </a:solidFill>
                    <a:latin typeface="Times New Roman"/>
                    <a:cs typeface="Times New Roman"/>
                  </a:rPr>
                  <a:t> </a:t>
                </a:r>
                <a:r>
                  <a:rPr lang="en-US" spc="-10" dirty="0">
                    <a:solidFill>
                      <a:schemeClr val="tx1"/>
                    </a:solidFill>
                    <a:latin typeface="Times New Roman"/>
                    <a:cs typeface="Times New Roman"/>
                  </a:rPr>
                  <a:t>o</a:t>
                </a:r>
                <a:r>
                  <a:rPr lang="en-US" spc="-5" dirty="0">
                    <a:solidFill>
                      <a:schemeClr val="tx1"/>
                    </a:solidFill>
                    <a:latin typeface="Times New Roman"/>
                    <a:cs typeface="Times New Roman"/>
                  </a:rPr>
                  <a:t>f</a:t>
                </a:r>
                <a:r>
                  <a:rPr lang="en-US" dirty="0">
                    <a:solidFill>
                      <a:schemeClr val="tx1"/>
                    </a:solidFill>
                    <a:latin typeface="Times New Roman"/>
                    <a:cs typeface="Times New Roman"/>
                  </a:rPr>
                  <a:t> </a:t>
                </a:r>
                <a:r>
                  <a:rPr lang="en-US" spc="-5" dirty="0">
                    <a:solidFill>
                      <a:schemeClr val="tx1"/>
                    </a:solidFill>
                    <a:latin typeface="Times New Roman"/>
                    <a:cs typeface="Times New Roman"/>
                  </a:rPr>
                  <a:t>a</a:t>
                </a:r>
                <a:r>
                  <a:rPr lang="en-US" dirty="0">
                    <a:solidFill>
                      <a:schemeClr val="tx1"/>
                    </a:solidFill>
                    <a:latin typeface="Times New Roman"/>
                    <a:cs typeface="Times New Roman"/>
                  </a:rPr>
                  <a:t> </a:t>
                </a:r>
                <a:r>
                  <a:rPr lang="en-US" spc="-10" dirty="0">
                    <a:solidFill>
                      <a:schemeClr val="tx1"/>
                    </a:solidFill>
                    <a:latin typeface="Times New Roman"/>
                    <a:cs typeface="Times New Roman"/>
                  </a:rPr>
                  <a:t>numerica</a:t>
                </a:r>
                <a:r>
                  <a:rPr lang="en-US" spc="-5" dirty="0">
                    <a:solidFill>
                      <a:schemeClr val="tx1"/>
                    </a:solidFill>
                    <a:latin typeface="Times New Roman"/>
                    <a:cs typeface="Times New Roman"/>
                  </a:rPr>
                  <a:t>l</a:t>
                </a:r>
                <a:r>
                  <a:rPr lang="en-US" dirty="0">
                    <a:solidFill>
                      <a:schemeClr val="tx1"/>
                    </a:solidFill>
                    <a:latin typeface="Times New Roman"/>
                    <a:cs typeface="Times New Roman"/>
                  </a:rPr>
                  <a:t> </a:t>
                </a:r>
                <a:r>
                  <a:rPr lang="en-US" spc="-10" dirty="0">
                    <a:solidFill>
                      <a:schemeClr val="tx1"/>
                    </a:solidFill>
                    <a:latin typeface="Times New Roman"/>
                    <a:cs typeface="Times New Roman"/>
                  </a:rPr>
                  <a:t>approximation. We</a:t>
                </a:r>
                <a:r>
                  <a:rPr lang="en-US" spc="-5" dirty="0">
                    <a:solidFill>
                      <a:schemeClr val="tx1"/>
                    </a:solidFill>
                    <a:latin typeface="Times New Roman"/>
                    <a:cs typeface="Times New Roman"/>
                  </a:rPr>
                  <a:t> define the error in</a:t>
                </a:r>
                <a:r>
                  <a:rPr lang="en-US" spc="60" dirty="0">
                    <a:solidFill>
                      <a:schemeClr val="tx1"/>
                    </a:solidFill>
                    <a:latin typeface="Times New Roman"/>
                    <a:cs typeface="Times New Roman"/>
                  </a:rPr>
                  <a:t> </a:t>
                </a:r>
                <a:r>
                  <a:rPr lang="en-US" i="1" spc="45" dirty="0">
                    <a:solidFill>
                      <a:schemeClr val="tx1"/>
                    </a:solidFill>
                    <a:latin typeface="Times New Roman"/>
                    <a:cs typeface="Times New Roman"/>
                  </a:rPr>
                  <a:t>M</a:t>
                </a:r>
                <a:r>
                  <a:rPr lang="en-US" i="1" baseline="-25000" dirty="0">
                    <a:solidFill>
                      <a:schemeClr val="tx1"/>
                    </a:solidFill>
                    <a:latin typeface="Times New Roman"/>
                    <a:cs typeface="Times New Roman"/>
                  </a:rPr>
                  <a:t>N</a:t>
                </a:r>
                <a:r>
                  <a:rPr lang="en-US" i="1" baseline="-11111" dirty="0">
                    <a:solidFill>
                      <a:schemeClr val="tx1"/>
                    </a:solidFill>
                    <a:latin typeface="Times New Roman"/>
                    <a:cs typeface="Times New Roman"/>
                  </a:rPr>
                  <a:t> </a:t>
                </a:r>
                <a:r>
                  <a:rPr lang="en-US" spc="-10" dirty="0">
                    <a:solidFill>
                      <a:schemeClr val="tx1"/>
                    </a:solidFill>
                    <a:latin typeface="Times New Roman"/>
                    <a:cs typeface="Times New Roman"/>
                  </a:rPr>
                  <a:t>an</a:t>
                </a:r>
                <a:r>
                  <a:rPr lang="en-US" spc="-5" dirty="0">
                    <a:solidFill>
                      <a:schemeClr val="tx1"/>
                    </a:solidFill>
                    <a:latin typeface="Times New Roman"/>
                    <a:cs typeface="Times New Roman"/>
                  </a:rPr>
                  <a:t>d</a:t>
                </a:r>
                <a:r>
                  <a:rPr lang="en-US" spc="20" dirty="0">
                    <a:solidFill>
                      <a:schemeClr val="tx1"/>
                    </a:solidFill>
                    <a:latin typeface="Times New Roman"/>
                    <a:cs typeface="Times New Roman"/>
                  </a:rPr>
                  <a:t> </a:t>
                </a:r>
                <a:r>
                  <a:rPr lang="en-US" i="1" dirty="0">
                    <a:solidFill>
                      <a:schemeClr val="tx1"/>
                    </a:solidFill>
                    <a:latin typeface="Times New Roman"/>
                    <a:cs typeface="Times New Roman"/>
                  </a:rPr>
                  <a:t>T</a:t>
                </a:r>
                <a:r>
                  <a:rPr lang="en-US" i="1" baseline="-25000" dirty="0">
                    <a:solidFill>
                      <a:schemeClr val="tx1"/>
                    </a:solidFill>
                    <a:latin typeface="Times New Roman"/>
                    <a:cs typeface="Times New Roman"/>
                  </a:rPr>
                  <a:t>N</a:t>
                </a:r>
                <a:r>
                  <a:rPr lang="en-US" i="1" baseline="-11111" dirty="0">
                    <a:solidFill>
                      <a:schemeClr val="tx1"/>
                    </a:solidFill>
                    <a:latin typeface="Times New Roman"/>
                    <a:cs typeface="Times New Roman"/>
                  </a:rPr>
                  <a:t> </a:t>
                </a:r>
                <a:r>
                  <a:rPr lang="en-US" spc="-10" dirty="0">
                    <a:solidFill>
                      <a:schemeClr val="tx1"/>
                    </a:solidFill>
                    <a:latin typeface="Times New Roman"/>
                    <a:cs typeface="Times New Roman"/>
                  </a:rPr>
                  <a:t>by</a:t>
                </a:r>
                <a:endParaRPr lang="en-US" dirty="0">
                  <a:solidFill>
                    <a:schemeClr val="tx1"/>
                  </a:solidFill>
                  <a:latin typeface="Times New Roman"/>
                  <a:cs typeface="Times New Roman"/>
                </a:endParaRPr>
              </a:p>
              <a:p>
                <a:pPr marL="36900" indent="0" algn="ctr">
                  <a:lnSpc>
                    <a:spcPct val="100000"/>
                  </a:lnSpc>
                  <a:buNone/>
                </a:pPr>
                <a:r>
                  <a:rPr lang="es-ES" spc="-5" dirty="0">
                    <a:solidFill>
                      <a:schemeClr val="tx1"/>
                    </a:solidFill>
                    <a:latin typeface="Times New Roman"/>
                    <a:cs typeface="Times New Roman"/>
                  </a:rPr>
                  <a:t>error</a:t>
                </a:r>
                <a:r>
                  <a:rPr lang="es-ES" spc="55" dirty="0">
                    <a:solidFill>
                      <a:schemeClr val="tx1"/>
                    </a:solidFill>
                    <a:latin typeface="Times New Roman"/>
                    <a:cs typeface="Times New Roman"/>
                  </a:rPr>
                  <a:t>(</a:t>
                </a:r>
                <a:r>
                  <a:rPr lang="en-US" i="1" spc="45" dirty="0">
                    <a:solidFill>
                      <a:schemeClr val="tx1"/>
                    </a:solidFill>
                    <a:latin typeface="Times New Roman"/>
                    <a:cs typeface="Times New Roman"/>
                  </a:rPr>
                  <a:t>M</a:t>
                </a:r>
                <a:r>
                  <a:rPr lang="en-US" i="1" baseline="-25000" dirty="0">
                    <a:solidFill>
                      <a:schemeClr val="tx1"/>
                    </a:solidFill>
                    <a:latin typeface="Times New Roman"/>
                    <a:cs typeface="Times New Roman"/>
                  </a:rPr>
                  <a:t>N</a:t>
                </a:r>
                <a:r>
                  <a:rPr lang="es-ES" spc="-5" dirty="0">
                    <a:solidFill>
                      <a:schemeClr val="tx1"/>
                    </a:solidFill>
                    <a:latin typeface="Times New Roman"/>
                    <a:cs typeface="Times New Roman"/>
                  </a:rPr>
                  <a:t>)</a:t>
                </a:r>
                <a:r>
                  <a:rPr lang="es-ES" spc="25" dirty="0">
                    <a:solidFill>
                      <a:schemeClr val="tx1"/>
                    </a:solidFill>
                    <a:latin typeface="Times New Roman"/>
                    <a:cs typeface="Times New Roman"/>
                  </a:rPr>
                  <a:t> </a:t>
                </a:r>
                <a:r>
                  <a:rPr lang="es-ES" spc="-25" dirty="0">
                    <a:solidFill>
                      <a:schemeClr val="tx1"/>
                    </a:solidFill>
                    <a:latin typeface="Lucida Sans Unicode"/>
                    <a:cs typeface="Lucida Sans Unicode"/>
                  </a:rPr>
                  <a:t>= |</a:t>
                </a:r>
                <a14:m>
                  <m:oMath xmlns:m="http://schemas.openxmlformats.org/officeDocument/2006/math">
                    <m:nary>
                      <m:naryPr>
                        <m:ctrlPr>
                          <a:rPr lang="en-US" i="1" spc="-5">
                            <a:solidFill>
                              <a:schemeClr val="tx1"/>
                            </a:solidFill>
                            <a:latin typeface="Cambria Math" panose="02040503050406030204" pitchFamily="18" charset="0"/>
                            <a:cs typeface="Times New Roman"/>
                          </a:rPr>
                        </m:ctrlPr>
                      </m:naryPr>
                      <m:sub>
                        <m:r>
                          <m:rPr>
                            <m:brk m:alnAt="23"/>
                          </m:rPr>
                          <a:rPr lang="en-US" i="1" spc="-5">
                            <a:solidFill>
                              <a:schemeClr val="tx1"/>
                            </a:solidFill>
                            <a:latin typeface="Cambria Math" panose="02040503050406030204" pitchFamily="18" charset="0"/>
                            <a:cs typeface="Times New Roman"/>
                          </a:rPr>
                          <m:t>𝑎</m:t>
                        </m:r>
                      </m:sub>
                      <m:sup>
                        <m:r>
                          <a:rPr lang="en-US" i="1" spc="-5">
                            <a:solidFill>
                              <a:schemeClr val="tx1"/>
                            </a:solidFill>
                            <a:latin typeface="Cambria Math" panose="02040503050406030204" pitchFamily="18" charset="0"/>
                            <a:cs typeface="Times New Roman"/>
                          </a:rPr>
                          <m:t>𝑏</m:t>
                        </m:r>
                      </m:sup>
                      <m:e>
                        <m:r>
                          <m:rPr>
                            <m:nor/>
                          </m:rPr>
                          <a:rPr lang="en-US" i="1" spc="-5" dirty="0">
                            <a:solidFill>
                              <a:schemeClr val="tx1"/>
                            </a:solidFill>
                          </a:rPr>
                          <m:t>f</m:t>
                        </m:r>
                        <m:r>
                          <m:rPr>
                            <m:nor/>
                          </m:rPr>
                          <a:rPr lang="en-US" i="1" spc="-45" dirty="0">
                            <a:solidFill>
                              <a:schemeClr val="tx1"/>
                            </a:solidFill>
                          </a:rPr>
                          <m:t> </m:t>
                        </m:r>
                        <m:r>
                          <m:rPr>
                            <m:nor/>
                          </m:rPr>
                          <a:rPr lang="en-US" spc="20" dirty="0">
                            <a:solidFill>
                              <a:schemeClr val="tx1"/>
                            </a:solidFill>
                          </a:rPr>
                          <m:t>(</m:t>
                        </m:r>
                        <m:r>
                          <m:rPr>
                            <m:nor/>
                          </m:rPr>
                          <a:rPr lang="en-US" i="1" spc="-5" dirty="0">
                            <a:solidFill>
                              <a:schemeClr val="tx1"/>
                            </a:solidFill>
                          </a:rPr>
                          <m:t>x</m:t>
                        </m:r>
                        <m:r>
                          <m:rPr>
                            <m:nor/>
                          </m:rPr>
                          <a:rPr lang="en-US" spc="-5" dirty="0">
                            <a:solidFill>
                              <a:schemeClr val="tx1"/>
                            </a:solidFill>
                          </a:rPr>
                          <m:t>)</m:t>
                        </m:r>
                        <m:r>
                          <m:rPr>
                            <m:nor/>
                          </m:rPr>
                          <a:rPr lang="en-US" spc="-85" dirty="0">
                            <a:solidFill>
                              <a:schemeClr val="tx1"/>
                            </a:solidFill>
                          </a:rPr>
                          <m:t> </m:t>
                        </m:r>
                        <m:r>
                          <m:rPr>
                            <m:nor/>
                          </m:rPr>
                          <a:rPr lang="en-US" i="1" spc="95" dirty="0">
                            <a:solidFill>
                              <a:schemeClr val="tx1"/>
                            </a:solidFill>
                          </a:rPr>
                          <m:t>d</m:t>
                        </m:r>
                        <m:r>
                          <m:rPr>
                            <m:nor/>
                          </m:rPr>
                          <a:rPr lang="en-US" i="1" spc="-5" dirty="0">
                            <a:solidFill>
                              <a:schemeClr val="tx1"/>
                            </a:solidFill>
                          </a:rPr>
                          <m:t>x</m:t>
                        </m:r>
                      </m:e>
                    </m:nary>
                    <m:r>
                      <a:rPr lang="en-US" i="1" spc="-5" dirty="0">
                        <a:solidFill>
                          <a:schemeClr val="tx1"/>
                        </a:solidFill>
                        <a:latin typeface="Cambria Math" panose="02040503050406030204" pitchFamily="18" charset="0"/>
                      </a:rPr>
                      <m:t> </m:t>
                    </m:r>
                  </m:oMath>
                </a14:m>
                <a:r>
                  <a:rPr lang="es-ES" spc="-185" dirty="0">
                    <a:solidFill>
                      <a:schemeClr val="tx1"/>
                    </a:solidFill>
                    <a:latin typeface="Lucida Sans Unicode"/>
                    <a:cs typeface="Lucida Sans Unicode"/>
                  </a:rPr>
                  <a:t>−</a:t>
                </a:r>
                <a:r>
                  <a:rPr lang="es-ES" spc="-30" dirty="0">
                    <a:solidFill>
                      <a:schemeClr val="tx1"/>
                    </a:solidFill>
                    <a:latin typeface="Lucida Sans Unicode"/>
                    <a:cs typeface="Lucida Sans Unicode"/>
                  </a:rPr>
                  <a:t> </a:t>
                </a:r>
                <a:r>
                  <a:rPr lang="en-US" i="1" spc="45" dirty="0">
                    <a:solidFill>
                      <a:schemeClr val="tx1"/>
                    </a:solidFill>
                    <a:latin typeface="Times New Roman"/>
                    <a:cs typeface="Times New Roman"/>
                  </a:rPr>
                  <a:t>M</a:t>
                </a:r>
                <a:r>
                  <a:rPr lang="en-US" i="1" baseline="-25000" dirty="0">
                    <a:solidFill>
                      <a:schemeClr val="tx1"/>
                    </a:solidFill>
                    <a:latin typeface="Times New Roman"/>
                    <a:cs typeface="Times New Roman"/>
                  </a:rPr>
                  <a:t>N</a:t>
                </a:r>
                <a:r>
                  <a:rPr lang="en-US" i="1" baseline="-11111" dirty="0">
                    <a:solidFill>
                      <a:schemeClr val="tx1"/>
                    </a:solidFill>
                    <a:latin typeface="Times New Roman"/>
                    <a:cs typeface="Times New Roman"/>
                  </a:rPr>
                  <a:t> </a:t>
                </a:r>
                <a:r>
                  <a:rPr lang="en-US" i="1" dirty="0">
                    <a:solidFill>
                      <a:schemeClr val="tx1"/>
                    </a:solidFill>
                    <a:latin typeface="Times New Roman"/>
                    <a:cs typeface="Times New Roman"/>
                  </a:rPr>
                  <a:t>|</a:t>
                </a:r>
                <a:r>
                  <a:rPr lang="es-ES" i="1" dirty="0">
                    <a:solidFill>
                      <a:schemeClr val="tx1"/>
                    </a:solidFill>
                    <a:latin typeface="Times New Roman"/>
                    <a:cs typeface="Times New Roman"/>
                  </a:rPr>
                  <a:t>, </a:t>
                </a:r>
                <a:r>
                  <a:rPr lang="es-ES" spc="-5" dirty="0">
                    <a:solidFill>
                      <a:schemeClr val="tx1"/>
                    </a:solidFill>
                    <a:latin typeface="Times New Roman"/>
                    <a:cs typeface="Times New Roman"/>
                  </a:rPr>
                  <a:t>error</a:t>
                </a:r>
                <a:r>
                  <a:rPr lang="es-ES" spc="55" dirty="0">
                    <a:solidFill>
                      <a:schemeClr val="tx1"/>
                    </a:solidFill>
                    <a:latin typeface="Times New Roman"/>
                    <a:cs typeface="Times New Roman"/>
                  </a:rPr>
                  <a:t>(</a:t>
                </a:r>
                <a:r>
                  <a:rPr lang="es-ES" i="1" spc="-10" dirty="0">
                    <a:solidFill>
                      <a:schemeClr val="tx1"/>
                    </a:solidFill>
                    <a:latin typeface="Times New Roman"/>
                    <a:cs typeface="Times New Roman"/>
                  </a:rPr>
                  <a:t>T</a:t>
                </a:r>
                <a:r>
                  <a:rPr lang="es-ES" i="1" baseline="-25000" dirty="0">
                    <a:solidFill>
                      <a:schemeClr val="tx1"/>
                    </a:solidFill>
                    <a:latin typeface="Times New Roman"/>
                    <a:cs typeface="Times New Roman"/>
                  </a:rPr>
                  <a:t>N</a:t>
                </a:r>
                <a:r>
                  <a:rPr lang="es-ES" spc="-5" dirty="0">
                    <a:solidFill>
                      <a:schemeClr val="tx1"/>
                    </a:solidFill>
                    <a:latin typeface="Times New Roman"/>
                    <a:cs typeface="Times New Roman"/>
                  </a:rPr>
                  <a:t>)</a:t>
                </a:r>
                <a:r>
                  <a:rPr lang="es-ES" spc="25" dirty="0">
                    <a:solidFill>
                      <a:schemeClr val="tx1"/>
                    </a:solidFill>
                    <a:latin typeface="Times New Roman"/>
                    <a:cs typeface="Times New Roman"/>
                  </a:rPr>
                  <a:t> </a:t>
                </a:r>
                <a:r>
                  <a:rPr lang="es-ES" spc="-25" dirty="0">
                    <a:solidFill>
                      <a:schemeClr val="tx1"/>
                    </a:solidFill>
                    <a:latin typeface="Lucida Sans Unicode"/>
                    <a:cs typeface="Lucida Sans Unicode"/>
                  </a:rPr>
                  <a:t>=</a:t>
                </a:r>
                <a:r>
                  <a:rPr lang="en-US" spc="-5" dirty="0">
                    <a:solidFill>
                      <a:schemeClr val="tx1"/>
                    </a:solidFill>
                    <a:cs typeface="Times New Roman"/>
                  </a:rPr>
                  <a:t> |</a:t>
                </a:r>
                <a14:m>
                  <m:oMath xmlns:m="http://schemas.openxmlformats.org/officeDocument/2006/math">
                    <m:nary>
                      <m:naryPr>
                        <m:ctrlPr>
                          <a:rPr lang="en-US" i="1" spc="-5">
                            <a:solidFill>
                              <a:schemeClr val="tx1"/>
                            </a:solidFill>
                            <a:latin typeface="Cambria Math" panose="02040503050406030204" pitchFamily="18" charset="0"/>
                            <a:cs typeface="Times New Roman"/>
                          </a:rPr>
                        </m:ctrlPr>
                      </m:naryPr>
                      <m:sub>
                        <m:r>
                          <m:rPr>
                            <m:brk m:alnAt="23"/>
                          </m:rPr>
                          <a:rPr lang="en-US" i="1" spc="-5">
                            <a:solidFill>
                              <a:schemeClr val="tx1"/>
                            </a:solidFill>
                            <a:latin typeface="Cambria Math" panose="02040503050406030204" pitchFamily="18" charset="0"/>
                            <a:cs typeface="Times New Roman"/>
                          </a:rPr>
                          <m:t>𝑎</m:t>
                        </m:r>
                      </m:sub>
                      <m:sup>
                        <m:r>
                          <a:rPr lang="en-US" i="1" spc="-5">
                            <a:solidFill>
                              <a:schemeClr val="tx1"/>
                            </a:solidFill>
                            <a:latin typeface="Cambria Math" panose="02040503050406030204" pitchFamily="18" charset="0"/>
                            <a:cs typeface="Times New Roman"/>
                          </a:rPr>
                          <m:t>𝑏</m:t>
                        </m:r>
                      </m:sup>
                      <m:e>
                        <m:r>
                          <m:rPr>
                            <m:nor/>
                          </m:rPr>
                          <a:rPr lang="en-US" i="1" spc="-5" dirty="0">
                            <a:solidFill>
                              <a:schemeClr val="tx1"/>
                            </a:solidFill>
                          </a:rPr>
                          <m:t>f</m:t>
                        </m:r>
                        <m:r>
                          <m:rPr>
                            <m:nor/>
                          </m:rPr>
                          <a:rPr lang="en-US" i="1" spc="-45" dirty="0">
                            <a:solidFill>
                              <a:schemeClr val="tx1"/>
                            </a:solidFill>
                          </a:rPr>
                          <m:t> </m:t>
                        </m:r>
                        <m:r>
                          <m:rPr>
                            <m:nor/>
                          </m:rPr>
                          <a:rPr lang="en-US" spc="20" dirty="0">
                            <a:solidFill>
                              <a:schemeClr val="tx1"/>
                            </a:solidFill>
                          </a:rPr>
                          <m:t>(</m:t>
                        </m:r>
                        <m:r>
                          <m:rPr>
                            <m:nor/>
                          </m:rPr>
                          <a:rPr lang="en-US" i="1" spc="-5" dirty="0">
                            <a:solidFill>
                              <a:schemeClr val="tx1"/>
                            </a:solidFill>
                          </a:rPr>
                          <m:t>x</m:t>
                        </m:r>
                        <m:r>
                          <m:rPr>
                            <m:nor/>
                          </m:rPr>
                          <a:rPr lang="en-US" spc="-5" dirty="0">
                            <a:solidFill>
                              <a:schemeClr val="tx1"/>
                            </a:solidFill>
                          </a:rPr>
                          <m:t>)</m:t>
                        </m:r>
                        <m:r>
                          <m:rPr>
                            <m:nor/>
                          </m:rPr>
                          <a:rPr lang="en-US" spc="-85" dirty="0">
                            <a:solidFill>
                              <a:schemeClr val="tx1"/>
                            </a:solidFill>
                          </a:rPr>
                          <m:t> </m:t>
                        </m:r>
                        <m:r>
                          <m:rPr>
                            <m:nor/>
                          </m:rPr>
                          <a:rPr lang="en-US" i="1" spc="95" dirty="0">
                            <a:solidFill>
                              <a:schemeClr val="tx1"/>
                            </a:solidFill>
                          </a:rPr>
                          <m:t>d</m:t>
                        </m:r>
                        <m:r>
                          <m:rPr>
                            <m:nor/>
                          </m:rPr>
                          <a:rPr lang="en-US" i="1" spc="-5" dirty="0">
                            <a:solidFill>
                              <a:schemeClr val="tx1"/>
                            </a:solidFill>
                          </a:rPr>
                          <m:t>x</m:t>
                        </m:r>
                      </m:e>
                    </m:nary>
                    <m:r>
                      <a:rPr lang="en-US" i="1" spc="-5" dirty="0">
                        <a:solidFill>
                          <a:schemeClr val="tx1"/>
                        </a:solidFill>
                        <a:latin typeface="Cambria Math" panose="02040503050406030204" pitchFamily="18" charset="0"/>
                      </a:rPr>
                      <m:t> </m:t>
                    </m:r>
                  </m:oMath>
                </a14:m>
                <a:r>
                  <a:rPr lang="es-ES" spc="-185" dirty="0">
                    <a:solidFill>
                      <a:schemeClr val="tx1"/>
                    </a:solidFill>
                    <a:latin typeface="Lucida Sans Unicode"/>
                    <a:cs typeface="Lucida Sans Unicode"/>
                  </a:rPr>
                  <a:t>−</a:t>
                </a:r>
                <a:r>
                  <a:rPr lang="es-ES" spc="-30" dirty="0">
                    <a:solidFill>
                      <a:schemeClr val="tx1"/>
                    </a:solidFill>
                    <a:latin typeface="Lucida Sans Unicode"/>
                    <a:cs typeface="Lucida Sans Unicode"/>
                  </a:rPr>
                  <a:t> </a:t>
                </a:r>
                <a:r>
                  <a:rPr lang="en-US" i="1" spc="45" dirty="0">
                    <a:solidFill>
                      <a:schemeClr val="tx1"/>
                    </a:solidFill>
                    <a:latin typeface="Times New Roman"/>
                    <a:cs typeface="Times New Roman"/>
                  </a:rPr>
                  <a:t>T</a:t>
                </a:r>
                <a:r>
                  <a:rPr lang="en-US" i="1" baseline="-25000" dirty="0">
                    <a:solidFill>
                      <a:schemeClr val="tx1"/>
                    </a:solidFill>
                    <a:latin typeface="Times New Roman"/>
                    <a:cs typeface="Times New Roman"/>
                  </a:rPr>
                  <a:t>N</a:t>
                </a:r>
                <a:r>
                  <a:rPr lang="en-US" i="1" baseline="-11111" dirty="0">
                    <a:solidFill>
                      <a:schemeClr val="tx1"/>
                    </a:solidFill>
                    <a:latin typeface="Times New Roman"/>
                    <a:cs typeface="Times New Roman"/>
                  </a:rPr>
                  <a:t> </a:t>
                </a:r>
                <a:r>
                  <a:rPr lang="en-US" i="1" dirty="0">
                    <a:solidFill>
                      <a:schemeClr val="tx1"/>
                    </a:solidFill>
                    <a:latin typeface="Times New Roman"/>
                    <a:cs typeface="Times New Roman"/>
                  </a:rPr>
                  <a:t>|</a:t>
                </a:r>
                <a:r>
                  <a:rPr lang="es-ES" sz="2400" i="1" dirty="0">
                    <a:solidFill>
                      <a:srgbClr val="231F20"/>
                    </a:solidFill>
                    <a:latin typeface="Times New Roman"/>
                    <a:cs typeface="Times New Roman"/>
                  </a:rPr>
                  <a:t>	</a:t>
                </a:r>
              </a:p>
              <a:p>
                <a:pPr marL="36900" indent="0">
                  <a:lnSpc>
                    <a:spcPct val="100000"/>
                  </a:lnSpc>
                  <a:buNone/>
                </a:pPr>
                <a:r>
                  <a:rPr lang="en-US" spc="-10" dirty="0">
                    <a:solidFill>
                      <a:schemeClr val="tx1"/>
                    </a:solidFill>
                  </a:rPr>
                  <a:t>Accordin</a:t>
                </a:r>
                <a:r>
                  <a:rPr lang="en-US" spc="-5" dirty="0">
                    <a:solidFill>
                      <a:schemeClr val="tx1"/>
                    </a:solidFill>
                  </a:rPr>
                  <a:t>g</a:t>
                </a:r>
                <a:r>
                  <a:rPr lang="en-US" spc="50" dirty="0">
                    <a:solidFill>
                      <a:schemeClr val="tx1"/>
                    </a:solidFill>
                  </a:rPr>
                  <a:t> </a:t>
                </a:r>
                <a:r>
                  <a:rPr lang="en-US" spc="-10" dirty="0">
                    <a:solidFill>
                      <a:schemeClr val="tx1"/>
                    </a:solidFill>
                  </a:rPr>
                  <a:t>t</a:t>
                </a:r>
                <a:r>
                  <a:rPr lang="en-US" spc="-5" dirty="0">
                    <a:solidFill>
                      <a:schemeClr val="tx1"/>
                    </a:solidFill>
                  </a:rPr>
                  <a:t>o</a:t>
                </a:r>
                <a:r>
                  <a:rPr lang="en-US" spc="50" dirty="0">
                    <a:solidFill>
                      <a:schemeClr val="tx1"/>
                    </a:solidFill>
                  </a:rPr>
                  <a:t> </a:t>
                </a:r>
                <a:r>
                  <a:rPr lang="en-US" spc="-10" dirty="0">
                    <a:solidFill>
                      <a:schemeClr val="tx1"/>
                    </a:solidFill>
                  </a:rPr>
                  <a:t>th</a:t>
                </a:r>
                <a:r>
                  <a:rPr lang="en-US" spc="-5" dirty="0">
                    <a:solidFill>
                      <a:schemeClr val="tx1"/>
                    </a:solidFill>
                  </a:rPr>
                  <a:t>e</a:t>
                </a:r>
                <a:r>
                  <a:rPr lang="en-US" spc="50" dirty="0">
                    <a:solidFill>
                      <a:schemeClr val="tx1"/>
                    </a:solidFill>
                  </a:rPr>
                  <a:t> </a:t>
                </a:r>
                <a:r>
                  <a:rPr lang="en-US" spc="-10" dirty="0">
                    <a:solidFill>
                      <a:schemeClr val="tx1"/>
                    </a:solidFill>
                  </a:rPr>
                  <a:t>nex</a:t>
                </a:r>
                <a:r>
                  <a:rPr lang="en-US" spc="-5" dirty="0">
                    <a:solidFill>
                      <a:schemeClr val="tx1"/>
                    </a:solidFill>
                  </a:rPr>
                  <a:t>t</a:t>
                </a:r>
                <a:r>
                  <a:rPr lang="en-US" spc="50" dirty="0">
                    <a:solidFill>
                      <a:schemeClr val="tx1"/>
                    </a:solidFill>
                  </a:rPr>
                  <a:t> </a:t>
                </a:r>
                <a:r>
                  <a:rPr lang="en-US" spc="-10" dirty="0">
                    <a:solidFill>
                      <a:schemeClr val="tx1"/>
                    </a:solidFill>
                  </a:rPr>
                  <a:t>theorem</a:t>
                </a:r>
                <a:r>
                  <a:rPr lang="en-US" spc="-5" dirty="0">
                    <a:solidFill>
                      <a:schemeClr val="tx1"/>
                    </a:solidFill>
                  </a:rPr>
                  <a:t>,</a:t>
                </a:r>
                <a:r>
                  <a:rPr lang="en-US" spc="50" dirty="0">
                    <a:solidFill>
                      <a:schemeClr val="tx1"/>
                    </a:solidFill>
                  </a:rPr>
                  <a:t> </a:t>
                </a:r>
                <a:r>
                  <a:rPr lang="en-US" spc="-5" dirty="0">
                    <a:solidFill>
                      <a:schemeClr val="tx1"/>
                    </a:solidFill>
                  </a:rPr>
                  <a:t>t</a:t>
                </a:r>
                <a:r>
                  <a:rPr lang="en-US" spc="-10" dirty="0">
                    <a:solidFill>
                      <a:schemeClr val="tx1"/>
                    </a:solidFill>
                  </a:rPr>
                  <a:t>h</a:t>
                </a:r>
                <a:r>
                  <a:rPr lang="en-US" spc="-5" dirty="0">
                    <a:solidFill>
                      <a:schemeClr val="tx1"/>
                    </a:solidFill>
                  </a:rPr>
                  <a:t>e</a:t>
                </a:r>
                <a:r>
                  <a:rPr lang="en-US" spc="50" dirty="0">
                    <a:solidFill>
                      <a:schemeClr val="tx1"/>
                    </a:solidFill>
                  </a:rPr>
                  <a:t> </a:t>
                </a:r>
                <a:r>
                  <a:rPr lang="en-US" spc="-10" dirty="0">
                    <a:solidFill>
                      <a:schemeClr val="tx1"/>
                    </a:solidFill>
                  </a:rPr>
                  <a:t>magnitude</a:t>
                </a:r>
                <a:r>
                  <a:rPr lang="en-US" spc="-5" dirty="0">
                    <a:solidFill>
                      <a:schemeClr val="tx1"/>
                    </a:solidFill>
                  </a:rPr>
                  <a:t>s</a:t>
                </a:r>
                <a:r>
                  <a:rPr lang="en-US" spc="50" dirty="0">
                    <a:solidFill>
                      <a:schemeClr val="tx1"/>
                    </a:solidFill>
                  </a:rPr>
                  <a:t> </a:t>
                </a:r>
                <a:r>
                  <a:rPr lang="en-US" spc="-10" dirty="0">
                    <a:solidFill>
                      <a:schemeClr val="tx1"/>
                    </a:solidFill>
                  </a:rPr>
                  <a:t>o</a:t>
                </a:r>
                <a:r>
                  <a:rPr lang="en-US" spc="-5" dirty="0">
                    <a:solidFill>
                      <a:schemeClr val="tx1"/>
                    </a:solidFill>
                  </a:rPr>
                  <a:t>f</a:t>
                </a:r>
                <a:r>
                  <a:rPr lang="en-US" spc="50" dirty="0">
                    <a:solidFill>
                      <a:schemeClr val="tx1"/>
                    </a:solidFill>
                  </a:rPr>
                  <a:t> </a:t>
                </a:r>
                <a:r>
                  <a:rPr lang="en-US" spc="-10" dirty="0">
                    <a:solidFill>
                      <a:schemeClr val="tx1"/>
                    </a:solidFill>
                  </a:rPr>
                  <a:t>thes</a:t>
                </a:r>
                <a:r>
                  <a:rPr lang="en-US" spc="-5" dirty="0">
                    <a:solidFill>
                      <a:schemeClr val="tx1"/>
                    </a:solidFill>
                  </a:rPr>
                  <a:t>e</a:t>
                </a:r>
                <a:r>
                  <a:rPr lang="en-US" spc="50" dirty="0">
                    <a:solidFill>
                      <a:schemeClr val="tx1"/>
                    </a:solidFill>
                  </a:rPr>
                  <a:t> </a:t>
                </a:r>
                <a:r>
                  <a:rPr lang="en-US" spc="-10" dirty="0">
                    <a:solidFill>
                      <a:schemeClr val="tx1"/>
                    </a:solidFill>
                  </a:rPr>
                  <a:t>error</a:t>
                </a:r>
                <a:r>
                  <a:rPr lang="en-US" spc="-5" dirty="0">
                    <a:solidFill>
                      <a:schemeClr val="tx1"/>
                    </a:solidFill>
                  </a:rPr>
                  <a:t>s</a:t>
                </a:r>
                <a:r>
                  <a:rPr lang="en-US" spc="50" dirty="0">
                    <a:solidFill>
                      <a:schemeClr val="tx1"/>
                    </a:solidFill>
                  </a:rPr>
                  <a:t> </a:t>
                </a:r>
                <a:r>
                  <a:rPr lang="en-US" spc="-10" dirty="0">
                    <a:solidFill>
                      <a:schemeClr val="tx1"/>
                    </a:solidFill>
                  </a:rPr>
                  <a:t>ar</a:t>
                </a:r>
                <a:r>
                  <a:rPr lang="en-US" spc="-5" dirty="0">
                    <a:solidFill>
                      <a:schemeClr val="tx1"/>
                    </a:solidFill>
                  </a:rPr>
                  <a:t>e</a:t>
                </a:r>
                <a:r>
                  <a:rPr lang="en-US" spc="50" dirty="0">
                    <a:solidFill>
                      <a:schemeClr val="tx1"/>
                    </a:solidFill>
                  </a:rPr>
                  <a:t> </a:t>
                </a:r>
                <a:r>
                  <a:rPr lang="en-US" spc="-10" dirty="0">
                    <a:solidFill>
                      <a:schemeClr val="tx1"/>
                    </a:solidFill>
                  </a:rPr>
                  <a:t>relate</a:t>
                </a:r>
                <a:r>
                  <a:rPr lang="en-US" spc="-5" dirty="0">
                    <a:solidFill>
                      <a:schemeClr val="tx1"/>
                    </a:solidFill>
                  </a:rPr>
                  <a:t>d</a:t>
                </a:r>
                <a:r>
                  <a:rPr lang="en-US" spc="50" dirty="0">
                    <a:solidFill>
                      <a:schemeClr val="tx1"/>
                    </a:solidFill>
                  </a:rPr>
                  <a:t> </a:t>
                </a:r>
                <a:r>
                  <a:rPr lang="en-US" spc="-5" dirty="0">
                    <a:solidFill>
                      <a:schemeClr val="tx1"/>
                    </a:solidFill>
                  </a:rPr>
                  <a:t>to</a:t>
                </a:r>
                <a:r>
                  <a:rPr lang="en-US" spc="50" dirty="0">
                    <a:solidFill>
                      <a:schemeClr val="tx1"/>
                    </a:solidFill>
                  </a:rPr>
                  <a:t> </a:t>
                </a:r>
                <a:r>
                  <a:rPr lang="en-US" spc="-5" dirty="0">
                    <a:solidFill>
                      <a:schemeClr val="tx1"/>
                    </a:solidFill>
                  </a:rPr>
                  <a:t>t</a:t>
                </a:r>
                <a:r>
                  <a:rPr lang="en-US" spc="-10" dirty="0">
                    <a:solidFill>
                      <a:schemeClr val="tx1"/>
                    </a:solidFill>
                  </a:rPr>
                  <a:t>h</a:t>
                </a:r>
                <a:r>
                  <a:rPr lang="en-US" spc="-5" dirty="0">
                    <a:solidFill>
                      <a:schemeClr val="tx1"/>
                    </a:solidFill>
                  </a:rPr>
                  <a:t>e</a:t>
                </a:r>
                <a:r>
                  <a:rPr lang="en-US" spc="50" dirty="0">
                    <a:solidFill>
                      <a:schemeClr val="tx1"/>
                    </a:solidFill>
                  </a:rPr>
                  <a:t> </a:t>
                </a:r>
                <a:r>
                  <a:rPr lang="en-US" spc="-10" dirty="0">
                    <a:solidFill>
                      <a:schemeClr val="tx1"/>
                    </a:solidFill>
                  </a:rPr>
                  <a:t>siz</a:t>
                </a:r>
                <a:r>
                  <a:rPr lang="en-US" spc="-5" dirty="0">
                    <a:solidFill>
                      <a:schemeClr val="tx1"/>
                    </a:solidFill>
                  </a:rPr>
                  <a:t>e</a:t>
                </a:r>
                <a:r>
                  <a:rPr lang="en-US" spc="50" dirty="0">
                    <a:solidFill>
                      <a:schemeClr val="tx1"/>
                    </a:solidFill>
                  </a:rPr>
                  <a:t> </a:t>
                </a:r>
                <a:r>
                  <a:rPr lang="en-US" spc="-10" dirty="0">
                    <a:solidFill>
                      <a:schemeClr val="tx1"/>
                    </a:solidFill>
                  </a:rPr>
                  <a:t>of </a:t>
                </a:r>
                <a:r>
                  <a:rPr lang="en-US" spc="-5" dirty="0">
                    <a:solidFill>
                      <a:schemeClr val="tx1"/>
                    </a:solidFill>
                  </a:rPr>
                  <a:t>the</a:t>
                </a:r>
                <a:r>
                  <a:rPr lang="en-US" spc="55" dirty="0">
                    <a:solidFill>
                      <a:schemeClr val="tx1"/>
                    </a:solidFill>
                  </a:rPr>
                  <a:t> </a:t>
                </a:r>
                <a:r>
                  <a:rPr lang="en-US" i="1" spc="-10" dirty="0">
                    <a:solidFill>
                      <a:schemeClr val="tx1"/>
                    </a:solidFill>
                  </a:rPr>
                  <a:t>secon</a:t>
                </a:r>
                <a:r>
                  <a:rPr lang="en-US" i="1" spc="-5" dirty="0">
                    <a:solidFill>
                      <a:schemeClr val="tx1"/>
                    </a:solidFill>
                  </a:rPr>
                  <a:t>d</a:t>
                </a:r>
                <a:r>
                  <a:rPr lang="en-US" i="1" spc="85" dirty="0">
                    <a:solidFill>
                      <a:schemeClr val="tx1"/>
                    </a:solidFill>
                  </a:rPr>
                  <a:t> </a:t>
                </a:r>
                <a:r>
                  <a:rPr lang="en-US" spc="-5" dirty="0">
                    <a:solidFill>
                      <a:schemeClr val="tx1"/>
                    </a:solidFill>
                  </a:rPr>
                  <a:t>derivative</a:t>
                </a:r>
                <a:r>
                  <a:rPr lang="en-US" dirty="0">
                    <a:solidFill>
                      <a:schemeClr val="tx1"/>
                    </a:solidFill>
                  </a:rPr>
                  <a:t> </a:t>
                </a:r>
                <a14:m>
                  <m:oMath xmlns:m="http://schemas.openxmlformats.org/officeDocument/2006/math">
                    <m:r>
                      <a:rPr lang="en-US" b="0" i="1" spc="-5" dirty="0" smtClean="0">
                        <a:solidFill>
                          <a:schemeClr val="tx1"/>
                        </a:solidFill>
                        <a:latin typeface="Cambria Math" panose="02040503050406030204" pitchFamily="18" charset="0"/>
                        <a:cs typeface="Times New Roman"/>
                      </a:rPr>
                      <m:t>𝑓</m:t>
                    </m:r>
                    <m:r>
                      <a:rPr lang="en-US" b="0" i="1" spc="-5" dirty="0" smtClean="0">
                        <a:solidFill>
                          <a:schemeClr val="tx1"/>
                        </a:solidFill>
                        <a:latin typeface="Cambria Math" panose="02040503050406030204" pitchFamily="18" charset="0"/>
                        <a:cs typeface="Times New Roman"/>
                      </a:rPr>
                      <m:t>′′(</m:t>
                    </m:r>
                    <m:r>
                      <a:rPr lang="en-US" b="0" i="1" spc="-5" dirty="0" smtClean="0">
                        <a:solidFill>
                          <a:schemeClr val="tx1"/>
                        </a:solidFill>
                        <a:latin typeface="Cambria Math" panose="02040503050406030204" pitchFamily="18" charset="0"/>
                        <a:cs typeface="Times New Roman"/>
                      </a:rPr>
                      <m:t>𝑥</m:t>
                    </m:r>
                    <m:r>
                      <a:rPr lang="en-US" b="0" i="1" spc="-5" dirty="0" smtClean="0">
                        <a:solidFill>
                          <a:schemeClr val="tx1"/>
                        </a:solidFill>
                        <a:latin typeface="Cambria Math" panose="02040503050406030204" pitchFamily="18" charset="0"/>
                        <a:cs typeface="Times New Roman"/>
                      </a:rPr>
                      <m:t>)</m:t>
                    </m:r>
                  </m:oMath>
                </a14:m>
                <a:r>
                  <a:rPr lang="en-US" spc="-10" dirty="0">
                    <a:solidFill>
                      <a:schemeClr val="tx1"/>
                    </a:solidFill>
                  </a:rPr>
                  <a:t>. A</a:t>
                </a:r>
                <a:r>
                  <a:rPr lang="en-US" spc="55" dirty="0">
                    <a:solidFill>
                      <a:schemeClr val="tx1"/>
                    </a:solidFill>
                  </a:rPr>
                  <a:t> </a:t>
                </a:r>
                <a:r>
                  <a:rPr lang="en-US" spc="-10" dirty="0">
                    <a:solidFill>
                      <a:schemeClr val="tx1"/>
                    </a:solidFill>
                  </a:rPr>
                  <a:t>proo</a:t>
                </a:r>
                <a:r>
                  <a:rPr lang="en-US" spc="-5" dirty="0">
                    <a:solidFill>
                      <a:schemeClr val="tx1"/>
                    </a:solidFill>
                  </a:rPr>
                  <a:t>f</a:t>
                </a:r>
                <a:r>
                  <a:rPr lang="en-US" spc="55" dirty="0">
                    <a:solidFill>
                      <a:schemeClr val="tx1"/>
                    </a:solidFill>
                  </a:rPr>
                  <a:t> </a:t>
                </a:r>
                <a:r>
                  <a:rPr lang="en-US" spc="-10" dirty="0">
                    <a:solidFill>
                      <a:schemeClr val="tx1"/>
                    </a:solidFill>
                  </a:rPr>
                  <a:t>o</a:t>
                </a:r>
                <a:r>
                  <a:rPr lang="en-US" spc="-5" dirty="0">
                    <a:solidFill>
                      <a:schemeClr val="tx1"/>
                    </a:solidFill>
                  </a:rPr>
                  <a:t>f</a:t>
                </a:r>
                <a:r>
                  <a:rPr lang="en-US" spc="55" dirty="0">
                    <a:solidFill>
                      <a:schemeClr val="tx1"/>
                    </a:solidFill>
                  </a:rPr>
                  <a:t> </a:t>
                </a:r>
                <a:r>
                  <a:rPr lang="en-US" spc="-10" dirty="0">
                    <a:solidFill>
                      <a:schemeClr val="tx1"/>
                    </a:solidFill>
                  </a:rPr>
                  <a:t>Theorem</a:t>
                </a:r>
                <a:r>
                  <a:rPr lang="en-US" spc="55" dirty="0">
                    <a:solidFill>
                      <a:schemeClr val="tx1"/>
                    </a:solidFill>
                  </a:rPr>
                  <a:t> </a:t>
                </a:r>
                <a:r>
                  <a:rPr lang="en-US" spc="-5" dirty="0">
                    <a:solidFill>
                      <a:schemeClr val="tx1"/>
                    </a:solidFill>
                  </a:rPr>
                  <a:t>1</a:t>
                </a:r>
                <a:r>
                  <a:rPr lang="en-US" spc="55" dirty="0">
                    <a:solidFill>
                      <a:schemeClr val="tx1"/>
                    </a:solidFill>
                  </a:rPr>
                  <a:t> </a:t>
                </a:r>
                <a:r>
                  <a:rPr lang="en-US" spc="-5" dirty="0">
                    <a:solidFill>
                      <a:schemeClr val="tx1"/>
                    </a:solidFill>
                  </a:rPr>
                  <a:t>is</a:t>
                </a:r>
                <a:r>
                  <a:rPr lang="en-US" spc="55" dirty="0">
                    <a:solidFill>
                      <a:schemeClr val="tx1"/>
                    </a:solidFill>
                  </a:rPr>
                  <a:t> </a:t>
                </a:r>
                <a:r>
                  <a:rPr lang="en-US" spc="-10" dirty="0">
                    <a:solidFill>
                      <a:schemeClr val="tx1"/>
                    </a:solidFill>
                  </a:rPr>
                  <a:t>provide</a:t>
                </a:r>
                <a:r>
                  <a:rPr lang="en-US" spc="-5" dirty="0">
                    <a:solidFill>
                      <a:schemeClr val="tx1"/>
                    </a:solidFill>
                  </a:rPr>
                  <a:t>d</a:t>
                </a:r>
                <a:r>
                  <a:rPr lang="en-US" spc="55" dirty="0">
                    <a:solidFill>
                      <a:schemeClr val="tx1"/>
                    </a:solidFill>
                  </a:rPr>
                  <a:t> </a:t>
                </a:r>
                <a:r>
                  <a:rPr lang="en-US" spc="-10" dirty="0">
                    <a:solidFill>
                      <a:schemeClr val="tx1"/>
                    </a:solidFill>
                  </a:rPr>
                  <a:t>i</a:t>
                </a:r>
                <a:r>
                  <a:rPr lang="en-US" spc="-5" dirty="0">
                    <a:solidFill>
                      <a:schemeClr val="tx1"/>
                    </a:solidFill>
                  </a:rPr>
                  <a:t>n</a:t>
                </a:r>
                <a:r>
                  <a:rPr lang="en-US" spc="55" dirty="0">
                    <a:solidFill>
                      <a:schemeClr val="tx1"/>
                    </a:solidFill>
                  </a:rPr>
                  <a:t> </a:t>
                </a:r>
                <a:r>
                  <a:rPr lang="en-US" spc="-5" dirty="0">
                    <a:solidFill>
                      <a:schemeClr val="tx1"/>
                    </a:solidFill>
                  </a:rPr>
                  <a:t>a</a:t>
                </a:r>
                <a:r>
                  <a:rPr lang="en-US" spc="55" dirty="0">
                    <a:solidFill>
                      <a:schemeClr val="tx1"/>
                    </a:solidFill>
                  </a:rPr>
                  <a:t> </a:t>
                </a:r>
                <a:r>
                  <a:rPr lang="en-US" spc="-5" dirty="0">
                    <a:solidFill>
                      <a:schemeClr val="tx1"/>
                    </a:solidFill>
                  </a:rPr>
                  <a:t>s</a:t>
                </a:r>
                <a:r>
                  <a:rPr lang="en-US" spc="-10" dirty="0">
                    <a:solidFill>
                      <a:schemeClr val="tx1"/>
                    </a:solidFill>
                  </a:rPr>
                  <a:t>upplemen</a:t>
                </a:r>
                <a:r>
                  <a:rPr lang="en-US" spc="-5" dirty="0">
                    <a:solidFill>
                      <a:schemeClr val="tx1"/>
                    </a:solidFill>
                  </a:rPr>
                  <a:t>t</a:t>
                </a:r>
                <a:r>
                  <a:rPr lang="en-US" spc="55" dirty="0">
                    <a:solidFill>
                      <a:schemeClr val="tx1"/>
                    </a:solidFill>
                  </a:rPr>
                  <a:t> </a:t>
                </a:r>
                <a:r>
                  <a:rPr lang="en-US" spc="-10" dirty="0">
                    <a:solidFill>
                      <a:schemeClr val="tx1"/>
                    </a:solidFill>
                  </a:rPr>
                  <a:t>o</a:t>
                </a:r>
                <a:r>
                  <a:rPr lang="en-US" spc="-5" dirty="0">
                    <a:solidFill>
                      <a:schemeClr val="tx1"/>
                    </a:solidFill>
                  </a:rPr>
                  <a:t>n</a:t>
                </a:r>
                <a:r>
                  <a:rPr lang="en-US" spc="55" dirty="0">
                    <a:solidFill>
                      <a:schemeClr val="tx1"/>
                    </a:solidFill>
                  </a:rPr>
                  <a:t> </a:t>
                </a:r>
                <a:r>
                  <a:rPr lang="en-US" spc="-10" dirty="0">
                    <a:solidFill>
                      <a:schemeClr val="tx1"/>
                    </a:solidFill>
                  </a:rPr>
                  <a:t>the </a:t>
                </a:r>
                <a:r>
                  <a:rPr lang="en-US" spc="-5" dirty="0">
                    <a:solidFill>
                      <a:schemeClr val="tx1"/>
                    </a:solidFill>
                  </a:rPr>
                  <a:t>text’s </a:t>
                </a:r>
                <a:r>
                  <a:rPr lang="en-US" spc="-10" dirty="0">
                    <a:solidFill>
                      <a:schemeClr val="tx1"/>
                    </a:solidFill>
                  </a:rPr>
                  <a:t>Web</a:t>
                </a:r>
                <a:r>
                  <a:rPr lang="en-US" spc="-5" dirty="0">
                    <a:solidFill>
                      <a:schemeClr val="tx1"/>
                    </a:solidFill>
                  </a:rPr>
                  <a:t> site.</a:t>
                </a:r>
              </a:p>
              <a:p>
                <a:pPr marL="36900" indent="0">
                  <a:lnSpc>
                    <a:spcPct val="100000"/>
                  </a:lnSpc>
                  <a:buNone/>
                </a:pPr>
                <a:endParaRPr lang="en-US" dirty="0">
                  <a:solidFill>
                    <a:schemeClr val="tx1"/>
                  </a:solidFill>
                </a:endParaRPr>
              </a:p>
              <a:p>
                <a:pPr marL="36900" indent="0">
                  <a:lnSpc>
                    <a:spcPct val="100000"/>
                  </a:lnSpc>
                  <a:buNone/>
                </a:pPr>
                <a:r>
                  <a:rPr lang="en-US" b="1" u="sng" spc="25" dirty="0">
                    <a:solidFill>
                      <a:schemeClr val="tx1"/>
                    </a:solidFill>
                  </a:rPr>
                  <a:t>THEORE</a:t>
                </a:r>
                <a:r>
                  <a:rPr lang="en-US" b="1" u="sng" spc="-25" dirty="0">
                    <a:solidFill>
                      <a:schemeClr val="tx1"/>
                    </a:solidFill>
                  </a:rPr>
                  <a:t>M</a:t>
                </a:r>
                <a:r>
                  <a:rPr lang="en-US" b="1" spc="-25" dirty="0">
                    <a:solidFill>
                      <a:schemeClr val="tx1"/>
                    </a:solidFill>
                  </a:rPr>
                  <a:t>:</a:t>
                </a:r>
                <a:r>
                  <a:rPr lang="en-US" b="1" dirty="0">
                    <a:solidFill>
                      <a:schemeClr val="tx1"/>
                    </a:solidFill>
                  </a:rPr>
                  <a:t> </a:t>
                </a:r>
                <a:r>
                  <a:rPr lang="en-US" b="1" spc="-10" dirty="0">
                    <a:solidFill>
                      <a:schemeClr val="tx1"/>
                    </a:solidFill>
                  </a:rPr>
                  <a:t>Erro</a:t>
                </a:r>
                <a:r>
                  <a:rPr lang="en-US" b="1" spc="-5" dirty="0">
                    <a:solidFill>
                      <a:schemeClr val="tx1"/>
                    </a:solidFill>
                  </a:rPr>
                  <a:t>r</a:t>
                </a:r>
                <a:r>
                  <a:rPr lang="en-US" b="1" dirty="0">
                    <a:solidFill>
                      <a:schemeClr val="tx1"/>
                    </a:solidFill>
                  </a:rPr>
                  <a:t> </a:t>
                </a:r>
                <a:r>
                  <a:rPr lang="en-US" b="1" spc="-20" dirty="0">
                    <a:solidFill>
                      <a:schemeClr val="tx1"/>
                    </a:solidFill>
                  </a:rPr>
                  <a:t>Boun</a:t>
                </a:r>
                <a:r>
                  <a:rPr lang="en-US" b="1" spc="-10" dirty="0">
                    <a:solidFill>
                      <a:schemeClr val="tx1"/>
                    </a:solidFill>
                  </a:rPr>
                  <a:t>d</a:t>
                </a:r>
                <a:r>
                  <a:rPr lang="en-US" b="1" dirty="0">
                    <a:solidFill>
                      <a:schemeClr val="tx1"/>
                    </a:solidFill>
                  </a:rPr>
                  <a:t> </a:t>
                </a:r>
                <a:r>
                  <a:rPr lang="en-US" b="1" spc="-5" dirty="0">
                    <a:solidFill>
                      <a:schemeClr val="tx1"/>
                    </a:solidFill>
                  </a:rPr>
                  <a:t>fo</a:t>
                </a:r>
                <a:r>
                  <a:rPr lang="en-US" b="1" dirty="0">
                    <a:solidFill>
                      <a:schemeClr val="tx1"/>
                    </a:solidFill>
                  </a:rPr>
                  <a:t>r </a:t>
                </a:r>
                <a:r>
                  <a:rPr lang="en-US" b="1" i="1" spc="15" dirty="0">
                    <a:solidFill>
                      <a:schemeClr val="tx1"/>
                    </a:solidFill>
                  </a:rPr>
                  <a:t>M</a:t>
                </a:r>
                <a:r>
                  <a:rPr lang="en-US" b="1" i="1" baseline="-11111" dirty="0">
                    <a:solidFill>
                      <a:schemeClr val="tx1"/>
                    </a:solidFill>
                  </a:rPr>
                  <a:t>N </a:t>
                </a:r>
                <a:r>
                  <a:rPr lang="en-US" b="1" dirty="0">
                    <a:solidFill>
                      <a:schemeClr val="tx1"/>
                    </a:solidFill>
                  </a:rPr>
                  <a:t>an</a:t>
                </a:r>
                <a:r>
                  <a:rPr lang="en-US" b="1" spc="10" dirty="0">
                    <a:solidFill>
                      <a:schemeClr val="tx1"/>
                    </a:solidFill>
                  </a:rPr>
                  <a:t>d</a:t>
                </a:r>
                <a:r>
                  <a:rPr lang="en-US" b="1" dirty="0">
                    <a:solidFill>
                      <a:schemeClr val="tx1"/>
                    </a:solidFill>
                  </a:rPr>
                  <a:t> </a:t>
                </a:r>
                <a:r>
                  <a:rPr lang="en-US" b="1" i="1" spc="25" dirty="0">
                    <a:solidFill>
                      <a:schemeClr val="tx1"/>
                    </a:solidFill>
                  </a:rPr>
                  <a:t>T</a:t>
                </a:r>
                <a:r>
                  <a:rPr lang="en-US" b="1" i="1" baseline="-11111" dirty="0">
                    <a:solidFill>
                      <a:schemeClr val="tx1"/>
                    </a:solidFill>
                  </a:rPr>
                  <a:t>N </a:t>
                </a:r>
                <a:r>
                  <a:rPr lang="en-US" spc="-10" dirty="0">
                    <a:solidFill>
                      <a:schemeClr val="tx1"/>
                    </a:solidFill>
                  </a:rPr>
                  <a:t>Assume</a:t>
                </a:r>
                <a:r>
                  <a:rPr lang="en-US" dirty="0">
                    <a:solidFill>
                      <a:schemeClr val="tx1"/>
                    </a:solidFill>
                  </a:rPr>
                  <a:t> </a:t>
                </a:r>
                <a:r>
                  <a:rPr lang="en-US" i="1" spc="-5" dirty="0">
                    <a:solidFill>
                      <a:schemeClr val="tx1"/>
                    </a:solidFill>
                  </a:rPr>
                  <a:t>f</a:t>
                </a:r>
                <a14:m>
                  <m:oMath xmlns:m="http://schemas.openxmlformats.org/officeDocument/2006/math">
                    <m:r>
                      <a:rPr lang="en-US" b="0" i="1" spc="-5" dirty="0" smtClean="0">
                        <a:latin typeface="Cambria Math" panose="02040503050406030204" pitchFamily="18" charset="0"/>
                        <a:cs typeface="Times New Roman"/>
                      </a:rPr>
                      <m:t> </m:t>
                    </m:r>
                    <m:r>
                      <a:rPr lang="en-US" i="1" spc="-5" dirty="0">
                        <a:latin typeface="Cambria Math" panose="02040503050406030204" pitchFamily="18" charset="0"/>
                        <a:cs typeface="Times New Roman"/>
                      </a:rPr>
                      <m:t>′′</m:t>
                    </m:r>
                  </m:oMath>
                </a14:m>
                <a:r>
                  <a:rPr lang="en-US" spc="-5" dirty="0">
                    <a:solidFill>
                      <a:schemeClr val="tx1"/>
                    </a:solidFill>
                  </a:rPr>
                  <a:t>exists</a:t>
                </a:r>
                <a:r>
                  <a:rPr lang="en-US" spc="90" dirty="0">
                    <a:solidFill>
                      <a:schemeClr val="tx1"/>
                    </a:solidFill>
                  </a:rPr>
                  <a:t> </a:t>
                </a:r>
                <a:r>
                  <a:rPr lang="en-US" spc="-5" dirty="0">
                    <a:solidFill>
                      <a:schemeClr val="tx1"/>
                    </a:solidFill>
                  </a:rPr>
                  <a:t>and</a:t>
                </a:r>
                <a:r>
                  <a:rPr lang="en-US" spc="90" dirty="0">
                    <a:solidFill>
                      <a:schemeClr val="tx1"/>
                    </a:solidFill>
                  </a:rPr>
                  <a:t> </a:t>
                </a:r>
                <a:r>
                  <a:rPr lang="en-US" spc="-5" dirty="0">
                    <a:solidFill>
                      <a:schemeClr val="tx1"/>
                    </a:solidFill>
                  </a:rPr>
                  <a:t>is</a:t>
                </a:r>
                <a:r>
                  <a:rPr lang="en-US" spc="90" dirty="0">
                    <a:solidFill>
                      <a:schemeClr val="tx1"/>
                    </a:solidFill>
                  </a:rPr>
                  <a:t> </a:t>
                </a:r>
                <a:r>
                  <a:rPr lang="en-US" spc="-5" dirty="0">
                    <a:solidFill>
                      <a:schemeClr val="tx1"/>
                    </a:solidFill>
                  </a:rPr>
                  <a:t>continuous. </a:t>
                </a:r>
                <a:r>
                  <a:rPr lang="en-US" spc="-15" dirty="0">
                    <a:solidFill>
                      <a:schemeClr val="tx1"/>
                    </a:solidFill>
                  </a:rPr>
                  <a:t>Le</a:t>
                </a:r>
                <a:r>
                  <a:rPr lang="en-US" spc="-5" dirty="0">
                    <a:solidFill>
                      <a:schemeClr val="tx1"/>
                    </a:solidFill>
                  </a:rPr>
                  <a:t>t</a:t>
                </a:r>
                <a:r>
                  <a:rPr lang="en-US" spc="60" dirty="0">
                    <a:solidFill>
                      <a:schemeClr val="tx1"/>
                    </a:solidFill>
                  </a:rPr>
                  <a:t> </a:t>
                </a:r>
                <a:r>
                  <a:rPr lang="en-US" i="1" spc="45" dirty="0">
                    <a:solidFill>
                      <a:schemeClr val="tx1"/>
                    </a:solidFill>
                  </a:rPr>
                  <a:t>K</a:t>
                </a:r>
                <a:r>
                  <a:rPr lang="en-US" baseline="-11111" dirty="0">
                    <a:solidFill>
                      <a:schemeClr val="tx1"/>
                    </a:solidFill>
                  </a:rPr>
                  <a:t>2 </a:t>
                </a:r>
                <a:r>
                  <a:rPr lang="en-US" spc="-10" dirty="0">
                    <a:solidFill>
                      <a:schemeClr val="tx1"/>
                    </a:solidFill>
                  </a:rPr>
                  <a:t>b</a:t>
                </a:r>
                <a:r>
                  <a:rPr lang="en-US" spc="-5" dirty="0">
                    <a:solidFill>
                      <a:schemeClr val="tx1"/>
                    </a:solidFill>
                  </a:rPr>
                  <a:t>e a </a:t>
                </a:r>
                <a:r>
                  <a:rPr lang="en-US" spc="-15" dirty="0">
                    <a:solidFill>
                      <a:schemeClr val="tx1"/>
                    </a:solidFill>
                  </a:rPr>
                  <a:t>numbe</a:t>
                </a:r>
                <a:r>
                  <a:rPr lang="en-US" spc="-5" dirty="0">
                    <a:solidFill>
                      <a:schemeClr val="tx1"/>
                    </a:solidFill>
                  </a:rPr>
                  <a:t>r</a:t>
                </a:r>
                <a:r>
                  <a:rPr lang="en-US" dirty="0">
                    <a:solidFill>
                      <a:schemeClr val="tx1"/>
                    </a:solidFill>
                  </a:rPr>
                  <a:t> </a:t>
                </a:r>
                <a:r>
                  <a:rPr lang="en-US" spc="-10" dirty="0">
                    <a:solidFill>
                      <a:schemeClr val="tx1"/>
                    </a:solidFill>
                  </a:rPr>
                  <a:t>suc</a:t>
                </a:r>
                <a:r>
                  <a:rPr lang="en-US" spc="-5" dirty="0">
                    <a:solidFill>
                      <a:schemeClr val="tx1"/>
                    </a:solidFill>
                  </a:rPr>
                  <a:t>h </a:t>
                </a:r>
                <a:r>
                  <a:rPr lang="en-US" spc="-10" dirty="0">
                    <a:solidFill>
                      <a:schemeClr val="tx1"/>
                    </a:solidFill>
                  </a:rPr>
                  <a:t>tha</a:t>
                </a:r>
                <a:r>
                  <a:rPr lang="en-US" spc="-5" dirty="0">
                    <a:solidFill>
                      <a:schemeClr val="tx1"/>
                    </a:solidFill>
                  </a:rPr>
                  <a:t>t </a:t>
                </a:r>
                <a:r>
                  <a:rPr lang="en-US" spc="-90" dirty="0">
                    <a:solidFill>
                      <a:schemeClr val="tx1"/>
                    </a:solidFill>
                  </a:rPr>
                  <a:t>|</a:t>
                </a:r>
                <a:r>
                  <a:rPr lang="en-US" spc="-100" dirty="0">
                    <a:solidFill>
                      <a:schemeClr val="tx1"/>
                    </a:solidFill>
                  </a:rPr>
                  <a:t> </a:t>
                </a:r>
                <a14:m>
                  <m:oMath xmlns:m="http://schemas.openxmlformats.org/officeDocument/2006/math">
                    <m:r>
                      <a:rPr lang="en-US" b="0" i="1" spc="-5" dirty="0" smtClean="0">
                        <a:solidFill>
                          <a:schemeClr val="tx1"/>
                        </a:solidFill>
                        <a:latin typeface="Cambria Math" panose="02040503050406030204" pitchFamily="18" charset="0"/>
                        <a:cs typeface="Times New Roman"/>
                      </a:rPr>
                      <m:t>𝑓</m:t>
                    </m:r>
                    <m:r>
                      <a:rPr lang="en-US" b="0" i="1" spc="-5" dirty="0" smtClean="0">
                        <a:solidFill>
                          <a:schemeClr val="tx1"/>
                        </a:solidFill>
                        <a:latin typeface="Cambria Math" panose="02040503050406030204" pitchFamily="18" charset="0"/>
                        <a:cs typeface="Times New Roman"/>
                      </a:rPr>
                      <m:t>′′(</m:t>
                    </m:r>
                    <m:r>
                      <a:rPr lang="en-US" b="0" i="1" spc="-5" dirty="0" smtClean="0">
                        <a:solidFill>
                          <a:schemeClr val="tx1"/>
                        </a:solidFill>
                        <a:latin typeface="Cambria Math" panose="02040503050406030204" pitchFamily="18" charset="0"/>
                        <a:cs typeface="Times New Roman"/>
                      </a:rPr>
                      <m:t>𝑥</m:t>
                    </m:r>
                    <m:r>
                      <a:rPr lang="en-US" b="0" i="1" spc="-5" dirty="0" smtClean="0">
                        <a:solidFill>
                          <a:schemeClr val="tx1"/>
                        </a:solidFill>
                        <a:latin typeface="Cambria Math" panose="02040503050406030204" pitchFamily="18" charset="0"/>
                        <a:cs typeface="Times New Roman"/>
                      </a:rPr>
                      <m:t>)</m:t>
                    </m:r>
                  </m:oMath>
                </a14:m>
                <a:r>
                  <a:rPr lang="en-US" spc="229" dirty="0">
                    <a:solidFill>
                      <a:schemeClr val="tx1"/>
                    </a:solidFill>
                  </a:rPr>
                  <a:t>| </a:t>
                </a:r>
                <a:r>
                  <a:rPr lang="en-US" spc="-100" dirty="0">
                    <a:solidFill>
                      <a:schemeClr val="tx1"/>
                    </a:solidFill>
                  </a:rPr>
                  <a:t>≤</a:t>
                </a:r>
                <a:r>
                  <a:rPr lang="en-US" spc="20" dirty="0">
                    <a:solidFill>
                      <a:schemeClr val="tx1"/>
                    </a:solidFill>
                  </a:rPr>
                  <a:t> </a:t>
                </a:r>
                <a:r>
                  <a:rPr lang="en-US" i="1" spc="45" dirty="0">
                    <a:solidFill>
                      <a:schemeClr val="tx1"/>
                    </a:solidFill>
                  </a:rPr>
                  <a:t>K</a:t>
                </a:r>
                <a:r>
                  <a:rPr lang="en-US" baseline="-11111" dirty="0">
                    <a:solidFill>
                      <a:schemeClr val="tx1"/>
                    </a:solidFill>
                  </a:rPr>
                  <a:t>2 </a:t>
                </a:r>
                <a:r>
                  <a:rPr lang="en-US" spc="-5" dirty="0">
                    <a:solidFill>
                      <a:schemeClr val="tx1"/>
                    </a:solidFill>
                  </a:rPr>
                  <a:t>for </a:t>
                </a:r>
                <a:r>
                  <a:rPr lang="en-US" spc="-10" dirty="0">
                    <a:solidFill>
                      <a:schemeClr val="tx1"/>
                    </a:solidFill>
                  </a:rPr>
                  <a:t>a</a:t>
                </a:r>
                <a:r>
                  <a:rPr lang="en-US" spc="-5" dirty="0">
                    <a:solidFill>
                      <a:schemeClr val="tx1"/>
                    </a:solidFill>
                  </a:rPr>
                  <a:t>ll</a:t>
                </a:r>
                <a:r>
                  <a:rPr lang="en-US" spc="25" dirty="0">
                    <a:solidFill>
                      <a:schemeClr val="tx1"/>
                    </a:solidFill>
                  </a:rPr>
                  <a:t> </a:t>
                </a:r>
                <a:r>
                  <a:rPr lang="en-US" i="1" spc="-5" dirty="0">
                    <a:solidFill>
                      <a:schemeClr val="tx1"/>
                    </a:solidFill>
                  </a:rPr>
                  <a:t>x</a:t>
                </a:r>
                <a:r>
                  <a:rPr lang="en-US" i="1" spc="85" dirty="0">
                    <a:solidFill>
                      <a:schemeClr val="tx1"/>
                    </a:solidFill>
                  </a:rPr>
                  <a:t> </a:t>
                </a:r>
                <a:r>
                  <a:rPr lang="en-US" spc="-5" dirty="0">
                    <a:solidFill>
                      <a:schemeClr val="tx1"/>
                    </a:solidFill>
                  </a:rPr>
                  <a:t>in </a:t>
                </a:r>
                <a:r>
                  <a:rPr lang="en-US" spc="-10" dirty="0">
                    <a:solidFill>
                      <a:schemeClr val="tx1"/>
                    </a:solidFill>
                  </a:rPr>
                  <a:t>[</a:t>
                </a:r>
                <a:r>
                  <a:rPr lang="en-US" i="1" spc="35" dirty="0">
                    <a:solidFill>
                      <a:schemeClr val="tx1"/>
                    </a:solidFill>
                  </a:rPr>
                  <a:t>a</a:t>
                </a:r>
                <a:r>
                  <a:rPr lang="en-US" spc="-5" dirty="0">
                    <a:solidFill>
                      <a:schemeClr val="tx1"/>
                    </a:solidFill>
                  </a:rPr>
                  <a:t>,</a:t>
                </a:r>
                <a:r>
                  <a:rPr lang="en-US" spc="-85" dirty="0">
                    <a:solidFill>
                      <a:schemeClr val="tx1"/>
                    </a:solidFill>
                  </a:rPr>
                  <a:t> </a:t>
                </a:r>
                <a:r>
                  <a:rPr lang="en-US" i="1" spc="5" dirty="0">
                    <a:solidFill>
                      <a:schemeClr val="tx1"/>
                    </a:solidFill>
                  </a:rPr>
                  <a:t>b</a:t>
                </a:r>
                <a:r>
                  <a:rPr lang="en-US" spc="-5" dirty="0">
                    <a:solidFill>
                      <a:schemeClr val="tx1"/>
                    </a:solidFill>
                  </a:rPr>
                  <a:t>]. </a:t>
                </a:r>
                <a:r>
                  <a:rPr lang="en-US" spc="-15" dirty="0">
                    <a:solidFill>
                      <a:schemeClr val="tx1"/>
                    </a:solidFill>
                  </a:rPr>
                  <a:t>Then</a:t>
                </a:r>
                <a:endParaRPr lang="en-US" spc="-5" dirty="0">
                  <a:solidFill>
                    <a:schemeClr val="tx1"/>
                  </a:solidFill>
                </a:endParaRPr>
              </a:p>
              <a:p>
                <a:pPr marL="36900" indent="0" algn="ctr">
                  <a:lnSpc>
                    <a:spcPct val="100000"/>
                  </a:lnSpc>
                  <a:buNone/>
                </a:pPr>
                <a14:m>
                  <m:oMath xmlns:m="http://schemas.openxmlformats.org/officeDocument/2006/math">
                    <m:r>
                      <m:rPr>
                        <m:nor/>
                      </m:rPr>
                      <a:rPr lang="es-ES" spc="-5" dirty="0">
                        <a:solidFill>
                          <a:schemeClr val="tx1"/>
                        </a:solidFill>
                      </a:rPr>
                      <m:t>error</m:t>
                    </m:r>
                    <m:r>
                      <m:rPr>
                        <m:nor/>
                      </m:rPr>
                      <a:rPr lang="es-ES" spc="55" dirty="0">
                        <a:solidFill>
                          <a:schemeClr val="tx1"/>
                        </a:solidFill>
                      </a:rPr>
                      <m:t>(</m:t>
                    </m:r>
                    <m:r>
                      <m:rPr>
                        <m:nor/>
                      </m:rPr>
                      <a:rPr lang="en-US" i="1" spc="45" dirty="0">
                        <a:solidFill>
                          <a:schemeClr val="tx1"/>
                        </a:solidFill>
                      </a:rPr>
                      <m:t>M</m:t>
                    </m:r>
                    <m:r>
                      <m:rPr>
                        <m:nor/>
                      </m:rPr>
                      <a:rPr lang="en-US" i="1" baseline="-25000" dirty="0">
                        <a:solidFill>
                          <a:schemeClr val="tx1"/>
                        </a:solidFill>
                      </a:rPr>
                      <m:t>N</m:t>
                    </m:r>
                    <m:r>
                      <m:rPr>
                        <m:nor/>
                      </m:rPr>
                      <a:rPr lang="es-ES" spc="-5" dirty="0">
                        <a:solidFill>
                          <a:schemeClr val="tx1"/>
                        </a:solidFill>
                      </a:rPr>
                      <m:t>)</m:t>
                    </m:r>
                    <m:r>
                      <a:rPr lang="es-ES" i="1" spc="-5" dirty="0" smtClean="0">
                        <a:solidFill>
                          <a:schemeClr val="tx1"/>
                        </a:solidFill>
                        <a:latin typeface="Cambria Math" panose="02040503050406030204" pitchFamily="18" charset="0"/>
                        <a:ea typeface="Cambria Math" panose="02040503050406030204" pitchFamily="18" charset="0"/>
                        <a:cs typeface="Times New Roman"/>
                      </a:rPr>
                      <m:t>≤</m:t>
                    </m:r>
                    <m:f>
                      <m:fPr>
                        <m:ctrlPr>
                          <a:rPr lang="es-ES" i="1" spc="-5" dirty="0" smtClean="0">
                            <a:solidFill>
                              <a:schemeClr val="tx1"/>
                            </a:solidFill>
                            <a:latin typeface="Cambria Math" panose="02040503050406030204" pitchFamily="18" charset="0"/>
                            <a:ea typeface="Cambria Math" panose="02040503050406030204" pitchFamily="18" charset="0"/>
                            <a:cs typeface="Times New Roman"/>
                          </a:rPr>
                        </m:ctrlPr>
                      </m:fPr>
                      <m:num>
                        <m:sSub>
                          <m:sSubPr>
                            <m:ctrlPr>
                              <a:rPr lang="es-ES" i="1" spc="-5" dirty="0" smtClean="0">
                                <a:solidFill>
                                  <a:schemeClr val="tx1"/>
                                </a:solidFill>
                                <a:latin typeface="Cambria Math" panose="02040503050406030204" pitchFamily="18" charset="0"/>
                                <a:ea typeface="Cambria Math" panose="02040503050406030204" pitchFamily="18" charset="0"/>
                                <a:cs typeface="Times New Roman"/>
                              </a:rPr>
                            </m:ctrlPr>
                          </m:sSubPr>
                          <m:e>
                            <m:r>
                              <a:rPr lang="en-US" b="0" i="1" spc="-5" dirty="0" smtClean="0">
                                <a:solidFill>
                                  <a:schemeClr val="tx1"/>
                                </a:solidFill>
                                <a:latin typeface="Cambria Math" panose="02040503050406030204" pitchFamily="18" charset="0"/>
                                <a:ea typeface="Cambria Math" panose="02040503050406030204" pitchFamily="18" charset="0"/>
                                <a:cs typeface="Times New Roman"/>
                              </a:rPr>
                              <m:t>𝐾</m:t>
                            </m:r>
                          </m:e>
                          <m:sub>
                            <m:r>
                              <a:rPr lang="en-US" b="0" i="1" spc="-5" dirty="0" smtClean="0">
                                <a:solidFill>
                                  <a:schemeClr val="tx1"/>
                                </a:solidFill>
                                <a:latin typeface="Cambria Math" panose="02040503050406030204" pitchFamily="18" charset="0"/>
                                <a:ea typeface="Cambria Math" panose="02040503050406030204" pitchFamily="18" charset="0"/>
                                <a:cs typeface="Times New Roman"/>
                              </a:rPr>
                              <m:t>2</m:t>
                            </m:r>
                          </m:sub>
                        </m:sSub>
                        <m:sSup>
                          <m:sSupPr>
                            <m:ctrlPr>
                              <a:rPr lang="es-ES" i="1" spc="-5" dirty="0" smtClean="0">
                                <a:solidFill>
                                  <a:schemeClr val="tx1"/>
                                </a:solidFill>
                                <a:latin typeface="Cambria Math" panose="02040503050406030204" pitchFamily="18" charset="0"/>
                                <a:ea typeface="Cambria Math" panose="02040503050406030204" pitchFamily="18" charset="0"/>
                                <a:cs typeface="Times New Roman"/>
                              </a:rPr>
                            </m:ctrlPr>
                          </m:sSupPr>
                          <m:e>
                            <m:r>
                              <a:rPr lang="en-US" b="0" i="1" spc="-5" dirty="0" smtClean="0">
                                <a:solidFill>
                                  <a:schemeClr val="tx1"/>
                                </a:solidFill>
                                <a:latin typeface="Cambria Math" panose="02040503050406030204" pitchFamily="18" charset="0"/>
                                <a:ea typeface="Cambria Math" panose="02040503050406030204" pitchFamily="18" charset="0"/>
                                <a:cs typeface="Times New Roman"/>
                              </a:rPr>
                              <m:t>(</m:t>
                            </m:r>
                            <m:r>
                              <a:rPr lang="en-US" b="0" i="1" spc="-5" dirty="0" smtClean="0">
                                <a:solidFill>
                                  <a:schemeClr val="tx1"/>
                                </a:solidFill>
                                <a:latin typeface="Cambria Math" panose="02040503050406030204" pitchFamily="18" charset="0"/>
                                <a:ea typeface="Cambria Math" panose="02040503050406030204" pitchFamily="18" charset="0"/>
                                <a:cs typeface="Times New Roman"/>
                              </a:rPr>
                              <m:t>𝑏</m:t>
                            </m:r>
                            <m:r>
                              <a:rPr lang="en-US" b="0" i="1" spc="-5" dirty="0" smtClean="0">
                                <a:solidFill>
                                  <a:schemeClr val="tx1"/>
                                </a:solidFill>
                                <a:latin typeface="Cambria Math" panose="02040503050406030204" pitchFamily="18" charset="0"/>
                                <a:ea typeface="Cambria Math" panose="02040503050406030204" pitchFamily="18" charset="0"/>
                                <a:cs typeface="Times New Roman"/>
                              </a:rPr>
                              <m:t> − </m:t>
                            </m:r>
                            <m:r>
                              <a:rPr lang="en-US" b="0" i="1" spc="-5" dirty="0" smtClean="0">
                                <a:solidFill>
                                  <a:schemeClr val="tx1"/>
                                </a:solidFill>
                                <a:latin typeface="Cambria Math" panose="02040503050406030204" pitchFamily="18" charset="0"/>
                                <a:ea typeface="Cambria Math" panose="02040503050406030204" pitchFamily="18" charset="0"/>
                                <a:cs typeface="Times New Roman"/>
                              </a:rPr>
                              <m:t>𝑎</m:t>
                            </m:r>
                            <m:r>
                              <a:rPr lang="en-US" b="0" i="1" spc="-5" dirty="0" smtClean="0">
                                <a:solidFill>
                                  <a:schemeClr val="tx1"/>
                                </a:solidFill>
                                <a:latin typeface="Cambria Math" panose="02040503050406030204" pitchFamily="18" charset="0"/>
                                <a:ea typeface="Cambria Math" panose="02040503050406030204" pitchFamily="18" charset="0"/>
                                <a:cs typeface="Times New Roman"/>
                              </a:rPr>
                              <m:t>)</m:t>
                            </m:r>
                          </m:e>
                          <m:sup>
                            <m:r>
                              <a:rPr lang="en-US" b="0" i="1" spc="-5" dirty="0" smtClean="0">
                                <a:solidFill>
                                  <a:schemeClr val="tx1"/>
                                </a:solidFill>
                                <a:latin typeface="Cambria Math" panose="02040503050406030204" pitchFamily="18" charset="0"/>
                                <a:ea typeface="Cambria Math" panose="02040503050406030204" pitchFamily="18" charset="0"/>
                                <a:cs typeface="Times New Roman"/>
                              </a:rPr>
                              <m:t>3</m:t>
                            </m:r>
                          </m:sup>
                        </m:sSup>
                      </m:num>
                      <m:den>
                        <m:r>
                          <a:rPr lang="en-US" b="0" i="1" spc="-5" dirty="0" smtClean="0">
                            <a:solidFill>
                              <a:schemeClr val="tx1"/>
                            </a:solidFill>
                            <a:latin typeface="Cambria Math" panose="02040503050406030204" pitchFamily="18" charset="0"/>
                            <a:ea typeface="Cambria Math" panose="02040503050406030204" pitchFamily="18" charset="0"/>
                            <a:cs typeface="Times New Roman"/>
                          </a:rPr>
                          <m:t>24</m:t>
                        </m:r>
                        <m:sSup>
                          <m:sSupPr>
                            <m:ctrlPr>
                              <a:rPr lang="en-US" b="0" i="1" spc="-5" dirty="0" smtClean="0">
                                <a:solidFill>
                                  <a:schemeClr val="tx1"/>
                                </a:solidFill>
                                <a:latin typeface="Cambria Math" panose="02040503050406030204" pitchFamily="18" charset="0"/>
                                <a:ea typeface="Cambria Math" panose="02040503050406030204" pitchFamily="18" charset="0"/>
                                <a:cs typeface="Times New Roman"/>
                              </a:rPr>
                            </m:ctrlPr>
                          </m:sSupPr>
                          <m:e>
                            <m:r>
                              <a:rPr lang="en-US" b="0" i="1" spc="-5" dirty="0" smtClean="0">
                                <a:solidFill>
                                  <a:schemeClr val="tx1"/>
                                </a:solidFill>
                                <a:latin typeface="Cambria Math" panose="02040503050406030204" pitchFamily="18" charset="0"/>
                                <a:ea typeface="Cambria Math" panose="02040503050406030204" pitchFamily="18" charset="0"/>
                                <a:cs typeface="Times New Roman"/>
                              </a:rPr>
                              <m:t>𝑁</m:t>
                            </m:r>
                          </m:e>
                          <m:sup>
                            <m:r>
                              <a:rPr lang="en-US" b="0" i="1" spc="-5" dirty="0" smtClean="0">
                                <a:solidFill>
                                  <a:schemeClr val="tx1"/>
                                </a:solidFill>
                                <a:latin typeface="Cambria Math" panose="02040503050406030204" pitchFamily="18" charset="0"/>
                                <a:ea typeface="Cambria Math" panose="02040503050406030204" pitchFamily="18" charset="0"/>
                                <a:cs typeface="Times New Roman"/>
                              </a:rPr>
                              <m:t>2</m:t>
                            </m:r>
                          </m:sup>
                        </m:sSup>
                      </m:den>
                    </m:f>
                  </m:oMath>
                </a14:m>
                <a:r>
                  <a:rPr lang="en-US" dirty="0">
                    <a:solidFill>
                      <a:schemeClr val="tx1"/>
                    </a:solidFill>
                  </a:rPr>
                  <a:t> and </a:t>
                </a:r>
                <a14:m>
                  <m:oMath xmlns:m="http://schemas.openxmlformats.org/officeDocument/2006/math">
                    <m:r>
                      <m:rPr>
                        <m:nor/>
                      </m:rPr>
                      <a:rPr lang="es-ES" spc="-5" dirty="0">
                        <a:solidFill>
                          <a:schemeClr val="tx1"/>
                        </a:solidFill>
                      </a:rPr>
                      <m:t>error</m:t>
                    </m:r>
                    <m:r>
                      <m:rPr>
                        <m:nor/>
                      </m:rPr>
                      <a:rPr lang="es-ES" spc="55" dirty="0">
                        <a:solidFill>
                          <a:schemeClr val="tx1"/>
                        </a:solidFill>
                      </a:rPr>
                      <m:t>(</m:t>
                    </m:r>
                    <m:r>
                      <m:rPr>
                        <m:nor/>
                      </m:rPr>
                      <a:rPr lang="en-US" b="0" i="1" spc="45" dirty="0" smtClean="0">
                        <a:solidFill>
                          <a:schemeClr val="tx1"/>
                        </a:solidFill>
                      </a:rPr>
                      <m:t>T</m:t>
                    </m:r>
                    <m:r>
                      <m:rPr>
                        <m:nor/>
                      </m:rPr>
                      <a:rPr lang="en-US" i="1" baseline="-25000" dirty="0">
                        <a:solidFill>
                          <a:schemeClr val="tx1"/>
                        </a:solidFill>
                      </a:rPr>
                      <m:t>N</m:t>
                    </m:r>
                    <m:r>
                      <m:rPr>
                        <m:nor/>
                      </m:rPr>
                      <a:rPr lang="es-ES" spc="-5" dirty="0">
                        <a:solidFill>
                          <a:schemeClr val="tx1"/>
                        </a:solidFill>
                      </a:rPr>
                      <m:t>)</m:t>
                    </m:r>
                    <m:r>
                      <a:rPr lang="es-ES" i="1" spc="-5" dirty="0">
                        <a:solidFill>
                          <a:schemeClr val="tx1"/>
                        </a:solidFill>
                        <a:latin typeface="Cambria Math" panose="02040503050406030204" pitchFamily="18" charset="0"/>
                        <a:ea typeface="Cambria Math" panose="02040503050406030204" pitchFamily="18" charset="0"/>
                        <a:cs typeface="Times New Roman"/>
                      </a:rPr>
                      <m:t>≤</m:t>
                    </m:r>
                    <m:f>
                      <m:fPr>
                        <m:ctrlPr>
                          <a:rPr lang="es-ES" i="1" spc="-5" dirty="0">
                            <a:solidFill>
                              <a:schemeClr val="tx1"/>
                            </a:solidFill>
                            <a:latin typeface="Cambria Math" panose="02040503050406030204" pitchFamily="18" charset="0"/>
                            <a:ea typeface="Cambria Math" panose="02040503050406030204" pitchFamily="18" charset="0"/>
                            <a:cs typeface="Times New Roman"/>
                          </a:rPr>
                        </m:ctrlPr>
                      </m:fPr>
                      <m:num>
                        <m:sSub>
                          <m:sSubPr>
                            <m:ctrlPr>
                              <a:rPr lang="es-ES" i="1" spc="-5" dirty="0">
                                <a:solidFill>
                                  <a:schemeClr val="tx1"/>
                                </a:solidFill>
                                <a:latin typeface="Cambria Math" panose="02040503050406030204" pitchFamily="18" charset="0"/>
                                <a:ea typeface="Cambria Math" panose="02040503050406030204" pitchFamily="18" charset="0"/>
                                <a:cs typeface="Times New Roman"/>
                              </a:rPr>
                            </m:ctrlPr>
                          </m:sSubPr>
                          <m:e>
                            <m:r>
                              <a:rPr lang="en-US" i="1" spc="-5" dirty="0">
                                <a:solidFill>
                                  <a:schemeClr val="tx1"/>
                                </a:solidFill>
                                <a:latin typeface="Cambria Math" panose="02040503050406030204" pitchFamily="18" charset="0"/>
                                <a:ea typeface="Cambria Math" panose="02040503050406030204" pitchFamily="18" charset="0"/>
                                <a:cs typeface="Times New Roman"/>
                              </a:rPr>
                              <m:t>𝐾</m:t>
                            </m:r>
                          </m:e>
                          <m:sub>
                            <m:r>
                              <a:rPr lang="en-US" i="1" spc="-5" dirty="0">
                                <a:solidFill>
                                  <a:schemeClr val="tx1"/>
                                </a:solidFill>
                                <a:latin typeface="Cambria Math" panose="02040503050406030204" pitchFamily="18" charset="0"/>
                                <a:ea typeface="Cambria Math" panose="02040503050406030204" pitchFamily="18" charset="0"/>
                                <a:cs typeface="Times New Roman"/>
                              </a:rPr>
                              <m:t>2</m:t>
                            </m:r>
                          </m:sub>
                        </m:sSub>
                        <m:sSup>
                          <m:sSupPr>
                            <m:ctrlPr>
                              <a:rPr lang="es-ES" i="1" spc="-5" dirty="0">
                                <a:solidFill>
                                  <a:schemeClr val="tx1"/>
                                </a:solidFill>
                                <a:latin typeface="Cambria Math" panose="02040503050406030204" pitchFamily="18" charset="0"/>
                                <a:ea typeface="Cambria Math" panose="02040503050406030204" pitchFamily="18" charset="0"/>
                                <a:cs typeface="Times New Roman"/>
                              </a:rPr>
                            </m:ctrlPr>
                          </m:sSupPr>
                          <m:e>
                            <m:r>
                              <a:rPr lang="en-US" i="1" spc="-5" dirty="0">
                                <a:solidFill>
                                  <a:schemeClr val="tx1"/>
                                </a:solidFill>
                                <a:latin typeface="Cambria Math" panose="02040503050406030204" pitchFamily="18" charset="0"/>
                                <a:ea typeface="Cambria Math" panose="02040503050406030204" pitchFamily="18" charset="0"/>
                                <a:cs typeface="Times New Roman"/>
                              </a:rPr>
                              <m:t>(</m:t>
                            </m:r>
                            <m:r>
                              <a:rPr lang="en-US" i="1" spc="-5" dirty="0">
                                <a:solidFill>
                                  <a:schemeClr val="tx1"/>
                                </a:solidFill>
                                <a:latin typeface="Cambria Math" panose="02040503050406030204" pitchFamily="18" charset="0"/>
                                <a:ea typeface="Cambria Math" panose="02040503050406030204" pitchFamily="18" charset="0"/>
                                <a:cs typeface="Times New Roman"/>
                              </a:rPr>
                              <m:t>𝑏</m:t>
                            </m:r>
                            <m:r>
                              <a:rPr lang="en-US" b="0" i="1" spc="-5" dirty="0" smtClean="0">
                                <a:solidFill>
                                  <a:schemeClr val="tx1"/>
                                </a:solidFill>
                                <a:latin typeface="Cambria Math" panose="02040503050406030204" pitchFamily="18" charset="0"/>
                                <a:ea typeface="Cambria Math" panose="02040503050406030204" pitchFamily="18" charset="0"/>
                                <a:cs typeface="Times New Roman"/>
                              </a:rPr>
                              <m:t> </m:t>
                            </m:r>
                            <m:r>
                              <a:rPr lang="en-US" i="1" spc="-5" dirty="0">
                                <a:solidFill>
                                  <a:schemeClr val="tx1"/>
                                </a:solidFill>
                                <a:latin typeface="Cambria Math" panose="02040503050406030204" pitchFamily="18" charset="0"/>
                                <a:ea typeface="Cambria Math" panose="02040503050406030204" pitchFamily="18" charset="0"/>
                                <a:cs typeface="Times New Roman"/>
                              </a:rPr>
                              <m:t>−</m:t>
                            </m:r>
                            <m:r>
                              <a:rPr lang="en-US" b="0" i="1" spc="-5" dirty="0" smtClean="0">
                                <a:solidFill>
                                  <a:schemeClr val="tx1"/>
                                </a:solidFill>
                                <a:latin typeface="Cambria Math" panose="02040503050406030204" pitchFamily="18" charset="0"/>
                                <a:ea typeface="Cambria Math" panose="02040503050406030204" pitchFamily="18" charset="0"/>
                                <a:cs typeface="Times New Roman"/>
                              </a:rPr>
                              <m:t> </m:t>
                            </m:r>
                            <m:r>
                              <a:rPr lang="en-US" i="1" spc="-5" dirty="0">
                                <a:solidFill>
                                  <a:schemeClr val="tx1"/>
                                </a:solidFill>
                                <a:latin typeface="Cambria Math" panose="02040503050406030204" pitchFamily="18" charset="0"/>
                                <a:ea typeface="Cambria Math" panose="02040503050406030204" pitchFamily="18" charset="0"/>
                                <a:cs typeface="Times New Roman"/>
                              </a:rPr>
                              <m:t>𝑎</m:t>
                            </m:r>
                            <m:r>
                              <a:rPr lang="en-US" i="1" spc="-5" dirty="0">
                                <a:solidFill>
                                  <a:schemeClr val="tx1"/>
                                </a:solidFill>
                                <a:latin typeface="Cambria Math" panose="02040503050406030204" pitchFamily="18" charset="0"/>
                                <a:ea typeface="Cambria Math" panose="02040503050406030204" pitchFamily="18" charset="0"/>
                                <a:cs typeface="Times New Roman"/>
                              </a:rPr>
                              <m:t>)</m:t>
                            </m:r>
                          </m:e>
                          <m:sup>
                            <m:r>
                              <a:rPr lang="en-US" i="1" spc="-5" dirty="0">
                                <a:solidFill>
                                  <a:schemeClr val="tx1"/>
                                </a:solidFill>
                                <a:latin typeface="Cambria Math" panose="02040503050406030204" pitchFamily="18" charset="0"/>
                                <a:ea typeface="Cambria Math" panose="02040503050406030204" pitchFamily="18" charset="0"/>
                                <a:cs typeface="Times New Roman"/>
                              </a:rPr>
                              <m:t>3</m:t>
                            </m:r>
                          </m:sup>
                        </m:sSup>
                      </m:num>
                      <m:den>
                        <m:r>
                          <a:rPr lang="en-US" b="0" i="1" spc="-5" dirty="0" smtClean="0">
                            <a:solidFill>
                              <a:schemeClr val="tx1"/>
                            </a:solidFill>
                            <a:latin typeface="Cambria Math" panose="02040503050406030204" pitchFamily="18" charset="0"/>
                            <a:ea typeface="Cambria Math" panose="02040503050406030204" pitchFamily="18" charset="0"/>
                            <a:cs typeface="Times New Roman"/>
                          </a:rPr>
                          <m:t>12</m:t>
                        </m:r>
                        <m:sSup>
                          <m:sSupPr>
                            <m:ctrlPr>
                              <a:rPr lang="en-US" i="1" spc="-5" dirty="0">
                                <a:solidFill>
                                  <a:schemeClr val="tx1"/>
                                </a:solidFill>
                                <a:latin typeface="Cambria Math" panose="02040503050406030204" pitchFamily="18" charset="0"/>
                                <a:ea typeface="Cambria Math" panose="02040503050406030204" pitchFamily="18" charset="0"/>
                                <a:cs typeface="Times New Roman"/>
                              </a:rPr>
                            </m:ctrlPr>
                          </m:sSupPr>
                          <m:e>
                            <m:r>
                              <a:rPr lang="en-US" i="1" spc="-5" dirty="0">
                                <a:solidFill>
                                  <a:schemeClr val="tx1"/>
                                </a:solidFill>
                                <a:latin typeface="Cambria Math" panose="02040503050406030204" pitchFamily="18" charset="0"/>
                                <a:ea typeface="Cambria Math" panose="02040503050406030204" pitchFamily="18" charset="0"/>
                                <a:cs typeface="Times New Roman"/>
                              </a:rPr>
                              <m:t>𝑁</m:t>
                            </m:r>
                          </m:e>
                          <m:sup>
                            <m:r>
                              <a:rPr lang="en-US" i="1" spc="-5" dirty="0">
                                <a:solidFill>
                                  <a:schemeClr val="tx1"/>
                                </a:solidFill>
                                <a:latin typeface="Cambria Math" panose="02040503050406030204" pitchFamily="18" charset="0"/>
                                <a:ea typeface="Cambria Math" panose="02040503050406030204" pitchFamily="18" charset="0"/>
                                <a:cs typeface="Times New Roman"/>
                              </a:rPr>
                              <m:t>2</m:t>
                            </m:r>
                          </m:sup>
                        </m:sSup>
                      </m:den>
                    </m:f>
                  </m:oMath>
                </a14:m>
                <a:endParaRPr lang="en-US" dirty="0">
                  <a:solidFill>
                    <a:schemeClr val="tx1"/>
                  </a:solidFill>
                </a:endParaRPr>
              </a:p>
              <a:p>
                <a:pPr marL="36900" indent="0">
                  <a:lnSpc>
                    <a:spcPct val="100000"/>
                  </a:lnSpc>
                  <a:buNone/>
                </a:pPr>
                <a:endParaRPr lang="en-US" sz="2400" dirty="0">
                  <a:latin typeface="Times New Roman"/>
                  <a:cs typeface="Times New Roman"/>
                </a:endParaRPr>
              </a:p>
            </p:txBody>
          </p:sp>
        </mc:Choice>
        <mc:Fallback xmlns="">
          <p:sp>
            <p:nvSpPr>
              <p:cNvPr id="3" name="Content Placeholder 2">
                <a:extLst>
                  <a:ext uri="{FF2B5EF4-FFF2-40B4-BE49-F238E27FC236}">
                    <a16:creationId xmlns:a16="http://schemas.microsoft.com/office/drawing/2014/main"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10846559" cy="4756245"/>
              </a:xfrm>
              <a:blipFill>
                <a:blip r:embed="rId2"/>
                <a:stretch>
                  <a:fillRect l="-337" t="-897"/>
                </a:stretch>
              </a:blipFill>
            </p:spPr>
            <p:txBody>
              <a:bodyPr/>
              <a:lstStyle/>
              <a:p>
                <a:r>
                  <a:rPr lang="en-US">
                    <a:noFill/>
                  </a:rPr>
                  <a:t> </a:t>
                </a:r>
              </a:p>
            </p:txBody>
          </p:sp>
        </mc:Fallback>
      </mc:AlternateContent>
    </p:spTree>
    <p:extLst>
      <p:ext uri="{BB962C8B-B14F-4D97-AF65-F5344CB8AC3E}">
        <p14:creationId xmlns:p14="http://schemas.microsoft.com/office/powerpoint/2010/main" val="1612338544"/>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7.8 Numerical </a:t>
            </a:r>
            <a:r>
              <a:rPr lang="en-US" sz="3100" dirty="0"/>
              <a:t>Integration </a:t>
            </a:r>
            <a:r>
              <a:rPr lang="en-US" sz="3100" dirty="0" smtClean="0"/>
              <a:t>(8 </a:t>
            </a:r>
            <a:r>
              <a:rPr lang="en-US" sz="3100" dirty="0"/>
              <a:t>of 22)</a:t>
            </a: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2800" dirty="0"/>
              <a:t/>
            </a:r>
            <a:br>
              <a:rPr lang="en-US" sz="2800" dirty="0"/>
            </a:br>
            <a:endParaRPr lang="en-US"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799" y="1371600"/>
                <a:ext cx="10846559" cy="4756245"/>
              </a:xfrm>
            </p:spPr>
            <p:txBody>
              <a:bodyPr>
                <a:noAutofit/>
              </a:bodyPr>
              <a:lstStyle/>
              <a:p>
                <a:pPr marL="36900" indent="0">
                  <a:lnSpc>
                    <a:spcPct val="100000"/>
                  </a:lnSpc>
                  <a:buNone/>
                </a:pPr>
                <a:r>
                  <a:rPr lang="en-US" b="1" u="sng" spc="-170" dirty="0" smtClean="0">
                    <a:solidFill>
                      <a:schemeClr val="tx1"/>
                    </a:solidFill>
                  </a:rPr>
                  <a:t>E</a:t>
                </a:r>
                <a:r>
                  <a:rPr lang="en-US" b="1" u="sng" spc="-30" dirty="0">
                    <a:solidFill>
                      <a:schemeClr val="tx1"/>
                    </a:solidFill>
                  </a:rPr>
                  <a:t>X</a:t>
                </a:r>
                <a:r>
                  <a:rPr lang="en-US" b="1" u="sng" spc="-20" dirty="0">
                    <a:solidFill>
                      <a:schemeClr val="tx1"/>
                    </a:solidFill>
                  </a:rPr>
                  <a:t>AMPL</a:t>
                </a:r>
                <a:r>
                  <a:rPr lang="en-US" b="1" u="sng" spc="-120" dirty="0">
                    <a:solidFill>
                      <a:schemeClr val="tx1"/>
                    </a:solidFill>
                  </a:rPr>
                  <a:t>E</a:t>
                </a:r>
                <a:r>
                  <a:rPr lang="en-US" b="1" spc="-120" dirty="0">
                    <a:solidFill>
                      <a:schemeClr val="tx1"/>
                    </a:solidFill>
                  </a:rPr>
                  <a:t>:</a:t>
                </a:r>
                <a:r>
                  <a:rPr lang="en-US" dirty="0">
                    <a:solidFill>
                      <a:schemeClr val="tx1"/>
                    </a:solidFill>
                  </a:rPr>
                  <a:t> </a:t>
                </a:r>
                <a:r>
                  <a:rPr lang="en-US" b="1" spc="5" dirty="0">
                    <a:solidFill>
                      <a:schemeClr val="tx1"/>
                    </a:solidFill>
                  </a:rPr>
                  <a:t>Checkin</a:t>
                </a:r>
                <a:r>
                  <a:rPr lang="en-US" b="1" spc="15" dirty="0">
                    <a:solidFill>
                      <a:schemeClr val="tx1"/>
                    </a:solidFill>
                  </a:rPr>
                  <a:t>g</a:t>
                </a:r>
                <a:r>
                  <a:rPr lang="en-US" b="1" spc="50" dirty="0">
                    <a:solidFill>
                      <a:schemeClr val="tx1"/>
                    </a:solidFill>
                  </a:rPr>
                  <a:t> </a:t>
                </a:r>
                <a:r>
                  <a:rPr lang="en-US" b="1" spc="5" dirty="0">
                    <a:solidFill>
                      <a:schemeClr val="tx1"/>
                    </a:solidFill>
                  </a:rPr>
                  <a:t>th</a:t>
                </a:r>
                <a:r>
                  <a:rPr lang="en-US" b="1" spc="10" dirty="0">
                    <a:solidFill>
                      <a:schemeClr val="tx1"/>
                    </a:solidFill>
                  </a:rPr>
                  <a:t>e</a:t>
                </a:r>
                <a:r>
                  <a:rPr lang="en-US" b="1" spc="45" dirty="0">
                    <a:solidFill>
                      <a:schemeClr val="tx1"/>
                    </a:solidFill>
                  </a:rPr>
                  <a:t> </a:t>
                </a:r>
                <a:r>
                  <a:rPr lang="en-US" b="1" spc="-55" dirty="0">
                    <a:solidFill>
                      <a:schemeClr val="tx1"/>
                    </a:solidFill>
                  </a:rPr>
                  <a:t>E</a:t>
                </a:r>
                <a:r>
                  <a:rPr lang="en-US" b="1" dirty="0">
                    <a:solidFill>
                      <a:schemeClr val="tx1"/>
                    </a:solidFill>
                  </a:rPr>
                  <a:t>rro</a:t>
                </a:r>
                <a:r>
                  <a:rPr lang="en-US" b="1" spc="5" dirty="0">
                    <a:solidFill>
                      <a:schemeClr val="tx1"/>
                    </a:solidFill>
                  </a:rPr>
                  <a:t>r</a:t>
                </a:r>
                <a:r>
                  <a:rPr lang="en-US" b="1" spc="45" dirty="0">
                    <a:solidFill>
                      <a:schemeClr val="tx1"/>
                    </a:solidFill>
                  </a:rPr>
                  <a:t> </a:t>
                </a:r>
                <a:r>
                  <a:rPr lang="en-US" b="1" spc="-20" dirty="0">
                    <a:solidFill>
                      <a:schemeClr val="tx1"/>
                    </a:solidFill>
                  </a:rPr>
                  <a:t>Boun</a:t>
                </a:r>
                <a:r>
                  <a:rPr lang="en-US" b="1" spc="-10" dirty="0">
                    <a:solidFill>
                      <a:schemeClr val="tx1"/>
                    </a:solidFill>
                  </a:rPr>
                  <a:t>d</a:t>
                </a:r>
                <a:r>
                  <a:rPr lang="en-US" b="1" dirty="0">
                    <a:solidFill>
                      <a:schemeClr val="tx1"/>
                    </a:solidFill>
                  </a:rPr>
                  <a:t> </a:t>
                </a:r>
                <a:r>
                  <a:rPr lang="en-US" spc="-10" dirty="0">
                    <a:solidFill>
                      <a:schemeClr val="tx1"/>
                    </a:solidFill>
                  </a:rPr>
                  <a:t>Conside</a:t>
                </a:r>
                <a:r>
                  <a:rPr lang="en-US" spc="-5" dirty="0">
                    <a:solidFill>
                      <a:schemeClr val="tx1"/>
                    </a:solidFill>
                  </a:rPr>
                  <a:t>r</a:t>
                </a:r>
                <a:r>
                  <a:rPr lang="en-US" dirty="0">
                    <a:solidFill>
                      <a:schemeClr val="tx1"/>
                    </a:solidFill>
                  </a:rPr>
                  <a:t> </a:t>
                </a:r>
                <a:r>
                  <a:rPr lang="en-US" spc="-10" dirty="0">
                    <a:solidFill>
                      <a:schemeClr val="tx1"/>
                    </a:solidFill>
                  </a:rPr>
                  <a:t>th</a:t>
                </a:r>
                <a:r>
                  <a:rPr lang="en-US" spc="-5" dirty="0">
                    <a:solidFill>
                      <a:schemeClr val="tx1"/>
                    </a:solidFill>
                  </a:rPr>
                  <a:t>e i</a:t>
                </a:r>
                <a:r>
                  <a:rPr lang="en-US" spc="-10" dirty="0">
                    <a:solidFill>
                      <a:schemeClr val="tx1"/>
                    </a:solidFill>
                  </a:rPr>
                  <a:t>ntegra</a:t>
                </a:r>
                <a:r>
                  <a:rPr lang="en-US" spc="-5" dirty="0">
                    <a:solidFill>
                      <a:schemeClr val="tx1"/>
                    </a:solidFill>
                  </a:rPr>
                  <a:t>l</a:t>
                </a:r>
                <a:r>
                  <a:rPr lang="en-US" dirty="0">
                    <a:solidFill>
                      <a:schemeClr val="tx1"/>
                    </a:solidFill>
                  </a:rPr>
                  <a:t> </a:t>
                </a:r>
                <a14:m>
                  <m:oMath xmlns:m="http://schemas.openxmlformats.org/officeDocument/2006/math">
                    <m:nary>
                      <m:naryPr>
                        <m:ctrlPr>
                          <a:rPr lang="en-US" i="1" smtClean="0">
                            <a:solidFill>
                              <a:schemeClr val="tx1"/>
                            </a:solidFill>
                            <a:latin typeface="Cambria Math" panose="02040503050406030204" pitchFamily="18" charset="0"/>
                            <a:cs typeface="Times New Roman"/>
                          </a:rPr>
                        </m:ctrlPr>
                      </m:naryPr>
                      <m:sub>
                        <m:r>
                          <m:rPr>
                            <m:brk m:alnAt="23"/>
                          </m:rPr>
                          <a:rPr lang="en-US" b="0" i="1" smtClean="0">
                            <a:solidFill>
                              <a:schemeClr val="tx1"/>
                            </a:solidFill>
                            <a:latin typeface="Cambria Math" panose="02040503050406030204" pitchFamily="18" charset="0"/>
                            <a:cs typeface="Times New Roman"/>
                          </a:rPr>
                          <m:t>1</m:t>
                        </m:r>
                      </m:sub>
                      <m:sup>
                        <m:r>
                          <a:rPr lang="en-US" b="0" i="1" smtClean="0">
                            <a:solidFill>
                              <a:schemeClr val="tx1"/>
                            </a:solidFill>
                            <a:latin typeface="Cambria Math" panose="02040503050406030204" pitchFamily="18" charset="0"/>
                            <a:cs typeface="Times New Roman"/>
                          </a:rPr>
                          <m:t>4</m:t>
                        </m:r>
                      </m:sup>
                      <m:e>
                        <m:rad>
                          <m:radPr>
                            <m:degHide m:val="on"/>
                            <m:ctrlPr>
                              <a:rPr lang="en-US" i="1" smtClean="0">
                                <a:solidFill>
                                  <a:schemeClr val="tx1"/>
                                </a:solidFill>
                                <a:latin typeface="Cambria Math" panose="02040503050406030204" pitchFamily="18" charset="0"/>
                                <a:cs typeface="Times New Roman"/>
                              </a:rPr>
                            </m:ctrlPr>
                          </m:radPr>
                          <m:deg/>
                          <m:e>
                            <m:r>
                              <a:rPr lang="en-US" b="0" i="1" smtClean="0">
                                <a:solidFill>
                                  <a:schemeClr val="tx1"/>
                                </a:solidFill>
                                <a:latin typeface="Cambria Math" panose="02040503050406030204" pitchFamily="18" charset="0"/>
                                <a:cs typeface="Times New Roman"/>
                              </a:rPr>
                              <m:t>𝑥</m:t>
                            </m:r>
                          </m:e>
                        </m:rad>
                      </m:e>
                    </m:nary>
                    <m:r>
                      <a:rPr lang="en-US" b="0" i="1" smtClean="0">
                        <a:solidFill>
                          <a:schemeClr val="tx1"/>
                        </a:solidFill>
                        <a:latin typeface="Cambria Math" panose="02040503050406030204" pitchFamily="18" charset="0"/>
                        <a:cs typeface="Times New Roman"/>
                      </a:rPr>
                      <m:t>𝑑𝑥</m:t>
                    </m:r>
                  </m:oMath>
                </a14:m>
                <a:r>
                  <a:rPr lang="en-US" spc="-5" dirty="0">
                    <a:solidFill>
                      <a:schemeClr val="tx1"/>
                    </a:solidFill>
                  </a:rPr>
                  <a:t>. </a:t>
                </a:r>
                <a:r>
                  <a:rPr lang="en-US" spc="-10" dirty="0">
                    <a:solidFill>
                      <a:schemeClr val="tx1"/>
                    </a:solidFill>
                  </a:rPr>
                  <a:t>We calculat</a:t>
                </a:r>
                <a:r>
                  <a:rPr lang="en-US" spc="-5" dirty="0">
                    <a:solidFill>
                      <a:schemeClr val="tx1"/>
                    </a:solidFill>
                  </a:rPr>
                  <a:t>e </a:t>
                </a:r>
                <a:r>
                  <a:rPr lang="en-US" i="1" spc="-5" dirty="0">
                    <a:solidFill>
                      <a:schemeClr val="tx1"/>
                    </a:solidFill>
                  </a:rPr>
                  <a:t>M</a:t>
                </a:r>
                <a:r>
                  <a:rPr lang="en-US" baseline="-11111" dirty="0">
                    <a:solidFill>
                      <a:schemeClr val="tx1"/>
                    </a:solidFill>
                  </a:rPr>
                  <a:t>6 </a:t>
                </a:r>
                <a:r>
                  <a:rPr lang="en-US" spc="-10" dirty="0">
                    <a:solidFill>
                      <a:schemeClr val="tx1"/>
                    </a:solidFill>
                  </a:rPr>
                  <a:t>an</a:t>
                </a:r>
                <a:r>
                  <a:rPr lang="en-US" spc="-5" dirty="0">
                    <a:solidFill>
                      <a:schemeClr val="tx1"/>
                    </a:solidFill>
                  </a:rPr>
                  <a:t>d</a:t>
                </a:r>
                <a:r>
                  <a:rPr lang="en-US" spc="20" dirty="0">
                    <a:solidFill>
                      <a:schemeClr val="tx1"/>
                    </a:solidFill>
                  </a:rPr>
                  <a:t> </a:t>
                </a:r>
                <a:r>
                  <a:rPr lang="en-US" i="1" spc="-50" dirty="0">
                    <a:solidFill>
                      <a:schemeClr val="tx1"/>
                    </a:solidFill>
                  </a:rPr>
                  <a:t>T</a:t>
                </a:r>
                <a:r>
                  <a:rPr lang="en-US" baseline="-11111" dirty="0">
                    <a:solidFill>
                      <a:schemeClr val="tx1"/>
                    </a:solidFill>
                  </a:rPr>
                  <a:t>6 </a:t>
                </a:r>
                <a:r>
                  <a:rPr lang="en-US" spc="-5" dirty="0">
                    <a:solidFill>
                      <a:schemeClr val="tx1"/>
                    </a:solidFill>
                  </a:rPr>
                  <a:t>for the integral. </a:t>
                </a:r>
                <a:r>
                  <a:rPr lang="en-US" spc="-10" dirty="0">
                    <a:solidFill>
                      <a:schemeClr val="tx1"/>
                    </a:solidFill>
                  </a:rPr>
                  <a:t>Divid</a:t>
                </a:r>
                <a:r>
                  <a:rPr lang="en-US" spc="-5" dirty="0">
                    <a:solidFill>
                      <a:schemeClr val="tx1"/>
                    </a:solidFill>
                  </a:rPr>
                  <a:t>e</a:t>
                </a:r>
                <a:r>
                  <a:rPr lang="en-US" spc="5" dirty="0">
                    <a:solidFill>
                      <a:schemeClr val="tx1"/>
                    </a:solidFill>
                  </a:rPr>
                  <a:t> </a:t>
                </a:r>
                <a:r>
                  <a:rPr lang="en-US" spc="-5" dirty="0">
                    <a:solidFill>
                      <a:schemeClr val="tx1"/>
                    </a:solidFill>
                  </a:rPr>
                  <a:t>[1,</a:t>
                </a:r>
                <a:r>
                  <a:rPr lang="en-US" spc="-85" dirty="0">
                    <a:solidFill>
                      <a:schemeClr val="tx1"/>
                    </a:solidFill>
                  </a:rPr>
                  <a:t> </a:t>
                </a:r>
                <a:r>
                  <a:rPr lang="en-US" spc="-10" dirty="0">
                    <a:solidFill>
                      <a:schemeClr val="tx1"/>
                    </a:solidFill>
                  </a:rPr>
                  <a:t>4</a:t>
                </a:r>
                <a:r>
                  <a:rPr lang="en-US" spc="-5" dirty="0">
                    <a:solidFill>
                      <a:schemeClr val="tx1"/>
                    </a:solidFill>
                  </a:rPr>
                  <a:t>]</a:t>
                </a:r>
                <a:r>
                  <a:rPr lang="en-US" spc="5" dirty="0">
                    <a:solidFill>
                      <a:schemeClr val="tx1"/>
                    </a:solidFill>
                  </a:rPr>
                  <a:t> </a:t>
                </a:r>
                <a:r>
                  <a:rPr lang="en-US" spc="-5" dirty="0">
                    <a:solidFill>
                      <a:schemeClr val="tx1"/>
                    </a:solidFill>
                  </a:rPr>
                  <a:t>into</a:t>
                </a:r>
                <a:r>
                  <a:rPr lang="en-US" spc="5" dirty="0">
                    <a:solidFill>
                      <a:schemeClr val="tx1"/>
                    </a:solidFill>
                  </a:rPr>
                  <a:t> </a:t>
                </a:r>
                <a:r>
                  <a:rPr lang="en-US" spc="-5" dirty="0">
                    <a:solidFill>
                      <a:schemeClr val="tx1"/>
                    </a:solidFill>
                  </a:rPr>
                  <a:t>six</a:t>
                </a:r>
                <a:r>
                  <a:rPr lang="en-US" dirty="0">
                    <a:solidFill>
                      <a:schemeClr val="tx1"/>
                    </a:solidFill>
                  </a:rPr>
                  <a:t> </a:t>
                </a:r>
                <a:r>
                  <a:rPr lang="en-US" spc="-5" dirty="0">
                    <a:solidFill>
                      <a:schemeClr val="tx1"/>
                    </a:solidFill>
                  </a:rPr>
                  <a:t>subintervals</a:t>
                </a:r>
                <a:r>
                  <a:rPr lang="en-US" spc="5" dirty="0">
                    <a:solidFill>
                      <a:schemeClr val="tx1"/>
                    </a:solidFill>
                  </a:rPr>
                  <a:t> </a:t>
                </a:r>
                <a:r>
                  <a:rPr lang="en-US" spc="-10" dirty="0">
                    <a:solidFill>
                      <a:schemeClr val="tx1"/>
                    </a:solidFill>
                  </a:rPr>
                  <a:t>o</a:t>
                </a:r>
                <a:r>
                  <a:rPr lang="en-US" spc="-5" dirty="0">
                    <a:solidFill>
                      <a:schemeClr val="tx1"/>
                    </a:solidFill>
                  </a:rPr>
                  <a:t>f</a:t>
                </a:r>
                <a:r>
                  <a:rPr lang="en-US" spc="5" dirty="0">
                    <a:solidFill>
                      <a:schemeClr val="tx1"/>
                    </a:solidFill>
                  </a:rPr>
                  <a:t> </a:t>
                </a:r>
                <a:r>
                  <a:rPr lang="en-US" spc="-15" dirty="0">
                    <a:solidFill>
                      <a:schemeClr val="tx1"/>
                    </a:solidFill>
                  </a:rPr>
                  <a:t>w</a:t>
                </a:r>
                <a:r>
                  <a:rPr lang="en-US" spc="-5" dirty="0">
                    <a:solidFill>
                      <a:schemeClr val="tx1"/>
                    </a:solidFill>
                  </a:rPr>
                  <a:t>idth </a:t>
                </a:r>
                <a14:m>
                  <m:oMath xmlns:m="http://schemas.openxmlformats.org/officeDocument/2006/math">
                    <m:r>
                      <a:rPr lang="en-US" i="1" spc="-5" smtClean="0">
                        <a:solidFill>
                          <a:schemeClr val="tx1"/>
                        </a:solidFill>
                        <a:latin typeface="Cambria Math" panose="02040503050406030204" pitchFamily="18" charset="0"/>
                        <a:ea typeface="Cambria Math" panose="02040503050406030204" pitchFamily="18" charset="0"/>
                        <a:cs typeface="Times New Roman"/>
                      </a:rPr>
                      <m:t>∆</m:t>
                    </m:r>
                    <m:r>
                      <a:rPr lang="en-US" b="0" i="1" spc="-5" smtClean="0">
                        <a:solidFill>
                          <a:schemeClr val="tx1"/>
                        </a:solidFill>
                        <a:latin typeface="Cambria Math" panose="02040503050406030204" pitchFamily="18" charset="0"/>
                        <a:ea typeface="Cambria Math" panose="02040503050406030204" pitchFamily="18" charset="0"/>
                        <a:cs typeface="Times New Roman"/>
                      </a:rPr>
                      <m:t>𝑥</m:t>
                    </m:r>
                    <m:r>
                      <a:rPr lang="en-US" b="0" i="1" spc="-5" smtClean="0">
                        <a:solidFill>
                          <a:schemeClr val="tx1"/>
                        </a:solidFill>
                        <a:latin typeface="Cambria Math" panose="02040503050406030204" pitchFamily="18" charset="0"/>
                        <a:ea typeface="Cambria Math" panose="02040503050406030204" pitchFamily="18" charset="0"/>
                        <a:cs typeface="Times New Roman"/>
                      </a:rPr>
                      <m:t>=</m:t>
                    </m:r>
                    <m:f>
                      <m:fPr>
                        <m:ctrlPr>
                          <a:rPr lang="en-US" b="0" i="1" spc="-5" smtClean="0">
                            <a:solidFill>
                              <a:schemeClr val="tx1"/>
                            </a:solidFill>
                            <a:latin typeface="Cambria Math" panose="02040503050406030204" pitchFamily="18" charset="0"/>
                            <a:ea typeface="Cambria Math" panose="02040503050406030204" pitchFamily="18" charset="0"/>
                            <a:cs typeface="Times New Roman"/>
                          </a:rPr>
                        </m:ctrlPr>
                      </m:fPr>
                      <m:num>
                        <m:r>
                          <a:rPr lang="en-US" b="0" i="1" spc="-5" smtClean="0">
                            <a:solidFill>
                              <a:schemeClr val="tx1"/>
                            </a:solidFill>
                            <a:latin typeface="Cambria Math" panose="02040503050406030204" pitchFamily="18" charset="0"/>
                            <a:ea typeface="Cambria Math" panose="02040503050406030204" pitchFamily="18" charset="0"/>
                            <a:cs typeface="Times New Roman"/>
                          </a:rPr>
                          <m:t>4 − 1</m:t>
                        </m:r>
                      </m:num>
                      <m:den>
                        <m:r>
                          <a:rPr lang="en-US" b="0" i="1" spc="-5" smtClean="0">
                            <a:solidFill>
                              <a:schemeClr val="tx1"/>
                            </a:solidFill>
                            <a:latin typeface="Cambria Math" panose="02040503050406030204" pitchFamily="18" charset="0"/>
                            <a:ea typeface="Cambria Math" panose="02040503050406030204" pitchFamily="18" charset="0"/>
                            <a:cs typeface="Times New Roman"/>
                          </a:rPr>
                          <m:t>6</m:t>
                        </m:r>
                      </m:den>
                    </m:f>
                    <m:r>
                      <a:rPr lang="en-US" b="0" i="1" spc="-5" smtClean="0">
                        <a:solidFill>
                          <a:schemeClr val="tx1"/>
                        </a:solidFill>
                        <a:latin typeface="Cambria Math" panose="02040503050406030204" pitchFamily="18" charset="0"/>
                        <a:ea typeface="Cambria Math" panose="02040503050406030204" pitchFamily="18" charset="0"/>
                        <a:cs typeface="Times New Roman"/>
                      </a:rPr>
                      <m:t>=</m:t>
                    </m:r>
                    <m:f>
                      <m:fPr>
                        <m:ctrlPr>
                          <a:rPr lang="en-US" b="0" i="1" spc="-5" smtClean="0">
                            <a:solidFill>
                              <a:schemeClr val="tx1"/>
                            </a:solidFill>
                            <a:latin typeface="Cambria Math" panose="02040503050406030204" pitchFamily="18" charset="0"/>
                            <a:ea typeface="Cambria Math" panose="02040503050406030204" pitchFamily="18" charset="0"/>
                            <a:cs typeface="Times New Roman"/>
                          </a:rPr>
                        </m:ctrlPr>
                      </m:fPr>
                      <m:num>
                        <m:r>
                          <a:rPr lang="en-US" b="0" i="1" spc="-5" smtClean="0">
                            <a:solidFill>
                              <a:schemeClr val="tx1"/>
                            </a:solidFill>
                            <a:latin typeface="Cambria Math" panose="02040503050406030204" pitchFamily="18" charset="0"/>
                            <a:ea typeface="Cambria Math" panose="02040503050406030204" pitchFamily="18" charset="0"/>
                            <a:cs typeface="Times New Roman"/>
                          </a:rPr>
                          <m:t>1</m:t>
                        </m:r>
                      </m:num>
                      <m:den>
                        <m:r>
                          <a:rPr lang="en-US" b="0" i="1" spc="-5" smtClean="0">
                            <a:solidFill>
                              <a:schemeClr val="tx1"/>
                            </a:solidFill>
                            <a:latin typeface="Cambria Math" panose="02040503050406030204" pitchFamily="18" charset="0"/>
                            <a:ea typeface="Cambria Math" panose="02040503050406030204" pitchFamily="18" charset="0"/>
                            <a:cs typeface="Times New Roman"/>
                          </a:rPr>
                          <m:t>2</m:t>
                        </m:r>
                      </m:den>
                    </m:f>
                    <m:r>
                      <a:rPr lang="en-US" b="0" i="1" spc="-5" smtClean="0">
                        <a:solidFill>
                          <a:schemeClr val="tx1"/>
                        </a:solidFill>
                        <a:latin typeface="Cambria Math" panose="02040503050406030204" pitchFamily="18" charset="0"/>
                        <a:ea typeface="Cambria Math" panose="02040503050406030204" pitchFamily="18" charset="0"/>
                        <a:cs typeface="Times New Roman"/>
                      </a:rPr>
                      <m:t>.</m:t>
                    </m:r>
                  </m:oMath>
                </a14:m>
                <a:r>
                  <a:rPr lang="en-US" spc="-5" dirty="0">
                    <a:solidFill>
                      <a:schemeClr val="tx1"/>
                    </a:solidFill>
                  </a:rPr>
                  <a:t> Then</a:t>
                </a:r>
              </a:p>
              <a:p>
                <a:pPr marL="12700" indent="0">
                  <a:lnSpc>
                    <a:spcPct val="100000"/>
                  </a:lnSpc>
                  <a:spcBef>
                    <a:spcPts val="330"/>
                  </a:spcBef>
                  <a:buNone/>
                  <a:tabLst>
                    <a:tab pos="223520" algn="l"/>
                  </a:tabLst>
                </a:pPr>
                <a14:m>
                  <m:oMathPara xmlns:m="http://schemas.openxmlformats.org/officeDocument/2006/math">
                    <m:oMathParaPr>
                      <m:jc m:val="centerGroup"/>
                    </m:oMathParaPr>
                    <m:oMath xmlns:m="http://schemas.openxmlformats.org/officeDocument/2006/math">
                      <m:sSub>
                        <m:sSubPr>
                          <m:ctrlPr>
                            <a:rPr lang="en-US" i="1" spc="-5" smtClean="0">
                              <a:solidFill>
                                <a:schemeClr val="tx1"/>
                              </a:solidFill>
                              <a:latin typeface="Cambria Math" panose="02040503050406030204" pitchFamily="18" charset="0"/>
                              <a:cs typeface="Times New Roman"/>
                            </a:rPr>
                          </m:ctrlPr>
                        </m:sSubPr>
                        <m:e>
                          <m:r>
                            <a:rPr lang="en-US" b="0" i="1" spc="-5" smtClean="0">
                              <a:solidFill>
                                <a:schemeClr val="tx1"/>
                              </a:solidFill>
                              <a:latin typeface="Cambria Math" panose="02040503050406030204" pitchFamily="18" charset="0"/>
                              <a:cs typeface="Times New Roman"/>
                            </a:rPr>
                            <m:t>𝑀</m:t>
                          </m:r>
                        </m:e>
                        <m:sub>
                          <m:r>
                            <a:rPr lang="en-US" b="0" i="1" spc="-5" smtClean="0">
                              <a:solidFill>
                                <a:schemeClr val="tx1"/>
                              </a:solidFill>
                              <a:latin typeface="Cambria Math" panose="02040503050406030204" pitchFamily="18" charset="0"/>
                              <a:cs typeface="Times New Roman"/>
                            </a:rPr>
                            <m:t>6</m:t>
                          </m:r>
                        </m:sub>
                      </m:sSub>
                      <m:r>
                        <a:rPr lang="en-US" b="0" i="1" spc="-5" smtClean="0">
                          <a:solidFill>
                            <a:schemeClr val="tx1"/>
                          </a:solidFill>
                          <a:latin typeface="Cambria Math" panose="02040503050406030204" pitchFamily="18" charset="0"/>
                          <a:cs typeface="Times New Roman"/>
                        </a:rPr>
                        <m:t>=</m:t>
                      </m:r>
                      <m:f>
                        <m:fPr>
                          <m:ctrlPr>
                            <a:rPr lang="en-US" b="0" i="1" spc="-5" smtClean="0">
                              <a:solidFill>
                                <a:schemeClr val="tx1"/>
                              </a:solidFill>
                              <a:latin typeface="Cambria Math" panose="02040503050406030204" pitchFamily="18" charset="0"/>
                              <a:cs typeface="Times New Roman"/>
                            </a:rPr>
                          </m:ctrlPr>
                        </m:fPr>
                        <m:num>
                          <m:r>
                            <a:rPr lang="en-US" b="0" i="1" spc="-5" smtClean="0">
                              <a:solidFill>
                                <a:schemeClr val="tx1"/>
                              </a:solidFill>
                              <a:latin typeface="Cambria Math" panose="02040503050406030204" pitchFamily="18" charset="0"/>
                              <a:cs typeface="Times New Roman"/>
                            </a:rPr>
                            <m:t>1</m:t>
                          </m:r>
                        </m:num>
                        <m:den>
                          <m:r>
                            <a:rPr lang="en-US" b="0" i="1" spc="-5" smtClean="0">
                              <a:solidFill>
                                <a:schemeClr val="tx1"/>
                              </a:solidFill>
                              <a:latin typeface="Cambria Math" panose="02040503050406030204" pitchFamily="18" charset="0"/>
                              <a:cs typeface="Times New Roman"/>
                            </a:rPr>
                            <m:t>2</m:t>
                          </m:r>
                        </m:den>
                      </m:f>
                      <m:r>
                        <a:rPr lang="en-US" b="0" i="1" spc="-5" smtClean="0">
                          <a:solidFill>
                            <a:schemeClr val="tx1"/>
                          </a:solidFill>
                          <a:latin typeface="Cambria Math" panose="02040503050406030204" pitchFamily="18" charset="0"/>
                          <a:cs typeface="Times New Roman"/>
                        </a:rPr>
                        <m:t>(</m:t>
                      </m:r>
                      <m:rad>
                        <m:radPr>
                          <m:degHide m:val="on"/>
                          <m:ctrlPr>
                            <a:rPr lang="en-US" b="0" i="1" spc="-5" smtClean="0">
                              <a:solidFill>
                                <a:schemeClr val="tx1"/>
                              </a:solidFill>
                              <a:latin typeface="Cambria Math" panose="02040503050406030204" pitchFamily="18" charset="0"/>
                              <a:cs typeface="Times New Roman"/>
                            </a:rPr>
                          </m:ctrlPr>
                        </m:radPr>
                        <m:deg/>
                        <m:e>
                          <m:r>
                            <a:rPr lang="en-US" b="0" i="1" spc="-5" smtClean="0">
                              <a:solidFill>
                                <a:schemeClr val="tx1"/>
                              </a:solidFill>
                              <a:latin typeface="Cambria Math" panose="02040503050406030204" pitchFamily="18" charset="0"/>
                              <a:cs typeface="Times New Roman"/>
                            </a:rPr>
                            <m:t>1.25</m:t>
                          </m:r>
                        </m:e>
                      </m:rad>
                      <m:r>
                        <a:rPr lang="en-US" b="0" i="1" spc="-5" smtClean="0">
                          <a:solidFill>
                            <a:schemeClr val="tx1"/>
                          </a:solidFill>
                          <a:latin typeface="Cambria Math" panose="02040503050406030204" pitchFamily="18" charset="0"/>
                          <a:cs typeface="Times New Roman"/>
                        </a:rPr>
                        <m:t>+</m:t>
                      </m:r>
                      <m:rad>
                        <m:radPr>
                          <m:degHide m:val="on"/>
                          <m:ctrlPr>
                            <a:rPr lang="en-US" i="1" spc="-5">
                              <a:solidFill>
                                <a:schemeClr val="tx1"/>
                              </a:solidFill>
                              <a:latin typeface="Cambria Math" panose="02040503050406030204" pitchFamily="18" charset="0"/>
                              <a:cs typeface="Times New Roman"/>
                            </a:rPr>
                          </m:ctrlPr>
                        </m:radPr>
                        <m:deg/>
                        <m:e>
                          <m:r>
                            <a:rPr lang="en-US" i="1" spc="-5">
                              <a:solidFill>
                                <a:schemeClr val="tx1"/>
                              </a:solidFill>
                              <a:latin typeface="Cambria Math" panose="02040503050406030204" pitchFamily="18" charset="0"/>
                              <a:cs typeface="Times New Roman"/>
                            </a:rPr>
                            <m:t>1.</m:t>
                          </m:r>
                          <m:r>
                            <a:rPr lang="en-US" b="0" i="1" spc="-5" smtClean="0">
                              <a:solidFill>
                                <a:schemeClr val="tx1"/>
                              </a:solidFill>
                              <a:latin typeface="Cambria Math" panose="02040503050406030204" pitchFamily="18" charset="0"/>
                              <a:cs typeface="Times New Roman"/>
                            </a:rPr>
                            <m:t>7</m:t>
                          </m:r>
                          <m:r>
                            <a:rPr lang="en-US" i="1" spc="-5">
                              <a:solidFill>
                                <a:schemeClr val="tx1"/>
                              </a:solidFill>
                              <a:latin typeface="Cambria Math" panose="02040503050406030204" pitchFamily="18" charset="0"/>
                              <a:cs typeface="Times New Roman"/>
                            </a:rPr>
                            <m:t>5</m:t>
                          </m:r>
                        </m:e>
                      </m:rad>
                      <m:r>
                        <a:rPr lang="en-US" i="1" spc="-5">
                          <a:solidFill>
                            <a:schemeClr val="tx1"/>
                          </a:solidFill>
                          <a:latin typeface="Cambria Math" panose="02040503050406030204" pitchFamily="18" charset="0"/>
                          <a:cs typeface="Times New Roman"/>
                        </a:rPr>
                        <m:t>+</m:t>
                      </m:r>
                      <m:rad>
                        <m:radPr>
                          <m:degHide m:val="on"/>
                          <m:ctrlPr>
                            <a:rPr lang="en-US" i="1" spc="-5">
                              <a:solidFill>
                                <a:schemeClr val="tx1"/>
                              </a:solidFill>
                              <a:latin typeface="Cambria Math" panose="02040503050406030204" pitchFamily="18" charset="0"/>
                              <a:cs typeface="Times New Roman"/>
                            </a:rPr>
                          </m:ctrlPr>
                        </m:radPr>
                        <m:deg/>
                        <m:e>
                          <m:r>
                            <a:rPr lang="en-US" b="0" i="1" spc="-5" smtClean="0">
                              <a:solidFill>
                                <a:schemeClr val="tx1"/>
                              </a:solidFill>
                              <a:latin typeface="Cambria Math" panose="02040503050406030204" pitchFamily="18" charset="0"/>
                              <a:cs typeface="Times New Roman"/>
                            </a:rPr>
                            <m:t>2</m:t>
                          </m:r>
                          <m:r>
                            <a:rPr lang="en-US" i="1" spc="-5">
                              <a:solidFill>
                                <a:schemeClr val="tx1"/>
                              </a:solidFill>
                              <a:latin typeface="Cambria Math" panose="02040503050406030204" pitchFamily="18" charset="0"/>
                              <a:cs typeface="Times New Roman"/>
                            </a:rPr>
                            <m:t>.25</m:t>
                          </m:r>
                        </m:e>
                      </m:rad>
                      <m:r>
                        <a:rPr lang="en-US" i="1" spc="-5">
                          <a:solidFill>
                            <a:schemeClr val="tx1"/>
                          </a:solidFill>
                          <a:latin typeface="Cambria Math" panose="02040503050406030204" pitchFamily="18" charset="0"/>
                          <a:cs typeface="Times New Roman"/>
                        </a:rPr>
                        <m:t>+</m:t>
                      </m:r>
                      <m:rad>
                        <m:radPr>
                          <m:degHide m:val="on"/>
                          <m:ctrlPr>
                            <a:rPr lang="en-US" i="1" spc="-5">
                              <a:solidFill>
                                <a:schemeClr val="tx1"/>
                              </a:solidFill>
                              <a:latin typeface="Cambria Math" panose="02040503050406030204" pitchFamily="18" charset="0"/>
                              <a:cs typeface="Times New Roman"/>
                            </a:rPr>
                          </m:ctrlPr>
                        </m:radPr>
                        <m:deg/>
                        <m:e>
                          <m:r>
                            <a:rPr lang="en-US" b="0" i="1" spc="-5" smtClean="0">
                              <a:solidFill>
                                <a:schemeClr val="tx1"/>
                              </a:solidFill>
                              <a:latin typeface="Cambria Math" panose="02040503050406030204" pitchFamily="18" charset="0"/>
                              <a:cs typeface="Times New Roman"/>
                            </a:rPr>
                            <m:t>2.7</m:t>
                          </m:r>
                          <m:r>
                            <a:rPr lang="en-US" i="1" spc="-5">
                              <a:solidFill>
                                <a:schemeClr val="tx1"/>
                              </a:solidFill>
                              <a:latin typeface="Cambria Math" panose="02040503050406030204" pitchFamily="18" charset="0"/>
                              <a:cs typeface="Times New Roman"/>
                            </a:rPr>
                            <m:t>5</m:t>
                          </m:r>
                        </m:e>
                      </m:rad>
                      <m:r>
                        <a:rPr lang="en-US" i="1" spc="-5">
                          <a:solidFill>
                            <a:schemeClr val="tx1"/>
                          </a:solidFill>
                          <a:latin typeface="Cambria Math" panose="02040503050406030204" pitchFamily="18" charset="0"/>
                          <a:cs typeface="Times New Roman"/>
                        </a:rPr>
                        <m:t>+</m:t>
                      </m:r>
                      <m:rad>
                        <m:radPr>
                          <m:degHide m:val="on"/>
                          <m:ctrlPr>
                            <a:rPr lang="en-US" i="1" spc="-5">
                              <a:solidFill>
                                <a:schemeClr val="tx1"/>
                              </a:solidFill>
                              <a:latin typeface="Cambria Math" panose="02040503050406030204" pitchFamily="18" charset="0"/>
                              <a:cs typeface="Times New Roman"/>
                            </a:rPr>
                          </m:ctrlPr>
                        </m:radPr>
                        <m:deg/>
                        <m:e>
                          <m:r>
                            <a:rPr lang="en-US" b="0" i="1" spc="-5" smtClean="0">
                              <a:solidFill>
                                <a:schemeClr val="tx1"/>
                              </a:solidFill>
                              <a:latin typeface="Cambria Math" panose="02040503050406030204" pitchFamily="18" charset="0"/>
                              <a:cs typeface="Times New Roman"/>
                            </a:rPr>
                            <m:t>3</m:t>
                          </m:r>
                          <m:r>
                            <a:rPr lang="en-US" i="1" spc="-5">
                              <a:solidFill>
                                <a:schemeClr val="tx1"/>
                              </a:solidFill>
                              <a:latin typeface="Cambria Math" panose="02040503050406030204" pitchFamily="18" charset="0"/>
                              <a:cs typeface="Times New Roman"/>
                            </a:rPr>
                            <m:t>.25</m:t>
                          </m:r>
                        </m:e>
                      </m:rad>
                      <m:r>
                        <a:rPr lang="en-US" i="1" spc="-5">
                          <a:solidFill>
                            <a:schemeClr val="tx1"/>
                          </a:solidFill>
                          <a:latin typeface="Cambria Math" panose="02040503050406030204" pitchFamily="18" charset="0"/>
                          <a:cs typeface="Times New Roman"/>
                        </a:rPr>
                        <m:t>+</m:t>
                      </m:r>
                      <m:rad>
                        <m:radPr>
                          <m:degHide m:val="on"/>
                          <m:ctrlPr>
                            <a:rPr lang="en-US" i="1" spc="-5">
                              <a:solidFill>
                                <a:schemeClr val="tx1"/>
                              </a:solidFill>
                              <a:latin typeface="Cambria Math" panose="02040503050406030204" pitchFamily="18" charset="0"/>
                              <a:cs typeface="Times New Roman"/>
                            </a:rPr>
                          </m:ctrlPr>
                        </m:radPr>
                        <m:deg/>
                        <m:e>
                          <m:r>
                            <a:rPr lang="en-US" b="0" i="1" spc="-5" smtClean="0">
                              <a:solidFill>
                                <a:schemeClr val="tx1"/>
                              </a:solidFill>
                              <a:latin typeface="Cambria Math" panose="02040503050406030204" pitchFamily="18" charset="0"/>
                              <a:cs typeface="Times New Roman"/>
                            </a:rPr>
                            <m:t>3.7</m:t>
                          </m:r>
                          <m:r>
                            <a:rPr lang="en-US" i="1" spc="-5">
                              <a:solidFill>
                                <a:schemeClr val="tx1"/>
                              </a:solidFill>
                              <a:latin typeface="Cambria Math" panose="02040503050406030204" pitchFamily="18" charset="0"/>
                              <a:cs typeface="Times New Roman"/>
                            </a:rPr>
                            <m:t>5</m:t>
                          </m:r>
                        </m:e>
                      </m:rad>
                      <m:r>
                        <a:rPr lang="en-US" b="0" i="1" spc="-5" smtClean="0">
                          <a:solidFill>
                            <a:schemeClr val="tx1"/>
                          </a:solidFill>
                          <a:latin typeface="Cambria Math" panose="02040503050406030204" pitchFamily="18" charset="0"/>
                          <a:cs typeface="Times New Roman"/>
                        </a:rPr>
                        <m:t>)</m:t>
                      </m:r>
                      <m:r>
                        <a:rPr lang="en-US" b="0" i="1" spc="-5" smtClean="0">
                          <a:solidFill>
                            <a:schemeClr val="tx1"/>
                          </a:solidFill>
                          <a:latin typeface="Cambria Math" panose="02040503050406030204" pitchFamily="18" charset="0"/>
                          <a:ea typeface="Cambria Math" panose="02040503050406030204" pitchFamily="18" charset="0"/>
                          <a:cs typeface="Times New Roman"/>
                        </a:rPr>
                        <m:t>≈</m:t>
                      </m:r>
                      <m:r>
                        <m:rPr>
                          <m:nor/>
                        </m:rPr>
                        <a:rPr lang="en-US" spc="-10" dirty="0">
                          <a:solidFill>
                            <a:schemeClr val="tx1"/>
                          </a:solidFill>
                        </a:rPr>
                        <m:t>4.669245</m:t>
                      </m:r>
                    </m:oMath>
                  </m:oMathPara>
                </a14:m>
                <a:endParaRPr lang="en-US" spc="-5" dirty="0">
                  <a:solidFill>
                    <a:schemeClr val="tx1"/>
                  </a:solidFill>
                </a:endParaRPr>
              </a:p>
              <a:p>
                <a:pPr marL="12700" indent="0">
                  <a:lnSpc>
                    <a:spcPct val="100000"/>
                  </a:lnSpc>
                  <a:spcBef>
                    <a:spcPts val="330"/>
                  </a:spcBef>
                  <a:buNone/>
                  <a:tabLst>
                    <a:tab pos="223520" algn="l"/>
                  </a:tabLst>
                </a:pPr>
                <a14:m>
                  <m:oMathPara xmlns:m="http://schemas.openxmlformats.org/officeDocument/2006/math">
                    <m:oMathParaPr>
                      <m:jc m:val="centerGroup"/>
                    </m:oMathParaPr>
                    <m:oMath xmlns:m="http://schemas.openxmlformats.org/officeDocument/2006/math">
                      <m:sSub>
                        <m:sSubPr>
                          <m:ctrlPr>
                            <a:rPr lang="en-US" i="1" spc="-5" smtClean="0">
                              <a:solidFill>
                                <a:schemeClr val="tx1"/>
                              </a:solidFill>
                              <a:latin typeface="Cambria Math" panose="02040503050406030204" pitchFamily="18" charset="0"/>
                              <a:cs typeface="Times New Roman"/>
                            </a:rPr>
                          </m:ctrlPr>
                        </m:sSubPr>
                        <m:e>
                          <m:r>
                            <a:rPr lang="en-US" b="0" i="1" spc="-5" smtClean="0">
                              <a:solidFill>
                                <a:schemeClr val="tx1"/>
                              </a:solidFill>
                              <a:latin typeface="Cambria Math" panose="02040503050406030204" pitchFamily="18" charset="0"/>
                              <a:cs typeface="Times New Roman"/>
                            </a:rPr>
                            <m:t>𝑇</m:t>
                          </m:r>
                        </m:e>
                        <m:sub>
                          <m:r>
                            <a:rPr lang="en-US" b="0" i="1" spc="-5" smtClean="0">
                              <a:solidFill>
                                <a:schemeClr val="tx1"/>
                              </a:solidFill>
                              <a:latin typeface="Cambria Math" panose="02040503050406030204" pitchFamily="18" charset="0"/>
                              <a:cs typeface="Times New Roman"/>
                            </a:rPr>
                            <m:t>6</m:t>
                          </m:r>
                        </m:sub>
                      </m:sSub>
                      <m:r>
                        <a:rPr lang="en-US" b="0" i="1" spc="-5" smtClean="0">
                          <a:solidFill>
                            <a:schemeClr val="tx1"/>
                          </a:solidFill>
                          <a:latin typeface="Cambria Math" panose="02040503050406030204" pitchFamily="18" charset="0"/>
                          <a:cs typeface="Times New Roman"/>
                        </a:rPr>
                        <m:t>=</m:t>
                      </m:r>
                      <m:f>
                        <m:fPr>
                          <m:ctrlPr>
                            <a:rPr lang="en-US" b="0" i="1" spc="-5" smtClean="0">
                              <a:solidFill>
                                <a:schemeClr val="tx1"/>
                              </a:solidFill>
                              <a:latin typeface="Cambria Math" panose="02040503050406030204" pitchFamily="18" charset="0"/>
                              <a:cs typeface="Times New Roman"/>
                            </a:rPr>
                          </m:ctrlPr>
                        </m:fPr>
                        <m:num>
                          <m:r>
                            <a:rPr lang="en-US" b="0" i="1" spc="-5" smtClean="0">
                              <a:solidFill>
                                <a:schemeClr val="tx1"/>
                              </a:solidFill>
                              <a:latin typeface="Cambria Math" panose="02040503050406030204" pitchFamily="18" charset="0"/>
                              <a:cs typeface="Times New Roman"/>
                            </a:rPr>
                            <m:t>1</m:t>
                          </m:r>
                        </m:num>
                        <m:den>
                          <m:r>
                            <a:rPr lang="en-US" b="0" i="1" spc="-5" smtClean="0">
                              <a:solidFill>
                                <a:schemeClr val="tx1"/>
                              </a:solidFill>
                              <a:latin typeface="Cambria Math" panose="02040503050406030204" pitchFamily="18" charset="0"/>
                              <a:cs typeface="Times New Roman"/>
                            </a:rPr>
                            <m:t>2</m:t>
                          </m:r>
                        </m:den>
                      </m:f>
                      <m:f>
                        <m:fPr>
                          <m:ctrlPr>
                            <a:rPr lang="en-US" b="0" i="1" spc="-5" smtClean="0">
                              <a:solidFill>
                                <a:schemeClr val="tx1"/>
                              </a:solidFill>
                              <a:latin typeface="Cambria Math" panose="02040503050406030204" pitchFamily="18" charset="0"/>
                              <a:cs typeface="Times New Roman"/>
                            </a:rPr>
                          </m:ctrlPr>
                        </m:fPr>
                        <m:num>
                          <m:r>
                            <a:rPr lang="en-US" b="0" i="1" spc="-5" smtClean="0">
                              <a:solidFill>
                                <a:schemeClr val="tx1"/>
                              </a:solidFill>
                              <a:latin typeface="Cambria Math" panose="02040503050406030204" pitchFamily="18" charset="0"/>
                              <a:cs typeface="Times New Roman"/>
                            </a:rPr>
                            <m:t>1</m:t>
                          </m:r>
                        </m:num>
                        <m:den>
                          <m:r>
                            <a:rPr lang="en-US" b="0" i="1" spc="-5" smtClean="0">
                              <a:solidFill>
                                <a:schemeClr val="tx1"/>
                              </a:solidFill>
                              <a:latin typeface="Cambria Math" panose="02040503050406030204" pitchFamily="18" charset="0"/>
                              <a:cs typeface="Times New Roman"/>
                            </a:rPr>
                            <m:t>2</m:t>
                          </m:r>
                        </m:den>
                      </m:f>
                      <m:r>
                        <a:rPr lang="en-US" b="0" i="1" spc="-5" smtClean="0">
                          <a:solidFill>
                            <a:schemeClr val="tx1"/>
                          </a:solidFill>
                          <a:latin typeface="Cambria Math" panose="02040503050406030204" pitchFamily="18" charset="0"/>
                          <a:cs typeface="Times New Roman"/>
                        </a:rPr>
                        <m:t>(</m:t>
                      </m:r>
                      <m:rad>
                        <m:radPr>
                          <m:degHide m:val="on"/>
                          <m:ctrlPr>
                            <a:rPr lang="en-US" i="1" spc="-5">
                              <a:solidFill>
                                <a:schemeClr val="tx1"/>
                              </a:solidFill>
                              <a:latin typeface="Cambria Math" panose="02040503050406030204" pitchFamily="18" charset="0"/>
                              <a:cs typeface="Times New Roman"/>
                            </a:rPr>
                          </m:ctrlPr>
                        </m:radPr>
                        <m:deg/>
                        <m:e>
                          <m:r>
                            <a:rPr lang="en-US" i="1" spc="-5">
                              <a:solidFill>
                                <a:schemeClr val="tx1"/>
                              </a:solidFill>
                              <a:latin typeface="Cambria Math" panose="02040503050406030204" pitchFamily="18" charset="0"/>
                              <a:cs typeface="Times New Roman"/>
                            </a:rPr>
                            <m:t>1</m:t>
                          </m:r>
                        </m:e>
                      </m:rad>
                      <m:r>
                        <a:rPr lang="en-US" b="0" i="0" spc="-5" smtClean="0">
                          <a:solidFill>
                            <a:schemeClr val="tx1"/>
                          </a:solidFill>
                          <a:latin typeface="Cambria Math" panose="02040503050406030204" pitchFamily="18" charset="0"/>
                          <a:cs typeface="Times New Roman"/>
                        </a:rPr>
                        <m:t>+2</m:t>
                      </m:r>
                      <m:rad>
                        <m:radPr>
                          <m:degHide m:val="on"/>
                          <m:ctrlPr>
                            <a:rPr lang="en-US" i="1" spc="-5">
                              <a:solidFill>
                                <a:schemeClr val="tx1"/>
                              </a:solidFill>
                              <a:latin typeface="Cambria Math" panose="02040503050406030204" pitchFamily="18" charset="0"/>
                              <a:cs typeface="Times New Roman"/>
                            </a:rPr>
                          </m:ctrlPr>
                        </m:radPr>
                        <m:deg/>
                        <m:e>
                          <m:r>
                            <a:rPr lang="en-US" i="1" spc="-5">
                              <a:solidFill>
                                <a:schemeClr val="tx1"/>
                              </a:solidFill>
                              <a:latin typeface="Cambria Math" panose="02040503050406030204" pitchFamily="18" charset="0"/>
                              <a:cs typeface="Times New Roman"/>
                            </a:rPr>
                            <m:t>1.5</m:t>
                          </m:r>
                        </m:e>
                      </m:rad>
                      <m:r>
                        <a:rPr lang="en-US" b="0" i="1" spc="-5" smtClean="0">
                          <a:solidFill>
                            <a:schemeClr val="tx1"/>
                          </a:solidFill>
                          <a:latin typeface="Cambria Math" panose="02040503050406030204" pitchFamily="18" charset="0"/>
                          <a:cs typeface="Times New Roman"/>
                        </a:rPr>
                        <m:t>+2</m:t>
                      </m:r>
                      <m:rad>
                        <m:radPr>
                          <m:degHide m:val="on"/>
                          <m:ctrlPr>
                            <a:rPr lang="en-US" i="1" spc="-5">
                              <a:solidFill>
                                <a:schemeClr val="tx1"/>
                              </a:solidFill>
                              <a:latin typeface="Cambria Math" panose="02040503050406030204" pitchFamily="18" charset="0"/>
                              <a:cs typeface="Times New Roman"/>
                            </a:rPr>
                          </m:ctrlPr>
                        </m:radPr>
                        <m:deg/>
                        <m:e>
                          <m:r>
                            <a:rPr lang="en-US" b="0" i="1" spc="-5" smtClean="0">
                              <a:solidFill>
                                <a:schemeClr val="tx1"/>
                              </a:solidFill>
                              <a:latin typeface="Cambria Math" panose="02040503050406030204" pitchFamily="18" charset="0"/>
                              <a:cs typeface="Times New Roman"/>
                            </a:rPr>
                            <m:t>2</m:t>
                          </m:r>
                        </m:e>
                      </m:rad>
                      <m:r>
                        <a:rPr lang="en-US" b="0" i="1" spc="-5" smtClean="0">
                          <a:solidFill>
                            <a:schemeClr val="tx1"/>
                          </a:solidFill>
                          <a:latin typeface="Cambria Math" panose="02040503050406030204" pitchFamily="18" charset="0"/>
                          <a:cs typeface="Times New Roman"/>
                        </a:rPr>
                        <m:t>+2</m:t>
                      </m:r>
                      <m:rad>
                        <m:radPr>
                          <m:degHide m:val="on"/>
                          <m:ctrlPr>
                            <a:rPr lang="en-US" i="1" spc="-5">
                              <a:solidFill>
                                <a:schemeClr val="tx1"/>
                              </a:solidFill>
                              <a:latin typeface="Cambria Math" panose="02040503050406030204" pitchFamily="18" charset="0"/>
                              <a:cs typeface="Times New Roman"/>
                            </a:rPr>
                          </m:ctrlPr>
                        </m:radPr>
                        <m:deg/>
                        <m:e>
                          <m:r>
                            <a:rPr lang="en-US" b="0" i="1" spc="-5" smtClean="0">
                              <a:solidFill>
                                <a:schemeClr val="tx1"/>
                              </a:solidFill>
                              <a:latin typeface="Cambria Math" panose="02040503050406030204" pitchFamily="18" charset="0"/>
                              <a:cs typeface="Times New Roman"/>
                            </a:rPr>
                            <m:t>2.</m:t>
                          </m:r>
                        </m:e>
                      </m:rad>
                      <m:r>
                        <a:rPr lang="en-US" b="0" i="1" spc="-5" smtClean="0">
                          <a:solidFill>
                            <a:schemeClr val="tx1"/>
                          </a:solidFill>
                          <a:latin typeface="Cambria Math" panose="02040503050406030204" pitchFamily="18" charset="0"/>
                          <a:cs typeface="Times New Roman"/>
                        </a:rPr>
                        <m:t>5+2</m:t>
                      </m:r>
                      <m:rad>
                        <m:radPr>
                          <m:degHide m:val="on"/>
                          <m:ctrlPr>
                            <a:rPr lang="en-US" i="1" spc="-5">
                              <a:solidFill>
                                <a:schemeClr val="tx1"/>
                              </a:solidFill>
                              <a:latin typeface="Cambria Math" panose="02040503050406030204" pitchFamily="18" charset="0"/>
                              <a:cs typeface="Times New Roman"/>
                            </a:rPr>
                          </m:ctrlPr>
                        </m:radPr>
                        <m:deg/>
                        <m:e>
                          <m:r>
                            <a:rPr lang="en-US" b="0" i="1" spc="-5" smtClean="0">
                              <a:solidFill>
                                <a:schemeClr val="tx1"/>
                              </a:solidFill>
                              <a:latin typeface="Cambria Math" panose="02040503050406030204" pitchFamily="18" charset="0"/>
                              <a:cs typeface="Times New Roman"/>
                            </a:rPr>
                            <m:t>3</m:t>
                          </m:r>
                        </m:e>
                      </m:rad>
                      <m:r>
                        <a:rPr lang="en-US" b="0" i="1" spc="-5" smtClean="0">
                          <a:solidFill>
                            <a:schemeClr val="tx1"/>
                          </a:solidFill>
                          <a:latin typeface="Cambria Math" panose="02040503050406030204" pitchFamily="18" charset="0"/>
                          <a:cs typeface="Times New Roman"/>
                        </a:rPr>
                        <m:t>+2</m:t>
                      </m:r>
                      <m:rad>
                        <m:radPr>
                          <m:degHide m:val="on"/>
                          <m:ctrlPr>
                            <a:rPr lang="en-US" i="1" spc="-5" dirty="0" smtClean="0">
                              <a:solidFill>
                                <a:schemeClr val="tx1"/>
                              </a:solidFill>
                              <a:latin typeface="Cambria Math" panose="02040503050406030204" pitchFamily="18" charset="0"/>
                              <a:cs typeface="Times New Roman"/>
                            </a:rPr>
                          </m:ctrlPr>
                        </m:radPr>
                        <m:deg/>
                        <m:e>
                          <m:r>
                            <a:rPr lang="en-US" b="0" i="1" spc="-5" dirty="0" smtClean="0">
                              <a:solidFill>
                                <a:schemeClr val="tx1"/>
                              </a:solidFill>
                              <a:latin typeface="Cambria Math" panose="02040503050406030204" pitchFamily="18" charset="0"/>
                              <a:cs typeface="Times New Roman"/>
                            </a:rPr>
                            <m:t>3.5</m:t>
                          </m:r>
                        </m:e>
                      </m:rad>
                      <m:r>
                        <a:rPr lang="en-US" b="0" i="1" spc="-5" dirty="0" smtClean="0">
                          <a:solidFill>
                            <a:schemeClr val="tx1"/>
                          </a:solidFill>
                          <a:latin typeface="Cambria Math" panose="02040503050406030204" pitchFamily="18" charset="0"/>
                          <a:cs typeface="Times New Roman"/>
                        </a:rPr>
                        <m:t>+</m:t>
                      </m:r>
                      <m:rad>
                        <m:radPr>
                          <m:degHide m:val="on"/>
                          <m:ctrlPr>
                            <a:rPr lang="en-US" b="0" i="1" spc="-5" dirty="0" smtClean="0">
                              <a:solidFill>
                                <a:schemeClr val="tx1"/>
                              </a:solidFill>
                              <a:latin typeface="Cambria Math" panose="02040503050406030204" pitchFamily="18" charset="0"/>
                              <a:cs typeface="Times New Roman"/>
                            </a:rPr>
                          </m:ctrlPr>
                        </m:radPr>
                        <m:deg/>
                        <m:e>
                          <m:r>
                            <a:rPr lang="en-US" b="0" i="1" spc="-5" dirty="0" smtClean="0">
                              <a:solidFill>
                                <a:schemeClr val="tx1"/>
                              </a:solidFill>
                              <a:latin typeface="Cambria Math" panose="02040503050406030204" pitchFamily="18" charset="0"/>
                              <a:cs typeface="Times New Roman"/>
                            </a:rPr>
                            <m:t>4</m:t>
                          </m:r>
                        </m:e>
                      </m:rad>
                      <m:r>
                        <a:rPr lang="en-US" b="0" i="1" spc="-5" dirty="0" smtClean="0">
                          <a:solidFill>
                            <a:schemeClr val="tx1"/>
                          </a:solidFill>
                          <a:latin typeface="Cambria Math" panose="02040503050406030204" pitchFamily="18" charset="0"/>
                          <a:cs typeface="Times New Roman"/>
                        </a:rPr>
                        <m:t>)</m:t>
                      </m:r>
                      <m:r>
                        <a:rPr lang="en-US" b="0" i="1" spc="-5" dirty="0" smtClean="0">
                          <a:solidFill>
                            <a:schemeClr val="tx1"/>
                          </a:solidFill>
                          <a:latin typeface="Cambria Math" panose="02040503050406030204" pitchFamily="18" charset="0"/>
                          <a:ea typeface="Cambria Math" panose="02040503050406030204" pitchFamily="18" charset="0"/>
                          <a:cs typeface="Times New Roman"/>
                        </a:rPr>
                        <m:t>≈</m:t>
                      </m:r>
                      <m:r>
                        <m:rPr>
                          <m:nor/>
                        </m:rPr>
                        <a:rPr lang="en-US" spc="-10" dirty="0">
                          <a:solidFill>
                            <a:schemeClr val="tx1"/>
                          </a:solidFill>
                        </a:rPr>
                        <m:t>4.661488</m:t>
                      </m:r>
                    </m:oMath>
                  </m:oMathPara>
                </a14:m>
                <a:endParaRPr lang="en-US" spc="-5" dirty="0">
                  <a:solidFill>
                    <a:schemeClr val="tx1"/>
                  </a:solidFill>
                </a:endParaRPr>
              </a:p>
              <a:p>
                <a:pPr marL="12700" indent="0">
                  <a:lnSpc>
                    <a:spcPct val="100000"/>
                  </a:lnSpc>
                  <a:spcBef>
                    <a:spcPts val="330"/>
                  </a:spcBef>
                  <a:buNone/>
                  <a:tabLst>
                    <a:tab pos="223520" algn="l"/>
                  </a:tabLst>
                </a:pPr>
                <a:r>
                  <a:rPr lang="en-US" spc="-5" dirty="0">
                    <a:solidFill>
                      <a:schemeClr val="tx1"/>
                    </a:solidFill>
                  </a:rPr>
                  <a:t>We now find the </a:t>
                </a:r>
                <a:r>
                  <a:rPr lang="en-US" spc="-10" dirty="0">
                    <a:solidFill>
                      <a:schemeClr val="tx1"/>
                    </a:solidFill>
                  </a:rPr>
                  <a:t>Erro</a:t>
                </a:r>
                <a:r>
                  <a:rPr lang="en-US" spc="-5" dirty="0">
                    <a:solidFill>
                      <a:schemeClr val="tx1"/>
                    </a:solidFill>
                  </a:rPr>
                  <a:t>r </a:t>
                </a:r>
                <a:r>
                  <a:rPr lang="en-US" spc="-10" dirty="0">
                    <a:solidFill>
                      <a:schemeClr val="tx1"/>
                    </a:solidFill>
                  </a:rPr>
                  <a:t>Bounds: </a:t>
                </a:r>
                <a14:m>
                  <m:oMath xmlns:m="http://schemas.openxmlformats.org/officeDocument/2006/math">
                    <m:r>
                      <a:rPr lang="en-US" b="0" i="0" spc="-10" smtClean="0">
                        <a:solidFill>
                          <a:schemeClr val="tx1"/>
                        </a:solidFill>
                        <a:latin typeface="Cambria Math" panose="02040503050406030204" pitchFamily="18" charset="0"/>
                        <a:cs typeface="Times New Roman"/>
                      </a:rPr>
                      <m:t>|</m:t>
                    </m:r>
                    <m:sSup>
                      <m:sSupPr>
                        <m:ctrlPr>
                          <a:rPr lang="en-US" b="0" i="1" spc="-10" smtClean="0">
                            <a:solidFill>
                              <a:schemeClr val="tx1"/>
                            </a:solidFill>
                            <a:latin typeface="Cambria Math" panose="02040503050406030204" pitchFamily="18" charset="0"/>
                            <a:cs typeface="Times New Roman"/>
                          </a:rPr>
                        </m:ctrlPr>
                      </m:sSupPr>
                      <m:e>
                        <m:r>
                          <a:rPr lang="en-US" b="0" i="1" spc="-10" smtClean="0">
                            <a:solidFill>
                              <a:schemeClr val="tx1"/>
                            </a:solidFill>
                            <a:latin typeface="Cambria Math" panose="02040503050406030204" pitchFamily="18" charset="0"/>
                            <a:cs typeface="Times New Roman"/>
                          </a:rPr>
                          <m:t>𝑓</m:t>
                        </m:r>
                      </m:e>
                      <m:sup>
                        <m:r>
                          <a:rPr lang="en-US" b="0" i="1" spc="-10" smtClean="0">
                            <a:solidFill>
                              <a:schemeClr val="tx1"/>
                            </a:solidFill>
                            <a:latin typeface="Cambria Math" panose="02040503050406030204" pitchFamily="18" charset="0"/>
                            <a:cs typeface="Times New Roman"/>
                          </a:rPr>
                          <m:t>′′</m:t>
                        </m:r>
                      </m:sup>
                    </m:sSup>
                    <m:d>
                      <m:dPr>
                        <m:ctrlPr>
                          <a:rPr lang="en-US" b="0" i="1" spc="-10" smtClean="0">
                            <a:solidFill>
                              <a:schemeClr val="tx1"/>
                            </a:solidFill>
                            <a:latin typeface="Cambria Math" panose="02040503050406030204" pitchFamily="18" charset="0"/>
                            <a:cs typeface="Times New Roman"/>
                          </a:rPr>
                        </m:ctrlPr>
                      </m:dPr>
                      <m:e>
                        <m:r>
                          <a:rPr lang="en-US" b="0" i="1" spc="-10" smtClean="0">
                            <a:solidFill>
                              <a:schemeClr val="tx1"/>
                            </a:solidFill>
                            <a:latin typeface="Cambria Math" panose="02040503050406030204" pitchFamily="18" charset="0"/>
                            <a:cs typeface="Times New Roman"/>
                          </a:rPr>
                          <m:t>𝑥</m:t>
                        </m:r>
                      </m:e>
                    </m:d>
                    <m:r>
                      <a:rPr lang="en-US" b="0" i="1" spc="-10" smtClean="0">
                        <a:solidFill>
                          <a:schemeClr val="tx1"/>
                        </a:solidFill>
                        <a:latin typeface="Cambria Math" panose="02040503050406030204" pitchFamily="18" charset="0"/>
                        <a:cs typeface="Times New Roman"/>
                      </a:rPr>
                      <m:t>|=</m:t>
                    </m:r>
                    <m:f>
                      <m:fPr>
                        <m:ctrlPr>
                          <a:rPr lang="en-US" b="0" i="1" spc="-10" smtClean="0">
                            <a:solidFill>
                              <a:schemeClr val="tx1"/>
                            </a:solidFill>
                            <a:latin typeface="Cambria Math" panose="02040503050406030204" pitchFamily="18" charset="0"/>
                            <a:cs typeface="Times New Roman"/>
                          </a:rPr>
                        </m:ctrlPr>
                      </m:fPr>
                      <m:num>
                        <m:r>
                          <a:rPr lang="en-US" b="0" i="1" spc="-10" smtClean="0">
                            <a:solidFill>
                              <a:schemeClr val="tx1"/>
                            </a:solidFill>
                            <a:latin typeface="Cambria Math" panose="02040503050406030204" pitchFamily="18" charset="0"/>
                            <a:cs typeface="Times New Roman"/>
                          </a:rPr>
                          <m:t>1</m:t>
                        </m:r>
                      </m:num>
                      <m:den>
                        <m:r>
                          <a:rPr lang="en-US" b="0" i="1" spc="-10" smtClean="0">
                            <a:solidFill>
                              <a:schemeClr val="tx1"/>
                            </a:solidFill>
                            <a:latin typeface="Cambria Math" panose="02040503050406030204" pitchFamily="18" charset="0"/>
                            <a:cs typeface="Times New Roman"/>
                          </a:rPr>
                          <m:t>4</m:t>
                        </m:r>
                      </m:den>
                    </m:f>
                    <m:sSup>
                      <m:sSupPr>
                        <m:ctrlPr>
                          <a:rPr lang="en-US" b="0" i="1" spc="-10" smtClean="0">
                            <a:solidFill>
                              <a:schemeClr val="tx1"/>
                            </a:solidFill>
                            <a:latin typeface="Cambria Math" panose="02040503050406030204" pitchFamily="18" charset="0"/>
                            <a:cs typeface="Times New Roman"/>
                          </a:rPr>
                        </m:ctrlPr>
                      </m:sSupPr>
                      <m:e>
                        <m:r>
                          <a:rPr lang="en-US" b="0" i="1" spc="-10" smtClean="0">
                            <a:solidFill>
                              <a:schemeClr val="tx1"/>
                            </a:solidFill>
                            <a:latin typeface="Cambria Math" panose="02040503050406030204" pitchFamily="18" charset="0"/>
                            <a:cs typeface="Times New Roman"/>
                          </a:rPr>
                          <m:t>𝑥</m:t>
                        </m:r>
                      </m:e>
                      <m:sup>
                        <m:r>
                          <a:rPr lang="en-US" b="0" i="1" spc="-10" smtClean="0">
                            <a:solidFill>
                              <a:schemeClr val="tx1"/>
                            </a:solidFill>
                            <a:latin typeface="Cambria Math" panose="02040503050406030204" pitchFamily="18" charset="0"/>
                            <a:cs typeface="Times New Roman"/>
                          </a:rPr>
                          <m:t>−</m:t>
                        </m:r>
                        <m:f>
                          <m:fPr>
                            <m:type m:val="skw"/>
                            <m:ctrlPr>
                              <a:rPr lang="en-US" b="0" i="1" spc="-10" smtClean="0">
                                <a:solidFill>
                                  <a:schemeClr val="tx1"/>
                                </a:solidFill>
                                <a:latin typeface="Cambria Math" panose="02040503050406030204" pitchFamily="18" charset="0"/>
                                <a:cs typeface="Times New Roman"/>
                              </a:rPr>
                            </m:ctrlPr>
                          </m:fPr>
                          <m:num>
                            <m:r>
                              <a:rPr lang="en-US" b="0" i="1" spc="-10" smtClean="0">
                                <a:solidFill>
                                  <a:schemeClr val="tx1"/>
                                </a:solidFill>
                                <a:latin typeface="Cambria Math" panose="02040503050406030204" pitchFamily="18" charset="0"/>
                                <a:cs typeface="Times New Roman"/>
                              </a:rPr>
                              <m:t>3</m:t>
                            </m:r>
                          </m:num>
                          <m:den>
                            <m:r>
                              <a:rPr lang="en-US" b="0" i="1" spc="-10" smtClean="0">
                                <a:solidFill>
                                  <a:schemeClr val="tx1"/>
                                </a:solidFill>
                                <a:latin typeface="Cambria Math" panose="02040503050406030204" pitchFamily="18" charset="0"/>
                                <a:cs typeface="Times New Roman"/>
                              </a:rPr>
                              <m:t>2</m:t>
                            </m:r>
                          </m:den>
                        </m:f>
                      </m:sup>
                    </m:sSup>
                    <m:r>
                      <a:rPr lang="en-US" b="0" i="1" spc="-10" smtClean="0">
                        <a:solidFill>
                          <a:schemeClr val="tx1"/>
                        </a:solidFill>
                        <a:latin typeface="Cambria Math" panose="02040503050406030204" pitchFamily="18" charset="0"/>
                        <a:cs typeface="Times New Roman"/>
                      </a:rPr>
                      <m:t> </m:t>
                    </m:r>
                  </m:oMath>
                </a14:m>
                <a:r>
                  <a:rPr lang="en-US" dirty="0">
                    <a:solidFill>
                      <a:schemeClr val="tx1"/>
                    </a:solidFill>
                  </a:rPr>
                  <a:t>is decreasing on [1, 4], so its maximum occurs at </a:t>
                </a:r>
                <a:r>
                  <a:rPr lang="en-US" i="1" dirty="0">
                    <a:solidFill>
                      <a:schemeClr val="tx1"/>
                    </a:solidFill>
                  </a:rPr>
                  <a:t>x</a:t>
                </a:r>
                <a:r>
                  <a:rPr lang="en-US" dirty="0">
                    <a:solidFill>
                      <a:schemeClr val="tx1"/>
                    </a:solidFill>
                  </a:rPr>
                  <a:t> = 1. Thus, we choose </a:t>
                </a:r>
                <a14:m>
                  <m:oMath xmlns:m="http://schemas.openxmlformats.org/officeDocument/2006/math">
                    <m:sSub>
                      <m:sSubPr>
                        <m:ctrlPr>
                          <a:rPr lang="en-US" i="1" smtClean="0">
                            <a:solidFill>
                              <a:schemeClr val="tx1"/>
                            </a:solidFill>
                            <a:latin typeface="Cambria Math" panose="02040503050406030204" pitchFamily="18" charset="0"/>
                            <a:cs typeface="Times New Roman"/>
                          </a:rPr>
                        </m:ctrlPr>
                      </m:sSubPr>
                      <m:e>
                        <m:r>
                          <a:rPr lang="en-US" b="0" i="1" smtClean="0">
                            <a:solidFill>
                              <a:schemeClr val="tx1"/>
                            </a:solidFill>
                            <a:latin typeface="Cambria Math" panose="02040503050406030204" pitchFamily="18" charset="0"/>
                            <a:cs typeface="Times New Roman"/>
                          </a:rPr>
                          <m:t>𝐾</m:t>
                        </m:r>
                      </m:e>
                      <m:sub>
                        <m:r>
                          <a:rPr lang="en-US" b="0" i="1" smtClean="0">
                            <a:solidFill>
                              <a:schemeClr val="tx1"/>
                            </a:solidFill>
                            <a:latin typeface="Cambria Math" panose="02040503050406030204" pitchFamily="18" charset="0"/>
                            <a:cs typeface="Times New Roman"/>
                          </a:rPr>
                          <m:t>2</m:t>
                        </m:r>
                      </m:sub>
                    </m:sSub>
                    <m:r>
                      <a:rPr lang="en-US" b="0" i="1" smtClean="0">
                        <a:solidFill>
                          <a:schemeClr val="tx1"/>
                        </a:solidFill>
                        <a:latin typeface="Cambria Math" panose="02040503050406030204" pitchFamily="18" charset="0"/>
                        <a:cs typeface="Times New Roman"/>
                      </a:rPr>
                      <m:t>=</m:t>
                    </m:r>
                    <m:d>
                      <m:dPr>
                        <m:begChr m:val="|"/>
                        <m:endChr m:val="|"/>
                        <m:ctrlPr>
                          <a:rPr lang="en-US" b="0" i="1" smtClean="0">
                            <a:solidFill>
                              <a:schemeClr val="tx1"/>
                            </a:solidFill>
                            <a:latin typeface="Cambria Math" panose="02040503050406030204" pitchFamily="18" charset="0"/>
                            <a:cs typeface="Times New Roman"/>
                          </a:rPr>
                        </m:ctrlPr>
                      </m:dPr>
                      <m:e>
                        <m:sSup>
                          <m:sSupPr>
                            <m:ctrlPr>
                              <a:rPr lang="en-US" b="0" i="1" smtClean="0">
                                <a:solidFill>
                                  <a:schemeClr val="tx1"/>
                                </a:solidFill>
                                <a:latin typeface="Cambria Math" panose="02040503050406030204" pitchFamily="18" charset="0"/>
                                <a:cs typeface="Times New Roman"/>
                              </a:rPr>
                            </m:ctrlPr>
                          </m:sSupPr>
                          <m:e>
                            <m:r>
                              <a:rPr lang="en-US" b="0" i="1" smtClean="0">
                                <a:solidFill>
                                  <a:schemeClr val="tx1"/>
                                </a:solidFill>
                                <a:latin typeface="Cambria Math" panose="02040503050406030204" pitchFamily="18" charset="0"/>
                                <a:cs typeface="Times New Roman"/>
                              </a:rPr>
                              <m:t>𝑓</m:t>
                            </m:r>
                          </m:e>
                          <m:sup>
                            <m:r>
                              <a:rPr lang="en-US" b="0" i="1" smtClean="0">
                                <a:solidFill>
                                  <a:schemeClr val="tx1"/>
                                </a:solidFill>
                                <a:latin typeface="Cambria Math" panose="02040503050406030204" pitchFamily="18" charset="0"/>
                                <a:cs typeface="Times New Roman"/>
                              </a:rPr>
                              <m:t>′′</m:t>
                            </m:r>
                          </m:sup>
                        </m:sSup>
                        <m:d>
                          <m:dPr>
                            <m:ctrlPr>
                              <a:rPr lang="en-US" b="0" i="1" smtClean="0">
                                <a:solidFill>
                                  <a:schemeClr val="tx1"/>
                                </a:solidFill>
                                <a:latin typeface="Cambria Math" panose="02040503050406030204" pitchFamily="18" charset="0"/>
                                <a:cs typeface="Times New Roman"/>
                              </a:rPr>
                            </m:ctrlPr>
                          </m:dPr>
                          <m:e>
                            <m:r>
                              <a:rPr lang="en-US" b="0" i="1" smtClean="0">
                                <a:solidFill>
                                  <a:schemeClr val="tx1"/>
                                </a:solidFill>
                                <a:latin typeface="Cambria Math" panose="02040503050406030204" pitchFamily="18" charset="0"/>
                                <a:cs typeface="Times New Roman"/>
                              </a:rPr>
                              <m:t>1</m:t>
                            </m:r>
                          </m:e>
                        </m:d>
                      </m:e>
                    </m:d>
                    <m:r>
                      <a:rPr lang="en-US" b="0" i="1" smtClean="0">
                        <a:solidFill>
                          <a:schemeClr val="tx1"/>
                        </a:solidFill>
                        <a:latin typeface="Cambria Math" panose="02040503050406030204" pitchFamily="18" charset="0"/>
                        <a:cs typeface="Times New Roman"/>
                      </a:rPr>
                      <m:t>=</m:t>
                    </m:r>
                    <m:f>
                      <m:fPr>
                        <m:ctrlPr>
                          <a:rPr lang="en-US" i="1" dirty="0" smtClean="0">
                            <a:solidFill>
                              <a:schemeClr val="tx1"/>
                            </a:solidFill>
                            <a:latin typeface="Cambria Math" panose="02040503050406030204" pitchFamily="18" charset="0"/>
                            <a:cs typeface="Times New Roman"/>
                          </a:rPr>
                        </m:ctrlPr>
                      </m:fPr>
                      <m:num>
                        <m:r>
                          <a:rPr lang="en-US" b="0" i="1" dirty="0" smtClean="0">
                            <a:solidFill>
                              <a:schemeClr val="tx1"/>
                            </a:solidFill>
                            <a:latin typeface="Cambria Math" panose="02040503050406030204" pitchFamily="18" charset="0"/>
                            <a:cs typeface="Times New Roman"/>
                          </a:rPr>
                          <m:t>1</m:t>
                        </m:r>
                      </m:num>
                      <m:den>
                        <m:r>
                          <a:rPr lang="en-US" b="0" i="1" dirty="0" smtClean="0">
                            <a:solidFill>
                              <a:schemeClr val="tx1"/>
                            </a:solidFill>
                            <a:latin typeface="Cambria Math" panose="02040503050406030204" pitchFamily="18" charset="0"/>
                            <a:cs typeface="Times New Roman"/>
                          </a:rPr>
                          <m:t>4</m:t>
                        </m:r>
                      </m:den>
                    </m:f>
                    <m:r>
                      <a:rPr lang="en-US" b="0" i="1" dirty="0" smtClean="0">
                        <a:solidFill>
                          <a:schemeClr val="tx1"/>
                        </a:solidFill>
                        <a:latin typeface="Cambria Math" panose="02040503050406030204" pitchFamily="18" charset="0"/>
                        <a:cs typeface="Times New Roman"/>
                      </a:rPr>
                      <m:t>.</m:t>
                    </m:r>
                  </m:oMath>
                </a14:m>
                <a:r>
                  <a:rPr lang="en-US" dirty="0">
                    <a:solidFill>
                      <a:schemeClr val="tx1"/>
                    </a:solidFill>
                  </a:rPr>
                  <a:t> </a:t>
                </a:r>
              </a:p>
              <a:p>
                <a:pPr marL="12700" indent="0">
                  <a:lnSpc>
                    <a:spcPct val="100000"/>
                  </a:lnSpc>
                  <a:spcBef>
                    <a:spcPts val="330"/>
                  </a:spcBef>
                  <a:buNone/>
                  <a:tabLst>
                    <a:tab pos="223520" algn="l"/>
                  </a:tabLst>
                </a:pPr>
                <a14:m>
                  <m:oMath xmlns:m="http://schemas.openxmlformats.org/officeDocument/2006/math">
                    <m:r>
                      <m:rPr>
                        <m:nor/>
                      </m:rPr>
                      <a:rPr lang="es-ES" sz="2000" spc="-5" dirty="0">
                        <a:solidFill>
                          <a:schemeClr val="tx1"/>
                        </a:solidFill>
                      </a:rPr>
                      <m:t>error</m:t>
                    </m:r>
                    <m:r>
                      <m:rPr>
                        <m:nor/>
                      </m:rPr>
                      <a:rPr lang="es-ES" sz="2000" spc="55" dirty="0">
                        <a:solidFill>
                          <a:schemeClr val="tx1"/>
                        </a:solidFill>
                      </a:rPr>
                      <m:t>(</m:t>
                    </m:r>
                    <m:r>
                      <m:rPr>
                        <m:nor/>
                      </m:rPr>
                      <a:rPr lang="en-US" sz="2000" i="1" spc="45" dirty="0">
                        <a:solidFill>
                          <a:schemeClr val="tx1"/>
                        </a:solidFill>
                      </a:rPr>
                      <m:t>M</m:t>
                    </m:r>
                    <m:r>
                      <m:rPr>
                        <m:nor/>
                      </m:rPr>
                      <a:rPr lang="en-US" sz="2000" i="1" baseline="-25000" dirty="0">
                        <a:solidFill>
                          <a:schemeClr val="tx1"/>
                        </a:solidFill>
                      </a:rPr>
                      <m:t>N</m:t>
                    </m:r>
                    <m:r>
                      <m:rPr>
                        <m:nor/>
                      </m:rPr>
                      <a:rPr lang="es-ES" sz="2000" spc="-5" dirty="0">
                        <a:solidFill>
                          <a:schemeClr val="tx1"/>
                        </a:solidFill>
                      </a:rPr>
                      <m:t>)</m:t>
                    </m:r>
                    <m:r>
                      <a:rPr lang="es-ES" sz="2000" i="1" spc="-5" dirty="0">
                        <a:solidFill>
                          <a:schemeClr val="tx1"/>
                        </a:solidFill>
                        <a:latin typeface="Cambria Math" panose="02040503050406030204" pitchFamily="18" charset="0"/>
                        <a:ea typeface="Cambria Math" panose="02040503050406030204" pitchFamily="18" charset="0"/>
                        <a:cs typeface="Times New Roman"/>
                      </a:rPr>
                      <m:t>≤</m:t>
                    </m:r>
                    <m:f>
                      <m:fPr>
                        <m:ctrlPr>
                          <a:rPr lang="es-ES" sz="2000" i="1" spc="-5" dirty="0">
                            <a:solidFill>
                              <a:schemeClr val="tx1"/>
                            </a:solidFill>
                            <a:latin typeface="Cambria Math" panose="02040503050406030204" pitchFamily="18" charset="0"/>
                            <a:ea typeface="Cambria Math" panose="02040503050406030204" pitchFamily="18" charset="0"/>
                            <a:cs typeface="Times New Roman"/>
                          </a:rPr>
                        </m:ctrlPr>
                      </m:fPr>
                      <m:num>
                        <m:sSub>
                          <m:sSubPr>
                            <m:ctrlPr>
                              <a:rPr lang="es-ES" sz="2000" i="1" spc="-5" dirty="0">
                                <a:solidFill>
                                  <a:schemeClr val="tx1"/>
                                </a:solidFill>
                                <a:latin typeface="Cambria Math" panose="02040503050406030204" pitchFamily="18" charset="0"/>
                                <a:ea typeface="Cambria Math" panose="02040503050406030204" pitchFamily="18" charset="0"/>
                                <a:cs typeface="Times New Roman"/>
                              </a:rPr>
                            </m:ctrlPr>
                          </m:sSubPr>
                          <m:e>
                            <m:r>
                              <a:rPr lang="en-US" sz="2000" i="1" spc="-5" dirty="0">
                                <a:solidFill>
                                  <a:schemeClr val="tx1"/>
                                </a:solidFill>
                                <a:latin typeface="Cambria Math" panose="02040503050406030204" pitchFamily="18" charset="0"/>
                                <a:ea typeface="Cambria Math" panose="02040503050406030204" pitchFamily="18" charset="0"/>
                                <a:cs typeface="Times New Roman"/>
                              </a:rPr>
                              <m:t>𝐾</m:t>
                            </m:r>
                          </m:e>
                          <m:sub>
                            <m:r>
                              <a:rPr lang="en-US" sz="2000" i="1" spc="-5" dirty="0">
                                <a:solidFill>
                                  <a:schemeClr val="tx1"/>
                                </a:solidFill>
                                <a:latin typeface="Cambria Math" panose="02040503050406030204" pitchFamily="18" charset="0"/>
                                <a:ea typeface="Cambria Math" panose="02040503050406030204" pitchFamily="18" charset="0"/>
                                <a:cs typeface="Times New Roman"/>
                              </a:rPr>
                              <m:t>2</m:t>
                            </m:r>
                          </m:sub>
                        </m:sSub>
                        <m:sSup>
                          <m:sSupPr>
                            <m:ctrlPr>
                              <a:rPr lang="es-ES" sz="2000" i="1" spc="-5" dirty="0">
                                <a:solidFill>
                                  <a:schemeClr val="tx1"/>
                                </a:solidFill>
                                <a:latin typeface="Cambria Math" panose="02040503050406030204" pitchFamily="18" charset="0"/>
                                <a:ea typeface="Cambria Math" panose="02040503050406030204" pitchFamily="18" charset="0"/>
                                <a:cs typeface="Times New Roman"/>
                              </a:rPr>
                            </m:ctrlPr>
                          </m:sSupPr>
                          <m:e>
                            <m:d>
                              <m:dPr>
                                <m:ctrlPr>
                                  <a:rPr lang="en-US" sz="2000" i="1" spc="-5" dirty="0">
                                    <a:solidFill>
                                      <a:schemeClr val="tx1"/>
                                    </a:solidFill>
                                    <a:latin typeface="Cambria Math" panose="02040503050406030204" pitchFamily="18" charset="0"/>
                                    <a:ea typeface="Cambria Math" panose="02040503050406030204" pitchFamily="18" charset="0"/>
                                    <a:cs typeface="Times New Roman"/>
                                  </a:rPr>
                                </m:ctrlPr>
                              </m:dPr>
                              <m:e>
                                <m:r>
                                  <a:rPr lang="en-US" sz="2000" i="1" spc="-5" dirty="0">
                                    <a:solidFill>
                                      <a:schemeClr val="tx1"/>
                                    </a:solidFill>
                                    <a:latin typeface="Cambria Math" panose="02040503050406030204" pitchFamily="18" charset="0"/>
                                    <a:ea typeface="Cambria Math" panose="02040503050406030204" pitchFamily="18" charset="0"/>
                                    <a:cs typeface="Times New Roman"/>
                                  </a:rPr>
                                  <m:t>𝑏</m:t>
                                </m:r>
                                <m:r>
                                  <a:rPr lang="en-US" sz="2000" b="0" i="1" spc="-5" dirty="0" smtClean="0">
                                    <a:solidFill>
                                      <a:schemeClr val="tx1"/>
                                    </a:solidFill>
                                    <a:latin typeface="Cambria Math" panose="02040503050406030204" pitchFamily="18" charset="0"/>
                                    <a:ea typeface="Cambria Math" panose="02040503050406030204" pitchFamily="18" charset="0"/>
                                    <a:cs typeface="Times New Roman"/>
                                  </a:rPr>
                                  <m:t> </m:t>
                                </m:r>
                                <m:r>
                                  <a:rPr lang="en-US" sz="2000" i="1" spc="-5" dirty="0">
                                    <a:solidFill>
                                      <a:schemeClr val="tx1"/>
                                    </a:solidFill>
                                    <a:latin typeface="Cambria Math" panose="02040503050406030204" pitchFamily="18" charset="0"/>
                                    <a:ea typeface="Cambria Math" panose="02040503050406030204" pitchFamily="18" charset="0"/>
                                    <a:cs typeface="Times New Roman"/>
                                  </a:rPr>
                                  <m:t>−</m:t>
                                </m:r>
                                <m:r>
                                  <a:rPr lang="en-US" sz="2000" b="0" i="1" spc="-5" dirty="0" smtClean="0">
                                    <a:solidFill>
                                      <a:schemeClr val="tx1"/>
                                    </a:solidFill>
                                    <a:latin typeface="Cambria Math" panose="02040503050406030204" pitchFamily="18" charset="0"/>
                                    <a:ea typeface="Cambria Math" panose="02040503050406030204" pitchFamily="18" charset="0"/>
                                    <a:cs typeface="Times New Roman"/>
                                  </a:rPr>
                                  <m:t> </m:t>
                                </m:r>
                                <m:r>
                                  <a:rPr lang="en-US" sz="2000" i="1" spc="-5" dirty="0">
                                    <a:solidFill>
                                      <a:schemeClr val="tx1"/>
                                    </a:solidFill>
                                    <a:latin typeface="Cambria Math" panose="02040503050406030204" pitchFamily="18" charset="0"/>
                                    <a:ea typeface="Cambria Math" panose="02040503050406030204" pitchFamily="18" charset="0"/>
                                    <a:cs typeface="Times New Roman"/>
                                  </a:rPr>
                                  <m:t>𝑎</m:t>
                                </m:r>
                              </m:e>
                            </m:d>
                          </m:e>
                          <m:sup>
                            <m:r>
                              <a:rPr lang="en-US" sz="2000" i="1" spc="-5" dirty="0">
                                <a:solidFill>
                                  <a:schemeClr val="tx1"/>
                                </a:solidFill>
                                <a:latin typeface="Cambria Math" panose="02040503050406030204" pitchFamily="18" charset="0"/>
                                <a:ea typeface="Cambria Math" panose="02040503050406030204" pitchFamily="18" charset="0"/>
                                <a:cs typeface="Times New Roman"/>
                              </a:rPr>
                              <m:t>3</m:t>
                            </m:r>
                          </m:sup>
                        </m:sSup>
                      </m:num>
                      <m:den>
                        <m:r>
                          <a:rPr lang="en-US" sz="2000" i="1" spc="-5" dirty="0">
                            <a:solidFill>
                              <a:schemeClr val="tx1"/>
                            </a:solidFill>
                            <a:latin typeface="Cambria Math" panose="02040503050406030204" pitchFamily="18" charset="0"/>
                            <a:ea typeface="Cambria Math" panose="02040503050406030204" pitchFamily="18" charset="0"/>
                            <a:cs typeface="Times New Roman"/>
                          </a:rPr>
                          <m:t>24</m:t>
                        </m:r>
                        <m:sSup>
                          <m:sSupPr>
                            <m:ctrlPr>
                              <a:rPr lang="en-US" sz="2000" i="1" spc="-5" dirty="0">
                                <a:solidFill>
                                  <a:schemeClr val="tx1"/>
                                </a:solidFill>
                                <a:latin typeface="Cambria Math" panose="02040503050406030204" pitchFamily="18" charset="0"/>
                                <a:ea typeface="Cambria Math" panose="02040503050406030204" pitchFamily="18" charset="0"/>
                                <a:cs typeface="Times New Roman"/>
                              </a:rPr>
                            </m:ctrlPr>
                          </m:sSupPr>
                          <m:e>
                            <m:r>
                              <a:rPr lang="en-US" sz="2000" i="1" spc="-5" dirty="0">
                                <a:solidFill>
                                  <a:schemeClr val="tx1"/>
                                </a:solidFill>
                                <a:latin typeface="Cambria Math" panose="02040503050406030204" pitchFamily="18" charset="0"/>
                                <a:ea typeface="Cambria Math" panose="02040503050406030204" pitchFamily="18" charset="0"/>
                                <a:cs typeface="Times New Roman"/>
                              </a:rPr>
                              <m:t>𝑁</m:t>
                            </m:r>
                          </m:e>
                          <m:sup>
                            <m:r>
                              <a:rPr lang="en-US" sz="2000" i="1" spc="-5" dirty="0">
                                <a:solidFill>
                                  <a:schemeClr val="tx1"/>
                                </a:solidFill>
                                <a:latin typeface="Cambria Math" panose="02040503050406030204" pitchFamily="18" charset="0"/>
                                <a:ea typeface="Cambria Math" panose="02040503050406030204" pitchFamily="18" charset="0"/>
                                <a:cs typeface="Times New Roman"/>
                              </a:rPr>
                              <m:t>2</m:t>
                            </m:r>
                          </m:sup>
                        </m:sSup>
                      </m:den>
                    </m:f>
                    <m:r>
                      <a:rPr lang="en-US" sz="2000" b="0" i="1" spc="-5" dirty="0" smtClean="0">
                        <a:solidFill>
                          <a:schemeClr val="tx1"/>
                        </a:solidFill>
                        <a:latin typeface="Cambria Math" panose="02040503050406030204" pitchFamily="18" charset="0"/>
                        <a:ea typeface="Cambria Math" panose="02040503050406030204" pitchFamily="18" charset="0"/>
                        <a:cs typeface="Times New Roman"/>
                      </a:rPr>
                      <m:t>=</m:t>
                    </m:r>
                    <m:f>
                      <m:fPr>
                        <m:ctrlPr>
                          <a:rPr lang="en-US" sz="2000" b="0" i="1" spc="-5" dirty="0" smtClean="0">
                            <a:solidFill>
                              <a:schemeClr val="tx1"/>
                            </a:solidFill>
                            <a:latin typeface="Cambria Math" panose="02040503050406030204" pitchFamily="18" charset="0"/>
                            <a:ea typeface="Cambria Math" panose="02040503050406030204" pitchFamily="18" charset="0"/>
                            <a:cs typeface="Times New Roman"/>
                          </a:rPr>
                        </m:ctrlPr>
                      </m:fPr>
                      <m:num>
                        <m:sSup>
                          <m:sSupPr>
                            <m:ctrlPr>
                              <a:rPr lang="en-US" sz="2000" b="0" i="1" spc="-5" dirty="0" smtClean="0">
                                <a:solidFill>
                                  <a:schemeClr val="tx1"/>
                                </a:solidFill>
                                <a:latin typeface="Cambria Math" panose="02040503050406030204" pitchFamily="18" charset="0"/>
                                <a:ea typeface="Cambria Math" panose="02040503050406030204" pitchFamily="18" charset="0"/>
                                <a:cs typeface="Times New Roman"/>
                              </a:rPr>
                            </m:ctrlPr>
                          </m:sSupPr>
                          <m:e>
                            <m:r>
                              <a:rPr lang="en-US" sz="2000" b="0" i="1" spc="-5" dirty="0" smtClean="0">
                                <a:solidFill>
                                  <a:schemeClr val="tx1"/>
                                </a:solidFill>
                                <a:latin typeface="Cambria Math" panose="02040503050406030204" pitchFamily="18" charset="0"/>
                                <a:ea typeface="Cambria Math" panose="02040503050406030204" pitchFamily="18" charset="0"/>
                                <a:cs typeface="Times New Roman"/>
                              </a:rPr>
                              <m:t>(1/4)</m:t>
                            </m:r>
                            <m:d>
                              <m:dPr>
                                <m:ctrlPr>
                                  <a:rPr lang="en-US" sz="2000" b="0" i="1" spc="-5" dirty="0" smtClean="0">
                                    <a:solidFill>
                                      <a:schemeClr val="tx1"/>
                                    </a:solidFill>
                                    <a:latin typeface="Cambria Math" panose="02040503050406030204" pitchFamily="18" charset="0"/>
                                    <a:ea typeface="Cambria Math" panose="02040503050406030204" pitchFamily="18" charset="0"/>
                                    <a:cs typeface="Times New Roman"/>
                                  </a:rPr>
                                </m:ctrlPr>
                              </m:dPr>
                              <m:e>
                                <m:r>
                                  <a:rPr lang="en-US" sz="2000" b="0" i="1" spc="-5" dirty="0" smtClean="0">
                                    <a:solidFill>
                                      <a:schemeClr val="tx1"/>
                                    </a:solidFill>
                                    <a:latin typeface="Cambria Math" panose="02040503050406030204" pitchFamily="18" charset="0"/>
                                    <a:ea typeface="Cambria Math" panose="02040503050406030204" pitchFamily="18" charset="0"/>
                                    <a:cs typeface="Times New Roman"/>
                                  </a:rPr>
                                  <m:t>4 − 1</m:t>
                                </m:r>
                              </m:e>
                            </m:d>
                          </m:e>
                          <m:sup>
                            <m:r>
                              <a:rPr lang="en-US" sz="2000" b="0" i="1" spc="-5" dirty="0" smtClean="0">
                                <a:solidFill>
                                  <a:schemeClr val="tx1"/>
                                </a:solidFill>
                                <a:latin typeface="Cambria Math" panose="02040503050406030204" pitchFamily="18" charset="0"/>
                                <a:ea typeface="Cambria Math" panose="02040503050406030204" pitchFamily="18" charset="0"/>
                                <a:cs typeface="Times New Roman"/>
                              </a:rPr>
                              <m:t>3</m:t>
                            </m:r>
                          </m:sup>
                        </m:sSup>
                      </m:num>
                      <m:den>
                        <m:r>
                          <a:rPr lang="en-US" sz="2000" b="0" i="1" spc="-5" dirty="0" smtClean="0">
                            <a:solidFill>
                              <a:schemeClr val="tx1"/>
                            </a:solidFill>
                            <a:latin typeface="Cambria Math" panose="02040503050406030204" pitchFamily="18" charset="0"/>
                            <a:ea typeface="Cambria Math" panose="02040503050406030204" pitchFamily="18" charset="0"/>
                            <a:cs typeface="Times New Roman"/>
                          </a:rPr>
                          <m:t>24 ∙ 6</m:t>
                        </m:r>
                      </m:den>
                    </m:f>
                    <m:r>
                      <a:rPr lang="en-US" sz="2000" b="0" i="1" spc="-5" dirty="0" smtClean="0">
                        <a:solidFill>
                          <a:schemeClr val="tx1"/>
                        </a:solidFill>
                        <a:latin typeface="Cambria Math" panose="02040503050406030204" pitchFamily="18" charset="0"/>
                        <a:ea typeface="Cambria Math" panose="02040503050406030204" pitchFamily="18" charset="0"/>
                        <a:cs typeface="Times New Roman"/>
                      </a:rPr>
                      <m:t>=</m:t>
                    </m:r>
                    <m:f>
                      <m:fPr>
                        <m:ctrlPr>
                          <a:rPr lang="en-US" sz="2000" b="0" i="1" spc="-5" dirty="0" smtClean="0">
                            <a:solidFill>
                              <a:schemeClr val="tx1"/>
                            </a:solidFill>
                            <a:latin typeface="Cambria Math" panose="02040503050406030204" pitchFamily="18" charset="0"/>
                            <a:ea typeface="Cambria Math" panose="02040503050406030204" pitchFamily="18" charset="0"/>
                            <a:cs typeface="Times New Roman"/>
                          </a:rPr>
                        </m:ctrlPr>
                      </m:fPr>
                      <m:num>
                        <m:r>
                          <a:rPr lang="en-US" sz="2000" b="0" i="1" spc="-5" dirty="0" smtClean="0">
                            <a:solidFill>
                              <a:schemeClr val="tx1"/>
                            </a:solidFill>
                            <a:latin typeface="Cambria Math" panose="02040503050406030204" pitchFamily="18" charset="0"/>
                            <a:ea typeface="Cambria Math" panose="02040503050406030204" pitchFamily="18" charset="0"/>
                            <a:cs typeface="Times New Roman"/>
                          </a:rPr>
                          <m:t>1</m:t>
                        </m:r>
                      </m:num>
                      <m:den>
                        <m:r>
                          <a:rPr lang="en-US" sz="2000" b="0" i="1" spc="-5" dirty="0" smtClean="0">
                            <a:solidFill>
                              <a:schemeClr val="tx1"/>
                            </a:solidFill>
                            <a:latin typeface="Cambria Math" panose="02040503050406030204" pitchFamily="18" charset="0"/>
                            <a:ea typeface="Cambria Math" panose="02040503050406030204" pitchFamily="18" charset="0"/>
                            <a:cs typeface="Times New Roman"/>
                          </a:rPr>
                          <m:t>128</m:t>
                        </m:r>
                      </m:den>
                    </m:f>
                    <m:r>
                      <a:rPr lang="en-US" sz="2000" b="0" i="1" spc="-5" dirty="0" smtClean="0">
                        <a:solidFill>
                          <a:schemeClr val="tx1"/>
                        </a:solidFill>
                        <a:latin typeface="Cambria Math" panose="02040503050406030204" pitchFamily="18" charset="0"/>
                        <a:ea typeface="Cambria Math" panose="02040503050406030204" pitchFamily="18" charset="0"/>
                        <a:cs typeface="Times New Roman"/>
                      </a:rPr>
                      <m:t>≈</m:t>
                    </m:r>
                    <m:r>
                      <m:rPr>
                        <m:nor/>
                      </m:rPr>
                      <a:rPr lang="en-US" sz="2000" spc="-10" dirty="0">
                        <a:solidFill>
                          <a:schemeClr val="tx1"/>
                        </a:solidFill>
                      </a:rPr>
                      <m:t>0.0078</m:t>
                    </m:r>
                  </m:oMath>
                </a14:m>
                <a:r>
                  <a:rPr lang="en-US" sz="2000" dirty="0">
                    <a:solidFill>
                      <a:schemeClr val="tx1"/>
                    </a:solidFill>
                  </a:rPr>
                  <a:t> </a:t>
                </a:r>
              </a:p>
              <a:p>
                <a:pPr marL="12700" indent="0">
                  <a:lnSpc>
                    <a:spcPct val="100000"/>
                  </a:lnSpc>
                  <a:spcBef>
                    <a:spcPts val="330"/>
                  </a:spcBef>
                  <a:buNone/>
                  <a:tabLst>
                    <a:tab pos="223520" algn="l"/>
                  </a:tabLst>
                </a:pPr>
                <a14:m>
                  <m:oMathPara xmlns:m="http://schemas.openxmlformats.org/officeDocument/2006/math">
                    <m:oMathParaPr>
                      <m:jc m:val="left"/>
                    </m:oMathParaPr>
                    <m:oMath xmlns:m="http://schemas.openxmlformats.org/officeDocument/2006/math">
                      <m:r>
                        <m:rPr>
                          <m:nor/>
                        </m:rPr>
                        <a:rPr lang="es-ES" sz="2000" spc="-5" dirty="0">
                          <a:solidFill>
                            <a:schemeClr val="tx1"/>
                          </a:solidFill>
                        </a:rPr>
                        <m:t>error</m:t>
                      </m:r>
                      <m:r>
                        <m:rPr>
                          <m:nor/>
                        </m:rPr>
                        <a:rPr lang="es-ES" sz="2000" spc="55" dirty="0">
                          <a:solidFill>
                            <a:schemeClr val="tx1"/>
                          </a:solidFill>
                        </a:rPr>
                        <m:t>(</m:t>
                      </m:r>
                      <m:r>
                        <m:rPr>
                          <m:nor/>
                        </m:rPr>
                        <a:rPr lang="en-US" sz="2000" i="1" spc="45" dirty="0">
                          <a:solidFill>
                            <a:schemeClr val="tx1"/>
                          </a:solidFill>
                        </a:rPr>
                        <m:t>T</m:t>
                      </m:r>
                      <m:r>
                        <m:rPr>
                          <m:nor/>
                        </m:rPr>
                        <a:rPr lang="en-US" sz="2000" i="1" baseline="-25000" dirty="0">
                          <a:solidFill>
                            <a:schemeClr val="tx1"/>
                          </a:solidFill>
                        </a:rPr>
                        <m:t>N</m:t>
                      </m:r>
                      <m:r>
                        <m:rPr>
                          <m:nor/>
                        </m:rPr>
                        <a:rPr lang="es-ES" sz="2000" spc="-5" dirty="0">
                          <a:solidFill>
                            <a:schemeClr val="tx1"/>
                          </a:solidFill>
                        </a:rPr>
                        <m:t>)</m:t>
                      </m:r>
                      <m:r>
                        <a:rPr lang="es-ES" sz="2000" i="1" spc="-5" dirty="0">
                          <a:solidFill>
                            <a:schemeClr val="tx1"/>
                          </a:solidFill>
                          <a:latin typeface="Cambria Math" panose="02040503050406030204" pitchFamily="18" charset="0"/>
                          <a:ea typeface="Cambria Math" panose="02040503050406030204" pitchFamily="18" charset="0"/>
                          <a:cs typeface="Times New Roman"/>
                        </a:rPr>
                        <m:t>≤</m:t>
                      </m:r>
                      <m:f>
                        <m:fPr>
                          <m:ctrlPr>
                            <a:rPr lang="es-ES" sz="2000" i="1" spc="-5" dirty="0">
                              <a:solidFill>
                                <a:schemeClr val="tx1"/>
                              </a:solidFill>
                              <a:latin typeface="Cambria Math" panose="02040503050406030204" pitchFamily="18" charset="0"/>
                              <a:ea typeface="Cambria Math" panose="02040503050406030204" pitchFamily="18" charset="0"/>
                              <a:cs typeface="Times New Roman"/>
                            </a:rPr>
                          </m:ctrlPr>
                        </m:fPr>
                        <m:num>
                          <m:sSub>
                            <m:sSubPr>
                              <m:ctrlPr>
                                <a:rPr lang="es-ES" sz="2000" i="1" spc="-5" dirty="0">
                                  <a:solidFill>
                                    <a:schemeClr val="tx1"/>
                                  </a:solidFill>
                                  <a:latin typeface="Cambria Math" panose="02040503050406030204" pitchFamily="18" charset="0"/>
                                  <a:ea typeface="Cambria Math" panose="02040503050406030204" pitchFamily="18" charset="0"/>
                                  <a:cs typeface="Times New Roman"/>
                                </a:rPr>
                              </m:ctrlPr>
                            </m:sSubPr>
                            <m:e>
                              <m:r>
                                <a:rPr lang="en-US" sz="2000" i="1" spc="-5" dirty="0">
                                  <a:solidFill>
                                    <a:schemeClr val="tx1"/>
                                  </a:solidFill>
                                  <a:latin typeface="Cambria Math" panose="02040503050406030204" pitchFamily="18" charset="0"/>
                                  <a:ea typeface="Cambria Math" panose="02040503050406030204" pitchFamily="18" charset="0"/>
                                  <a:cs typeface="Times New Roman"/>
                                </a:rPr>
                                <m:t>𝐾</m:t>
                              </m:r>
                            </m:e>
                            <m:sub>
                              <m:r>
                                <a:rPr lang="en-US" sz="2000" i="1" spc="-5" dirty="0">
                                  <a:solidFill>
                                    <a:schemeClr val="tx1"/>
                                  </a:solidFill>
                                  <a:latin typeface="Cambria Math" panose="02040503050406030204" pitchFamily="18" charset="0"/>
                                  <a:ea typeface="Cambria Math" panose="02040503050406030204" pitchFamily="18" charset="0"/>
                                  <a:cs typeface="Times New Roman"/>
                                </a:rPr>
                                <m:t>2</m:t>
                              </m:r>
                            </m:sub>
                          </m:sSub>
                          <m:sSup>
                            <m:sSupPr>
                              <m:ctrlPr>
                                <a:rPr lang="es-ES" sz="2000" i="1" spc="-5" dirty="0">
                                  <a:solidFill>
                                    <a:schemeClr val="tx1"/>
                                  </a:solidFill>
                                  <a:latin typeface="Cambria Math" panose="02040503050406030204" pitchFamily="18" charset="0"/>
                                  <a:ea typeface="Cambria Math" panose="02040503050406030204" pitchFamily="18" charset="0"/>
                                  <a:cs typeface="Times New Roman"/>
                                </a:rPr>
                              </m:ctrlPr>
                            </m:sSupPr>
                            <m:e>
                              <m:d>
                                <m:dPr>
                                  <m:ctrlPr>
                                    <a:rPr lang="en-US" sz="2000" i="1" spc="-5" dirty="0">
                                      <a:solidFill>
                                        <a:schemeClr val="tx1"/>
                                      </a:solidFill>
                                      <a:latin typeface="Cambria Math" panose="02040503050406030204" pitchFamily="18" charset="0"/>
                                      <a:ea typeface="Cambria Math" panose="02040503050406030204" pitchFamily="18" charset="0"/>
                                      <a:cs typeface="Times New Roman"/>
                                    </a:rPr>
                                  </m:ctrlPr>
                                </m:dPr>
                                <m:e>
                                  <m:r>
                                    <a:rPr lang="en-US" sz="2000" i="1" spc="-5" dirty="0">
                                      <a:solidFill>
                                        <a:schemeClr val="tx1"/>
                                      </a:solidFill>
                                      <a:latin typeface="Cambria Math" panose="02040503050406030204" pitchFamily="18" charset="0"/>
                                      <a:ea typeface="Cambria Math" panose="02040503050406030204" pitchFamily="18" charset="0"/>
                                      <a:cs typeface="Times New Roman"/>
                                    </a:rPr>
                                    <m:t>𝑏</m:t>
                                  </m:r>
                                  <m:r>
                                    <a:rPr lang="en-US" sz="2000" b="0" i="1" spc="-5" dirty="0" smtClean="0">
                                      <a:solidFill>
                                        <a:schemeClr val="tx1"/>
                                      </a:solidFill>
                                      <a:latin typeface="Cambria Math" panose="02040503050406030204" pitchFamily="18" charset="0"/>
                                      <a:ea typeface="Cambria Math" panose="02040503050406030204" pitchFamily="18" charset="0"/>
                                      <a:cs typeface="Times New Roman"/>
                                    </a:rPr>
                                    <m:t> </m:t>
                                  </m:r>
                                  <m:r>
                                    <a:rPr lang="en-US" sz="2000" i="1" spc="-5" dirty="0">
                                      <a:solidFill>
                                        <a:schemeClr val="tx1"/>
                                      </a:solidFill>
                                      <a:latin typeface="Cambria Math" panose="02040503050406030204" pitchFamily="18" charset="0"/>
                                      <a:ea typeface="Cambria Math" panose="02040503050406030204" pitchFamily="18" charset="0"/>
                                      <a:cs typeface="Times New Roman"/>
                                    </a:rPr>
                                    <m:t>−</m:t>
                                  </m:r>
                                  <m:r>
                                    <a:rPr lang="en-US" sz="2000" b="0" i="1" spc="-5" dirty="0" smtClean="0">
                                      <a:solidFill>
                                        <a:schemeClr val="tx1"/>
                                      </a:solidFill>
                                      <a:latin typeface="Cambria Math" panose="02040503050406030204" pitchFamily="18" charset="0"/>
                                      <a:ea typeface="Cambria Math" panose="02040503050406030204" pitchFamily="18" charset="0"/>
                                      <a:cs typeface="Times New Roman"/>
                                    </a:rPr>
                                    <m:t> </m:t>
                                  </m:r>
                                  <m:r>
                                    <a:rPr lang="en-US" sz="2000" i="1" spc="-5" dirty="0">
                                      <a:solidFill>
                                        <a:schemeClr val="tx1"/>
                                      </a:solidFill>
                                      <a:latin typeface="Cambria Math" panose="02040503050406030204" pitchFamily="18" charset="0"/>
                                      <a:ea typeface="Cambria Math" panose="02040503050406030204" pitchFamily="18" charset="0"/>
                                      <a:cs typeface="Times New Roman"/>
                                    </a:rPr>
                                    <m:t>𝑎</m:t>
                                  </m:r>
                                </m:e>
                              </m:d>
                            </m:e>
                            <m:sup>
                              <m:r>
                                <a:rPr lang="en-US" sz="2000" i="1" spc="-5" dirty="0">
                                  <a:solidFill>
                                    <a:schemeClr val="tx1"/>
                                  </a:solidFill>
                                  <a:latin typeface="Cambria Math" panose="02040503050406030204" pitchFamily="18" charset="0"/>
                                  <a:ea typeface="Cambria Math" panose="02040503050406030204" pitchFamily="18" charset="0"/>
                                  <a:cs typeface="Times New Roman"/>
                                </a:rPr>
                                <m:t>3</m:t>
                              </m:r>
                            </m:sup>
                          </m:sSup>
                        </m:num>
                        <m:den>
                          <m:r>
                            <a:rPr lang="en-US" sz="2000" i="1" spc="-5" dirty="0">
                              <a:solidFill>
                                <a:schemeClr val="tx1"/>
                              </a:solidFill>
                              <a:latin typeface="Cambria Math" panose="02040503050406030204" pitchFamily="18" charset="0"/>
                              <a:ea typeface="Cambria Math" panose="02040503050406030204" pitchFamily="18" charset="0"/>
                              <a:cs typeface="Times New Roman"/>
                            </a:rPr>
                            <m:t>12</m:t>
                          </m:r>
                          <m:sSup>
                            <m:sSupPr>
                              <m:ctrlPr>
                                <a:rPr lang="en-US" sz="2000" i="1" spc="-5" dirty="0">
                                  <a:solidFill>
                                    <a:schemeClr val="tx1"/>
                                  </a:solidFill>
                                  <a:latin typeface="Cambria Math" panose="02040503050406030204" pitchFamily="18" charset="0"/>
                                  <a:ea typeface="Cambria Math" panose="02040503050406030204" pitchFamily="18" charset="0"/>
                                  <a:cs typeface="Times New Roman"/>
                                </a:rPr>
                              </m:ctrlPr>
                            </m:sSupPr>
                            <m:e>
                              <m:r>
                                <a:rPr lang="en-US" sz="2000" i="1" spc="-5" dirty="0">
                                  <a:solidFill>
                                    <a:schemeClr val="tx1"/>
                                  </a:solidFill>
                                  <a:latin typeface="Cambria Math" panose="02040503050406030204" pitchFamily="18" charset="0"/>
                                  <a:ea typeface="Cambria Math" panose="02040503050406030204" pitchFamily="18" charset="0"/>
                                  <a:cs typeface="Times New Roman"/>
                                </a:rPr>
                                <m:t>𝑁</m:t>
                              </m:r>
                            </m:e>
                            <m:sup>
                              <m:r>
                                <a:rPr lang="en-US" sz="2000" i="1" spc="-5" dirty="0">
                                  <a:solidFill>
                                    <a:schemeClr val="tx1"/>
                                  </a:solidFill>
                                  <a:latin typeface="Cambria Math" panose="02040503050406030204" pitchFamily="18" charset="0"/>
                                  <a:ea typeface="Cambria Math" panose="02040503050406030204" pitchFamily="18" charset="0"/>
                                  <a:cs typeface="Times New Roman"/>
                                </a:rPr>
                                <m:t>2</m:t>
                              </m:r>
                            </m:sup>
                          </m:sSup>
                        </m:den>
                      </m:f>
                      <m:r>
                        <a:rPr lang="en-US" sz="2000" b="0" i="1" spc="-5" dirty="0" smtClean="0">
                          <a:solidFill>
                            <a:schemeClr val="tx1"/>
                          </a:solidFill>
                          <a:latin typeface="Cambria Math" panose="02040503050406030204" pitchFamily="18" charset="0"/>
                          <a:ea typeface="Cambria Math" panose="02040503050406030204" pitchFamily="18" charset="0"/>
                          <a:cs typeface="Times New Roman"/>
                        </a:rPr>
                        <m:t>=</m:t>
                      </m:r>
                      <m:f>
                        <m:fPr>
                          <m:ctrlPr>
                            <a:rPr lang="en-US" sz="2000" i="1" spc="-5" dirty="0">
                              <a:solidFill>
                                <a:schemeClr val="tx1"/>
                              </a:solidFill>
                              <a:latin typeface="Cambria Math" panose="02040503050406030204" pitchFamily="18" charset="0"/>
                              <a:ea typeface="Cambria Math" panose="02040503050406030204" pitchFamily="18" charset="0"/>
                              <a:cs typeface="Times New Roman"/>
                            </a:rPr>
                          </m:ctrlPr>
                        </m:fPr>
                        <m:num>
                          <m:r>
                            <a:rPr lang="en-US" sz="2000" i="1" spc="-5" dirty="0">
                              <a:latin typeface="Cambria Math" panose="02040503050406030204" pitchFamily="18" charset="0"/>
                              <a:ea typeface="Cambria Math" panose="02040503050406030204" pitchFamily="18" charset="0"/>
                              <a:cs typeface="Times New Roman"/>
                            </a:rPr>
                            <m:t>(1/4)</m:t>
                          </m:r>
                          <m:sSup>
                            <m:sSupPr>
                              <m:ctrlPr>
                                <a:rPr lang="en-US" sz="2000" i="1" spc="-5" dirty="0">
                                  <a:solidFill>
                                    <a:schemeClr val="tx1"/>
                                  </a:solidFill>
                                  <a:latin typeface="Cambria Math" panose="02040503050406030204" pitchFamily="18" charset="0"/>
                                  <a:ea typeface="Cambria Math" panose="02040503050406030204" pitchFamily="18" charset="0"/>
                                  <a:cs typeface="Times New Roman"/>
                                </a:rPr>
                              </m:ctrlPr>
                            </m:sSupPr>
                            <m:e>
                              <m:d>
                                <m:dPr>
                                  <m:ctrlPr>
                                    <a:rPr lang="en-US" sz="2000" i="1" spc="-5" dirty="0">
                                      <a:solidFill>
                                        <a:schemeClr val="tx1"/>
                                      </a:solidFill>
                                      <a:latin typeface="Cambria Math" panose="02040503050406030204" pitchFamily="18" charset="0"/>
                                      <a:ea typeface="Cambria Math" panose="02040503050406030204" pitchFamily="18" charset="0"/>
                                      <a:cs typeface="Times New Roman"/>
                                    </a:rPr>
                                  </m:ctrlPr>
                                </m:dPr>
                                <m:e>
                                  <m:r>
                                    <a:rPr lang="en-US" sz="2000" i="1" spc="-5" dirty="0">
                                      <a:solidFill>
                                        <a:schemeClr val="tx1"/>
                                      </a:solidFill>
                                      <a:latin typeface="Cambria Math" panose="02040503050406030204" pitchFamily="18" charset="0"/>
                                      <a:ea typeface="Cambria Math" panose="02040503050406030204" pitchFamily="18" charset="0"/>
                                      <a:cs typeface="Times New Roman"/>
                                    </a:rPr>
                                    <m:t>4</m:t>
                                  </m:r>
                                  <m:r>
                                    <a:rPr lang="en-US" sz="2000" b="0" i="1" spc="-5" dirty="0" smtClean="0">
                                      <a:solidFill>
                                        <a:schemeClr val="tx1"/>
                                      </a:solidFill>
                                      <a:latin typeface="Cambria Math" panose="02040503050406030204" pitchFamily="18" charset="0"/>
                                      <a:ea typeface="Cambria Math" panose="02040503050406030204" pitchFamily="18" charset="0"/>
                                      <a:cs typeface="Times New Roman"/>
                                    </a:rPr>
                                    <m:t> </m:t>
                                  </m:r>
                                  <m:r>
                                    <a:rPr lang="en-US" sz="2000" i="1" spc="-5" dirty="0">
                                      <a:solidFill>
                                        <a:schemeClr val="tx1"/>
                                      </a:solidFill>
                                      <a:latin typeface="Cambria Math" panose="02040503050406030204" pitchFamily="18" charset="0"/>
                                      <a:ea typeface="Cambria Math" panose="02040503050406030204" pitchFamily="18" charset="0"/>
                                      <a:cs typeface="Times New Roman"/>
                                    </a:rPr>
                                    <m:t>−</m:t>
                                  </m:r>
                                  <m:r>
                                    <a:rPr lang="en-US" sz="2000" b="0" i="1" spc="-5" dirty="0" smtClean="0">
                                      <a:solidFill>
                                        <a:schemeClr val="tx1"/>
                                      </a:solidFill>
                                      <a:latin typeface="Cambria Math" panose="02040503050406030204" pitchFamily="18" charset="0"/>
                                      <a:ea typeface="Cambria Math" panose="02040503050406030204" pitchFamily="18" charset="0"/>
                                      <a:cs typeface="Times New Roman"/>
                                    </a:rPr>
                                    <m:t> </m:t>
                                  </m:r>
                                  <m:r>
                                    <a:rPr lang="en-US" sz="2000" i="1" spc="-5" dirty="0">
                                      <a:solidFill>
                                        <a:schemeClr val="tx1"/>
                                      </a:solidFill>
                                      <a:latin typeface="Cambria Math" panose="02040503050406030204" pitchFamily="18" charset="0"/>
                                      <a:ea typeface="Cambria Math" panose="02040503050406030204" pitchFamily="18" charset="0"/>
                                      <a:cs typeface="Times New Roman"/>
                                    </a:rPr>
                                    <m:t>1</m:t>
                                  </m:r>
                                </m:e>
                              </m:d>
                            </m:e>
                            <m:sup>
                              <m:r>
                                <a:rPr lang="en-US" sz="2000" i="1" spc="-5" dirty="0">
                                  <a:solidFill>
                                    <a:schemeClr val="tx1"/>
                                  </a:solidFill>
                                  <a:latin typeface="Cambria Math" panose="02040503050406030204" pitchFamily="18" charset="0"/>
                                  <a:ea typeface="Cambria Math" panose="02040503050406030204" pitchFamily="18" charset="0"/>
                                  <a:cs typeface="Times New Roman"/>
                                </a:rPr>
                                <m:t>3</m:t>
                              </m:r>
                            </m:sup>
                          </m:sSup>
                        </m:num>
                        <m:den>
                          <m:r>
                            <a:rPr lang="en-US" sz="2000" b="0" i="1" spc="-5" dirty="0" smtClean="0">
                              <a:solidFill>
                                <a:schemeClr val="tx1"/>
                              </a:solidFill>
                              <a:latin typeface="Cambria Math" panose="02040503050406030204" pitchFamily="18" charset="0"/>
                              <a:ea typeface="Cambria Math" panose="02040503050406030204" pitchFamily="18" charset="0"/>
                              <a:cs typeface="Times New Roman"/>
                            </a:rPr>
                            <m:t>12 </m:t>
                          </m:r>
                          <m:r>
                            <a:rPr lang="en-US" sz="2000" i="1" spc="-5" dirty="0">
                              <a:solidFill>
                                <a:schemeClr val="tx1"/>
                              </a:solidFill>
                              <a:latin typeface="Cambria Math" panose="02040503050406030204" pitchFamily="18" charset="0"/>
                              <a:ea typeface="Cambria Math" panose="02040503050406030204" pitchFamily="18" charset="0"/>
                              <a:cs typeface="Times New Roman"/>
                            </a:rPr>
                            <m:t>∙</m:t>
                          </m:r>
                          <m:r>
                            <a:rPr lang="en-US" sz="2000" b="0" i="1" spc="-5" dirty="0" smtClean="0">
                              <a:solidFill>
                                <a:schemeClr val="tx1"/>
                              </a:solidFill>
                              <a:latin typeface="Cambria Math" panose="02040503050406030204" pitchFamily="18" charset="0"/>
                              <a:ea typeface="Cambria Math" panose="02040503050406030204" pitchFamily="18" charset="0"/>
                              <a:cs typeface="Times New Roman"/>
                            </a:rPr>
                            <m:t> </m:t>
                          </m:r>
                          <m:r>
                            <a:rPr lang="en-US" sz="2000" i="1" spc="-5" dirty="0">
                              <a:solidFill>
                                <a:schemeClr val="tx1"/>
                              </a:solidFill>
                              <a:latin typeface="Cambria Math" panose="02040503050406030204" pitchFamily="18" charset="0"/>
                              <a:ea typeface="Cambria Math" panose="02040503050406030204" pitchFamily="18" charset="0"/>
                              <a:cs typeface="Times New Roman"/>
                            </a:rPr>
                            <m:t>6</m:t>
                          </m:r>
                        </m:den>
                      </m:f>
                      <m:r>
                        <a:rPr lang="en-US" sz="2000" b="0" i="1" spc="-5" dirty="0" smtClean="0">
                          <a:solidFill>
                            <a:schemeClr val="tx1"/>
                          </a:solidFill>
                          <a:latin typeface="Cambria Math" panose="02040503050406030204" pitchFamily="18" charset="0"/>
                          <a:ea typeface="Cambria Math" panose="02040503050406030204" pitchFamily="18" charset="0"/>
                          <a:cs typeface="Times New Roman"/>
                        </a:rPr>
                        <m:t>=</m:t>
                      </m:r>
                      <m:f>
                        <m:fPr>
                          <m:ctrlPr>
                            <a:rPr lang="en-US" sz="2000" b="0" i="1" spc="-5" dirty="0" smtClean="0">
                              <a:solidFill>
                                <a:schemeClr val="tx1"/>
                              </a:solidFill>
                              <a:latin typeface="Cambria Math" panose="02040503050406030204" pitchFamily="18" charset="0"/>
                              <a:ea typeface="Cambria Math" panose="02040503050406030204" pitchFamily="18" charset="0"/>
                              <a:cs typeface="Times New Roman"/>
                            </a:rPr>
                          </m:ctrlPr>
                        </m:fPr>
                        <m:num>
                          <m:r>
                            <a:rPr lang="en-US" sz="2000" b="0" i="1" spc="-5" dirty="0" smtClean="0">
                              <a:solidFill>
                                <a:schemeClr val="tx1"/>
                              </a:solidFill>
                              <a:latin typeface="Cambria Math" panose="02040503050406030204" pitchFamily="18" charset="0"/>
                              <a:ea typeface="Cambria Math" panose="02040503050406030204" pitchFamily="18" charset="0"/>
                              <a:cs typeface="Times New Roman"/>
                            </a:rPr>
                            <m:t>1</m:t>
                          </m:r>
                        </m:num>
                        <m:den>
                          <m:r>
                            <a:rPr lang="en-US" sz="2000" b="0" i="1" spc="-5" dirty="0" smtClean="0">
                              <a:solidFill>
                                <a:schemeClr val="tx1"/>
                              </a:solidFill>
                              <a:latin typeface="Cambria Math" panose="02040503050406030204" pitchFamily="18" charset="0"/>
                              <a:ea typeface="Cambria Math" panose="02040503050406030204" pitchFamily="18" charset="0"/>
                              <a:cs typeface="Times New Roman"/>
                            </a:rPr>
                            <m:t>64</m:t>
                          </m:r>
                        </m:den>
                      </m:f>
                      <m:r>
                        <a:rPr lang="en-US" sz="2000" b="0" i="1" spc="-5" dirty="0" smtClean="0">
                          <a:solidFill>
                            <a:schemeClr val="tx1"/>
                          </a:solidFill>
                          <a:latin typeface="Cambria Math" panose="02040503050406030204" pitchFamily="18" charset="0"/>
                          <a:ea typeface="Cambria Math" panose="02040503050406030204" pitchFamily="18" charset="0"/>
                          <a:cs typeface="Times New Roman"/>
                        </a:rPr>
                        <m:t>≈</m:t>
                      </m:r>
                      <m:r>
                        <m:rPr>
                          <m:nor/>
                        </m:rPr>
                        <a:rPr lang="en-US" sz="2000" spc="-10" dirty="0">
                          <a:solidFill>
                            <a:schemeClr val="tx1"/>
                          </a:solidFill>
                        </a:rPr>
                        <m:t>0.0156</m:t>
                      </m:r>
                    </m:oMath>
                  </m:oMathPara>
                </a14:m>
                <a:endParaRPr lang="en-US" sz="2000" dirty="0">
                  <a:solidFill>
                    <a:schemeClr val="tx1"/>
                  </a:solidFill>
                </a:endParaRPr>
              </a:p>
            </p:txBody>
          </p:sp>
        </mc:Choice>
        <mc:Fallback xmlns="">
          <p:sp>
            <p:nvSpPr>
              <p:cNvPr id="3" name="Content Placeholder 2">
                <a:extLst>
                  <a:ext uri="{FF2B5EF4-FFF2-40B4-BE49-F238E27FC236}">
                    <a16:creationId xmlns:a16="http://schemas.microsoft.com/office/drawing/2014/main" xmlns:a14="http://schemas.microsoft.com/office/drawing/2010/main" xmlns=""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10846559" cy="4756245"/>
              </a:xfrm>
              <a:blipFill rotWithShape="0">
                <a:blip r:embed="rId2"/>
                <a:stretch>
                  <a:fillRect l="-562" r="-225"/>
                </a:stretch>
              </a:blipFill>
            </p:spPr>
            <p:txBody>
              <a:bodyPr/>
              <a:lstStyle/>
              <a:p>
                <a:r>
                  <a:rPr lang="en-US">
                    <a:noFill/>
                  </a:rPr>
                  <a:t> </a:t>
                </a:r>
              </a:p>
            </p:txBody>
          </p:sp>
        </mc:Fallback>
      </mc:AlternateContent>
      <p:pic>
        <p:nvPicPr>
          <p:cNvPr id="4" name="Picture 3" descr="The graph is of a decreasing curve in quadrant 1 showing its maximum value on the interval 1 to 4. &#10;The x axis ranges from 0 to 4 and has labeled tick marks at 1 and 4. The y axis has one tick mark that is labeled 1 fourth. A curve in quadrant one is decreasing and concave up with a point at (1, 1 fourth) labeled max on the closed interval 1, 4. ">
            <a:extLst>
              <a:ext uri="{FF2B5EF4-FFF2-40B4-BE49-F238E27FC236}">
                <a16:creationId xmlns="" xmlns:a16="http://schemas.microsoft.com/office/drawing/2014/main" id="{12A0A329-4B79-411F-B185-E24A2CB38A4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57182" y="4128477"/>
            <a:ext cx="3071380" cy="2540680"/>
          </a:xfrm>
          <a:prstGeom prst="rect">
            <a:avLst/>
          </a:prstGeom>
        </p:spPr>
      </p:pic>
    </p:spTree>
    <p:extLst>
      <p:ext uri="{BB962C8B-B14F-4D97-AF65-F5344CB8AC3E}">
        <p14:creationId xmlns:p14="http://schemas.microsoft.com/office/powerpoint/2010/main" val="775053922"/>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7.8 Numerical </a:t>
            </a:r>
            <a:r>
              <a:rPr lang="en-US" sz="3100" dirty="0"/>
              <a:t>Integration </a:t>
            </a:r>
            <a:r>
              <a:rPr lang="en-US" sz="3100" dirty="0" smtClean="0"/>
              <a:t>(9 </a:t>
            </a:r>
            <a:r>
              <a:rPr lang="en-US" sz="3100" dirty="0"/>
              <a:t>of 22)</a:t>
            </a: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2800" dirty="0"/>
              <a:t/>
            </a:r>
            <a:br>
              <a:rPr lang="en-US" sz="2800" dirty="0"/>
            </a:br>
            <a:endParaRPr lang="en-US"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799" y="1371600"/>
                <a:ext cx="10846559" cy="4756245"/>
              </a:xfrm>
            </p:spPr>
            <p:txBody>
              <a:bodyPr>
                <a:noAutofit/>
              </a:bodyPr>
              <a:lstStyle/>
              <a:p>
                <a:pPr marL="36900" indent="0">
                  <a:lnSpc>
                    <a:spcPct val="100000"/>
                  </a:lnSpc>
                  <a:buNone/>
                </a:pPr>
                <a14:m>
                  <m:oMathPara xmlns:m="http://schemas.openxmlformats.org/officeDocument/2006/math">
                    <m:oMathParaPr>
                      <m:jc m:val="centerGroup"/>
                    </m:oMathParaPr>
                    <m:oMath xmlns:m="http://schemas.openxmlformats.org/officeDocument/2006/math">
                      <m:nary>
                        <m:naryPr>
                          <m:ctrlPr>
                            <a:rPr lang="en-US" i="1" smtClean="0">
                              <a:latin typeface="Cambria Math" panose="02040503050406030204" pitchFamily="18" charset="0"/>
                              <a:cs typeface="Times New Roman"/>
                            </a:rPr>
                          </m:ctrlPr>
                        </m:naryPr>
                        <m:sub>
                          <m:r>
                            <m:rPr>
                              <m:brk m:alnAt="23"/>
                            </m:rPr>
                            <a:rPr lang="en-US" b="0" i="1" smtClean="0">
                              <a:latin typeface="Cambria Math" panose="02040503050406030204" pitchFamily="18" charset="0"/>
                              <a:cs typeface="Times New Roman"/>
                            </a:rPr>
                            <m:t>1</m:t>
                          </m:r>
                        </m:sub>
                        <m:sup>
                          <m:r>
                            <a:rPr lang="en-US" b="0" i="1" smtClean="0">
                              <a:latin typeface="Cambria Math" panose="02040503050406030204" pitchFamily="18" charset="0"/>
                              <a:cs typeface="Times New Roman"/>
                            </a:rPr>
                            <m:t>4</m:t>
                          </m:r>
                        </m:sup>
                        <m:e>
                          <m:rad>
                            <m:radPr>
                              <m:degHide m:val="on"/>
                              <m:ctrlPr>
                                <a:rPr lang="en-US" i="1" smtClean="0">
                                  <a:latin typeface="Cambria Math" panose="02040503050406030204" pitchFamily="18" charset="0"/>
                                  <a:cs typeface="Times New Roman"/>
                                </a:rPr>
                              </m:ctrlPr>
                            </m:radPr>
                            <m:deg/>
                            <m:e>
                              <m:r>
                                <a:rPr lang="en-US" b="0" i="1" smtClean="0">
                                  <a:latin typeface="Cambria Math" panose="02040503050406030204" pitchFamily="18" charset="0"/>
                                  <a:cs typeface="Times New Roman"/>
                                </a:rPr>
                                <m:t>𝑥</m:t>
                              </m:r>
                            </m:e>
                          </m:rad>
                        </m:e>
                      </m:nary>
                      <m:r>
                        <a:rPr lang="en-US" b="0" i="1" smtClean="0">
                          <a:latin typeface="Cambria Math" panose="02040503050406030204" pitchFamily="18" charset="0"/>
                          <a:cs typeface="Times New Roman"/>
                        </a:rPr>
                        <m:t>𝑑𝑥</m:t>
                      </m:r>
                      <m:r>
                        <a:rPr lang="en-US" b="0" i="1" smtClean="0">
                          <a:latin typeface="Cambria Math" panose="02040503050406030204" pitchFamily="18" charset="0"/>
                          <a:cs typeface="Times New Roman"/>
                        </a:rPr>
                        <m:t>=</m:t>
                      </m:r>
                      <m:f>
                        <m:fPr>
                          <m:ctrlPr>
                            <a:rPr lang="en-US" b="0" i="1" smtClean="0">
                              <a:latin typeface="Cambria Math" panose="02040503050406030204" pitchFamily="18" charset="0"/>
                              <a:cs typeface="Times New Roman"/>
                            </a:rPr>
                          </m:ctrlPr>
                        </m:fPr>
                        <m:num>
                          <m:r>
                            <a:rPr lang="en-US" b="0" i="1" smtClean="0">
                              <a:latin typeface="Cambria Math" panose="02040503050406030204" pitchFamily="18" charset="0"/>
                              <a:cs typeface="Times New Roman"/>
                            </a:rPr>
                            <m:t>2</m:t>
                          </m:r>
                        </m:num>
                        <m:den>
                          <m:r>
                            <a:rPr lang="en-US" b="0" i="1" smtClean="0">
                              <a:latin typeface="Cambria Math" panose="02040503050406030204" pitchFamily="18" charset="0"/>
                              <a:cs typeface="Times New Roman"/>
                            </a:rPr>
                            <m:t>3</m:t>
                          </m:r>
                        </m:den>
                      </m:f>
                      <m:sSup>
                        <m:sSupPr>
                          <m:ctrlPr>
                            <a:rPr lang="en-US" b="0" i="1" smtClean="0">
                              <a:latin typeface="Cambria Math" panose="02040503050406030204" pitchFamily="18" charset="0"/>
                              <a:cs typeface="Times New Roman"/>
                            </a:rPr>
                          </m:ctrlPr>
                        </m:sSupPr>
                        <m:e>
                          <m:r>
                            <a:rPr lang="en-US" b="0" i="1" smtClean="0">
                              <a:latin typeface="Cambria Math" panose="02040503050406030204" pitchFamily="18" charset="0"/>
                              <a:cs typeface="Times New Roman"/>
                            </a:rPr>
                            <m:t>𝑥</m:t>
                          </m:r>
                        </m:e>
                        <m:sup>
                          <m:f>
                            <m:fPr>
                              <m:type m:val="skw"/>
                              <m:ctrlPr>
                                <a:rPr lang="en-US" b="0" i="1" smtClean="0">
                                  <a:latin typeface="Cambria Math" panose="02040503050406030204" pitchFamily="18" charset="0"/>
                                  <a:cs typeface="Times New Roman"/>
                                </a:rPr>
                              </m:ctrlPr>
                            </m:fPr>
                            <m:num>
                              <m:r>
                                <a:rPr lang="en-US" b="0" i="1" smtClean="0">
                                  <a:latin typeface="Cambria Math" panose="02040503050406030204" pitchFamily="18" charset="0"/>
                                  <a:cs typeface="Times New Roman"/>
                                </a:rPr>
                                <m:t>3</m:t>
                              </m:r>
                            </m:num>
                            <m:den>
                              <m:r>
                                <a:rPr lang="en-US" b="0" i="1" smtClean="0">
                                  <a:latin typeface="Cambria Math" panose="02040503050406030204" pitchFamily="18" charset="0"/>
                                  <a:cs typeface="Times New Roman"/>
                                </a:rPr>
                                <m:t>2</m:t>
                              </m:r>
                            </m:den>
                          </m:f>
                        </m:sup>
                      </m:sSup>
                      <m:sSubSup>
                        <m:sSubSupPr>
                          <m:ctrlPr>
                            <a:rPr lang="en-US" b="0" i="1" smtClean="0">
                              <a:latin typeface="Cambria Math" panose="02040503050406030204" pitchFamily="18" charset="0"/>
                              <a:cs typeface="Times New Roman"/>
                            </a:rPr>
                          </m:ctrlPr>
                        </m:sSubSupPr>
                        <m:e>
                          <m:r>
                            <a:rPr lang="en-US" b="0" i="1" smtClean="0">
                              <a:latin typeface="Cambria Math" panose="02040503050406030204" pitchFamily="18" charset="0"/>
                              <a:cs typeface="Times New Roman"/>
                            </a:rPr>
                            <m:t>|</m:t>
                          </m:r>
                        </m:e>
                        <m:sub>
                          <m:r>
                            <a:rPr lang="en-US" b="0" i="1" smtClean="0">
                              <a:latin typeface="Cambria Math" panose="02040503050406030204" pitchFamily="18" charset="0"/>
                              <a:cs typeface="Times New Roman"/>
                            </a:rPr>
                            <m:t>1</m:t>
                          </m:r>
                        </m:sub>
                        <m:sup>
                          <m:r>
                            <a:rPr lang="en-US" b="0" i="1" smtClean="0">
                              <a:latin typeface="Cambria Math" panose="02040503050406030204" pitchFamily="18" charset="0"/>
                              <a:cs typeface="Times New Roman"/>
                            </a:rPr>
                            <m:t>4</m:t>
                          </m:r>
                        </m:sup>
                      </m:sSubSup>
                      <m:r>
                        <a:rPr lang="en-US" b="0" i="1" smtClean="0">
                          <a:latin typeface="Cambria Math" panose="02040503050406030204" pitchFamily="18" charset="0"/>
                          <a:cs typeface="Times New Roman"/>
                        </a:rPr>
                        <m:t>=</m:t>
                      </m:r>
                      <m:f>
                        <m:fPr>
                          <m:ctrlPr>
                            <a:rPr lang="en-US" b="0" i="1" smtClean="0">
                              <a:latin typeface="Cambria Math" panose="02040503050406030204" pitchFamily="18" charset="0"/>
                              <a:cs typeface="Times New Roman"/>
                            </a:rPr>
                          </m:ctrlPr>
                        </m:fPr>
                        <m:num>
                          <m:r>
                            <a:rPr lang="en-US" b="0" i="1" smtClean="0">
                              <a:latin typeface="Cambria Math" panose="02040503050406030204" pitchFamily="18" charset="0"/>
                              <a:cs typeface="Times New Roman"/>
                            </a:rPr>
                            <m:t>14</m:t>
                          </m:r>
                        </m:num>
                        <m:den>
                          <m:r>
                            <a:rPr lang="en-US" b="0" i="1" smtClean="0">
                              <a:latin typeface="Cambria Math" panose="02040503050406030204" pitchFamily="18" charset="0"/>
                              <a:cs typeface="Times New Roman"/>
                            </a:rPr>
                            <m:t>3</m:t>
                          </m:r>
                        </m:den>
                      </m:f>
                    </m:oMath>
                  </m:oMathPara>
                </a14:m>
                <a:endParaRPr lang="en-US" dirty="0">
                  <a:latin typeface="Times New Roman"/>
                  <a:cs typeface="Times New Roman"/>
                </a:endParaRPr>
              </a:p>
              <a:p>
                <a:pPr marL="36900" indent="0">
                  <a:lnSpc>
                    <a:spcPct val="100000"/>
                  </a:lnSpc>
                  <a:buNone/>
                </a:pPr>
                <a:r>
                  <a:rPr lang="en-US" dirty="0">
                    <a:latin typeface="Times New Roman"/>
                    <a:cs typeface="Times New Roman"/>
                  </a:rPr>
                  <a:t>Therefore,</a:t>
                </a:r>
              </a:p>
              <a:p>
                <a:pPr marL="379800" indent="-342900">
                  <a:lnSpc>
                    <a:spcPct val="100000"/>
                  </a:lnSpc>
                </a:pPr>
                <a:r>
                  <a:rPr lang="en-US" spc="-5" dirty="0">
                    <a:latin typeface="Times New Roman"/>
                    <a:cs typeface="Times New Roman"/>
                  </a:rPr>
                  <a:t>error</a:t>
                </a:r>
                <a:r>
                  <a:rPr lang="en-US" spc="55" dirty="0">
                    <a:latin typeface="Times New Roman"/>
                    <a:cs typeface="Times New Roman"/>
                  </a:rPr>
                  <a:t>(</a:t>
                </a:r>
                <a:r>
                  <a:rPr lang="en-US" i="1" spc="-10" dirty="0">
                    <a:latin typeface="Times New Roman"/>
                    <a:cs typeface="Times New Roman"/>
                  </a:rPr>
                  <a:t>M</a:t>
                </a:r>
                <a:r>
                  <a:rPr lang="en-US" i="1" baseline="-25000" dirty="0">
                    <a:latin typeface="Times New Roman"/>
                    <a:cs typeface="Times New Roman"/>
                  </a:rPr>
                  <a:t>6</a:t>
                </a:r>
                <a:r>
                  <a:rPr lang="en-US" spc="-5" dirty="0">
                    <a:latin typeface="Times New Roman"/>
                    <a:cs typeface="Times New Roman"/>
                  </a:rPr>
                  <a:t>)</a:t>
                </a:r>
                <a:r>
                  <a:rPr lang="en-US" spc="25" dirty="0">
                    <a:latin typeface="Times New Roman"/>
                    <a:cs typeface="Times New Roman"/>
                  </a:rPr>
                  <a:t> </a:t>
                </a:r>
                <a:r>
                  <a:rPr lang="en-US" spc="-25" dirty="0">
                    <a:latin typeface="Lucida Sans Unicode"/>
                    <a:cs typeface="Lucida Sans Unicode"/>
                  </a:rPr>
                  <a:t>≈</a:t>
                </a:r>
                <a:r>
                  <a:rPr lang="en-US" spc="-40" dirty="0">
                    <a:latin typeface="Lucida Sans Unicode"/>
                    <a:cs typeface="Lucida Sans Unicode"/>
                  </a:rPr>
                  <a:t> </a:t>
                </a:r>
                <a:r>
                  <a:rPr lang="en-US" spc="-10" dirty="0">
                    <a:latin typeface="Times New Roman"/>
                    <a:cs typeface="Times New Roman"/>
                  </a:rPr>
                  <a:t>0.0025</a:t>
                </a:r>
                <a:r>
                  <a:rPr lang="en-US" spc="-5" dirty="0">
                    <a:latin typeface="Times New Roman"/>
                    <a:cs typeface="Times New Roman"/>
                  </a:rPr>
                  <a:t>8</a:t>
                </a:r>
                <a:r>
                  <a:rPr lang="en-US" dirty="0">
                    <a:latin typeface="Times New Roman"/>
                    <a:cs typeface="Times New Roman"/>
                  </a:rPr>
                  <a:t> </a:t>
                </a:r>
                <a:r>
                  <a:rPr lang="en-US" spc="-5" dirty="0">
                    <a:latin typeface="Times New Roman"/>
                    <a:cs typeface="Times New Roman"/>
                  </a:rPr>
                  <a:t>(less than Error </a:t>
                </a:r>
                <a:r>
                  <a:rPr lang="en-US" spc="-15" dirty="0">
                    <a:latin typeface="Times New Roman"/>
                    <a:cs typeface="Times New Roman"/>
                  </a:rPr>
                  <a:t>B</a:t>
                </a:r>
                <a:r>
                  <a:rPr lang="en-US" spc="-5" dirty="0">
                    <a:latin typeface="Times New Roman"/>
                    <a:cs typeface="Times New Roman"/>
                  </a:rPr>
                  <a:t>ound</a:t>
                </a:r>
                <a:r>
                  <a:rPr lang="en-US" dirty="0">
                    <a:latin typeface="Times New Roman"/>
                    <a:cs typeface="Times New Roman"/>
                  </a:rPr>
                  <a:t> </a:t>
                </a:r>
                <a:r>
                  <a:rPr lang="en-US" spc="-10" dirty="0">
                    <a:latin typeface="Times New Roman"/>
                    <a:cs typeface="Times New Roman"/>
                  </a:rPr>
                  <a:t>0.0078</a:t>
                </a:r>
                <a:r>
                  <a:rPr lang="en-US" spc="-5" dirty="0">
                    <a:latin typeface="Times New Roman"/>
                    <a:cs typeface="Times New Roman"/>
                  </a:rPr>
                  <a:t>)</a:t>
                </a:r>
              </a:p>
              <a:p>
                <a:pPr marL="379800" indent="-342900">
                  <a:lnSpc>
                    <a:spcPct val="100000"/>
                  </a:lnSpc>
                </a:pPr>
                <a:r>
                  <a:rPr lang="en-US" spc="-5" dirty="0">
                    <a:latin typeface="Times New Roman"/>
                    <a:cs typeface="Times New Roman"/>
                  </a:rPr>
                  <a:t>error</a:t>
                </a:r>
                <a:r>
                  <a:rPr lang="en-US" spc="10" dirty="0">
                    <a:latin typeface="Times New Roman"/>
                    <a:cs typeface="Times New Roman"/>
                  </a:rPr>
                  <a:t>(</a:t>
                </a:r>
                <a:r>
                  <a:rPr lang="en-US" i="1" spc="-10" dirty="0">
                    <a:latin typeface="Times New Roman"/>
                    <a:cs typeface="Times New Roman"/>
                  </a:rPr>
                  <a:t>T</a:t>
                </a:r>
                <a:r>
                  <a:rPr lang="en-US" i="1" baseline="-25000" dirty="0">
                    <a:latin typeface="Times New Roman"/>
                    <a:cs typeface="Times New Roman"/>
                  </a:rPr>
                  <a:t>6</a:t>
                </a:r>
                <a:r>
                  <a:rPr lang="en-US" spc="-5" dirty="0">
                    <a:latin typeface="Times New Roman"/>
                    <a:cs typeface="Times New Roman"/>
                  </a:rPr>
                  <a:t>)</a:t>
                </a:r>
                <a:r>
                  <a:rPr lang="en-US" spc="25" dirty="0">
                    <a:latin typeface="Times New Roman"/>
                    <a:cs typeface="Times New Roman"/>
                  </a:rPr>
                  <a:t> </a:t>
                </a:r>
                <a:r>
                  <a:rPr lang="en-US" spc="-25" dirty="0">
                    <a:latin typeface="Lucida Sans Unicode"/>
                    <a:cs typeface="Lucida Sans Unicode"/>
                  </a:rPr>
                  <a:t>≈</a:t>
                </a:r>
                <a:r>
                  <a:rPr lang="en-US" spc="-40" dirty="0">
                    <a:latin typeface="Lucida Sans Unicode"/>
                    <a:cs typeface="Lucida Sans Unicode"/>
                  </a:rPr>
                  <a:t> </a:t>
                </a:r>
                <a:r>
                  <a:rPr lang="en-US" spc="-10" dirty="0">
                    <a:latin typeface="Times New Roman"/>
                    <a:cs typeface="Times New Roman"/>
                  </a:rPr>
                  <a:t>0.0051</a:t>
                </a:r>
                <a:r>
                  <a:rPr lang="en-US" spc="-5" dirty="0">
                    <a:latin typeface="Times New Roman"/>
                    <a:cs typeface="Times New Roman"/>
                  </a:rPr>
                  <a:t>8</a:t>
                </a:r>
                <a:r>
                  <a:rPr lang="en-US" dirty="0">
                    <a:latin typeface="Times New Roman"/>
                    <a:cs typeface="Times New Roman"/>
                  </a:rPr>
                  <a:t> </a:t>
                </a:r>
                <a:r>
                  <a:rPr lang="en-US" spc="-5" dirty="0">
                    <a:latin typeface="Times New Roman"/>
                    <a:cs typeface="Times New Roman"/>
                  </a:rPr>
                  <a:t>(less than Error </a:t>
                </a:r>
                <a:r>
                  <a:rPr lang="en-US" spc="-15" dirty="0">
                    <a:latin typeface="Times New Roman"/>
                    <a:cs typeface="Times New Roman"/>
                  </a:rPr>
                  <a:t>B</a:t>
                </a:r>
                <a:r>
                  <a:rPr lang="en-US" spc="-5" dirty="0">
                    <a:latin typeface="Times New Roman"/>
                    <a:cs typeface="Times New Roman"/>
                  </a:rPr>
                  <a:t>ound</a:t>
                </a:r>
                <a:r>
                  <a:rPr lang="en-US" dirty="0">
                    <a:latin typeface="Times New Roman"/>
                    <a:cs typeface="Times New Roman"/>
                  </a:rPr>
                  <a:t> </a:t>
                </a:r>
                <a:r>
                  <a:rPr lang="en-US" spc="-10" dirty="0">
                    <a:latin typeface="Times New Roman"/>
                    <a:cs typeface="Times New Roman"/>
                  </a:rPr>
                  <a:t>0.0156</a:t>
                </a:r>
                <a:r>
                  <a:rPr lang="en-US" spc="-5" dirty="0">
                    <a:latin typeface="Times New Roman"/>
                    <a:cs typeface="Times New Roman"/>
                  </a:rPr>
                  <a:t>)</a:t>
                </a:r>
                <a:endParaRPr lang="en-US" dirty="0">
                  <a:latin typeface="Times New Roman"/>
                  <a:cs typeface="Times New Roman"/>
                </a:endParaRPr>
              </a:p>
              <a:p>
                <a:pPr marL="0" indent="0">
                  <a:lnSpc>
                    <a:spcPct val="100000"/>
                  </a:lnSpc>
                  <a:buNone/>
                </a:pPr>
                <a:r>
                  <a:rPr lang="en-US" spc="-10" dirty="0">
                    <a:latin typeface="Times New Roman"/>
                    <a:cs typeface="Times New Roman"/>
                  </a:rPr>
                  <a:t>The</a:t>
                </a:r>
                <a:r>
                  <a:rPr lang="en-US" spc="-5" dirty="0">
                    <a:latin typeface="Times New Roman"/>
                    <a:cs typeface="Times New Roman"/>
                  </a:rPr>
                  <a:t> actual</a:t>
                </a:r>
                <a:r>
                  <a:rPr lang="en-US" dirty="0">
                    <a:latin typeface="Times New Roman"/>
                    <a:cs typeface="Times New Roman"/>
                  </a:rPr>
                  <a:t> </a:t>
                </a:r>
                <a:r>
                  <a:rPr lang="en-US" spc="-5" dirty="0">
                    <a:latin typeface="Times New Roman"/>
                    <a:cs typeface="Times New Roman"/>
                  </a:rPr>
                  <a:t>errors are less than the </a:t>
                </a:r>
                <a:r>
                  <a:rPr lang="en-US" spc="-15" dirty="0">
                    <a:latin typeface="Times New Roman"/>
                    <a:cs typeface="Times New Roman"/>
                  </a:rPr>
                  <a:t>E</a:t>
                </a:r>
                <a:r>
                  <a:rPr lang="en-US" spc="-5" dirty="0">
                    <a:latin typeface="Times New Roman"/>
                    <a:cs typeface="Times New Roman"/>
                  </a:rPr>
                  <a:t>rror Bound,</a:t>
                </a:r>
                <a:r>
                  <a:rPr lang="en-US" dirty="0">
                    <a:latin typeface="Times New Roman"/>
                    <a:cs typeface="Times New Roman"/>
                  </a:rPr>
                  <a:t> </a:t>
                </a:r>
                <a:r>
                  <a:rPr lang="en-US" spc="-5" dirty="0">
                    <a:latin typeface="Times New Roman"/>
                    <a:cs typeface="Times New Roman"/>
                  </a:rPr>
                  <a:t>so </a:t>
                </a:r>
                <a:r>
                  <a:rPr lang="en-US" spc="-10" dirty="0">
                    <a:latin typeface="Times New Roman"/>
                    <a:cs typeface="Times New Roman"/>
                  </a:rPr>
                  <a:t>Theorem</a:t>
                </a:r>
                <a:r>
                  <a:rPr lang="en-US" dirty="0">
                    <a:latin typeface="Times New Roman"/>
                    <a:cs typeface="Times New Roman"/>
                  </a:rPr>
                  <a:t> </a:t>
                </a:r>
                <a:r>
                  <a:rPr lang="en-US" spc="-5" dirty="0">
                    <a:latin typeface="Times New Roman"/>
                    <a:cs typeface="Times New Roman"/>
                  </a:rPr>
                  <a:t>1 is verified.</a:t>
                </a:r>
                <a:endParaRPr lang="en-US" dirty="0">
                  <a:latin typeface="Times New Roman"/>
                  <a:cs typeface="Times New Roman"/>
                </a:endParaRPr>
              </a:p>
              <a:p>
                <a:pPr>
                  <a:lnSpc>
                    <a:spcPct val="100000"/>
                  </a:lnSpc>
                  <a:spcBef>
                    <a:spcPts val="9"/>
                  </a:spcBef>
                </a:pPr>
                <a:endParaRPr lang="en-US" sz="3200" dirty="0">
                  <a:latin typeface="Times New Roman"/>
                  <a:cs typeface="Times New Roman"/>
                </a:endParaRPr>
              </a:p>
              <a:p>
                <a:pPr marL="36900" indent="0">
                  <a:lnSpc>
                    <a:spcPct val="100000"/>
                  </a:lnSpc>
                  <a:buNone/>
                </a:pPr>
                <a:endParaRPr lang="en-US" sz="2400" dirty="0">
                  <a:latin typeface="Times New Roman"/>
                  <a:cs typeface="Times New Roman"/>
                </a:endParaRPr>
              </a:p>
              <a:p>
                <a:pPr marL="36900" indent="0">
                  <a:lnSpc>
                    <a:spcPct val="100000"/>
                  </a:lnSpc>
                  <a:buNone/>
                </a:pPr>
                <a:endParaRPr lang="en-US" dirty="0">
                  <a:latin typeface="Times New Roman"/>
                  <a:cs typeface="Times New Roman"/>
                </a:endParaRPr>
              </a:p>
            </p:txBody>
          </p:sp>
        </mc:Choice>
        <mc:Fallback xmlns="">
          <p:sp>
            <p:nvSpPr>
              <p:cNvPr id="3" name="Content Placeholder 2">
                <a:extLst>
                  <a:ext uri="{FF2B5EF4-FFF2-40B4-BE49-F238E27FC236}">
                    <a16:creationId xmlns:a16="http://schemas.microsoft.com/office/drawing/2014/main"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10846559" cy="4756245"/>
              </a:xfrm>
              <a:blipFill>
                <a:blip r:embed="rId2"/>
                <a:stretch>
                  <a:fillRect l="-674"/>
                </a:stretch>
              </a:blipFill>
            </p:spPr>
            <p:txBody>
              <a:bodyPr/>
              <a:lstStyle/>
              <a:p>
                <a:r>
                  <a:rPr lang="en-US">
                    <a:noFill/>
                  </a:rPr>
                  <a:t> </a:t>
                </a:r>
              </a:p>
            </p:txBody>
          </p:sp>
        </mc:Fallback>
      </mc:AlternateContent>
    </p:spTree>
    <p:extLst>
      <p:ext uri="{BB962C8B-B14F-4D97-AF65-F5344CB8AC3E}">
        <p14:creationId xmlns:p14="http://schemas.microsoft.com/office/powerpoint/2010/main" val="3134127906"/>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7.8 Numerical </a:t>
            </a:r>
            <a:r>
              <a:rPr lang="en-US" sz="3100" dirty="0"/>
              <a:t>Integration (</a:t>
            </a:r>
            <a:r>
              <a:rPr lang="en-US" sz="3100" dirty="0" smtClean="0"/>
              <a:t>10 </a:t>
            </a:r>
            <a:r>
              <a:rPr lang="en-US" sz="3100" dirty="0"/>
              <a:t>of 22)</a:t>
            </a: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2800" dirty="0"/>
              <a:t/>
            </a:r>
            <a:br>
              <a:rPr lang="en-US" sz="2800" dirty="0"/>
            </a:br>
            <a:endParaRPr lang="en-US"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799" y="1371600"/>
                <a:ext cx="10644810" cy="4756245"/>
              </a:xfrm>
            </p:spPr>
            <p:txBody>
              <a:bodyPr>
                <a:noAutofit/>
              </a:bodyPr>
              <a:lstStyle/>
              <a:p>
                <a:pPr marL="36900" indent="0">
                  <a:lnSpc>
                    <a:spcPct val="100000"/>
                  </a:lnSpc>
                  <a:buNone/>
                </a:pPr>
                <a:r>
                  <a:rPr lang="en-US" spc="-15" dirty="0">
                    <a:solidFill>
                      <a:schemeClr val="tx1"/>
                    </a:solidFill>
                  </a:rPr>
                  <a:t>Th</a:t>
                </a:r>
                <a:r>
                  <a:rPr lang="en-US" spc="-5" dirty="0">
                    <a:solidFill>
                      <a:schemeClr val="tx1"/>
                    </a:solidFill>
                  </a:rPr>
                  <a:t>e</a:t>
                </a:r>
                <a:r>
                  <a:rPr lang="en-US" spc="35" dirty="0">
                    <a:solidFill>
                      <a:schemeClr val="tx1"/>
                    </a:solidFill>
                  </a:rPr>
                  <a:t> </a:t>
                </a:r>
                <a:r>
                  <a:rPr lang="en-US" spc="-10" dirty="0">
                    <a:solidFill>
                      <a:schemeClr val="tx1"/>
                    </a:solidFill>
                  </a:rPr>
                  <a:t>Erro</a:t>
                </a:r>
                <a:r>
                  <a:rPr lang="en-US" spc="-5" dirty="0">
                    <a:solidFill>
                      <a:schemeClr val="tx1"/>
                    </a:solidFill>
                  </a:rPr>
                  <a:t>r</a:t>
                </a:r>
                <a:r>
                  <a:rPr lang="en-US" spc="35" dirty="0">
                    <a:solidFill>
                      <a:schemeClr val="tx1"/>
                    </a:solidFill>
                  </a:rPr>
                  <a:t> </a:t>
                </a:r>
                <a:r>
                  <a:rPr lang="en-US" spc="-15" dirty="0">
                    <a:solidFill>
                      <a:schemeClr val="tx1"/>
                    </a:solidFill>
                  </a:rPr>
                  <a:t>Boun</a:t>
                </a:r>
                <a:r>
                  <a:rPr lang="en-US" spc="-5" dirty="0">
                    <a:solidFill>
                      <a:schemeClr val="tx1"/>
                    </a:solidFill>
                  </a:rPr>
                  <a:t>d</a:t>
                </a:r>
                <a:r>
                  <a:rPr lang="en-US" spc="40" dirty="0">
                    <a:solidFill>
                      <a:schemeClr val="tx1"/>
                    </a:solidFill>
                  </a:rPr>
                  <a:t> </a:t>
                </a:r>
                <a:r>
                  <a:rPr lang="en-US" spc="-10" dirty="0">
                    <a:solidFill>
                      <a:schemeClr val="tx1"/>
                    </a:solidFill>
                  </a:rPr>
                  <a:t>ca</a:t>
                </a:r>
                <a:r>
                  <a:rPr lang="en-US" spc="-5" dirty="0">
                    <a:solidFill>
                      <a:schemeClr val="tx1"/>
                    </a:solidFill>
                  </a:rPr>
                  <a:t>n</a:t>
                </a:r>
                <a:r>
                  <a:rPr lang="en-US" spc="35" dirty="0">
                    <a:solidFill>
                      <a:schemeClr val="tx1"/>
                    </a:solidFill>
                  </a:rPr>
                  <a:t> </a:t>
                </a:r>
                <a:r>
                  <a:rPr lang="en-US" spc="-10" dirty="0">
                    <a:solidFill>
                      <a:schemeClr val="tx1"/>
                    </a:solidFill>
                  </a:rPr>
                  <a:t>b</a:t>
                </a:r>
                <a:r>
                  <a:rPr lang="en-US" spc="-5" dirty="0">
                    <a:solidFill>
                      <a:schemeClr val="tx1"/>
                    </a:solidFill>
                  </a:rPr>
                  <a:t>e</a:t>
                </a:r>
                <a:r>
                  <a:rPr lang="en-US" spc="35" dirty="0">
                    <a:solidFill>
                      <a:schemeClr val="tx1"/>
                    </a:solidFill>
                  </a:rPr>
                  <a:t> </a:t>
                </a:r>
                <a:r>
                  <a:rPr lang="en-US" spc="-10" dirty="0">
                    <a:solidFill>
                      <a:schemeClr val="tx1"/>
                    </a:solidFill>
                  </a:rPr>
                  <a:t>use</a:t>
                </a:r>
                <a:r>
                  <a:rPr lang="en-US" spc="-5" dirty="0">
                    <a:solidFill>
                      <a:schemeClr val="tx1"/>
                    </a:solidFill>
                  </a:rPr>
                  <a:t>d</a:t>
                </a:r>
                <a:r>
                  <a:rPr lang="en-US" spc="35" dirty="0">
                    <a:solidFill>
                      <a:schemeClr val="tx1"/>
                    </a:solidFill>
                  </a:rPr>
                  <a:t> </a:t>
                </a:r>
                <a:r>
                  <a:rPr lang="en-US" spc="-10" dirty="0">
                    <a:solidFill>
                      <a:schemeClr val="tx1"/>
                    </a:solidFill>
                  </a:rPr>
                  <a:t>t</a:t>
                </a:r>
                <a:r>
                  <a:rPr lang="en-US" spc="-5" dirty="0">
                    <a:solidFill>
                      <a:schemeClr val="tx1"/>
                    </a:solidFill>
                  </a:rPr>
                  <a:t>o</a:t>
                </a:r>
                <a:r>
                  <a:rPr lang="en-US" spc="35" dirty="0">
                    <a:solidFill>
                      <a:schemeClr val="tx1"/>
                    </a:solidFill>
                  </a:rPr>
                  <a:t> </a:t>
                </a:r>
                <a:r>
                  <a:rPr lang="en-US" spc="-10" dirty="0">
                    <a:solidFill>
                      <a:schemeClr val="tx1"/>
                    </a:solidFill>
                  </a:rPr>
                  <a:t>determin</a:t>
                </a:r>
                <a:r>
                  <a:rPr lang="en-US" spc="-5" dirty="0">
                    <a:solidFill>
                      <a:schemeClr val="tx1"/>
                    </a:solidFill>
                  </a:rPr>
                  <a:t>e</a:t>
                </a:r>
                <a:r>
                  <a:rPr lang="en-US" spc="40" dirty="0">
                    <a:solidFill>
                      <a:schemeClr val="tx1"/>
                    </a:solidFill>
                  </a:rPr>
                  <a:t> </a:t>
                </a:r>
                <a:r>
                  <a:rPr lang="en-US" spc="-10" dirty="0">
                    <a:solidFill>
                      <a:schemeClr val="tx1"/>
                    </a:solidFill>
                  </a:rPr>
                  <a:t>value</a:t>
                </a:r>
                <a:r>
                  <a:rPr lang="en-US" spc="-5" dirty="0">
                    <a:solidFill>
                      <a:schemeClr val="tx1"/>
                    </a:solidFill>
                  </a:rPr>
                  <a:t>s</a:t>
                </a:r>
                <a:r>
                  <a:rPr lang="en-US" spc="40" dirty="0">
                    <a:solidFill>
                      <a:schemeClr val="tx1"/>
                    </a:solidFill>
                  </a:rPr>
                  <a:t> </a:t>
                </a:r>
                <a:r>
                  <a:rPr lang="en-US" spc="-10" dirty="0">
                    <a:solidFill>
                      <a:schemeClr val="tx1"/>
                    </a:solidFill>
                  </a:rPr>
                  <a:t>o</a:t>
                </a:r>
                <a:r>
                  <a:rPr lang="en-US" spc="-5" dirty="0">
                    <a:solidFill>
                      <a:schemeClr val="tx1"/>
                    </a:solidFill>
                  </a:rPr>
                  <a:t>f</a:t>
                </a:r>
                <a:r>
                  <a:rPr lang="en-US" spc="105" dirty="0">
                    <a:solidFill>
                      <a:schemeClr val="tx1"/>
                    </a:solidFill>
                  </a:rPr>
                  <a:t> </a:t>
                </a:r>
                <a:r>
                  <a:rPr lang="en-US" i="1" spc="-10" dirty="0">
                    <a:solidFill>
                      <a:schemeClr val="tx1"/>
                    </a:solidFill>
                  </a:rPr>
                  <a:t>N</a:t>
                </a:r>
                <a:r>
                  <a:rPr lang="en-US" i="1" dirty="0">
                    <a:solidFill>
                      <a:schemeClr val="tx1"/>
                    </a:solidFill>
                  </a:rPr>
                  <a:t> </a:t>
                </a:r>
                <a:r>
                  <a:rPr lang="en-US" spc="-5" dirty="0">
                    <a:solidFill>
                      <a:schemeClr val="tx1"/>
                    </a:solidFill>
                  </a:rPr>
                  <a:t>so</a:t>
                </a:r>
                <a:r>
                  <a:rPr lang="en-US" spc="35" dirty="0">
                    <a:solidFill>
                      <a:schemeClr val="tx1"/>
                    </a:solidFill>
                  </a:rPr>
                  <a:t> </a:t>
                </a:r>
                <a:r>
                  <a:rPr lang="en-US" spc="-5" dirty="0">
                    <a:solidFill>
                      <a:schemeClr val="tx1"/>
                    </a:solidFill>
                  </a:rPr>
                  <a:t>that</a:t>
                </a:r>
                <a:r>
                  <a:rPr lang="en-US" spc="105" dirty="0">
                    <a:solidFill>
                      <a:schemeClr val="tx1"/>
                    </a:solidFill>
                  </a:rPr>
                  <a:t> </a:t>
                </a:r>
                <a:r>
                  <a:rPr lang="en-US" i="1" spc="45" dirty="0">
                    <a:solidFill>
                      <a:schemeClr val="tx1"/>
                    </a:solidFill>
                  </a:rPr>
                  <a:t>M</a:t>
                </a:r>
                <a:r>
                  <a:rPr lang="en-US" i="1" baseline="-11111" dirty="0">
                    <a:solidFill>
                      <a:schemeClr val="tx1"/>
                    </a:solidFill>
                  </a:rPr>
                  <a:t>N </a:t>
                </a:r>
                <a:r>
                  <a:rPr lang="en-US" spc="-10" dirty="0">
                    <a:solidFill>
                      <a:schemeClr val="tx1"/>
                    </a:solidFill>
                  </a:rPr>
                  <a:t>o</a:t>
                </a:r>
                <a:r>
                  <a:rPr lang="en-US" spc="-5" dirty="0">
                    <a:solidFill>
                      <a:schemeClr val="tx1"/>
                    </a:solidFill>
                  </a:rPr>
                  <a:t>r</a:t>
                </a:r>
                <a:r>
                  <a:rPr lang="en-US" spc="60" dirty="0">
                    <a:solidFill>
                      <a:schemeClr val="tx1"/>
                    </a:solidFill>
                  </a:rPr>
                  <a:t> </a:t>
                </a:r>
                <a:r>
                  <a:rPr lang="en-US" i="1" dirty="0">
                    <a:solidFill>
                      <a:schemeClr val="tx1"/>
                    </a:solidFill>
                  </a:rPr>
                  <a:t>T</a:t>
                </a:r>
                <a:r>
                  <a:rPr lang="en-US" i="1" baseline="-11111" dirty="0">
                    <a:solidFill>
                      <a:schemeClr val="tx1"/>
                    </a:solidFill>
                  </a:rPr>
                  <a:t>N </a:t>
                </a:r>
                <a:r>
                  <a:rPr lang="en-US" spc="-10" dirty="0">
                    <a:solidFill>
                      <a:schemeClr val="tx1"/>
                    </a:solidFill>
                  </a:rPr>
                  <a:t>approximate</a:t>
                </a:r>
                <a:r>
                  <a:rPr lang="en-US" spc="-5" dirty="0">
                    <a:solidFill>
                      <a:schemeClr val="tx1"/>
                    </a:solidFill>
                  </a:rPr>
                  <a:t>s </a:t>
                </a:r>
                <a:r>
                  <a:rPr lang="en-US" spc="-10" dirty="0">
                    <a:solidFill>
                      <a:schemeClr val="tx1"/>
                    </a:solidFill>
                  </a:rPr>
                  <a:t>a</a:t>
                </a:r>
                <a:r>
                  <a:rPr lang="en-US" spc="-5" dirty="0">
                    <a:solidFill>
                      <a:schemeClr val="tx1"/>
                    </a:solidFill>
                  </a:rPr>
                  <a:t>n i</a:t>
                </a:r>
                <a:r>
                  <a:rPr lang="en-US" spc="-10" dirty="0">
                    <a:solidFill>
                      <a:schemeClr val="tx1"/>
                    </a:solidFill>
                  </a:rPr>
                  <a:t>ntegra</a:t>
                </a:r>
                <a:r>
                  <a:rPr lang="en-US" spc="-5" dirty="0">
                    <a:solidFill>
                      <a:schemeClr val="tx1"/>
                    </a:solidFill>
                  </a:rPr>
                  <a:t>l </a:t>
                </a:r>
                <a:r>
                  <a:rPr lang="en-US" spc="-10" dirty="0">
                    <a:solidFill>
                      <a:schemeClr val="tx1"/>
                    </a:solidFill>
                  </a:rPr>
                  <a:t>t</a:t>
                </a:r>
                <a:r>
                  <a:rPr lang="en-US" spc="-5" dirty="0">
                    <a:solidFill>
                      <a:schemeClr val="tx1"/>
                    </a:solidFill>
                  </a:rPr>
                  <a:t>o a </a:t>
                </a:r>
                <a:r>
                  <a:rPr lang="en-US" spc="-10" dirty="0">
                    <a:solidFill>
                      <a:schemeClr val="tx1"/>
                    </a:solidFill>
                  </a:rPr>
                  <a:t>give</a:t>
                </a:r>
                <a:r>
                  <a:rPr lang="en-US" spc="-5" dirty="0">
                    <a:solidFill>
                      <a:schemeClr val="tx1"/>
                    </a:solidFill>
                  </a:rPr>
                  <a:t>n</a:t>
                </a:r>
                <a:r>
                  <a:rPr lang="en-US" dirty="0">
                    <a:solidFill>
                      <a:schemeClr val="tx1"/>
                    </a:solidFill>
                  </a:rPr>
                  <a:t> </a:t>
                </a:r>
                <a:r>
                  <a:rPr lang="en-US" spc="-10" dirty="0">
                    <a:solidFill>
                      <a:schemeClr val="tx1"/>
                    </a:solidFill>
                  </a:rPr>
                  <a:t>accuracy.</a:t>
                </a:r>
                <a:endParaRPr lang="en-US" dirty="0">
                  <a:solidFill>
                    <a:schemeClr val="tx1"/>
                  </a:solidFill>
                </a:endParaRPr>
              </a:p>
              <a:p>
                <a:pPr marL="36900" indent="0">
                  <a:lnSpc>
                    <a:spcPct val="100000"/>
                  </a:lnSpc>
                  <a:buNone/>
                </a:pPr>
                <a:r>
                  <a:rPr lang="en-US" b="1" u="sng" spc="-10" dirty="0">
                    <a:solidFill>
                      <a:schemeClr val="tx1"/>
                    </a:solidFill>
                  </a:rPr>
                  <a:t>EXAMPLE</a:t>
                </a:r>
                <a:r>
                  <a:rPr lang="en-US" b="1" spc="-10" dirty="0">
                    <a:solidFill>
                      <a:schemeClr val="tx1"/>
                    </a:solidFill>
                  </a:rPr>
                  <a:t>: </a:t>
                </a:r>
                <a:r>
                  <a:rPr lang="en-US" spc="-10" dirty="0">
                    <a:solidFill>
                      <a:schemeClr val="tx1"/>
                    </a:solidFill>
                  </a:rPr>
                  <a:t>We fin</a:t>
                </a:r>
                <a:r>
                  <a:rPr lang="en-US" spc="-5" dirty="0">
                    <a:solidFill>
                      <a:schemeClr val="tx1"/>
                    </a:solidFill>
                  </a:rPr>
                  <a:t>d</a:t>
                </a:r>
                <a:r>
                  <a:rPr lang="en-US" dirty="0">
                    <a:solidFill>
                      <a:schemeClr val="tx1"/>
                    </a:solidFill>
                  </a:rPr>
                  <a:t> </a:t>
                </a:r>
                <a:r>
                  <a:rPr lang="en-US" i="1" spc="-10" dirty="0">
                    <a:solidFill>
                      <a:schemeClr val="tx1"/>
                    </a:solidFill>
                  </a:rPr>
                  <a:t>N</a:t>
                </a:r>
                <a:r>
                  <a:rPr lang="en-US" i="1" dirty="0">
                    <a:solidFill>
                      <a:schemeClr val="tx1"/>
                    </a:solidFill>
                  </a:rPr>
                  <a:t> </a:t>
                </a:r>
                <a:r>
                  <a:rPr lang="en-US" spc="-10" dirty="0">
                    <a:solidFill>
                      <a:schemeClr val="tx1"/>
                    </a:solidFill>
                  </a:rPr>
                  <a:t>suc</a:t>
                </a:r>
                <a:r>
                  <a:rPr lang="en-US" spc="-5" dirty="0">
                    <a:solidFill>
                      <a:schemeClr val="tx1"/>
                    </a:solidFill>
                  </a:rPr>
                  <a:t>h</a:t>
                </a:r>
                <a:r>
                  <a:rPr lang="en-US" spc="100" dirty="0">
                    <a:solidFill>
                      <a:schemeClr val="tx1"/>
                    </a:solidFill>
                  </a:rPr>
                  <a:t> </a:t>
                </a:r>
                <a:r>
                  <a:rPr lang="en-US" spc="-10" dirty="0">
                    <a:solidFill>
                      <a:schemeClr val="tx1"/>
                    </a:solidFill>
                  </a:rPr>
                  <a:t>tha</a:t>
                </a:r>
                <a:r>
                  <a:rPr lang="en-US" spc="-5" dirty="0">
                    <a:solidFill>
                      <a:schemeClr val="tx1"/>
                    </a:solidFill>
                  </a:rPr>
                  <a:t>t</a:t>
                </a:r>
                <a:r>
                  <a:rPr lang="en-US" spc="120" dirty="0">
                    <a:solidFill>
                      <a:schemeClr val="tx1"/>
                    </a:solidFill>
                  </a:rPr>
                  <a:t> </a:t>
                </a:r>
                <a:r>
                  <a:rPr lang="en-US" i="1" dirty="0">
                    <a:solidFill>
                      <a:schemeClr val="tx1"/>
                    </a:solidFill>
                  </a:rPr>
                  <a:t>T</a:t>
                </a:r>
                <a:r>
                  <a:rPr lang="en-US" i="1" baseline="-25000" dirty="0">
                    <a:solidFill>
                      <a:schemeClr val="tx1"/>
                    </a:solidFill>
                  </a:rPr>
                  <a:t>N</a:t>
                </a:r>
                <a:r>
                  <a:rPr lang="en-US" i="1" baseline="-11111" dirty="0">
                    <a:solidFill>
                      <a:schemeClr val="tx1"/>
                    </a:solidFill>
                  </a:rPr>
                  <a:t> </a:t>
                </a:r>
                <a:r>
                  <a:rPr lang="en-US" spc="-10" dirty="0">
                    <a:solidFill>
                      <a:schemeClr val="tx1"/>
                    </a:solidFill>
                  </a:rPr>
                  <a:t>approximates </a:t>
                </a:r>
                <a14:m>
                  <m:oMath xmlns:m="http://schemas.openxmlformats.org/officeDocument/2006/math">
                    <m:nary>
                      <m:naryPr>
                        <m:ctrlPr>
                          <a:rPr lang="en-US" i="1" spc="-10" smtClean="0">
                            <a:solidFill>
                              <a:schemeClr val="tx1"/>
                            </a:solidFill>
                            <a:latin typeface="Cambria Math" panose="02040503050406030204" pitchFamily="18" charset="0"/>
                            <a:cs typeface="Times New Roman"/>
                          </a:rPr>
                        </m:ctrlPr>
                      </m:naryPr>
                      <m:sub>
                        <m:r>
                          <m:rPr>
                            <m:brk m:alnAt="23"/>
                          </m:rPr>
                          <a:rPr lang="en-US" b="0" i="1" spc="-10" smtClean="0">
                            <a:solidFill>
                              <a:schemeClr val="tx1"/>
                            </a:solidFill>
                            <a:latin typeface="Cambria Math" panose="02040503050406030204" pitchFamily="18" charset="0"/>
                            <a:cs typeface="Times New Roman"/>
                          </a:rPr>
                          <m:t>0</m:t>
                        </m:r>
                      </m:sub>
                      <m:sup>
                        <m:r>
                          <a:rPr lang="en-US" b="0" i="1" spc="-10" smtClean="0">
                            <a:solidFill>
                              <a:schemeClr val="tx1"/>
                            </a:solidFill>
                            <a:latin typeface="Cambria Math" panose="02040503050406030204" pitchFamily="18" charset="0"/>
                            <a:cs typeface="Times New Roman"/>
                          </a:rPr>
                          <m:t>3</m:t>
                        </m:r>
                      </m:sup>
                      <m:e>
                        <m:sSup>
                          <m:sSupPr>
                            <m:ctrlPr>
                              <a:rPr lang="en-US" i="1" spc="-10" smtClean="0">
                                <a:solidFill>
                                  <a:schemeClr val="tx1"/>
                                </a:solidFill>
                                <a:latin typeface="Cambria Math" panose="02040503050406030204" pitchFamily="18" charset="0"/>
                                <a:cs typeface="Times New Roman"/>
                              </a:rPr>
                            </m:ctrlPr>
                          </m:sSupPr>
                          <m:e>
                            <m:r>
                              <a:rPr lang="en-US" b="0" i="1" spc="-10" smtClean="0">
                                <a:solidFill>
                                  <a:schemeClr val="tx1"/>
                                </a:solidFill>
                                <a:latin typeface="Cambria Math" panose="02040503050406030204" pitchFamily="18" charset="0"/>
                                <a:cs typeface="Times New Roman"/>
                              </a:rPr>
                              <m:t>𝑒</m:t>
                            </m:r>
                          </m:e>
                          <m:sup>
                            <m:r>
                              <a:rPr lang="en-US" b="0" i="1" spc="-10" smtClean="0">
                                <a:solidFill>
                                  <a:schemeClr val="tx1"/>
                                </a:solidFill>
                                <a:latin typeface="Cambria Math" panose="02040503050406030204" pitchFamily="18" charset="0"/>
                                <a:cs typeface="Times New Roman"/>
                              </a:rPr>
                              <m:t>−</m:t>
                            </m:r>
                            <m:sSup>
                              <m:sSupPr>
                                <m:ctrlPr>
                                  <a:rPr lang="en-US" b="0" i="1" spc="-10" smtClean="0">
                                    <a:solidFill>
                                      <a:schemeClr val="tx1"/>
                                    </a:solidFill>
                                    <a:latin typeface="Cambria Math" panose="02040503050406030204" pitchFamily="18" charset="0"/>
                                    <a:cs typeface="Times New Roman"/>
                                  </a:rPr>
                                </m:ctrlPr>
                              </m:sSupPr>
                              <m:e>
                                <m:r>
                                  <a:rPr lang="en-US" b="0" i="1" spc="-10" smtClean="0">
                                    <a:solidFill>
                                      <a:schemeClr val="tx1"/>
                                    </a:solidFill>
                                    <a:latin typeface="Cambria Math" panose="02040503050406030204" pitchFamily="18" charset="0"/>
                                    <a:cs typeface="Times New Roman"/>
                                  </a:rPr>
                                  <m:t>𝑥</m:t>
                                </m:r>
                              </m:e>
                              <m:sup>
                                <m:r>
                                  <a:rPr lang="en-US" b="0" i="1" spc="-10" smtClean="0">
                                    <a:solidFill>
                                      <a:schemeClr val="tx1"/>
                                    </a:solidFill>
                                    <a:latin typeface="Cambria Math" panose="02040503050406030204" pitchFamily="18" charset="0"/>
                                    <a:cs typeface="Times New Roman"/>
                                  </a:rPr>
                                  <m:t>2</m:t>
                                </m:r>
                              </m:sup>
                            </m:sSup>
                          </m:sup>
                        </m:sSup>
                      </m:e>
                    </m:nary>
                    <m:r>
                      <a:rPr lang="en-US" b="0" i="1" spc="-10" smtClean="0">
                        <a:solidFill>
                          <a:schemeClr val="tx1"/>
                        </a:solidFill>
                        <a:latin typeface="Cambria Math" panose="02040503050406030204" pitchFamily="18" charset="0"/>
                        <a:cs typeface="Times New Roman"/>
                      </a:rPr>
                      <m:t>𝑑𝑥</m:t>
                    </m:r>
                  </m:oMath>
                </a14:m>
                <a:r>
                  <a:rPr lang="en-US" dirty="0">
                    <a:solidFill>
                      <a:schemeClr val="tx1"/>
                    </a:solidFill>
                  </a:rPr>
                  <a:t> </a:t>
                </a:r>
                <a:r>
                  <a:rPr lang="en-US" spc="-5" dirty="0">
                    <a:solidFill>
                      <a:schemeClr val="tx1"/>
                    </a:solidFill>
                  </a:rPr>
                  <a:t>with</a:t>
                </a:r>
                <a:r>
                  <a:rPr lang="en-US" spc="55" dirty="0">
                    <a:solidFill>
                      <a:schemeClr val="tx1"/>
                    </a:solidFill>
                  </a:rPr>
                  <a:t> </a:t>
                </a:r>
                <a:r>
                  <a:rPr lang="en-US" spc="-5" dirty="0">
                    <a:solidFill>
                      <a:schemeClr val="tx1"/>
                    </a:solidFill>
                  </a:rPr>
                  <a:t>an</a:t>
                </a:r>
                <a:r>
                  <a:rPr lang="en-US" spc="55" dirty="0">
                    <a:solidFill>
                      <a:schemeClr val="tx1"/>
                    </a:solidFill>
                  </a:rPr>
                  <a:t> </a:t>
                </a:r>
                <a:r>
                  <a:rPr lang="en-US" spc="-5" dirty="0">
                    <a:solidFill>
                      <a:schemeClr val="tx1"/>
                    </a:solidFill>
                  </a:rPr>
                  <a:t>error</a:t>
                </a:r>
                <a:r>
                  <a:rPr lang="en-US" spc="55" dirty="0">
                    <a:solidFill>
                      <a:schemeClr val="tx1"/>
                    </a:solidFill>
                  </a:rPr>
                  <a:t> </a:t>
                </a:r>
                <a:r>
                  <a:rPr lang="en-US" spc="-10" dirty="0">
                    <a:solidFill>
                      <a:schemeClr val="tx1"/>
                    </a:solidFill>
                  </a:rPr>
                  <a:t>o</a:t>
                </a:r>
                <a:r>
                  <a:rPr lang="en-US" spc="-5" dirty="0">
                    <a:solidFill>
                      <a:schemeClr val="tx1"/>
                    </a:solidFill>
                  </a:rPr>
                  <a:t>f</a:t>
                </a:r>
                <a:r>
                  <a:rPr lang="en-US" spc="55" dirty="0">
                    <a:solidFill>
                      <a:schemeClr val="tx1"/>
                    </a:solidFill>
                  </a:rPr>
                  <a:t> </a:t>
                </a:r>
                <a:r>
                  <a:rPr lang="en-US" spc="-10" dirty="0">
                    <a:solidFill>
                      <a:schemeClr val="tx1"/>
                    </a:solidFill>
                  </a:rPr>
                  <a:t>a</a:t>
                </a:r>
                <a:r>
                  <a:rPr lang="en-US" spc="-5" dirty="0">
                    <a:solidFill>
                      <a:schemeClr val="tx1"/>
                    </a:solidFill>
                  </a:rPr>
                  <a:t>t</a:t>
                </a:r>
                <a:r>
                  <a:rPr lang="en-US" spc="55" dirty="0">
                    <a:solidFill>
                      <a:schemeClr val="tx1"/>
                    </a:solidFill>
                  </a:rPr>
                  <a:t> </a:t>
                </a:r>
                <a:r>
                  <a:rPr lang="en-US" spc="-15" dirty="0">
                    <a:solidFill>
                      <a:schemeClr val="tx1"/>
                    </a:solidFill>
                  </a:rPr>
                  <a:t>m</a:t>
                </a:r>
                <a:r>
                  <a:rPr lang="en-US" spc="-5" dirty="0">
                    <a:solidFill>
                      <a:schemeClr val="tx1"/>
                    </a:solidFill>
                  </a:rPr>
                  <a:t>ost</a:t>
                </a:r>
                <a:r>
                  <a:rPr lang="en-US" spc="55" dirty="0">
                    <a:solidFill>
                      <a:schemeClr val="tx1"/>
                    </a:solidFill>
                  </a:rPr>
                  <a:t> </a:t>
                </a:r>
                <a:r>
                  <a:rPr lang="en-US" spc="-10" dirty="0">
                    <a:solidFill>
                      <a:schemeClr val="tx1"/>
                    </a:solidFill>
                  </a:rPr>
                  <a:t>10</a:t>
                </a:r>
                <a:r>
                  <a:rPr lang="en-US" spc="-209" baseline="25925" dirty="0">
                    <a:solidFill>
                      <a:schemeClr val="tx1"/>
                    </a:solidFill>
                  </a:rPr>
                  <a:t>−</a:t>
                </a:r>
                <a:r>
                  <a:rPr lang="en-US" spc="75" baseline="25925" dirty="0">
                    <a:solidFill>
                      <a:schemeClr val="tx1"/>
                    </a:solidFill>
                  </a:rPr>
                  <a:t>4</a:t>
                </a:r>
                <a:r>
                  <a:rPr lang="en-US" spc="-10" dirty="0">
                    <a:solidFill>
                      <a:schemeClr val="tx1"/>
                    </a:solidFill>
                  </a:rPr>
                  <a:t>. Since </a:t>
                </a:r>
                <a14:m>
                  <m:oMath xmlns:m="http://schemas.openxmlformats.org/officeDocument/2006/math">
                    <m:sSup>
                      <m:sSupPr>
                        <m:ctrlPr>
                          <a:rPr lang="en-US" b="0" i="1" spc="-10" smtClean="0">
                            <a:solidFill>
                              <a:schemeClr val="tx1"/>
                            </a:solidFill>
                            <a:latin typeface="Cambria Math" panose="02040503050406030204" pitchFamily="18" charset="0"/>
                            <a:cs typeface="Times New Roman"/>
                          </a:rPr>
                        </m:ctrlPr>
                      </m:sSupPr>
                      <m:e>
                        <m:r>
                          <a:rPr lang="en-US" b="0" i="1" spc="-10" smtClean="0">
                            <a:solidFill>
                              <a:schemeClr val="tx1"/>
                            </a:solidFill>
                            <a:latin typeface="Cambria Math" panose="02040503050406030204" pitchFamily="18" charset="0"/>
                            <a:cs typeface="Times New Roman"/>
                          </a:rPr>
                          <m:t>𝑓</m:t>
                        </m:r>
                      </m:e>
                      <m:sup>
                        <m:r>
                          <a:rPr lang="en-US" b="0" i="1" spc="-10" smtClean="0">
                            <a:solidFill>
                              <a:schemeClr val="tx1"/>
                            </a:solidFill>
                            <a:latin typeface="Cambria Math" panose="02040503050406030204" pitchFamily="18" charset="0"/>
                            <a:cs typeface="Times New Roman"/>
                          </a:rPr>
                          <m:t>′</m:t>
                        </m:r>
                      </m:sup>
                    </m:sSup>
                    <m:d>
                      <m:dPr>
                        <m:ctrlPr>
                          <a:rPr lang="en-US" b="0" i="1" spc="-10" smtClean="0">
                            <a:solidFill>
                              <a:schemeClr val="tx1"/>
                            </a:solidFill>
                            <a:latin typeface="Cambria Math" panose="02040503050406030204" pitchFamily="18" charset="0"/>
                            <a:cs typeface="Times New Roman"/>
                          </a:rPr>
                        </m:ctrlPr>
                      </m:dPr>
                      <m:e>
                        <m:r>
                          <a:rPr lang="en-US" b="0" i="1" spc="-10" smtClean="0">
                            <a:solidFill>
                              <a:schemeClr val="tx1"/>
                            </a:solidFill>
                            <a:latin typeface="Cambria Math" panose="02040503050406030204" pitchFamily="18" charset="0"/>
                            <a:cs typeface="Times New Roman"/>
                          </a:rPr>
                          <m:t>𝑥</m:t>
                        </m:r>
                      </m:e>
                    </m:d>
                    <m:r>
                      <a:rPr lang="en-US" b="0" i="1" spc="-10" smtClean="0">
                        <a:solidFill>
                          <a:schemeClr val="tx1"/>
                        </a:solidFill>
                        <a:latin typeface="Cambria Math" panose="02040503050406030204" pitchFamily="18" charset="0"/>
                        <a:cs typeface="Times New Roman"/>
                      </a:rPr>
                      <m:t>=−2</m:t>
                    </m:r>
                    <m:r>
                      <a:rPr lang="en-US" b="0" i="1" spc="-10" smtClean="0">
                        <a:solidFill>
                          <a:schemeClr val="tx1"/>
                        </a:solidFill>
                        <a:latin typeface="Cambria Math" panose="02040503050406030204" pitchFamily="18" charset="0"/>
                        <a:cs typeface="Times New Roman"/>
                      </a:rPr>
                      <m:t>𝑥</m:t>
                    </m:r>
                    <m:sSup>
                      <m:sSupPr>
                        <m:ctrlPr>
                          <a:rPr lang="en-US" b="0" i="1" spc="-10" smtClean="0">
                            <a:solidFill>
                              <a:schemeClr val="tx1"/>
                            </a:solidFill>
                            <a:latin typeface="Cambria Math" panose="02040503050406030204" pitchFamily="18" charset="0"/>
                            <a:cs typeface="Times New Roman"/>
                          </a:rPr>
                        </m:ctrlPr>
                      </m:sSupPr>
                      <m:e>
                        <m:r>
                          <a:rPr lang="en-US" b="0" i="1" spc="-10" smtClean="0">
                            <a:solidFill>
                              <a:schemeClr val="tx1"/>
                            </a:solidFill>
                            <a:latin typeface="Cambria Math" panose="02040503050406030204" pitchFamily="18" charset="0"/>
                            <a:cs typeface="Times New Roman"/>
                          </a:rPr>
                          <m:t>𝑒</m:t>
                        </m:r>
                      </m:e>
                      <m:sup>
                        <m:r>
                          <a:rPr lang="en-US" b="0" i="1" spc="-10" smtClean="0">
                            <a:solidFill>
                              <a:schemeClr val="tx1"/>
                            </a:solidFill>
                            <a:latin typeface="Cambria Math" panose="02040503050406030204" pitchFamily="18" charset="0"/>
                            <a:cs typeface="Times New Roman"/>
                          </a:rPr>
                          <m:t>−</m:t>
                        </m:r>
                        <m:sSup>
                          <m:sSupPr>
                            <m:ctrlPr>
                              <a:rPr lang="en-US" b="0" i="1" spc="-10" smtClean="0">
                                <a:solidFill>
                                  <a:schemeClr val="tx1"/>
                                </a:solidFill>
                                <a:latin typeface="Cambria Math" panose="02040503050406030204" pitchFamily="18" charset="0"/>
                                <a:cs typeface="Times New Roman"/>
                              </a:rPr>
                            </m:ctrlPr>
                          </m:sSupPr>
                          <m:e>
                            <m:r>
                              <a:rPr lang="en-US" b="0" i="1" spc="-10" smtClean="0">
                                <a:solidFill>
                                  <a:schemeClr val="tx1"/>
                                </a:solidFill>
                                <a:latin typeface="Cambria Math" panose="02040503050406030204" pitchFamily="18" charset="0"/>
                                <a:cs typeface="Times New Roman"/>
                              </a:rPr>
                              <m:t>𝑥</m:t>
                            </m:r>
                          </m:e>
                          <m:sup>
                            <m:r>
                              <a:rPr lang="en-US" b="0" i="1" spc="-10" smtClean="0">
                                <a:solidFill>
                                  <a:schemeClr val="tx1"/>
                                </a:solidFill>
                                <a:latin typeface="Cambria Math" panose="02040503050406030204" pitchFamily="18" charset="0"/>
                                <a:cs typeface="Times New Roman"/>
                              </a:rPr>
                              <m:t>2</m:t>
                            </m:r>
                          </m:sup>
                        </m:sSup>
                      </m:sup>
                    </m:sSup>
                  </m:oMath>
                </a14:m>
                <a:r>
                  <a:rPr lang="en-US" dirty="0">
                    <a:solidFill>
                      <a:schemeClr val="tx1"/>
                    </a:solidFill>
                  </a:rPr>
                  <a:t> and </a:t>
                </a:r>
                <a14:m>
                  <m:oMath xmlns:m="http://schemas.openxmlformats.org/officeDocument/2006/math">
                    <m:sSup>
                      <m:sSupPr>
                        <m:ctrlPr>
                          <a:rPr lang="en-US" b="0" i="1" smtClean="0">
                            <a:solidFill>
                              <a:schemeClr val="tx1"/>
                            </a:solidFill>
                            <a:latin typeface="Cambria Math" panose="02040503050406030204" pitchFamily="18" charset="0"/>
                            <a:cs typeface="Times New Roman"/>
                          </a:rPr>
                        </m:ctrlPr>
                      </m:sSupPr>
                      <m:e>
                        <m:r>
                          <a:rPr lang="en-US" b="0" i="1" smtClean="0">
                            <a:solidFill>
                              <a:schemeClr val="tx1"/>
                            </a:solidFill>
                            <a:latin typeface="Cambria Math" panose="02040503050406030204" pitchFamily="18" charset="0"/>
                            <a:cs typeface="Times New Roman"/>
                          </a:rPr>
                          <m:t>𝑓</m:t>
                        </m:r>
                      </m:e>
                      <m:sup>
                        <m:r>
                          <a:rPr lang="en-US" b="0" i="1" smtClean="0">
                            <a:solidFill>
                              <a:schemeClr val="tx1"/>
                            </a:solidFill>
                            <a:latin typeface="Cambria Math" panose="02040503050406030204" pitchFamily="18" charset="0"/>
                            <a:cs typeface="Times New Roman"/>
                          </a:rPr>
                          <m:t>′′</m:t>
                        </m:r>
                      </m:sup>
                    </m:sSup>
                    <m:d>
                      <m:dPr>
                        <m:ctrlPr>
                          <a:rPr lang="en-US" b="0" i="1" smtClean="0">
                            <a:solidFill>
                              <a:schemeClr val="tx1"/>
                            </a:solidFill>
                            <a:latin typeface="Cambria Math" panose="02040503050406030204" pitchFamily="18" charset="0"/>
                            <a:cs typeface="Times New Roman"/>
                          </a:rPr>
                        </m:ctrlPr>
                      </m:dPr>
                      <m:e>
                        <m:r>
                          <a:rPr lang="en-US" b="0" i="1" smtClean="0">
                            <a:solidFill>
                              <a:schemeClr val="tx1"/>
                            </a:solidFill>
                            <a:latin typeface="Cambria Math" panose="02040503050406030204" pitchFamily="18" charset="0"/>
                            <a:cs typeface="Times New Roman"/>
                          </a:rPr>
                          <m:t>𝑥</m:t>
                        </m:r>
                      </m:e>
                    </m:d>
                    <m:r>
                      <a:rPr lang="en-US" b="0" i="1" smtClean="0">
                        <a:solidFill>
                          <a:schemeClr val="tx1"/>
                        </a:solidFill>
                        <a:latin typeface="Cambria Math" panose="02040503050406030204" pitchFamily="18" charset="0"/>
                        <a:cs typeface="Times New Roman"/>
                      </a:rPr>
                      <m:t>=(4</m:t>
                    </m:r>
                    <m:sSup>
                      <m:sSupPr>
                        <m:ctrlPr>
                          <a:rPr lang="en-US" b="0" i="1" smtClean="0">
                            <a:solidFill>
                              <a:schemeClr val="tx1"/>
                            </a:solidFill>
                            <a:latin typeface="Cambria Math" panose="02040503050406030204" pitchFamily="18" charset="0"/>
                            <a:cs typeface="Times New Roman"/>
                          </a:rPr>
                        </m:ctrlPr>
                      </m:sSupPr>
                      <m:e>
                        <m:r>
                          <a:rPr lang="en-US" b="0" i="1" smtClean="0">
                            <a:solidFill>
                              <a:schemeClr val="tx1"/>
                            </a:solidFill>
                            <a:latin typeface="Cambria Math" panose="02040503050406030204" pitchFamily="18" charset="0"/>
                            <a:cs typeface="Times New Roman"/>
                          </a:rPr>
                          <m:t>𝑥</m:t>
                        </m:r>
                      </m:e>
                      <m:sup>
                        <m:r>
                          <a:rPr lang="en-US" b="0" i="1" smtClean="0">
                            <a:solidFill>
                              <a:schemeClr val="tx1"/>
                            </a:solidFill>
                            <a:latin typeface="Cambria Math" panose="02040503050406030204" pitchFamily="18" charset="0"/>
                            <a:cs typeface="Times New Roman"/>
                          </a:rPr>
                          <m:t>2</m:t>
                        </m:r>
                      </m:sup>
                    </m:sSup>
                    <m:r>
                      <a:rPr lang="en-US" b="0" i="1" smtClean="0">
                        <a:solidFill>
                          <a:schemeClr val="tx1"/>
                        </a:solidFill>
                        <a:latin typeface="Cambria Math" panose="02040503050406030204" pitchFamily="18" charset="0"/>
                        <a:cs typeface="Times New Roman"/>
                      </a:rPr>
                      <m:t>−2)</m:t>
                    </m:r>
                    <m:sSup>
                      <m:sSupPr>
                        <m:ctrlPr>
                          <a:rPr lang="en-US" b="0" i="1" smtClean="0">
                            <a:solidFill>
                              <a:schemeClr val="tx1"/>
                            </a:solidFill>
                            <a:latin typeface="Cambria Math" panose="02040503050406030204" pitchFamily="18" charset="0"/>
                            <a:cs typeface="Times New Roman"/>
                          </a:rPr>
                        </m:ctrlPr>
                      </m:sSupPr>
                      <m:e>
                        <m:r>
                          <a:rPr lang="en-US" b="0" i="1" smtClean="0">
                            <a:solidFill>
                              <a:schemeClr val="tx1"/>
                            </a:solidFill>
                            <a:latin typeface="Cambria Math" panose="02040503050406030204" pitchFamily="18" charset="0"/>
                            <a:cs typeface="Times New Roman"/>
                          </a:rPr>
                          <m:t>𝑒</m:t>
                        </m:r>
                      </m:e>
                      <m:sup>
                        <m:r>
                          <a:rPr lang="en-US" b="0" i="1" smtClean="0">
                            <a:solidFill>
                              <a:schemeClr val="tx1"/>
                            </a:solidFill>
                            <a:latin typeface="Cambria Math" panose="02040503050406030204" pitchFamily="18" charset="0"/>
                            <a:cs typeface="Times New Roman"/>
                          </a:rPr>
                          <m:t>−</m:t>
                        </m:r>
                        <m:sSup>
                          <m:sSupPr>
                            <m:ctrlPr>
                              <a:rPr lang="en-US" b="0" i="1" smtClean="0">
                                <a:solidFill>
                                  <a:schemeClr val="tx1"/>
                                </a:solidFill>
                                <a:latin typeface="Cambria Math" panose="02040503050406030204" pitchFamily="18" charset="0"/>
                                <a:cs typeface="Times New Roman"/>
                              </a:rPr>
                            </m:ctrlPr>
                          </m:sSupPr>
                          <m:e>
                            <m:r>
                              <a:rPr lang="en-US" b="0" i="1" smtClean="0">
                                <a:solidFill>
                                  <a:schemeClr val="tx1"/>
                                </a:solidFill>
                                <a:latin typeface="Cambria Math" panose="02040503050406030204" pitchFamily="18" charset="0"/>
                                <a:cs typeface="Times New Roman"/>
                              </a:rPr>
                              <m:t>𝑥</m:t>
                            </m:r>
                          </m:e>
                          <m:sup>
                            <m:r>
                              <a:rPr lang="en-US" b="0" i="1" smtClean="0">
                                <a:solidFill>
                                  <a:schemeClr val="tx1"/>
                                </a:solidFill>
                                <a:latin typeface="Cambria Math" panose="02040503050406030204" pitchFamily="18" charset="0"/>
                                <a:cs typeface="Times New Roman"/>
                              </a:rPr>
                              <m:t>2</m:t>
                            </m:r>
                          </m:sup>
                        </m:sSup>
                      </m:sup>
                    </m:sSup>
                  </m:oMath>
                </a14:m>
                <a:r>
                  <a:rPr lang="en-US" dirty="0">
                    <a:solidFill>
                      <a:schemeClr val="tx1"/>
                    </a:solidFill>
                  </a:rPr>
                  <a:t>, we </a:t>
                </a:r>
                <a:r>
                  <a:rPr lang="en-US" spc="-10" dirty="0">
                    <a:solidFill>
                      <a:schemeClr val="tx1"/>
                    </a:solidFill>
                  </a:rPr>
                  <a:t>use a</a:t>
                </a:r>
                <a:r>
                  <a:rPr lang="en-US" spc="25" dirty="0">
                    <a:solidFill>
                      <a:schemeClr val="tx1"/>
                    </a:solidFill>
                  </a:rPr>
                  <a:t> </a:t>
                </a:r>
                <a:r>
                  <a:rPr lang="en-US" spc="-10" dirty="0">
                    <a:solidFill>
                      <a:schemeClr val="tx1"/>
                    </a:solidFill>
                  </a:rPr>
                  <a:t>g</a:t>
                </a:r>
                <a:r>
                  <a:rPr lang="en-US" spc="-5" dirty="0">
                    <a:solidFill>
                      <a:schemeClr val="tx1"/>
                    </a:solidFill>
                  </a:rPr>
                  <a:t>raphing</a:t>
                </a:r>
                <a:r>
                  <a:rPr lang="en-US" spc="30" dirty="0">
                    <a:solidFill>
                      <a:schemeClr val="tx1"/>
                    </a:solidFill>
                  </a:rPr>
                  <a:t> </a:t>
                </a:r>
                <a:r>
                  <a:rPr lang="en-US" spc="-5" dirty="0">
                    <a:solidFill>
                      <a:schemeClr val="tx1"/>
                    </a:solidFill>
                  </a:rPr>
                  <a:t>utility to</a:t>
                </a:r>
                <a:r>
                  <a:rPr lang="en-US" spc="25" dirty="0">
                    <a:solidFill>
                      <a:schemeClr val="tx1"/>
                    </a:solidFill>
                  </a:rPr>
                  <a:t> </a:t>
                </a:r>
                <a:r>
                  <a:rPr lang="en-US" spc="-10" dirty="0">
                    <a:solidFill>
                      <a:schemeClr val="tx1"/>
                    </a:solidFill>
                  </a:rPr>
                  <a:t>p</a:t>
                </a:r>
                <a:r>
                  <a:rPr lang="en-US" spc="-5" dirty="0">
                    <a:solidFill>
                      <a:schemeClr val="tx1"/>
                    </a:solidFill>
                  </a:rPr>
                  <a:t>lot</a:t>
                </a:r>
                <a:r>
                  <a:rPr lang="en-US" dirty="0">
                    <a:solidFill>
                      <a:schemeClr val="tx1"/>
                    </a:solidFill>
                  </a:rPr>
                  <a:t> </a:t>
                </a:r>
                <a14:m>
                  <m:oMath xmlns:m="http://schemas.openxmlformats.org/officeDocument/2006/math">
                    <m:sSup>
                      <m:sSupPr>
                        <m:ctrlPr>
                          <a:rPr lang="en-US" i="1">
                            <a:solidFill>
                              <a:schemeClr val="tx1"/>
                            </a:solidFill>
                            <a:latin typeface="Cambria Math" panose="02040503050406030204" pitchFamily="18" charset="0"/>
                            <a:cs typeface="Times New Roman"/>
                          </a:rPr>
                        </m:ctrlPr>
                      </m:sSupPr>
                      <m:e>
                        <m:r>
                          <a:rPr lang="en-US" i="1">
                            <a:solidFill>
                              <a:schemeClr val="tx1"/>
                            </a:solidFill>
                            <a:latin typeface="Cambria Math" panose="02040503050406030204" pitchFamily="18" charset="0"/>
                            <a:cs typeface="Times New Roman"/>
                          </a:rPr>
                          <m:t>𝑓</m:t>
                        </m:r>
                      </m:e>
                      <m:sup>
                        <m:r>
                          <a:rPr lang="en-US" i="1">
                            <a:solidFill>
                              <a:schemeClr val="tx1"/>
                            </a:solidFill>
                            <a:latin typeface="Cambria Math" panose="02040503050406030204" pitchFamily="18" charset="0"/>
                            <a:cs typeface="Times New Roman"/>
                          </a:rPr>
                          <m:t>′′</m:t>
                        </m:r>
                      </m:sup>
                    </m:sSup>
                    <m:d>
                      <m:dPr>
                        <m:ctrlPr>
                          <a:rPr lang="en-US" i="1">
                            <a:solidFill>
                              <a:schemeClr val="tx1"/>
                            </a:solidFill>
                            <a:latin typeface="Cambria Math" panose="02040503050406030204" pitchFamily="18" charset="0"/>
                            <a:cs typeface="Times New Roman"/>
                          </a:rPr>
                        </m:ctrlPr>
                      </m:dPr>
                      <m:e>
                        <m:r>
                          <a:rPr lang="en-US" i="1">
                            <a:solidFill>
                              <a:schemeClr val="tx1"/>
                            </a:solidFill>
                            <a:latin typeface="Cambria Math" panose="02040503050406030204" pitchFamily="18" charset="0"/>
                            <a:cs typeface="Times New Roman"/>
                          </a:rPr>
                          <m:t>𝑥</m:t>
                        </m:r>
                      </m:e>
                    </m:d>
                  </m:oMath>
                </a14:m>
                <a:r>
                  <a:rPr lang="en-US" spc="-5" dirty="0">
                    <a:solidFill>
                      <a:schemeClr val="tx1"/>
                    </a:solidFill>
                  </a:rPr>
                  <a:t>.</a:t>
                </a:r>
                <a:r>
                  <a:rPr lang="en-US" spc="30" dirty="0">
                    <a:solidFill>
                      <a:schemeClr val="tx1"/>
                    </a:solidFill>
                  </a:rPr>
                  <a:t> </a:t>
                </a:r>
                <a:r>
                  <a:rPr lang="en-US" spc="-15" dirty="0">
                    <a:solidFill>
                      <a:schemeClr val="tx1"/>
                    </a:solidFill>
                  </a:rPr>
                  <a:t>Th</a:t>
                </a:r>
                <a:r>
                  <a:rPr lang="en-US" spc="-5" dirty="0">
                    <a:solidFill>
                      <a:schemeClr val="tx1"/>
                    </a:solidFill>
                  </a:rPr>
                  <a:t>e</a:t>
                </a:r>
                <a:r>
                  <a:rPr lang="en-US" spc="30" dirty="0">
                    <a:solidFill>
                      <a:schemeClr val="tx1"/>
                    </a:solidFill>
                  </a:rPr>
                  <a:t> </a:t>
                </a:r>
                <a:r>
                  <a:rPr lang="en-US" spc="-10" dirty="0">
                    <a:solidFill>
                      <a:schemeClr val="tx1"/>
                    </a:solidFill>
                  </a:rPr>
                  <a:t>grap</a:t>
                </a:r>
                <a:r>
                  <a:rPr lang="en-US" spc="-5" dirty="0">
                    <a:solidFill>
                      <a:schemeClr val="tx1"/>
                    </a:solidFill>
                  </a:rPr>
                  <a:t>h</a:t>
                </a:r>
                <a:r>
                  <a:rPr lang="en-US" spc="30" dirty="0">
                    <a:solidFill>
                      <a:schemeClr val="tx1"/>
                    </a:solidFill>
                  </a:rPr>
                  <a:t> </a:t>
                </a:r>
                <a:r>
                  <a:rPr lang="en-US" spc="-15" dirty="0">
                    <a:solidFill>
                      <a:schemeClr val="tx1"/>
                    </a:solidFill>
                  </a:rPr>
                  <a:t>show</a:t>
                </a:r>
                <a:r>
                  <a:rPr lang="en-US" spc="-5" dirty="0">
                    <a:solidFill>
                      <a:schemeClr val="tx1"/>
                    </a:solidFill>
                  </a:rPr>
                  <a:t>s</a:t>
                </a:r>
                <a:r>
                  <a:rPr lang="en-US" spc="30" dirty="0">
                    <a:solidFill>
                      <a:schemeClr val="tx1"/>
                    </a:solidFill>
                  </a:rPr>
                  <a:t> </a:t>
                </a:r>
                <a:r>
                  <a:rPr lang="en-US" spc="-5" dirty="0">
                    <a:solidFill>
                      <a:schemeClr val="tx1"/>
                    </a:solidFill>
                  </a:rPr>
                  <a:t>t</a:t>
                </a:r>
                <a:r>
                  <a:rPr lang="en-US" spc="-10" dirty="0">
                    <a:solidFill>
                      <a:schemeClr val="tx1"/>
                    </a:solidFill>
                  </a:rPr>
                  <a:t>ha</a:t>
                </a:r>
                <a:r>
                  <a:rPr lang="en-US" spc="-5" dirty="0">
                    <a:solidFill>
                      <a:schemeClr val="tx1"/>
                    </a:solidFill>
                  </a:rPr>
                  <a:t>t</a:t>
                </a:r>
                <a:r>
                  <a:rPr lang="en-US" spc="30" dirty="0">
                    <a:solidFill>
                      <a:schemeClr val="tx1"/>
                    </a:solidFill>
                  </a:rPr>
                  <a:t> </a:t>
                </a:r>
                <a:r>
                  <a:rPr lang="en-US" spc="-10" dirty="0">
                    <a:solidFill>
                      <a:schemeClr val="tx1"/>
                    </a:solidFill>
                  </a:rPr>
                  <a:t>th</a:t>
                </a:r>
                <a:r>
                  <a:rPr lang="en-US" spc="-5" dirty="0">
                    <a:solidFill>
                      <a:schemeClr val="tx1"/>
                    </a:solidFill>
                  </a:rPr>
                  <a:t>e</a:t>
                </a:r>
                <a:r>
                  <a:rPr lang="en-US" spc="25" dirty="0">
                    <a:solidFill>
                      <a:schemeClr val="tx1"/>
                    </a:solidFill>
                  </a:rPr>
                  <a:t> </a:t>
                </a:r>
                <a:r>
                  <a:rPr lang="en-US" spc="-15" dirty="0">
                    <a:solidFill>
                      <a:schemeClr val="tx1"/>
                    </a:solidFill>
                  </a:rPr>
                  <a:t>maximum o</a:t>
                </a:r>
                <a:r>
                  <a:rPr lang="en-US" dirty="0">
                    <a:solidFill>
                      <a:schemeClr val="tx1"/>
                    </a:solidFill>
                  </a:rPr>
                  <a:t>f </a:t>
                </a:r>
                <a14:m>
                  <m:oMath xmlns:m="http://schemas.openxmlformats.org/officeDocument/2006/math">
                    <m:d>
                      <m:dPr>
                        <m:begChr m:val="|"/>
                        <m:endChr m:val="|"/>
                        <m:ctrlPr>
                          <a:rPr lang="en-US" b="0" i="1" smtClean="0">
                            <a:solidFill>
                              <a:schemeClr val="tx1"/>
                            </a:solidFill>
                            <a:latin typeface="Cambria Math" panose="02040503050406030204" pitchFamily="18" charset="0"/>
                            <a:cs typeface="Times New Roman"/>
                          </a:rPr>
                        </m:ctrlPr>
                      </m:dPr>
                      <m:e>
                        <m:sSup>
                          <m:sSupPr>
                            <m:ctrlPr>
                              <a:rPr lang="en-US" b="0" i="1" smtClean="0">
                                <a:solidFill>
                                  <a:schemeClr val="tx1"/>
                                </a:solidFill>
                                <a:latin typeface="Cambria Math" panose="02040503050406030204" pitchFamily="18" charset="0"/>
                                <a:cs typeface="Times New Roman"/>
                              </a:rPr>
                            </m:ctrlPr>
                          </m:sSupPr>
                          <m:e>
                            <m:r>
                              <a:rPr lang="en-US" b="0" i="1" smtClean="0">
                                <a:solidFill>
                                  <a:schemeClr val="tx1"/>
                                </a:solidFill>
                                <a:latin typeface="Cambria Math" panose="02040503050406030204" pitchFamily="18" charset="0"/>
                                <a:cs typeface="Times New Roman"/>
                              </a:rPr>
                              <m:t>𝑓</m:t>
                            </m:r>
                          </m:e>
                          <m:sup>
                            <m:r>
                              <a:rPr lang="en-US" b="0" i="1" smtClean="0">
                                <a:solidFill>
                                  <a:schemeClr val="tx1"/>
                                </a:solidFill>
                                <a:latin typeface="Cambria Math" panose="02040503050406030204" pitchFamily="18" charset="0"/>
                                <a:cs typeface="Times New Roman"/>
                              </a:rPr>
                              <m:t>′′</m:t>
                            </m:r>
                          </m:sup>
                        </m:sSup>
                        <m:d>
                          <m:dPr>
                            <m:ctrlPr>
                              <a:rPr lang="en-US" b="0" i="1" smtClean="0">
                                <a:solidFill>
                                  <a:schemeClr val="tx1"/>
                                </a:solidFill>
                                <a:latin typeface="Cambria Math" panose="02040503050406030204" pitchFamily="18" charset="0"/>
                                <a:cs typeface="Times New Roman"/>
                              </a:rPr>
                            </m:ctrlPr>
                          </m:dPr>
                          <m:e>
                            <m:r>
                              <a:rPr lang="en-US" b="0" i="1" smtClean="0">
                                <a:solidFill>
                                  <a:schemeClr val="tx1"/>
                                </a:solidFill>
                                <a:latin typeface="Cambria Math" panose="02040503050406030204" pitchFamily="18" charset="0"/>
                                <a:cs typeface="Times New Roman"/>
                              </a:rPr>
                              <m:t>𝑥</m:t>
                            </m:r>
                          </m:e>
                        </m:d>
                      </m:e>
                    </m:d>
                  </m:oMath>
                </a14:m>
                <a:r>
                  <a:rPr lang="en-US" dirty="0">
                    <a:solidFill>
                      <a:schemeClr val="tx1"/>
                    </a:solidFill>
                  </a:rPr>
                  <a:t> on [0, 3] occurs at </a:t>
                </a:r>
                <a:r>
                  <a:rPr lang="en-US" i="1" dirty="0">
                    <a:solidFill>
                      <a:schemeClr val="tx1"/>
                    </a:solidFill>
                  </a:rPr>
                  <a:t>x</a:t>
                </a:r>
                <a:r>
                  <a:rPr lang="en-US" dirty="0">
                    <a:solidFill>
                      <a:schemeClr val="tx1"/>
                    </a:solidFill>
                  </a:rPr>
                  <a:t> = 0. S</a:t>
                </a:r>
                <a:r>
                  <a:rPr lang="en-US" spc="-5" dirty="0">
                    <a:solidFill>
                      <a:schemeClr val="tx1"/>
                    </a:solidFill>
                  </a:rPr>
                  <a:t>o,</a:t>
                </a:r>
                <a:r>
                  <a:rPr lang="en-US" spc="-20" dirty="0">
                    <a:solidFill>
                      <a:schemeClr val="tx1"/>
                    </a:solidFill>
                  </a:rPr>
                  <a:t> </a:t>
                </a:r>
                <a:r>
                  <a:rPr lang="en-US" spc="-15" dirty="0">
                    <a:solidFill>
                      <a:schemeClr val="tx1"/>
                    </a:solidFill>
                  </a:rPr>
                  <a:t>w</a:t>
                </a:r>
                <a:r>
                  <a:rPr lang="en-US" spc="-5" dirty="0">
                    <a:solidFill>
                      <a:schemeClr val="tx1"/>
                    </a:solidFill>
                  </a:rPr>
                  <a:t>e</a:t>
                </a:r>
                <a:r>
                  <a:rPr lang="en-US" spc="-20" dirty="0">
                    <a:solidFill>
                      <a:schemeClr val="tx1"/>
                    </a:solidFill>
                  </a:rPr>
                  <a:t> </a:t>
                </a:r>
                <a:r>
                  <a:rPr lang="en-US" spc="-5" dirty="0">
                    <a:solidFill>
                      <a:schemeClr val="tx1"/>
                    </a:solidFill>
                  </a:rPr>
                  <a:t>t</a:t>
                </a:r>
                <a:r>
                  <a:rPr lang="en-US" spc="-10" dirty="0">
                    <a:solidFill>
                      <a:schemeClr val="tx1"/>
                    </a:solidFill>
                  </a:rPr>
                  <a:t>ak</a:t>
                </a:r>
                <a:r>
                  <a:rPr lang="en-US" spc="-5" dirty="0">
                    <a:solidFill>
                      <a:schemeClr val="tx1"/>
                    </a:solidFill>
                  </a:rPr>
                  <a:t>e</a:t>
                </a:r>
                <a:r>
                  <a:rPr lang="en-US" dirty="0">
                    <a:solidFill>
                      <a:schemeClr val="tx1"/>
                    </a:solidFill>
                  </a:rPr>
                  <a:t> </a:t>
                </a:r>
                <a14:m>
                  <m:oMath xmlns:m="http://schemas.openxmlformats.org/officeDocument/2006/math">
                    <m:sSub>
                      <m:sSubPr>
                        <m:ctrlPr>
                          <a:rPr lang="en-US" i="1" smtClean="0">
                            <a:solidFill>
                              <a:schemeClr val="tx1"/>
                            </a:solidFill>
                            <a:latin typeface="Cambria Math" panose="02040503050406030204" pitchFamily="18" charset="0"/>
                            <a:cs typeface="Times New Roman"/>
                          </a:rPr>
                        </m:ctrlPr>
                      </m:sSubPr>
                      <m:e>
                        <m:r>
                          <a:rPr lang="en-US" b="0" i="1" smtClean="0">
                            <a:solidFill>
                              <a:schemeClr val="tx1"/>
                            </a:solidFill>
                            <a:latin typeface="Cambria Math" panose="02040503050406030204" pitchFamily="18" charset="0"/>
                            <a:cs typeface="Times New Roman"/>
                          </a:rPr>
                          <m:t>𝐾</m:t>
                        </m:r>
                      </m:e>
                      <m:sub>
                        <m:r>
                          <a:rPr lang="en-US" b="0" i="1" smtClean="0">
                            <a:solidFill>
                              <a:schemeClr val="tx1"/>
                            </a:solidFill>
                            <a:latin typeface="Cambria Math" panose="02040503050406030204" pitchFamily="18" charset="0"/>
                            <a:cs typeface="Times New Roman"/>
                          </a:rPr>
                          <m:t>2</m:t>
                        </m:r>
                      </m:sub>
                    </m:sSub>
                    <m:r>
                      <a:rPr lang="en-US" b="0" i="1" smtClean="0">
                        <a:solidFill>
                          <a:schemeClr val="tx1"/>
                        </a:solidFill>
                        <a:latin typeface="Cambria Math" panose="02040503050406030204" pitchFamily="18" charset="0"/>
                        <a:cs typeface="Times New Roman"/>
                      </a:rPr>
                      <m:t>=</m:t>
                    </m:r>
                    <m:d>
                      <m:dPr>
                        <m:begChr m:val="|"/>
                        <m:endChr m:val="|"/>
                        <m:ctrlPr>
                          <a:rPr lang="en-US" b="0" i="1" smtClean="0">
                            <a:solidFill>
                              <a:schemeClr val="tx1"/>
                            </a:solidFill>
                            <a:latin typeface="Cambria Math" panose="02040503050406030204" pitchFamily="18" charset="0"/>
                            <a:cs typeface="Times New Roman"/>
                          </a:rPr>
                        </m:ctrlPr>
                      </m:dPr>
                      <m:e>
                        <m:sSup>
                          <m:sSupPr>
                            <m:ctrlPr>
                              <a:rPr lang="en-US" b="0" i="1" smtClean="0">
                                <a:solidFill>
                                  <a:schemeClr val="tx1"/>
                                </a:solidFill>
                                <a:latin typeface="Cambria Math" panose="02040503050406030204" pitchFamily="18" charset="0"/>
                                <a:cs typeface="Times New Roman"/>
                              </a:rPr>
                            </m:ctrlPr>
                          </m:sSupPr>
                          <m:e>
                            <m:r>
                              <a:rPr lang="en-US" b="0" i="1" smtClean="0">
                                <a:solidFill>
                                  <a:schemeClr val="tx1"/>
                                </a:solidFill>
                                <a:latin typeface="Cambria Math" panose="02040503050406030204" pitchFamily="18" charset="0"/>
                                <a:cs typeface="Times New Roman"/>
                              </a:rPr>
                              <m:t>𝑓</m:t>
                            </m:r>
                          </m:e>
                          <m:sup>
                            <m:r>
                              <a:rPr lang="en-US" b="0" i="1" smtClean="0">
                                <a:solidFill>
                                  <a:schemeClr val="tx1"/>
                                </a:solidFill>
                                <a:latin typeface="Cambria Math" panose="02040503050406030204" pitchFamily="18" charset="0"/>
                                <a:cs typeface="Times New Roman"/>
                              </a:rPr>
                              <m:t>′′</m:t>
                            </m:r>
                          </m:sup>
                        </m:sSup>
                        <m:d>
                          <m:dPr>
                            <m:ctrlPr>
                              <a:rPr lang="en-US" b="0" i="1" smtClean="0">
                                <a:solidFill>
                                  <a:schemeClr val="tx1"/>
                                </a:solidFill>
                                <a:latin typeface="Cambria Math" panose="02040503050406030204" pitchFamily="18" charset="0"/>
                                <a:cs typeface="Times New Roman"/>
                              </a:rPr>
                            </m:ctrlPr>
                          </m:dPr>
                          <m:e>
                            <m:r>
                              <a:rPr lang="en-US" b="0" i="1" smtClean="0">
                                <a:solidFill>
                                  <a:schemeClr val="tx1"/>
                                </a:solidFill>
                                <a:latin typeface="Cambria Math" panose="02040503050406030204" pitchFamily="18" charset="0"/>
                                <a:cs typeface="Times New Roman"/>
                              </a:rPr>
                              <m:t>0</m:t>
                            </m:r>
                          </m:e>
                        </m:d>
                      </m:e>
                    </m:d>
                    <m:r>
                      <a:rPr lang="en-US" b="0" i="1" smtClean="0">
                        <a:solidFill>
                          <a:schemeClr val="tx1"/>
                        </a:solidFill>
                        <a:latin typeface="Cambria Math" panose="02040503050406030204" pitchFamily="18" charset="0"/>
                        <a:cs typeface="Times New Roman"/>
                      </a:rPr>
                      <m:t>=2</m:t>
                    </m:r>
                  </m:oMath>
                </a14:m>
                <a:r>
                  <a:rPr lang="en-US" dirty="0">
                    <a:solidFill>
                      <a:schemeClr val="tx1"/>
                    </a:solidFill>
                  </a:rPr>
                  <a:t> </a:t>
                </a:r>
                <a:r>
                  <a:rPr lang="en-US" spc="-5" dirty="0">
                    <a:solidFill>
                      <a:schemeClr val="tx1"/>
                    </a:solidFill>
                  </a:rPr>
                  <a:t>in</a:t>
                </a:r>
                <a:r>
                  <a:rPr lang="en-US" spc="-20" dirty="0">
                    <a:solidFill>
                      <a:schemeClr val="tx1"/>
                    </a:solidFill>
                  </a:rPr>
                  <a:t> </a:t>
                </a:r>
                <a:r>
                  <a:rPr lang="en-US" spc="-5" dirty="0">
                    <a:solidFill>
                      <a:schemeClr val="tx1"/>
                    </a:solidFill>
                  </a:rPr>
                  <a:t>the</a:t>
                </a:r>
                <a:r>
                  <a:rPr lang="en-US" spc="-20" dirty="0">
                    <a:solidFill>
                      <a:schemeClr val="tx1"/>
                    </a:solidFill>
                  </a:rPr>
                  <a:t> </a:t>
                </a:r>
                <a:r>
                  <a:rPr lang="en-US" spc="-15" dirty="0">
                    <a:solidFill>
                      <a:schemeClr val="tx1"/>
                    </a:solidFill>
                  </a:rPr>
                  <a:t>E</a:t>
                </a:r>
                <a:r>
                  <a:rPr lang="en-US" spc="-5" dirty="0">
                    <a:solidFill>
                      <a:schemeClr val="tx1"/>
                    </a:solidFill>
                  </a:rPr>
                  <a:t>rror</a:t>
                </a:r>
                <a:r>
                  <a:rPr lang="en-US" spc="-20" dirty="0">
                    <a:solidFill>
                      <a:schemeClr val="tx1"/>
                    </a:solidFill>
                  </a:rPr>
                  <a:t> </a:t>
                </a:r>
                <a:r>
                  <a:rPr lang="en-US" spc="-15" dirty="0">
                    <a:solidFill>
                      <a:schemeClr val="tx1"/>
                    </a:solidFill>
                  </a:rPr>
                  <a:t>B</a:t>
                </a:r>
                <a:r>
                  <a:rPr lang="en-US" spc="-5" dirty="0">
                    <a:solidFill>
                      <a:schemeClr val="tx1"/>
                    </a:solidFill>
                  </a:rPr>
                  <a:t>ound:</a:t>
                </a:r>
                <a:endParaRPr lang="en-US" dirty="0">
                  <a:solidFill>
                    <a:schemeClr val="tx1"/>
                  </a:solidFill>
                </a:endParaRPr>
              </a:p>
              <a:p>
                <a:pPr marL="36900" indent="0">
                  <a:lnSpc>
                    <a:spcPct val="100000"/>
                  </a:lnSpc>
                  <a:buNone/>
                </a:pPr>
                <a14:m>
                  <m:oMath xmlns:m="http://schemas.openxmlformats.org/officeDocument/2006/math">
                    <m:r>
                      <m:rPr>
                        <m:nor/>
                      </m:rPr>
                      <a:rPr lang="es-ES" spc="-5" dirty="0">
                        <a:solidFill>
                          <a:schemeClr val="tx1"/>
                        </a:solidFill>
                      </a:rPr>
                      <m:t>error</m:t>
                    </m:r>
                    <m:r>
                      <m:rPr>
                        <m:nor/>
                      </m:rPr>
                      <a:rPr lang="es-ES" spc="55" dirty="0">
                        <a:solidFill>
                          <a:schemeClr val="tx1"/>
                        </a:solidFill>
                      </a:rPr>
                      <m:t>(</m:t>
                    </m:r>
                    <m:r>
                      <m:rPr>
                        <m:nor/>
                      </m:rPr>
                      <a:rPr lang="en-US" i="1" spc="45" dirty="0">
                        <a:solidFill>
                          <a:schemeClr val="tx1"/>
                        </a:solidFill>
                      </a:rPr>
                      <m:t>T</m:t>
                    </m:r>
                    <m:r>
                      <m:rPr>
                        <m:nor/>
                      </m:rPr>
                      <a:rPr lang="en-US" i="1" baseline="-25000" dirty="0">
                        <a:solidFill>
                          <a:schemeClr val="tx1"/>
                        </a:solidFill>
                      </a:rPr>
                      <m:t>N</m:t>
                    </m:r>
                    <m:r>
                      <m:rPr>
                        <m:nor/>
                      </m:rPr>
                      <a:rPr lang="es-ES" spc="-5" dirty="0">
                        <a:solidFill>
                          <a:schemeClr val="tx1"/>
                        </a:solidFill>
                      </a:rPr>
                      <m:t>)</m:t>
                    </m:r>
                    <m:r>
                      <a:rPr lang="es-ES" i="1" spc="-5" dirty="0">
                        <a:solidFill>
                          <a:schemeClr val="tx1"/>
                        </a:solidFill>
                        <a:latin typeface="Cambria Math" panose="02040503050406030204" pitchFamily="18" charset="0"/>
                        <a:ea typeface="Cambria Math" panose="02040503050406030204" pitchFamily="18" charset="0"/>
                        <a:cs typeface="Times New Roman"/>
                      </a:rPr>
                      <m:t>≤</m:t>
                    </m:r>
                    <m:f>
                      <m:fPr>
                        <m:ctrlPr>
                          <a:rPr lang="es-ES" i="1" spc="-5" dirty="0" smtClean="0">
                            <a:solidFill>
                              <a:schemeClr val="tx1"/>
                            </a:solidFill>
                            <a:latin typeface="Cambria Math" panose="02040503050406030204" pitchFamily="18" charset="0"/>
                            <a:ea typeface="Cambria Math" panose="02040503050406030204" pitchFamily="18" charset="0"/>
                            <a:cs typeface="Times New Roman"/>
                          </a:rPr>
                        </m:ctrlPr>
                      </m:fPr>
                      <m:num>
                        <m:sSub>
                          <m:sSubPr>
                            <m:ctrlPr>
                              <a:rPr lang="es-ES" i="1" spc="-5" dirty="0">
                                <a:solidFill>
                                  <a:schemeClr val="tx1"/>
                                </a:solidFill>
                                <a:latin typeface="Cambria Math" panose="02040503050406030204" pitchFamily="18" charset="0"/>
                                <a:ea typeface="Cambria Math" panose="02040503050406030204" pitchFamily="18" charset="0"/>
                                <a:cs typeface="Times New Roman"/>
                              </a:rPr>
                            </m:ctrlPr>
                          </m:sSubPr>
                          <m:e>
                            <m:r>
                              <a:rPr lang="en-US" i="1" spc="-5" dirty="0">
                                <a:solidFill>
                                  <a:schemeClr val="tx1"/>
                                </a:solidFill>
                                <a:latin typeface="Cambria Math" panose="02040503050406030204" pitchFamily="18" charset="0"/>
                                <a:ea typeface="Cambria Math" panose="02040503050406030204" pitchFamily="18" charset="0"/>
                                <a:cs typeface="Times New Roman"/>
                              </a:rPr>
                              <m:t>𝐾</m:t>
                            </m:r>
                          </m:e>
                          <m:sub>
                            <m:r>
                              <a:rPr lang="en-US" i="1" spc="-5" dirty="0">
                                <a:solidFill>
                                  <a:schemeClr val="tx1"/>
                                </a:solidFill>
                                <a:latin typeface="Cambria Math" panose="02040503050406030204" pitchFamily="18" charset="0"/>
                                <a:ea typeface="Cambria Math" panose="02040503050406030204" pitchFamily="18" charset="0"/>
                                <a:cs typeface="Times New Roman"/>
                              </a:rPr>
                              <m:t>2</m:t>
                            </m:r>
                          </m:sub>
                        </m:sSub>
                        <m:sSup>
                          <m:sSupPr>
                            <m:ctrlPr>
                              <a:rPr lang="es-ES" i="1" spc="-5" dirty="0">
                                <a:solidFill>
                                  <a:schemeClr val="tx1"/>
                                </a:solidFill>
                                <a:latin typeface="Cambria Math" panose="02040503050406030204" pitchFamily="18" charset="0"/>
                                <a:ea typeface="Cambria Math" panose="02040503050406030204" pitchFamily="18" charset="0"/>
                                <a:cs typeface="Times New Roman"/>
                              </a:rPr>
                            </m:ctrlPr>
                          </m:sSupPr>
                          <m:e>
                            <m:d>
                              <m:dPr>
                                <m:ctrlPr>
                                  <a:rPr lang="en-US" i="1" spc="-5" dirty="0">
                                    <a:solidFill>
                                      <a:schemeClr val="tx1"/>
                                    </a:solidFill>
                                    <a:latin typeface="Cambria Math" panose="02040503050406030204" pitchFamily="18" charset="0"/>
                                    <a:ea typeface="Cambria Math" panose="02040503050406030204" pitchFamily="18" charset="0"/>
                                    <a:cs typeface="Times New Roman"/>
                                  </a:rPr>
                                </m:ctrlPr>
                              </m:dPr>
                              <m:e>
                                <m:r>
                                  <a:rPr lang="en-US" i="1" spc="-5" dirty="0">
                                    <a:solidFill>
                                      <a:schemeClr val="tx1"/>
                                    </a:solidFill>
                                    <a:latin typeface="Cambria Math" panose="02040503050406030204" pitchFamily="18" charset="0"/>
                                    <a:ea typeface="Cambria Math" panose="02040503050406030204" pitchFamily="18" charset="0"/>
                                    <a:cs typeface="Times New Roman"/>
                                  </a:rPr>
                                  <m:t>𝑏</m:t>
                                </m:r>
                                <m:r>
                                  <a:rPr lang="en-US" b="0" i="1" spc="-5" dirty="0" smtClean="0">
                                    <a:solidFill>
                                      <a:schemeClr val="tx1"/>
                                    </a:solidFill>
                                    <a:latin typeface="Cambria Math" panose="02040503050406030204" pitchFamily="18" charset="0"/>
                                    <a:ea typeface="Cambria Math" panose="02040503050406030204" pitchFamily="18" charset="0"/>
                                    <a:cs typeface="Times New Roman"/>
                                  </a:rPr>
                                  <m:t> </m:t>
                                </m:r>
                                <m:r>
                                  <a:rPr lang="en-US" i="1" spc="-5" dirty="0">
                                    <a:solidFill>
                                      <a:schemeClr val="tx1"/>
                                    </a:solidFill>
                                    <a:latin typeface="Cambria Math" panose="02040503050406030204" pitchFamily="18" charset="0"/>
                                    <a:ea typeface="Cambria Math" panose="02040503050406030204" pitchFamily="18" charset="0"/>
                                    <a:cs typeface="Times New Roman"/>
                                  </a:rPr>
                                  <m:t>−</m:t>
                                </m:r>
                                <m:r>
                                  <a:rPr lang="en-US" b="0" i="1" spc="-5" dirty="0" smtClean="0">
                                    <a:solidFill>
                                      <a:schemeClr val="tx1"/>
                                    </a:solidFill>
                                    <a:latin typeface="Cambria Math" panose="02040503050406030204" pitchFamily="18" charset="0"/>
                                    <a:ea typeface="Cambria Math" panose="02040503050406030204" pitchFamily="18" charset="0"/>
                                    <a:cs typeface="Times New Roman"/>
                                  </a:rPr>
                                  <m:t> </m:t>
                                </m:r>
                                <m:r>
                                  <a:rPr lang="en-US" i="1" spc="-5" dirty="0">
                                    <a:solidFill>
                                      <a:schemeClr val="tx1"/>
                                    </a:solidFill>
                                    <a:latin typeface="Cambria Math" panose="02040503050406030204" pitchFamily="18" charset="0"/>
                                    <a:ea typeface="Cambria Math" panose="02040503050406030204" pitchFamily="18" charset="0"/>
                                    <a:cs typeface="Times New Roman"/>
                                  </a:rPr>
                                  <m:t>𝑎</m:t>
                                </m:r>
                              </m:e>
                            </m:d>
                          </m:e>
                          <m:sup>
                            <m:r>
                              <a:rPr lang="en-US" i="1" spc="-5" dirty="0">
                                <a:solidFill>
                                  <a:schemeClr val="tx1"/>
                                </a:solidFill>
                                <a:latin typeface="Cambria Math" panose="02040503050406030204" pitchFamily="18" charset="0"/>
                                <a:ea typeface="Cambria Math" panose="02040503050406030204" pitchFamily="18" charset="0"/>
                                <a:cs typeface="Times New Roman"/>
                              </a:rPr>
                              <m:t>3</m:t>
                            </m:r>
                          </m:sup>
                        </m:sSup>
                      </m:num>
                      <m:den>
                        <m:r>
                          <a:rPr lang="en-US" i="1" spc="-5" dirty="0">
                            <a:solidFill>
                              <a:schemeClr val="tx1"/>
                            </a:solidFill>
                            <a:latin typeface="Cambria Math" panose="02040503050406030204" pitchFamily="18" charset="0"/>
                            <a:ea typeface="Cambria Math" panose="02040503050406030204" pitchFamily="18" charset="0"/>
                            <a:cs typeface="Times New Roman"/>
                          </a:rPr>
                          <m:t>12</m:t>
                        </m:r>
                        <m:sSup>
                          <m:sSupPr>
                            <m:ctrlPr>
                              <a:rPr lang="en-US" i="1" spc="-5" dirty="0">
                                <a:solidFill>
                                  <a:schemeClr val="tx1"/>
                                </a:solidFill>
                                <a:latin typeface="Cambria Math" panose="02040503050406030204" pitchFamily="18" charset="0"/>
                                <a:ea typeface="Cambria Math" panose="02040503050406030204" pitchFamily="18" charset="0"/>
                                <a:cs typeface="Times New Roman"/>
                              </a:rPr>
                            </m:ctrlPr>
                          </m:sSupPr>
                          <m:e>
                            <m:r>
                              <a:rPr lang="en-US" i="1" spc="-5" dirty="0">
                                <a:solidFill>
                                  <a:schemeClr val="tx1"/>
                                </a:solidFill>
                                <a:latin typeface="Cambria Math" panose="02040503050406030204" pitchFamily="18" charset="0"/>
                                <a:ea typeface="Cambria Math" panose="02040503050406030204" pitchFamily="18" charset="0"/>
                                <a:cs typeface="Times New Roman"/>
                              </a:rPr>
                              <m:t>𝑁</m:t>
                            </m:r>
                          </m:e>
                          <m:sup>
                            <m:r>
                              <a:rPr lang="en-US" i="1" spc="-5" dirty="0">
                                <a:solidFill>
                                  <a:schemeClr val="tx1"/>
                                </a:solidFill>
                                <a:latin typeface="Cambria Math" panose="02040503050406030204" pitchFamily="18" charset="0"/>
                                <a:ea typeface="Cambria Math" panose="02040503050406030204" pitchFamily="18" charset="0"/>
                                <a:cs typeface="Times New Roman"/>
                              </a:rPr>
                              <m:t>2</m:t>
                            </m:r>
                          </m:sup>
                        </m:sSup>
                      </m:den>
                    </m:f>
                    <m:r>
                      <a:rPr lang="en-US" b="0" i="1" spc="-5" dirty="0" smtClean="0">
                        <a:solidFill>
                          <a:schemeClr val="tx1"/>
                        </a:solidFill>
                        <a:latin typeface="Cambria Math" panose="02040503050406030204" pitchFamily="18" charset="0"/>
                        <a:ea typeface="Cambria Math" panose="02040503050406030204" pitchFamily="18" charset="0"/>
                        <a:cs typeface="Times New Roman"/>
                      </a:rPr>
                      <m:t>=</m:t>
                    </m:r>
                    <m:f>
                      <m:fPr>
                        <m:ctrlPr>
                          <a:rPr lang="en-US" b="0" i="1" spc="-5" dirty="0" smtClean="0">
                            <a:solidFill>
                              <a:schemeClr val="tx1"/>
                            </a:solidFill>
                            <a:latin typeface="Cambria Math" panose="02040503050406030204" pitchFamily="18" charset="0"/>
                            <a:ea typeface="Cambria Math" panose="02040503050406030204" pitchFamily="18" charset="0"/>
                            <a:cs typeface="Times New Roman"/>
                          </a:rPr>
                        </m:ctrlPr>
                      </m:fPr>
                      <m:num>
                        <m:r>
                          <a:rPr lang="en-US" b="0" i="1" spc="-5" dirty="0" smtClean="0">
                            <a:solidFill>
                              <a:schemeClr val="tx1"/>
                            </a:solidFill>
                            <a:latin typeface="Cambria Math" panose="02040503050406030204" pitchFamily="18" charset="0"/>
                            <a:ea typeface="Cambria Math" panose="02040503050406030204" pitchFamily="18" charset="0"/>
                            <a:cs typeface="Times New Roman"/>
                          </a:rPr>
                          <m:t>2 ∙ 27</m:t>
                        </m:r>
                      </m:num>
                      <m:den>
                        <m:r>
                          <a:rPr lang="en-US" b="0" i="1" spc="-5" dirty="0" smtClean="0">
                            <a:solidFill>
                              <a:schemeClr val="tx1"/>
                            </a:solidFill>
                            <a:latin typeface="Cambria Math" panose="02040503050406030204" pitchFamily="18" charset="0"/>
                            <a:ea typeface="Cambria Math" panose="02040503050406030204" pitchFamily="18" charset="0"/>
                            <a:cs typeface="Times New Roman"/>
                          </a:rPr>
                          <m:t>12</m:t>
                        </m:r>
                        <m:sSup>
                          <m:sSupPr>
                            <m:ctrlPr>
                              <a:rPr lang="en-US" b="0" i="1" spc="-5" dirty="0" smtClean="0">
                                <a:solidFill>
                                  <a:schemeClr val="tx1"/>
                                </a:solidFill>
                                <a:latin typeface="Cambria Math" panose="02040503050406030204" pitchFamily="18" charset="0"/>
                                <a:ea typeface="Cambria Math" panose="02040503050406030204" pitchFamily="18" charset="0"/>
                                <a:cs typeface="Times New Roman"/>
                              </a:rPr>
                            </m:ctrlPr>
                          </m:sSupPr>
                          <m:e>
                            <m:r>
                              <a:rPr lang="en-US" b="0" i="1" spc="-5" dirty="0" smtClean="0">
                                <a:solidFill>
                                  <a:schemeClr val="tx1"/>
                                </a:solidFill>
                                <a:latin typeface="Cambria Math" panose="02040503050406030204" pitchFamily="18" charset="0"/>
                                <a:ea typeface="Cambria Math" panose="02040503050406030204" pitchFamily="18" charset="0"/>
                                <a:cs typeface="Times New Roman"/>
                              </a:rPr>
                              <m:t>𝑁</m:t>
                            </m:r>
                          </m:e>
                          <m:sup>
                            <m:r>
                              <a:rPr lang="en-US" b="0" i="1" spc="-5" dirty="0" smtClean="0">
                                <a:solidFill>
                                  <a:schemeClr val="tx1"/>
                                </a:solidFill>
                                <a:latin typeface="Cambria Math" panose="02040503050406030204" pitchFamily="18" charset="0"/>
                                <a:ea typeface="Cambria Math" panose="02040503050406030204" pitchFamily="18" charset="0"/>
                                <a:cs typeface="Times New Roman"/>
                              </a:rPr>
                              <m:t>2</m:t>
                            </m:r>
                          </m:sup>
                        </m:sSup>
                      </m:den>
                    </m:f>
                    <m:r>
                      <a:rPr lang="en-US" b="0" i="1" spc="-5" dirty="0" smtClean="0">
                        <a:solidFill>
                          <a:schemeClr val="tx1"/>
                        </a:solidFill>
                        <a:latin typeface="Cambria Math" panose="02040503050406030204" pitchFamily="18" charset="0"/>
                        <a:ea typeface="Cambria Math" panose="02040503050406030204" pitchFamily="18" charset="0"/>
                        <a:cs typeface="Times New Roman"/>
                      </a:rPr>
                      <m:t>=</m:t>
                    </m:r>
                    <m:f>
                      <m:fPr>
                        <m:ctrlPr>
                          <a:rPr lang="en-US" b="0" i="1" spc="-5" dirty="0" smtClean="0">
                            <a:solidFill>
                              <a:schemeClr val="tx1"/>
                            </a:solidFill>
                            <a:latin typeface="Cambria Math" panose="02040503050406030204" pitchFamily="18" charset="0"/>
                            <a:ea typeface="Cambria Math" panose="02040503050406030204" pitchFamily="18" charset="0"/>
                            <a:cs typeface="Times New Roman"/>
                          </a:rPr>
                        </m:ctrlPr>
                      </m:fPr>
                      <m:num>
                        <m:r>
                          <a:rPr lang="en-US" b="0" i="1" spc="-5" dirty="0" smtClean="0">
                            <a:solidFill>
                              <a:schemeClr val="tx1"/>
                            </a:solidFill>
                            <a:latin typeface="Cambria Math" panose="02040503050406030204" pitchFamily="18" charset="0"/>
                            <a:ea typeface="Cambria Math" panose="02040503050406030204" pitchFamily="18" charset="0"/>
                            <a:cs typeface="Times New Roman"/>
                          </a:rPr>
                          <m:t>9</m:t>
                        </m:r>
                      </m:num>
                      <m:den>
                        <m:r>
                          <a:rPr lang="en-US" b="0" i="1" spc="-5" dirty="0" smtClean="0">
                            <a:solidFill>
                              <a:schemeClr val="tx1"/>
                            </a:solidFill>
                            <a:latin typeface="Cambria Math" panose="02040503050406030204" pitchFamily="18" charset="0"/>
                            <a:ea typeface="Cambria Math" panose="02040503050406030204" pitchFamily="18" charset="0"/>
                            <a:cs typeface="Times New Roman"/>
                          </a:rPr>
                          <m:t>2</m:t>
                        </m:r>
                        <m:sSup>
                          <m:sSupPr>
                            <m:ctrlPr>
                              <a:rPr lang="en-US" b="0" i="1" spc="-5" dirty="0" smtClean="0">
                                <a:solidFill>
                                  <a:schemeClr val="tx1"/>
                                </a:solidFill>
                                <a:latin typeface="Cambria Math" panose="02040503050406030204" pitchFamily="18" charset="0"/>
                                <a:ea typeface="Cambria Math" panose="02040503050406030204" pitchFamily="18" charset="0"/>
                                <a:cs typeface="Times New Roman"/>
                              </a:rPr>
                            </m:ctrlPr>
                          </m:sSupPr>
                          <m:e>
                            <m:r>
                              <a:rPr lang="en-US" b="0" i="1" spc="-5" dirty="0" smtClean="0">
                                <a:solidFill>
                                  <a:schemeClr val="tx1"/>
                                </a:solidFill>
                                <a:latin typeface="Cambria Math" panose="02040503050406030204" pitchFamily="18" charset="0"/>
                                <a:ea typeface="Cambria Math" panose="02040503050406030204" pitchFamily="18" charset="0"/>
                                <a:cs typeface="Times New Roman"/>
                              </a:rPr>
                              <m:t>𝑁</m:t>
                            </m:r>
                          </m:e>
                          <m:sup>
                            <m:r>
                              <a:rPr lang="en-US" b="0" i="1" spc="-5" dirty="0" smtClean="0">
                                <a:solidFill>
                                  <a:schemeClr val="tx1"/>
                                </a:solidFill>
                                <a:latin typeface="Cambria Math" panose="02040503050406030204" pitchFamily="18" charset="0"/>
                                <a:ea typeface="Cambria Math" panose="02040503050406030204" pitchFamily="18" charset="0"/>
                                <a:cs typeface="Times New Roman"/>
                              </a:rPr>
                              <m:t>2</m:t>
                            </m:r>
                          </m:sup>
                        </m:sSup>
                      </m:den>
                    </m:f>
                    <m:r>
                      <a:rPr lang="en-US" b="0" i="1" spc="-5" dirty="0" smtClean="0">
                        <a:solidFill>
                          <a:schemeClr val="tx1"/>
                        </a:solidFill>
                        <a:latin typeface="Cambria Math" panose="02040503050406030204" pitchFamily="18" charset="0"/>
                        <a:ea typeface="Cambria Math" panose="02040503050406030204" pitchFamily="18" charset="0"/>
                        <a:cs typeface="Times New Roman"/>
                      </a:rPr>
                      <m:t>&lt;</m:t>
                    </m:r>
                    <m:sSup>
                      <m:sSupPr>
                        <m:ctrlPr>
                          <a:rPr lang="en-US" b="0" i="1" spc="-5" dirty="0" smtClean="0">
                            <a:solidFill>
                              <a:schemeClr val="tx1"/>
                            </a:solidFill>
                            <a:latin typeface="Cambria Math" panose="02040503050406030204" pitchFamily="18" charset="0"/>
                            <a:ea typeface="Cambria Math" panose="02040503050406030204" pitchFamily="18" charset="0"/>
                            <a:cs typeface="Times New Roman"/>
                          </a:rPr>
                        </m:ctrlPr>
                      </m:sSupPr>
                      <m:e>
                        <m:r>
                          <a:rPr lang="en-US" b="0" i="1" spc="-5" dirty="0" smtClean="0">
                            <a:solidFill>
                              <a:schemeClr val="tx1"/>
                            </a:solidFill>
                            <a:latin typeface="Cambria Math" panose="02040503050406030204" pitchFamily="18" charset="0"/>
                            <a:ea typeface="Cambria Math" panose="02040503050406030204" pitchFamily="18" charset="0"/>
                            <a:cs typeface="Times New Roman"/>
                          </a:rPr>
                          <m:t>10</m:t>
                        </m:r>
                      </m:e>
                      <m:sup>
                        <m:r>
                          <a:rPr lang="en-US" b="0" i="1" spc="-5" dirty="0" smtClean="0">
                            <a:solidFill>
                              <a:schemeClr val="tx1"/>
                            </a:solidFill>
                            <a:latin typeface="Cambria Math" panose="02040503050406030204" pitchFamily="18" charset="0"/>
                            <a:ea typeface="Cambria Math" panose="02040503050406030204" pitchFamily="18" charset="0"/>
                            <a:cs typeface="Times New Roman"/>
                          </a:rPr>
                          <m:t>−4</m:t>
                        </m:r>
                      </m:sup>
                    </m:sSup>
                  </m:oMath>
                </a14:m>
                <a:r>
                  <a:rPr lang="en-US" dirty="0">
                    <a:solidFill>
                      <a:schemeClr val="tx1"/>
                    </a:solidFill>
                  </a:rPr>
                  <a:t> </a:t>
                </a:r>
              </a:p>
              <a:p>
                <a:pPr marL="36900" indent="0">
                  <a:lnSpc>
                    <a:spcPct val="100000"/>
                  </a:lnSpc>
                  <a:buNone/>
                </a:pPr>
                <a:r>
                  <a:rPr lang="en-US" dirty="0">
                    <a:solidFill>
                      <a:schemeClr val="tx1"/>
                    </a:solidFill>
                  </a:rPr>
                  <a:t>We solve for </a:t>
                </a:r>
                <a:r>
                  <a:rPr lang="en-US" i="1" dirty="0">
                    <a:solidFill>
                      <a:schemeClr val="tx1"/>
                    </a:solidFill>
                  </a:rPr>
                  <a:t>N</a:t>
                </a:r>
                <a:r>
                  <a:rPr lang="en-US" dirty="0">
                    <a:solidFill>
                      <a:schemeClr val="tx1"/>
                    </a:solidFill>
                  </a:rPr>
                  <a:t> and obtain </a:t>
                </a:r>
                <a14:m>
                  <m:oMath xmlns:m="http://schemas.openxmlformats.org/officeDocument/2006/math">
                    <m:r>
                      <a:rPr lang="en-US" b="0" i="1" smtClean="0">
                        <a:solidFill>
                          <a:schemeClr val="tx1"/>
                        </a:solidFill>
                        <a:latin typeface="Cambria Math" panose="02040503050406030204" pitchFamily="18" charset="0"/>
                        <a:cs typeface="Times New Roman"/>
                      </a:rPr>
                      <m:t>𝑁</m:t>
                    </m:r>
                    <m:r>
                      <a:rPr lang="en-US" b="0" i="1" smtClean="0">
                        <a:solidFill>
                          <a:schemeClr val="tx1"/>
                        </a:solidFill>
                        <a:latin typeface="Cambria Math" panose="02040503050406030204" pitchFamily="18" charset="0"/>
                        <a:cs typeface="Times New Roman"/>
                      </a:rPr>
                      <m:t>&gt;</m:t>
                    </m:r>
                    <m:f>
                      <m:fPr>
                        <m:ctrlPr>
                          <a:rPr lang="en-US" b="0" i="1" smtClean="0">
                            <a:solidFill>
                              <a:schemeClr val="tx1"/>
                            </a:solidFill>
                            <a:latin typeface="Cambria Math" panose="02040503050406030204" pitchFamily="18" charset="0"/>
                            <a:cs typeface="Times New Roman"/>
                          </a:rPr>
                        </m:ctrlPr>
                      </m:fPr>
                      <m:num>
                        <m:r>
                          <a:rPr lang="en-US" b="0" i="1" smtClean="0">
                            <a:solidFill>
                              <a:schemeClr val="tx1"/>
                            </a:solidFill>
                            <a:latin typeface="Cambria Math" panose="02040503050406030204" pitchFamily="18" charset="0"/>
                            <a:cs typeface="Times New Roman"/>
                          </a:rPr>
                          <m:t>300</m:t>
                        </m:r>
                      </m:num>
                      <m:den>
                        <m:rad>
                          <m:radPr>
                            <m:degHide m:val="on"/>
                            <m:ctrlPr>
                              <a:rPr lang="en-US" b="0" i="1" smtClean="0">
                                <a:solidFill>
                                  <a:schemeClr val="tx1"/>
                                </a:solidFill>
                                <a:latin typeface="Cambria Math" panose="02040503050406030204" pitchFamily="18" charset="0"/>
                                <a:cs typeface="Times New Roman"/>
                              </a:rPr>
                            </m:ctrlPr>
                          </m:radPr>
                          <m:deg/>
                          <m:e>
                            <m:r>
                              <a:rPr lang="en-US" b="0" i="1" smtClean="0">
                                <a:solidFill>
                                  <a:schemeClr val="tx1"/>
                                </a:solidFill>
                                <a:latin typeface="Cambria Math" panose="02040503050406030204" pitchFamily="18" charset="0"/>
                                <a:cs typeface="Times New Roman"/>
                              </a:rPr>
                              <m:t>2</m:t>
                            </m:r>
                          </m:e>
                        </m:rad>
                      </m:den>
                    </m:f>
                    <m:r>
                      <a:rPr lang="en-US" b="0" i="1" smtClean="0">
                        <a:solidFill>
                          <a:schemeClr val="tx1"/>
                        </a:solidFill>
                        <a:latin typeface="Cambria Math" panose="02040503050406030204" pitchFamily="18" charset="0"/>
                        <a:ea typeface="Cambria Math" panose="02040503050406030204" pitchFamily="18" charset="0"/>
                        <a:cs typeface="Times New Roman"/>
                      </a:rPr>
                      <m:t>≈212.1.</m:t>
                    </m:r>
                  </m:oMath>
                </a14:m>
                <a:r>
                  <a:rPr lang="en-US" dirty="0">
                    <a:solidFill>
                      <a:schemeClr val="tx1"/>
                    </a:solidFill>
                  </a:rPr>
                  <a:t> </a:t>
                </a:r>
              </a:p>
              <a:p>
                <a:pPr marL="36900" indent="0">
                  <a:lnSpc>
                    <a:spcPct val="100000"/>
                  </a:lnSpc>
                  <a:buNone/>
                </a:pPr>
                <a:r>
                  <a:rPr lang="en-US" dirty="0">
                    <a:solidFill>
                      <a:schemeClr val="tx1"/>
                    </a:solidFill>
                  </a:rPr>
                  <a:t>Thus, we choose </a:t>
                </a:r>
                <a:r>
                  <a:rPr lang="en-US" i="1" dirty="0">
                    <a:solidFill>
                      <a:schemeClr val="tx1"/>
                    </a:solidFill>
                  </a:rPr>
                  <a:t>N</a:t>
                </a:r>
                <a:r>
                  <a:rPr lang="en-US" dirty="0">
                    <a:solidFill>
                      <a:schemeClr val="tx1"/>
                    </a:solidFill>
                  </a:rPr>
                  <a:t> = 213. </a:t>
                </a:r>
              </a:p>
              <a:p>
                <a:pPr marL="36900" indent="0">
                  <a:lnSpc>
                    <a:spcPct val="100000"/>
                  </a:lnSpc>
                  <a:buNone/>
                </a:pPr>
                <a:r>
                  <a:rPr lang="en-US" spc="-10" dirty="0">
                    <a:latin typeface="Times New Roman"/>
                    <a:cs typeface="Times New Roman"/>
                  </a:rPr>
                  <a:t>A </a:t>
                </a:r>
                <a:r>
                  <a:rPr lang="en-US" spc="-15" dirty="0">
                    <a:latin typeface="Times New Roman"/>
                    <a:cs typeface="Times New Roman"/>
                  </a:rPr>
                  <a:t>CA</a:t>
                </a:r>
                <a:r>
                  <a:rPr lang="en-US" spc="-10" dirty="0">
                    <a:latin typeface="Times New Roman"/>
                    <a:cs typeface="Times New Roman"/>
                  </a:rPr>
                  <a:t>S</a:t>
                </a:r>
                <a:r>
                  <a:rPr lang="en-US" dirty="0">
                    <a:latin typeface="Times New Roman"/>
                    <a:cs typeface="Times New Roman"/>
                  </a:rPr>
                  <a:t> </a:t>
                </a:r>
                <a:r>
                  <a:rPr lang="en-US" spc="-15" dirty="0">
                    <a:latin typeface="Times New Roman"/>
                    <a:cs typeface="Times New Roman"/>
                  </a:rPr>
                  <a:t>show</a:t>
                </a:r>
                <a:r>
                  <a:rPr lang="en-US" spc="-5" dirty="0">
                    <a:latin typeface="Times New Roman"/>
                    <a:cs typeface="Times New Roman"/>
                  </a:rPr>
                  <a:t>s</a:t>
                </a:r>
                <a:r>
                  <a:rPr lang="en-US" dirty="0">
                    <a:latin typeface="Times New Roman"/>
                    <a:cs typeface="Times New Roman"/>
                  </a:rPr>
                  <a:t> </a:t>
                </a:r>
                <a:r>
                  <a:rPr lang="en-US" spc="-5" dirty="0">
                    <a:latin typeface="Times New Roman"/>
                    <a:cs typeface="Times New Roman"/>
                  </a:rPr>
                  <a:t>t</a:t>
                </a:r>
                <a:r>
                  <a:rPr lang="en-US" spc="-10" dirty="0">
                    <a:latin typeface="Times New Roman"/>
                    <a:cs typeface="Times New Roman"/>
                  </a:rPr>
                  <a:t>ha</a:t>
                </a:r>
                <a:r>
                  <a:rPr lang="en-US" spc="-5" dirty="0">
                    <a:latin typeface="Times New Roman"/>
                    <a:cs typeface="Times New Roman"/>
                  </a:rPr>
                  <a:t>t</a:t>
                </a:r>
                <a:r>
                  <a:rPr lang="en-US" dirty="0">
                    <a:latin typeface="Times New Roman"/>
                    <a:cs typeface="Times New Roman"/>
                  </a:rPr>
                  <a:t> </a:t>
                </a:r>
                <a:r>
                  <a:rPr lang="en-US" i="1" spc="-50" dirty="0">
                    <a:latin typeface="Times New Roman"/>
                    <a:cs typeface="Times New Roman"/>
                  </a:rPr>
                  <a:t>T</a:t>
                </a:r>
                <a:r>
                  <a:rPr lang="en-US" baseline="-11111" dirty="0">
                    <a:latin typeface="Times New Roman"/>
                    <a:cs typeface="Times New Roman"/>
                  </a:rPr>
                  <a:t>213 </a:t>
                </a:r>
                <a:r>
                  <a:rPr lang="en-US" spc="-25" dirty="0">
                    <a:latin typeface="Lucida Sans Unicode"/>
                    <a:cs typeface="Lucida Sans Unicode"/>
                  </a:rPr>
                  <a:t>≈</a:t>
                </a:r>
                <a:r>
                  <a:rPr lang="en-US" spc="-40" dirty="0">
                    <a:latin typeface="Lucida Sans Unicode"/>
                    <a:cs typeface="Lucida Sans Unicode"/>
                  </a:rPr>
                  <a:t> </a:t>
                </a:r>
                <a:r>
                  <a:rPr lang="en-US" spc="-10" dirty="0">
                    <a:latin typeface="Times New Roman"/>
                    <a:cs typeface="Times New Roman"/>
                  </a:rPr>
                  <a:t>0.8862</a:t>
                </a:r>
                <a:r>
                  <a:rPr lang="en-US" spc="-5" dirty="0">
                    <a:latin typeface="Times New Roman"/>
                    <a:cs typeface="Times New Roman"/>
                  </a:rPr>
                  <a:t>.</a:t>
                </a:r>
                <a:r>
                  <a:rPr lang="en-US" dirty="0">
                    <a:latin typeface="Times New Roman"/>
                    <a:cs typeface="Times New Roman"/>
                  </a:rPr>
                  <a:t> </a:t>
                </a:r>
                <a:endParaRPr lang="en-US" sz="2400" dirty="0">
                  <a:latin typeface="Times New Roman"/>
                  <a:cs typeface="Times New Roman"/>
                </a:endParaRPr>
              </a:p>
              <a:p>
                <a:pPr marL="36900" indent="0">
                  <a:lnSpc>
                    <a:spcPct val="100000"/>
                  </a:lnSpc>
                  <a:buNone/>
                </a:pPr>
                <a:endParaRPr lang="en-US" dirty="0">
                  <a:solidFill>
                    <a:schemeClr val="tx1"/>
                  </a:solidFill>
                </a:endParaRPr>
              </a:p>
              <a:p>
                <a:pPr marL="36900" indent="0">
                  <a:lnSpc>
                    <a:spcPct val="100000"/>
                  </a:lnSpc>
                  <a:buNone/>
                </a:pPr>
                <a:endParaRPr lang="en-US" dirty="0">
                  <a:latin typeface="Times New Roman"/>
                  <a:cs typeface="Times New Roman"/>
                </a:endParaRPr>
              </a:p>
            </p:txBody>
          </p:sp>
        </mc:Choice>
        <mc:Fallback xmlns="">
          <p:sp>
            <p:nvSpPr>
              <p:cNvPr id="3" name="Content Placeholder 2">
                <a:extLst>
                  <a:ext uri="{FF2B5EF4-FFF2-40B4-BE49-F238E27FC236}">
                    <a16:creationId xmlns:a16="http://schemas.microsoft.com/office/drawing/2014/main"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10644810" cy="4756245"/>
              </a:xfrm>
              <a:blipFill>
                <a:blip r:embed="rId2"/>
                <a:stretch>
                  <a:fillRect l="-343" t="-897" r="-57"/>
                </a:stretch>
              </a:blipFill>
            </p:spPr>
            <p:txBody>
              <a:bodyPr/>
              <a:lstStyle/>
              <a:p>
                <a:r>
                  <a:rPr lang="en-US">
                    <a:noFill/>
                  </a:rPr>
                  <a:t> </a:t>
                </a:r>
              </a:p>
            </p:txBody>
          </p:sp>
        </mc:Fallback>
      </mc:AlternateContent>
      <p:pic>
        <p:nvPicPr>
          <p:cNvPr id="4" name="Picture 3" descr="The graph shows  the curve f double prime of x equals  4 x squared minus 2 quantity times e raised to the negative x squared. &#10;The x axis ranges from 0 to 3 in increments of 1, with markings at 1, 2, 3. The y axis ranges from negative 2 to 1 with a tick mark labeled at negative 2 and a tick mark labeled at 1. The graph increases from (0, negative 2) concave up to the x axis, crossing at approximately (0.75, 0), and then continues to increase concave down in quadrant 1 to a maximum at approximately (1.25, 1), then decreases to an inflection point at approximately x equals 2, then continues decreasing toward a horizontal asymptote of the x axis. ">
            <a:extLst>
              <a:ext uri="{FF2B5EF4-FFF2-40B4-BE49-F238E27FC236}">
                <a16:creationId xmlns="" xmlns:a16="http://schemas.microsoft.com/office/drawing/2014/main" id="{E9FAA763-DB77-4938-B6ED-5D22183E88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1497" y="3591339"/>
            <a:ext cx="3451639" cy="2958548"/>
          </a:xfrm>
          <a:prstGeom prst="rect">
            <a:avLst/>
          </a:prstGeom>
        </p:spPr>
      </p:pic>
    </p:spTree>
    <p:extLst>
      <p:ext uri="{BB962C8B-B14F-4D97-AF65-F5344CB8AC3E}">
        <p14:creationId xmlns:p14="http://schemas.microsoft.com/office/powerpoint/2010/main" val="74819947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7.8 Numerical </a:t>
            </a:r>
            <a:r>
              <a:rPr lang="en-US" sz="3100" dirty="0"/>
              <a:t>Integration (</a:t>
            </a:r>
            <a:r>
              <a:rPr lang="en-US" sz="3100" dirty="0" smtClean="0"/>
              <a:t>11 </a:t>
            </a:r>
            <a:r>
              <a:rPr lang="en-US" sz="3100" dirty="0"/>
              <a:t>of 22)</a:t>
            </a: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2800" dirty="0"/>
              <a:t/>
            </a:r>
            <a:br>
              <a:rPr lang="en-US" sz="2800" dirty="0"/>
            </a:br>
            <a:endParaRPr lang="en-US"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799" y="1371600"/>
                <a:ext cx="10846559" cy="4756245"/>
              </a:xfrm>
            </p:spPr>
            <p:txBody>
              <a:bodyPr>
                <a:noAutofit/>
              </a:bodyPr>
              <a:lstStyle/>
              <a:p>
                <a:pPr marL="36900" indent="0">
                  <a:lnSpc>
                    <a:spcPct val="100000"/>
                  </a:lnSpc>
                  <a:buNone/>
                </a:pPr>
                <a:r>
                  <a:rPr lang="en-US" spc="-15" dirty="0">
                    <a:latin typeface="Times New Roman"/>
                    <a:cs typeface="Times New Roman"/>
                  </a:rPr>
                  <a:t>A</a:t>
                </a:r>
                <a:r>
                  <a:rPr lang="en-US" spc="-5" dirty="0">
                    <a:latin typeface="Times New Roman"/>
                    <a:cs typeface="Times New Roman"/>
                  </a:rPr>
                  <a:t>s</a:t>
                </a:r>
                <a:r>
                  <a:rPr lang="en-US" dirty="0">
                    <a:latin typeface="Times New Roman"/>
                    <a:cs typeface="Times New Roman"/>
                  </a:rPr>
                  <a:t> </a:t>
                </a:r>
                <a:r>
                  <a:rPr lang="en-US" spc="-15" dirty="0">
                    <a:latin typeface="Times New Roman"/>
                    <a:cs typeface="Times New Roman"/>
                  </a:rPr>
                  <a:t>w</a:t>
                </a:r>
                <a:r>
                  <a:rPr lang="en-US" spc="-5" dirty="0">
                    <a:latin typeface="Times New Roman"/>
                    <a:cs typeface="Times New Roman"/>
                  </a:rPr>
                  <a:t>e</a:t>
                </a:r>
                <a:r>
                  <a:rPr lang="en-US" dirty="0">
                    <a:latin typeface="Times New Roman"/>
                    <a:cs typeface="Times New Roman"/>
                  </a:rPr>
                  <a:t> </a:t>
                </a:r>
                <a:r>
                  <a:rPr lang="en-US" spc="-10" dirty="0">
                    <a:latin typeface="Times New Roman"/>
                    <a:cs typeface="Times New Roman"/>
                  </a:rPr>
                  <a:t>hav</a:t>
                </a:r>
                <a:r>
                  <a:rPr lang="en-US" spc="-5" dirty="0">
                    <a:latin typeface="Times New Roman"/>
                    <a:cs typeface="Times New Roman"/>
                  </a:rPr>
                  <a:t>e</a:t>
                </a:r>
                <a:r>
                  <a:rPr lang="en-US" dirty="0">
                    <a:latin typeface="Times New Roman"/>
                    <a:cs typeface="Times New Roman"/>
                  </a:rPr>
                  <a:t> </a:t>
                </a:r>
                <a:r>
                  <a:rPr lang="en-US" spc="-10" dirty="0">
                    <a:latin typeface="Times New Roman"/>
                    <a:cs typeface="Times New Roman"/>
                  </a:rPr>
                  <a:t>seen</a:t>
                </a:r>
                <a:r>
                  <a:rPr lang="en-US" spc="-5" dirty="0">
                    <a:latin typeface="Times New Roman"/>
                    <a:cs typeface="Times New Roman"/>
                  </a:rPr>
                  <a:t>,</a:t>
                </a:r>
                <a:r>
                  <a:rPr lang="en-US" dirty="0">
                    <a:latin typeface="Times New Roman"/>
                    <a:cs typeface="Times New Roman"/>
                  </a:rPr>
                  <a:t> </a:t>
                </a:r>
                <a:r>
                  <a:rPr lang="en-US" spc="-10" dirty="0">
                    <a:latin typeface="Times New Roman"/>
                    <a:cs typeface="Times New Roman"/>
                  </a:rPr>
                  <a:t>th</a:t>
                </a:r>
                <a:r>
                  <a:rPr lang="en-US" spc="-5" dirty="0">
                    <a:latin typeface="Times New Roman"/>
                    <a:cs typeface="Times New Roman"/>
                  </a:rPr>
                  <a:t>e</a:t>
                </a:r>
                <a:r>
                  <a:rPr lang="en-US" dirty="0">
                    <a:latin typeface="Times New Roman"/>
                    <a:cs typeface="Times New Roman"/>
                  </a:rPr>
                  <a:t> </a:t>
                </a:r>
                <a:r>
                  <a:rPr lang="en-US" spc="-10" dirty="0">
                    <a:latin typeface="Times New Roman"/>
                    <a:cs typeface="Times New Roman"/>
                  </a:rPr>
                  <a:t>Midpoin</a:t>
                </a:r>
                <a:r>
                  <a:rPr lang="en-US" spc="-5" dirty="0">
                    <a:latin typeface="Times New Roman"/>
                    <a:cs typeface="Times New Roman"/>
                  </a:rPr>
                  <a:t>t</a:t>
                </a:r>
                <a:r>
                  <a:rPr lang="en-US" dirty="0">
                    <a:latin typeface="Times New Roman"/>
                    <a:cs typeface="Times New Roman"/>
                  </a:rPr>
                  <a:t> </a:t>
                </a:r>
                <a:r>
                  <a:rPr lang="en-US" spc="-10" dirty="0">
                    <a:latin typeface="Times New Roman"/>
                    <a:cs typeface="Times New Roman"/>
                  </a:rPr>
                  <a:t>Rul</a:t>
                </a:r>
                <a:r>
                  <a:rPr lang="en-US" spc="-5" dirty="0">
                    <a:latin typeface="Times New Roman"/>
                    <a:cs typeface="Times New Roman"/>
                  </a:rPr>
                  <a:t>e</a:t>
                </a:r>
                <a:r>
                  <a:rPr lang="en-US" dirty="0">
                    <a:latin typeface="Times New Roman"/>
                    <a:cs typeface="Times New Roman"/>
                  </a:rPr>
                  <a:t> </a:t>
                </a:r>
                <a:r>
                  <a:rPr lang="en-US" spc="-10" dirty="0">
                    <a:latin typeface="Times New Roman"/>
                    <a:cs typeface="Times New Roman"/>
                  </a:rPr>
                  <a:t>use</a:t>
                </a:r>
                <a:r>
                  <a:rPr lang="en-US" spc="-5" dirty="0">
                    <a:latin typeface="Times New Roman"/>
                    <a:cs typeface="Times New Roman"/>
                  </a:rPr>
                  <a:t>s</a:t>
                </a:r>
                <a:r>
                  <a:rPr lang="en-US" dirty="0">
                    <a:latin typeface="Times New Roman"/>
                    <a:cs typeface="Times New Roman"/>
                  </a:rPr>
                  <a:t> </a:t>
                </a:r>
                <a:r>
                  <a:rPr lang="en-US" spc="-10" dirty="0">
                    <a:latin typeface="Times New Roman"/>
                    <a:cs typeface="Times New Roman"/>
                  </a:rPr>
                  <a:t>trapezoid</a:t>
                </a:r>
                <a:r>
                  <a:rPr lang="en-US" spc="-5" dirty="0">
                    <a:latin typeface="Times New Roman"/>
                    <a:cs typeface="Times New Roman"/>
                  </a:rPr>
                  <a:t>s</a:t>
                </a:r>
                <a:r>
                  <a:rPr lang="en-US" dirty="0">
                    <a:latin typeface="Times New Roman"/>
                    <a:cs typeface="Times New Roman"/>
                  </a:rPr>
                  <a:t> </a:t>
                </a:r>
                <a:r>
                  <a:rPr lang="en-US" spc="-10" dirty="0">
                    <a:latin typeface="Times New Roman"/>
                    <a:cs typeface="Times New Roman"/>
                  </a:rPr>
                  <a:t>tha</a:t>
                </a:r>
                <a:r>
                  <a:rPr lang="en-US" spc="-5" dirty="0">
                    <a:latin typeface="Times New Roman"/>
                    <a:cs typeface="Times New Roman"/>
                  </a:rPr>
                  <a:t>t</a:t>
                </a:r>
                <a:r>
                  <a:rPr lang="en-US" dirty="0">
                    <a:latin typeface="Times New Roman"/>
                    <a:cs typeface="Times New Roman"/>
                  </a:rPr>
                  <a:t> </a:t>
                </a:r>
                <a:r>
                  <a:rPr lang="en-US" spc="-10" dirty="0">
                    <a:latin typeface="Times New Roman"/>
                    <a:cs typeface="Times New Roman"/>
                  </a:rPr>
                  <a:t>ar</a:t>
                </a:r>
                <a:r>
                  <a:rPr lang="en-US" spc="-5" dirty="0">
                    <a:latin typeface="Times New Roman"/>
                    <a:cs typeface="Times New Roman"/>
                  </a:rPr>
                  <a:t>e</a:t>
                </a:r>
                <a:r>
                  <a:rPr lang="en-US" dirty="0">
                    <a:latin typeface="Times New Roman"/>
                    <a:cs typeface="Times New Roman"/>
                  </a:rPr>
                  <a:t> </a:t>
                </a:r>
                <a:r>
                  <a:rPr lang="en-US" spc="-5" dirty="0">
                    <a:latin typeface="Times New Roman"/>
                    <a:cs typeface="Times New Roman"/>
                  </a:rPr>
                  <a:t>t</a:t>
                </a:r>
                <a:r>
                  <a:rPr lang="en-US" spc="-10" dirty="0">
                    <a:latin typeface="Times New Roman"/>
                    <a:cs typeface="Times New Roman"/>
                  </a:rPr>
                  <a:t>angen</a:t>
                </a:r>
                <a:r>
                  <a:rPr lang="en-US" spc="-5" dirty="0">
                    <a:latin typeface="Times New Roman"/>
                    <a:cs typeface="Times New Roman"/>
                  </a:rPr>
                  <a:t>t</a:t>
                </a:r>
                <a:r>
                  <a:rPr lang="en-US" dirty="0">
                    <a:latin typeface="Times New Roman"/>
                    <a:cs typeface="Times New Roman"/>
                  </a:rPr>
                  <a:t> </a:t>
                </a:r>
                <a:r>
                  <a:rPr lang="en-US" spc="-10" dirty="0">
                    <a:latin typeface="Times New Roman"/>
                    <a:cs typeface="Times New Roman"/>
                  </a:rPr>
                  <a:t>t</a:t>
                </a:r>
                <a:r>
                  <a:rPr lang="en-US" spc="-5" dirty="0">
                    <a:latin typeface="Times New Roman"/>
                    <a:cs typeface="Times New Roman"/>
                  </a:rPr>
                  <a:t>o</a:t>
                </a:r>
                <a:r>
                  <a:rPr lang="en-US" dirty="0">
                    <a:latin typeface="Times New Roman"/>
                    <a:cs typeface="Times New Roman"/>
                  </a:rPr>
                  <a:t> </a:t>
                </a:r>
                <a:r>
                  <a:rPr lang="en-US" spc="-10" dirty="0">
                    <a:latin typeface="Times New Roman"/>
                    <a:cs typeface="Times New Roman"/>
                  </a:rPr>
                  <a:t>th</a:t>
                </a:r>
                <a:r>
                  <a:rPr lang="en-US" spc="-5" dirty="0">
                    <a:latin typeface="Times New Roman"/>
                    <a:cs typeface="Times New Roman"/>
                  </a:rPr>
                  <a:t>e</a:t>
                </a:r>
                <a:r>
                  <a:rPr lang="en-US" dirty="0">
                    <a:latin typeface="Times New Roman"/>
                    <a:cs typeface="Times New Roman"/>
                  </a:rPr>
                  <a:t> </a:t>
                </a:r>
                <a:r>
                  <a:rPr lang="en-US" spc="-10" dirty="0">
                    <a:latin typeface="Times New Roman"/>
                    <a:cs typeface="Times New Roman"/>
                  </a:rPr>
                  <a:t>curv</a:t>
                </a:r>
                <a:r>
                  <a:rPr lang="en-US" spc="-5" dirty="0">
                    <a:latin typeface="Times New Roman"/>
                    <a:cs typeface="Times New Roman"/>
                  </a:rPr>
                  <a:t>e</a:t>
                </a:r>
                <a:r>
                  <a:rPr lang="en-US" dirty="0">
                    <a:latin typeface="Times New Roman"/>
                    <a:cs typeface="Times New Roman"/>
                  </a:rPr>
                  <a:t> </a:t>
                </a:r>
                <a:r>
                  <a:rPr lang="en-US" spc="-10" dirty="0">
                    <a:latin typeface="Times New Roman"/>
                    <a:cs typeface="Times New Roman"/>
                  </a:rPr>
                  <a:t>to approximat</a:t>
                </a:r>
                <a:r>
                  <a:rPr lang="en-US" spc="-5" dirty="0">
                    <a:latin typeface="Times New Roman"/>
                    <a:cs typeface="Times New Roman"/>
                  </a:rPr>
                  <a:t>e</a:t>
                </a:r>
                <a:r>
                  <a:rPr lang="en-US" spc="90" dirty="0">
                    <a:latin typeface="Times New Roman"/>
                    <a:cs typeface="Times New Roman"/>
                  </a:rPr>
                  <a:t> </a:t>
                </a:r>
                <a:r>
                  <a:rPr lang="en-US" spc="-10" dirty="0">
                    <a:latin typeface="Times New Roman"/>
                    <a:cs typeface="Times New Roman"/>
                  </a:rPr>
                  <a:t>th</a:t>
                </a:r>
                <a:r>
                  <a:rPr lang="en-US" spc="-5" dirty="0">
                    <a:latin typeface="Times New Roman"/>
                    <a:cs typeface="Times New Roman"/>
                  </a:rPr>
                  <a:t>e</a:t>
                </a:r>
                <a:r>
                  <a:rPr lang="en-US" spc="90" dirty="0">
                    <a:latin typeface="Times New Roman"/>
                    <a:cs typeface="Times New Roman"/>
                  </a:rPr>
                  <a:t> </a:t>
                </a:r>
                <a:r>
                  <a:rPr lang="en-US" spc="-10" dirty="0">
                    <a:latin typeface="Times New Roman"/>
                    <a:cs typeface="Times New Roman"/>
                  </a:rPr>
                  <a:t>are</a:t>
                </a:r>
                <a:r>
                  <a:rPr lang="en-US" spc="-5" dirty="0">
                    <a:latin typeface="Times New Roman"/>
                    <a:cs typeface="Times New Roman"/>
                  </a:rPr>
                  <a:t>a</a:t>
                </a:r>
                <a:r>
                  <a:rPr lang="en-US" spc="90" dirty="0">
                    <a:latin typeface="Times New Roman"/>
                    <a:cs typeface="Times New Roman"/>
                  </a:rPr>
                  <a:t> </a:t>
                </a:r>
                <a:r>
                  <a:rPr lang="en-US" spc="-10" dirty="0">
                    <a:latin typeface="Times New Roman"/>
                    <a:cs typeface="Times New Roman"/>
                  </a:rPr>
                  <a:t>unde</a:t>
                </a:r>
                <a:r>
                  <a:rPr lang="en-US" spc="-5" dirty="0">
                    <a:latin typeface="Times New Roman"/>
                    <a:cs typeface="Times New Roman"/>
                  </a:rPr>
                  <a:t>r</a:t>
                </a:r>
                <a:r>
                  <a:rPr lang="en-US" spc="90" dirty="0">
                    <a:latin typeface="Times New Roman"/>
                    <a:cs typeface="Times New Roman"/>
                  </a:rPr>
                  <a:t> </a:t>
                </a:r>
                <a:r>
                  <a:rPr lang="en-US" spc="-10" dirty="0">
                    <a:latin typeface="Times New Roman"/>
                    <a:cs typeface="Times New Roman"/>
                  </a:rPr>
                  <a:t>th</a:t>
                </a:r>
                <a:r>
                  <a:rPr lang="en-US" spc="-5" dirty="0">
                    <a:latin typeface="Times New Roman"/>
                    <a:cs typeface="Times New Roman"/>
                  </a:rPr>
                  <a:t>e</a:t>
                </a:r>
                <a:r>
                  <a:rPr lang="en-US" spc="90" dirty="0">
                    <a:latin typeface="Times New Roman"/>
                    <a:cs typeface="Times New Roman"/>
                  </a:rPr>
                  <a:t> </a:t>
                </a:r>
                <a:r>
                  <a:rPr lang="en-US" spc="-10" dirty="0">
                    <a:latin typeface="Times New Roman"/>
                    <a:cs typeface="Times New Roman"/>
                  </a:rPr>
                  <a:t>curve</a:t>
                </a:r>
                <a:r>
                  <a:rPr lang="en-US" spc="-5" dirty="0">
                    <a:latin typeface="Times New Roman"/>
                    <a:cs typeface="Times New Roman"/>
                  </a:rPr>
                  <a:t>.</a:t>
                </a:r>
                <a:r>
                  <a:rPr lang="en-US" spc="90" dirty="0">
                    <a:latin typeface="Times New Roman"/>
                    <a:cs typeface="Times New Roman"/>
                  </a:rPr>
                  <a:t> </a:t>
                </a:r>
                <a:r>
                  <a:rPr lang="en-US" spc="-15" dirty="0">
                    <a:latin typeface="Times New Roman"/>
                    <a:cs typeface="Times New Roman"/>
                  </a:rPr>
                  <a:t>Th</a:t>
                </a:r>
                <a:r>
                  <a:rPr lang="en-US" spc="-5" dirty="0">
                    <a:latin typeface="Times New Roman"/>
                    <a:cs typeface="Times New Roman"/>
                  </a:rPr>
                  <a:t>e</a:t>
                </a:r>
                <a:r>
                  <a:rPr lang="en-US" spc="90" dirty="0">
                    <a:latin typeface="Times New Roman"/>
                    <a:cs typeface="Times New Roman"/>
                  </a:rPr>
                  <a:t> </a:t>
                </a:r>
                <a:r>
                  <a:rPr lang="en-US" spc="-10" dirty="0">
                    <a:latin typeface="Times New Roman"/>
                    <a:cs typeface="Times New Roman"/>
                  </a:rPr>
                  <a:t>Trapezoid</a:t>
                </a:r>
                <a:r>
                  <a:rPr lang="en-US" spc="90" dirty="0">
                    <a:latin typeface="Times New Roman"/>
                    <a:cs typeface="Times New Roman"/>
                  </a:rPr>
                  <a:t> </a:t>
                </a:r>
                <a:r>
                  <a:rPr lang="en-US" spc="-10" dirty="0">
                    <a:latin typeface="Times New Roman"/>
                    <a:cs typeface="Times New Roman"/>
                  </a:rPr>
                  <a:t>Rul</a:t>
                </a:r>
                <a:r>
                  <a:rPr lang="en-US" spc="-5" dirty="0">
                    <a:latin typeface="Times New Roman"/>
                    <a:cs typeface="Times New Roman"/>
                  </a:rPr>
                  <a:t>e</a:t>
                </a:r>
                <a:r>
                  <a:rPr lang="en-US" spc="90" dirty="0">
                    <a:latin typeface="Times New Roman"/>
                    <a:cs typeface="Times New Roman"/>
                  </a:rPr>
                  <a:t> </a:t>
                </a:r>
                <a:r>
                  <a:rPr lang="en-US" spc="-10" dirty="0">
                    <a:latin typeface="Times New Roman"/>
                    <a:cs typeface="Times New Roman"/>
                  </a:rPr>
                  <a:t>use</a:t>
                </a:r>
                <a:r>
                  <a:rPr lang="en-US" spc="-5" dirty="0">
                    <a:latin typeface="Times New Roman"/>
                    <a:cs typeface="Times New Roman"/>
                  </a:rPr>
                  <a:t>s</a:t>
                </a:r>
                <a:r>
                  <a:rPr lang="en-US" spc="90" dirty="0">
                    <a:latin typeface="Times New Roman"/>
                    <a:cs typeface="Times New Roman"/>
                  </a:rPr>
                  <a:t> </a:t>
                </a:r>
                <a:r>
                  <a:rPr lang="en-US" spc="-10" dirty="0">
                    <a:latin typeface="Times New Roman"/>
                    <a:cs typeface="Times New Roman"/>
                  </a:rPr>
                  <a:t>trapezoid</a:t>
                </a:r>
                <a:r>
                  <a:rPr lang="en-US" spc="-5" dirty="0">
                    <a:latin typeface="Times New Roman"/>
                    <a:cs typeface="Times New Roman"/>
                  </a:rPr>
                  <a:t>s</a:t>
                </a:r>
                <a:r>
                  <a:rPr lang="en-US" spc="90" dirty="0">
                    <a:latin typeface="Times New Roman"/>
                    <a:cs typeface="Times New Roman"/>
                  </a:rPr>
                  <a:t> </a:t>
                </a:r>
                <a:r>
                  <a:rPr lang="en-US" spc="-10" dirty="0">
                    <a:latin typeface="Times New Roman"/>
                    <a:cs typeface="Times New Roman"/>
                  </a:rPr>
                  <a:t>wit</a:t>
                </a:r>
                <a:r>
                  <a:rPr lang="en-US" spc="-5" dirty="0">
                    <a:latin typeface="Times New Roman"/>
                    <a:cs typeface="Times New Roman"/>
                  </a:rPr>
                  <a:t>h</a:t>
                </a:r>
                <a:r>
                  <a:rPr lang="en-US" spc="90" dirty="0">
                    <a:latin typeface="Times New Roman"/>
                    <a:cs typeface="Times New Roman"/>
                  </a:rPr>
                  <a:t> </a:t>
                </a:r>
                <a:r>
                  <a:rPr lang="en-US" spc="-10" dirty="0">
                    <a:latin typeface="Times New Roman"/>
                    <a:cs typeface="Times New Roman"/>
                  </a:rPr>
                  <a:t>vertice</a:t>
                </a:r>
                <a:r>
                  <a:rPr lang="en-US" spc="-5" dirty="0">
                    <a:latin typeface="Times New Roman"/>
                    <a:cs typeface="Times New Roman"/>
                  </a:rPr>
                  <a:t>s</a:t>
                </a:r>
                <a:r>
                  <a:rPr lang="en-US" spc="25" dirty="0">
                    <a:latin typeface="Times New Roman"/>
                    <a:cs typeface="Times New Roman"/>
                  </a:rPr>
                  <a:t> </a:t>
                </a:r>
                <a:r>
                  <a:rPr lang="en-US" spc="-10" dirty="0">
                    <a:latin typeface="Times New Roman"/>
                    <a:cs typeface="Times New Roman"/>
                  </a:rPr>
                  <a:t>o</a:t>
                </a:r>
                <a:r>
                  <a:rPr lang="en-US" spc="-5" dirty="0">
                    <a:latin typeface="Times New Roman"/>
                    <a:cs typeface="Times New Roman"/>
                  </a:rPr>
                  <a:t>n</a:t>
                </a:r>
                <a:r>
                  <a:rPr lang="en-US" spc="25" dirty="0">
                    <a:latin typeface="Times New Roman"/>
                    <a:cs typeface="Times New Roman"/>
                  </a:rPr>
                  <a:t> </a:t>
                </a:r>
                <a:r>
                  <a:rPr lang="en-US" spc="-10" dirty="0">
                    <a:latin typeface="Times New Roman"/>
                    <a:cs typeface="Times New Roman"/>
                  </a:rPr>
                  <a:t>th</a:t>
                </a:r>
                <a:r>
                  <a:rPr lang="en-US" spc="-5" dirty="0">
                    <a:latin typeface="Times New Roman"/>
                    <a:cs typeface="Times New Roman"/>
                  </a:rPr>
                  <a:t>e</a:t>
                </a:r>
                <a:r>
                  <a:rPr lang="en-US" spc="25" dirty="0">
                    <a:latin typeface="Times New Roman"/>
                    <a:cs typeface="Times New Roman"/>
                  </a:rPr>
                  <a:t> </a:t>
                </a:r>
                <a:r>
                  <a:rPr lang="en-US" spc="-10" dirty="0">
                    <a:latin typeface="Times New Roman"/>
                    <a:cs typeface="Times New Roman"/>
                  </a:rPr>
                  <a:t>curv</a:t>
                </a:r>
                <a:r>
                  <a:rPr lang="en-US" spc="-5" dirty="0">
                    <a:latin typeface="Times New Roman"/>
                    <a:cs typeface="Times New Roman"/>
                  </a:rPr>
                  <a:t>e</a:t>
                </a:r>
                <a:r>
                  <a:rPr lang="en-US" spc="25" dirty="0">
                    <a:latin typeface="Times New Roman"/>
                    <a:cs typeface="Times New Roman"/>
                  </a:rPr>
                  <a:t> </a:t>
                </a:r>
                <a:r>
                  <a:rPr lang="en-US" spc="-10" dirty="0">
                    <a:latin typeface="Times New Roman"/>
                    <a:cs typeface="Times New Roman"/>
                  </a:rPr>
                  <a:t>t</a:t>
                </a:r>
                <a:r>
                  <a:rPr lang="en-US" spc="-5" dirty="0">
                    <a:latin typeface="Times New Roman"/>
                    <a:cs typeface="Times New Roman"/>
                  </a:rPr>
                  <a:t>o</a:t>
                </a:r>
                <a:r>
                  <a:rPr lang="en-US" spc="25" dirty="0">
                    <a:latin typeface="Times New Roman"/>
                    <a:cs typeface="Times New Roman"/>
                  </a:rPr>
                  <a:t> </a:t>
                </a:r>
                <a:r>
                  <a:rPr lang="en-US" spc="-10" dirty="0">
                    <a:latin typeface="Times New Roman"/>
                    <a:cs typeface="Times New Roman"/>
                  </a:rPr>
                  <a:t>approximat</a:t>
                </a:r>
                <a:r>
                  <a:rPr lang="en-US" spc="-5" dirty="0">
                    <a:latin typeface="Times New Roman"/>
                    <a:cs typeface="Times New Roman"/>
                  </a:rPr>
                  <a:t>e</a:t>
                </a:r>
                <a:r>
                  <a:rPr lang="en-US" spc="30" dirty="0">
                    <a:latin typeface="Times New Roman"/>
                    <a:cs typeface="Times New Roman"/>
                  </a:rPr>
                  <a:t> </a:t>
                </a:r>
                <a:r>
                  <a:rPr lang="en-US" spc="-10" dirty="0">
                    <a:latin typeface="Times New Roman"/>
                    <a:cs typeface="Times New Roman"/>
                  </a:rPr>
                  <a:t>th</a:t>
                </a:r>
                <a:r>
                  <a:rPr lang="en-US" spc="-5" dirty="0">
                    <a:latin typeface="Times New Roman"/>
                    <a:cs typeface="Times New Roman"/>
                  </a:rPr>
                  <a:t>e</a:t>
                </a:r>
                <a:r>
                  <a:rPr lang="en-US" spc="25" dirty="0">
                    <a:latin typeface="Times New Roman"/>
                    <a:cs typeface="Times New Roman"/>
                  </a:rPr>
                  <a:t> </a:t>
                </a:r>
                <a:r>
                  <a:rPr lang="en-US" spc="-10" dirty="0">
                    <a:latin typeface="Times New Roman"/>
                    <a:cs typeface="Times New Roman"/>
                  </a:rPr>
                  <a:t>area</a:t>
                </a:r>
                <a:r>
                  <a:rPr lang="en-US" spc="-5" dirty="0">
                    <a:latin typeface="Times New Roman"/>
                    <a:cs typeface="Times New Roman"/>
                  </a:rPr>
                  <a:t>.</a:t>
                </a:r>
                <a:r>
                  <a:rPr lang="en-US" spc="25" dirty="0">
                    <a:latin typeface="Times New Roman"/>
                    <a:cs typeface="Times New Roman"/>
                  </a:rPr>
                  <a:t> </a:t>
                </a:r>
                <a:r>
                  <a:rPr lang="en-US" spc="-10" dirty="0">
                    <a:latin typeface="Times New Roman"/>
                    <a:cs typeface="Times New Roman"/>
                  </a:rPr>
                  <a:t>I</a:t>
                </a:r>
                <a:r>
                  <a:rPr lang="en-US" spc="-5" dirty="0">
                    <a:latin typeface="Times New Roman"/>
                    <a:cs typeface="Times New Roman"/>
                  </a:rPr>
                  <a:t>n</a:t>
                </a:r>
                <a:r>
                  <a:rPr lang="en-US" spc="25" dirty="0">
                    <a:latin typeface="Times New Roman"/>
                    <a:cs typeface="Times New Roman"/>
                  </a:rPr>
                  <a:t> </a:t>
                </a:r>
                <a:r>
                  <a:rPr lang="en-US" spc="-10" dirty="0">
                    <a:latin typeface="Times New Roman"/>
                    <a:cs typeface="Times New Roman"/>
                  </a:rPr>
                  <a:t>bot</a:t>
                </a:r>
                <a:r>
                  <a:rPr lang="en-US" spc="-5" dirty="0">
                    <a:latin typeface="Times New Roman"/>
                    <a:cs typeface="Times New Roman"/>
                  </a:rPr>
                  <a:t>h</a:t>
                </a:r>
                <a:r>
                  <a:rPr lang="en-US" spc="25" dirty="0">
                    <a:latin typeface="Times New Roman"/>
                    <a:cs typeface="Times New Roman"/>
                  </a:rPr>
                  <a:t> </a:t>
                </a:r>
                <a:r>
                  <a:rPr lang="en-US" spc="-10" dirty="0">
                    <a:latin typeface="Times New Roman"/>
                    <a:cs typeface="Times New Roman"/>
                  </a:rPr>
                  <a:t>cases</a:t>
                </a:r>
                <a:r>
                  <a:rPr lang="en-US" spc="-5" dirty="0">
                    <a:latin typeface="Times New Roman"/>
                    <a:cs typeface="Times New Roman"/>
                  </a:rPr>
                  <a:t>,</a:t>
                </a:r>
                <a:r>
                  <a:rPr lang="en-US" spc="25" dirty="0">
                    <a:latin typeface="Times New Roman"/>
                    <a:cs typeface="Times New Roman"/>
                  </a:rPr>
                  <a:t> </a:t>
                </a:r>
                <a:r>
                  <a:rPr lang="en-US" spc="-5" dirty="0">
                    <a:latin typeface="Times New Roman"/>
                    <a:cs typeface="Times New Roman"/>
                  </a:rPr>
                  <a:t>t</a:t>
                </a:r>
                <a:r>
                  <a:rPr lang="en-US" spc="-10" dirty="0">
                    <a:latin typeface="Times New Roman"/>
                    <a:cs typeface="Times New Roman"/>
                  </a:rPr>
                  <a:t>h</a:t>
                </a:r>
                <a:r>
                  <a:rPr lang="en-US" spc="-5" dirty="0">
                    <a:latin typeface="Times New Roman"/>
                    <a:cs typeface="Times New Roman"/>
                  </a:rPr>
                  <a:t>e</a:t>
                </a:r>
                <a:r>
                  <a:rPr lang="en-US" spc="25" dirty="0">
                    <a:latin typeface="Times New Roman"/>
                    <a:cs typeface="Times New Roman"/>
                  </a:rPr>
                  <a:t> </a:t>
                </a:r>
                <a:r>
                  <a:rPr lang="en-US" spc="-10" dirty="0">
                    <a:latin typeface="Times New Roman"/>
                    <a:cs typeface="Times New Roman"/>
                  </a:rPr>
                  <a:t>to</a:t>
                </a:r>
                <a:r>
                  <a:rPr lang="en-US" spc="-5" dirty="0">
                    <a:latin typeface="Times New Roman"/>
                    <a:cs typeface="Times New Roman"/>
                  </a:rPr>
                  <a:t>p</a:t>
                </a:r>
                <a:r>
                  <a:rPr lang="en-US" spc="25" dirty="0">
                    <a:latin typeface="Times New Roman"/>
                    <a:cs typeface="Times New Roman"/>
                  </a:rPr>
                  <a:t> </a:t>
                </a:r>
                <a:r>
                  <a:rPr lang="en-US" spc="-10" dirty="0">
                    <a:latin typeface="Times New Roman"/>
                    <a:cs typeface="Times New Roman"/>
                  </a:rPr>
                  <a:t>edg</a:t>
                </a:r>
                <a:r>
                  <a:rPr lang="en-US" spc="-5" dirty="0">
                    <a:latin typeface="Times New Roman"/>
                    <a:cs typeface="Times New Roman"/>
                  </a:rPr>
                  <a:t>e</a:t>
                </a:r>
                <a:r>
                  <a:rPr lang="en-US" spc="25" dirty="0">
                    <a:latin typeface="Times New Roman"/>
                    <a:cs typeface="Times New Roman"/>
                  </a:rPr>
                  <a:t> </a:t>
                </a:r>
                <a:r>
                  <a:rPr lang="en-US" spc="-10" dirty="0">
                    <a:latin typeface="Times New Roman"/>
                    <a:cs typeface="Times New Roman"/>
                  </a:rPr>
                  <a:t>o</a:t>
                </a:r>
                <a:r>
                  <a:rPr lang="en-US" spc="-5" dirty="0">
                    <a:latin typeface="Times New Roman"/>
                    <a:cs typeface="Times New Roman"/>
                  </a:rPr>
                  <a:t>f</a:t>
                </a:r>
                <a:r>
                  <a:rPr lang="en-US" spc="25" dirty="0">
                    <a:latin typeface="Times New Roman"/>
                    <a:cs typeface="Times New Roman"/>
                  </a:rPr>
                  <a:t> </a:t>
                </a:r>
                <a:r>
                  <a:rPr lang="en-US" spc="-10" dirty="0">
                    <a:latin typeface="Times New Roman"/>
                    <a:cs typeface="Times New Roman"/>
                  </a:rPr>
                  <a:t>eac</a:t>
                </a:r>
                <a:r>
                  <a:rPr lang="en-US" spc="-5" dirty="0">
                    <a:latin typeface="Times New Roman"/>
                    <a:cs typeface="Times New Roman"/>
                  </a:rPr>
                  <a:t>h</a:t>
                </a:r>
                <a:r>
                  <a:rPr lang="en-US" spc="25" dirty="0">
                    <a:latin typeface="Times New Roman"/>
                    <a:cs typeface="Times New Roman"/>
                  </a:rPr>
                  <a:t> </a:t>
                </a:r>
                <a:r>
                  <a:rPr lang="en-US" spc="-10" dirty="0">
                    <a:latin typeface="Times New Roman"/>
                    <a:cs typeface="Times New Roman"/>
                  </a:rPr>
                  <a:t>trapezoid i</a:t>
                </a:r>
                <a:r>
                  <a:rPr lang="en-US" spc="-5" dirty="0">
                    <a:latin typeface="Times New Roman"/>
                    <a:cs typeface="Times New Roman"/>
                  </a:rPr>
                  <a:t>s</a:t>
                </a:r>
                <a:r>
                  <a:rPr lang="en-US" dirty="0">
                    <a:latin typeface="Times New Roman"/>
                    <a:cs typeface="Times New Roman"/>
                  </a:rPr>
                  <a:t> </a:t>
                </a:r>
                <a:r>
                  <a:rPr lang="en-US" spc="-5" dirty="0">
                    <a:latin typeface="Times New Roman"/>
                    <a:cs typeface="Times New Roman"/>
                  </a:rPr>
                  <a:t>a</a:t>
                </a:r>
                <a:r>
                  <a:rPr lang="en-US" dirty="0">
                    <a:latin typeface="Times New Roman"/>
                    <a:cs typeface="Times New Roman"/>
                  </a:rPr>
                  <a:t> </a:t>
                </a:r>
                <a:r>
                  <a:rPr lang="en-US" spc="-5" dirty="0">
                    <a:latin typeface="Times New Roman"/>
                    <a:cs typeface="Times New Roman"/>
                  </a:rPr>
                  <a:t>s</a:t>
                </a:r>
                <a:r>
                  <a:rPr lang="en-US" spc="-10" dirty="0">
                    <a:latin typeface="Times New Roman"/>
                    <a:cs typeface="Times New Roman"/>
                  </a:rPr>
                  <a:t>traigh</a:t>
                </a:r>
                <a:r>
                  <a:rPr lang="en-US" spc="-5" dirty="0">
                    <a:latin typeface="Times New Roman"/>
                    <a:cs typeface="Times New Roman"/>
                  </a:rPr>
                  <a:t>t</a:t>
                </a:r>
                <a:r>
                  <a:rPr lang="en-US" dirty="0">
                    <a:latin typeface="Times New Roman"/>
                    <a:cs typeface="Times New Roman"/>
                  </a:rPr>
                  <a:t> </a:t>
                </a:r>
                <a:r>
                  <a:rPr lang="en-US" spc="-10" dirty="0">
                    <a:latin typeface="Times New Roman"/>
                    <a:cs typeface="Times New Roman"/>
                  </a:rPr>
                  <a:t>lin</a:t>
                </a:r>
                <a:r>
                  <a:rPr lang="en-US" spc="-5" dirty="0">
                    <a:latin typeface="Times New Roman"/>
                    <a:cs typeface="Times New Roman"/>
                  </a:rPr>
                  <a:t>e</a:t>
                </a:r>
                <a:r>
                  <a:rPr lang="en-US" dirty="0">
                    <a:latin typeface="Times New Roman"/>
                    <a:cs typeface="Times New Roman"/>
                  </a:rPr>
                  <a:t> </a:t>
                </a:r>
                <a:r>
                  <a:rPr lang="en-US" spc="-5" dirty="0">
                    <a:latin typeface="Times New Roman"/>
                    <a:cs typeface="Times New Roman"/>
                  </a:rPr>
                  <a:t>s</a:t>
                </a:r>
                <a:r>
                  <a:rPr lang="en-US" spc="-10" dirty="0">
                    <a:latin typeface="Times New Roman"/>
                    <a:cs typeface="Times New Roman"/>
                  </a:rPr>
                  <a:t>egment</a:t>
                </a:r>
                <a:r>
                  <a:rPr lang="en-US" spc="-5" dirty="0">
                    <a:latin typeface="Times New Roman"/>
                    <a:cs typeface="Times New Roman"/>
                  </a:rPr>
                  <a:t>.</a:t>
                </a:r>
                <a:r>
                  <a:rPr lang="en-US" dirty="0">
                    <a:latin typeface="Times New Roman"/>
                    <a:cs typeface="Times New Roman"/>
                  </a:rPr>
                  <a:t> </a:t>
                </a:r>
                <a:r>
                  <a:rPr lang="en-US" spc="-15" dirty="0">
                    <a:latin typeface="Times New Roman"/>
                    <a:cs typeface="Times New Roman"/>
                  </a:rPr>
                  <a:t>On</a:t>
                </a:r>
                <a:r>
                  <a:rPr lang="en-US" spc="-5" dirty="0">
                    <a:latin typeface="Times New Roman"/>
                    <a:cs typeface="Times New Roman"/>
                  </a:rPr>
                  <a:t>e</a:t>
                </a:r>
                <a:r>
                  <a:rPr lang="en-US" dirty="0">
                    <a:latin typeface="Times New Roman"/>
                    <a:cs typeface="Times New Roman"/>
                  </a:rPr>
                  <a:t> </a:t>
                </a:r>
                <a:r>
                  <a:rPr lang="en-US" spc="-15" dirty="0">
                    <a:latin typeface="Times New Roman"/>
                    <a:cs typeface="Times New Roman"/>
                  </a:rPr>
                  <a:t>mus</a:t>
                </a:r>
                <a:r>
                  <a:rPr lang="en-US" spc="-5" dirty="0">
                    <a:latin typeface="Times New Roman"/>
                    <a:cs typeface="Times New Roman"/>
                  </a:rPr>
                  <a:t>t</a:t>
                </a:r>
                <a:r>
                  <a:rPr lang="en-US" dirty="0">
                    <a:latin typeface="Times New Roman"/>
                    <a:cs typeface="Times New Roman"/>
                  </a:rPr>
                  <a:t> </a:t>
                </a:r>
                <a:r>
                  <a:rPr lang="en-US" spc="-15" dirty="0">
                    <a:latin typeface="Times New Roman"/>
                    <a:cs typeface="Times New Roman"/>
                  </a:rPr>
                  <a:t>wonde</a:t>
                </a:r>
                <a:r>
                  <a:rPr lang="en-US" spc="-5" dirty="0">
                    <a:latin typeface="Times New Roman"/>
                    <a:cs typeface="Times New Roman"/>
                  </a:rPr>
                  <a:t>r</a:t>
                </a:r>
                <a:r>
                  <a:rPr lang="en-US" dirty="0">
                    <a:latin typeface="Times New Roman"/>
                    <a:cs typeface="Times New Roman"/>
                  </a:rPr>
                  <a:t> </a:t>
                </a:r>
                <a:r>
                  <a:rPr lang="en-US" spc="-10" dirty="0">
                    <a:latin typeface="Times New Roman"/>
                    <a:cs typeface="Times New Roman"/>
                  </a:rPr>
                  <a:t>whethe</a:t>
                </a:r>
                <a:r>
                  <a:rPr lang="en-US" spc="-5" dirty="0">
                    <a:latin typeface="Times New Roman"/>
                    <a:cs typeface="Times New Roman"/>
                  </a:rPr>
                  <a:t>r</a:t>
                </a:r>
                <a:r>
                  <a:rPr lang="en-US" dirty="0">
                    <a:latin typeface="Times New Roman"/>
                    <a:cs typeface="Times New Roman"/>
                  </a:rPr>
                  <a:t> </a:t>
                </a:r>
                <a:r>
                  <a:rPr lang="en-US" spc="-15" dirty="0">
                    <a:latin typeface="Times New Roman"/>
                    <a:cs typeface="Times New Roman"/>
                  </a:rPr>
                  <a:t>w</a:t>
                </a:r>
                <a:r>
                  <a:rPr lang="en-US" spc="-5" dirty="0">
                    <a:latin typeface="Times New Roman"/>
                    <a:cs typeface="Times New Roman"/>
                  </a:rPr>
                  <a:t>e</a:t>
                </a:r>
                <a:r>
                  <a:rPr lang="en-US" dirty="0">
                    <a:latin typeface="Times New Roman"/>
                    <a:cs typeface="Times New Roman"/>
                  </a:rPr>
                  <a:t> </a:t>
                </a:r>
                <a:r>
                  <a:rPr lang="en-US" spc="-10" dirty="0">
                    <a:latin typeface="Times New Roman"/>
                    <a:cs typeface="Times New Roman"/>
                  </a:rPr>
                  <a:t>coul</a:t>
                </a:r>
                <a:r>
                  <a:rPr lang="en-US" spc="-5" dirty="0">
                    <a:latin typeface="Times New Roman"/>
                    <a:cs typeface="Times New Roman"/>
                  </a:rPr>
                  <a:t>d</a:t>
                </a:r>
                <a:r>
                  <a:rPr lang="en-US" dirty="0">
                    <a:latin typeface="Times New Roman"/>
                    <a:cs typeface="Times New Roman"/>
                  </a:rPr>
                  <a:t> </a:t>
                </a:r>
                <a:r>
                  <a:rPr lang="en-US" spc="-10" dirty="0">
                    <a:latin typeface="Times New Roman"/>
                    <a:cs typeface="Times New Roman"/>
                  </a:rPr>
                  <a:t>d</a:t>
                </a:r>
                <a:r>
                  <a:rPr lang="en-US" spc="-5" dirty="0">
                    <a:latin typeface="Times New Roman"/>
                    <a:cs typeface="Times New Roman"/>
                  </a:rPr>
                  <a:t>o</a:t>
                </a:r>
                <a:r>
                  <a:rPr lang="en-US" dirty="0">
                    <a:latin typeface="Times New Roman"/>
                    <a:cs typeface="Times New Roman"/>
                  </a:rPr>
                  <a:t> </a:t>
                </a:r>
                <a:r>
                  <a:rPr lang="en-US" spc="-10" dirty="0">
                    <a:latin typeface="Times New Roman"/>
                    <a:cs typeface="Times New Roman"/>
                  </a:rPr>
                  <a:t>bette</a:t>
                </a:r>
                <a:r>
                  <a:rPr lang="en-US" spc="-5" dirty="0">
                    <a:latin typeface="Times New Roman"/>
                    <a:cs typeface="Times New Roman"/>
                  </a:rPr>
                  <a:t>r</a:t>
                </a:r>
                <a:r>
                  <a:rPr lang="en-US" dirty="0">
                    <a:latin typeface="Times New Roman"/>
                    <a:cs typeface="Times New Roman"/>
                  </a:rPr>
                  <a:t> </a:t>
                </a:r>
                <a:r>
                  <a:rPr lang="en-US" spc="-10" dirty="0">
                    <a:latin typeface="Times New Roman"/>
                    <a:cs typeface="Times New Roman"/>
                  </a:rPr>
                  <a:t>usin</a:t>
                </a:r>
                <a:r>
                  <a:rPr lang="en-US" spc="-5" dirty="0">
                    <a:latin typeface="Times New Roman"/>
                    <a:cs typeface="Times New Roman"/>
                  </a:rPr>
                  <a:t>g</a:t>
                </a:r>
                <a:r>
                  <a:rPr lang="en-US" dirty="0">
                    <a:latin typeface="Times New Roman"/>
                    <a:cs typeface="Times New Roman"/>
                  </a:rPr>
                  <a:t> </a:t>
                </a:r>
                <a:r>
                  <a:rPr lang="en-US" spc="-15" dirty="0">
                    <a:latin typeface="Times New Roman"/>
                    <a:cs typeface="Times New Roman"/>
                  </a:rPr>
                  <a:t>some</a:t>
                </a:r>
                <a:r>
                  <a:rPr lang="en-US" spc="-10" dirty="0">
                    <a:latin typeface="Times New Roman"/>
                    <a:cs typeface="Times New Roman"/>
                  </a:rPr>
                  <a:t> othe</a:t>
                </a:r>
                <a:r>
                  <a:rPr lang="en-US" spc="-5" dirty="0">
                    <a:latin typeface="Times New Roman"/>
                    <a:cs typeface="Times New Roman"/>
                  </a:rPr>
                  <a:t>r</a:t>
                </a:r>
                <a:r>
                  <a:rPr lang="en-US" spc="45" dirty="0">
                    <a:latin typeface="Times New Roman"/>
                    <a:cs typeface="Times New Roman"/>
                  </a:rPr>
                  <a:t> </a:t>
                </a:r>
                <a:r>
                  <a:rPr lang="en-US" spc="-10" dirty="0">
                    <a:latin typeface="Times New Roman"/>
                    <a:cs typeface="Times New Roman"/>
                  </a:rPr>
                  <a:t>curv</a:t>
                </a:r>
                <a:r>
                  <a:rPr lang="en-US" spc="-5" dirty="0">
                    <a:latin typeface="Times New Roman"/>
                    <a:cs typeface="Times New Roman"/>
                  </a:rPr>
                  <a:t>e</a:t>
                </a:r>
                <a:r>
                  <a:rPr lang="en-US" spc="45" dirty="0">
                    <a:latin typeface="Times New Roman"/>
                    <a:cs typeface="Times New Roman"/>
                  </a:rPr>
                  <a:t> </a:t>
                </a:r>
                <a:r>
                  <a:rPr lang="en-US" spc="-10" dirty="0">
                    <a:latin typeface="Times New Roman"/>
                    <a:cs typeface="Times New Roman"/>
                  </a:rPr>
                  <a:t>a</a:t>
                </a:r>
                <a:r>
                  <a:rPr lang="en-US" spc="-5" dirty="0">
                    <a:latin typeface="Times New Roman"/>
                    <a:cs typeface="Times New Roman"/>
                  </a:rPr>
                  <a:t>t</a:t>
                </a:r>
                <a:r>
                  <a:rPr lang="en-US" spc="45" dirty="0">
                    <a:latin typeface="Times New Roman"/>
                    <a:cs typeface="Times New Roman"/>
                  </a:rPr>
                  <a:t> </a:t>
                </a:r>
                <a:r>
                  <a:rPr lang="en-US" spc="-10" dirty="0">
                    <a:latin typeface="Times New Roman"/>
                    <a:cs typeface="Times New Roman"/>
                  </a:rPr>
                  <a:t>th</a:t>
                </a:r>
                <a:r>
                  <a:rPr lang="en-US" spc="-5" dirty="0">
                    <a:latin typeface="Times New Roman"/>
                    <a:cs typeface="Times New Roman"/>
                  </a:rPr>
                  <a:t>e</a:t>
                </a:r>
                <a:r>
                  <a:rPr lang="en-US" spc="45" dirty="0">
                    <a:latin typeface="Times New Roman"/>
                    <a:cs typeface="Times New Roman"/>
                  </a:rPr>
                  <a:t> </a:t>
                </a:r>
                <a:r>
                  <a:rPr lang="en-US" spc="-5" dirty="0">
                    <a:latin typeface="Times New Roman"/>
                    <a:cs typeface="Times New Roman"/>
                  </a:rPr>
                  <a:t>t</a:t>
                </a:r>
                <a:r>
                  <a:rPr lang="en-US" spc="-10" dirty="0">
                    <a:latin typeface="Times New Roman"/>
                    <a:cs typeface="Times New Roman"/>
                  </a:rPr>
                  <a:t>o</a:t>
                </a:r>
                <a:r>
                  <a:rPr lang="en-US" spc="-5" dirty="0">
                    <a:latin typeface="Times New Roman"/>
                    <a:cs typeface="Times New Roman"/>
                  </a:rPr>
                  <a:t>p</a:t>
                </a:r>
                <a:r>
                  <a:rPr lang="en-US" spc="45" dirty="0">
                    <a:latin typeface="Times New Roman"/>
                    <a:cs typeface="Times New Roman"/>
                  </a:rPr>
                  <a:t> </a:t>
                </a:r>
                <a:r>
                  <a:rPr lang="en-US" spc="-10" dirty="0">
                    <a:latin typeface="Times New Roman"/>
                    <a:cs typeface="Times New Roman"/>
                  </a:rPr>
                  <a:t>o</a:t>
                </a:r>
                <a:r>
                  <a:rPr lang="en-US" spc="-5" dirty="0">
                    <a:latin typeface="Times New Roman"/>
                    <a:cs typeface="Times New Roman"/>
                  </a:rPr>
                  <a:t>f</a:t>
                </a:r>
                <a:r>
                  <a:rPr lang="en-US" spc="45" dirty="0">
                    <a:latin typeface="Times New Roman"/>
                    <a:cs typeface="Times New Roman"/>
                  </a:rPr>
                  <a:t> </a:t>
                </a:r>
                <a:r>
                  <a:rPr lang="en-US" spc="-10" dirty="0">
                    <a:latin typeface="Times New Roman"/>
                    <a:cs typeface="Times New Roman"/>
                  </a:rPr>
                  <a:t>eac</a:t>
                </a:r>
                <a:r>
                  <a:rPr lang="en-US" spc="-5" dirty="0">
                    <a:latin typeface="Times New Roman"/>
                    <a:cs typeface="Times New Roman"/>
                  </a:rPr>
                  <a:t>h</a:t>
                </a:r>
                <a:r>
                  <a:rPr lang="en-US" spc="45" dirty="0">
                    <a:latin typeface="Times New Roman"/>
                    <a:cs typeface="Times New Roman"/>
                  </a:rPr>
                  <a:t> </a:t>
                </a:r>
                <a:r>
                  <a:rPr lang="en-US" spc="-10" dirty="0">
                    <a:latin typeface="Times New Roman"/>
                    <a:cs typeface="Times New Roman"/>
                  </a:rPr>
                  <a:t>region</a:t>
                </a:r>
                <a:r>
                  <a:rPr lang="en-US" spc="-5" dirty="0">
                    <a:latin typeface="Times New Roman"/>
                    <a:cs typeface="Times New Roman"/>
                  </a:rPr>
                  <a:t>.</a:t>
                </a:r>
                <a:r>
                  <a:rPr lang="en-US" spc="45" dirty="0">
                    <a:latin typeface="Times New Roman"/>
                    <a:cs typeface="Times New Roman"/>
                  </a:rPr>
                  <a:t> </a:t>
                </a:r>
                <a:r>
                  <a:rPr lang="en-US" spc="-10" dirty="0">
                    <a:latin typeface="Times New Roman"/>
                    <a:cs typeface="Times New Roman"/>
                  </a:rPr>
                  <a:t>I</a:t>
                </a:r>
                <a:r>
                  <a:rPr lang="en-US" spc="-5" dirty="0">
                    <a:latin typeface="Times New Roman"/>
                    <a:cs typeface="Times New Roman"/>
                  </a:rPr>
                  <a:t>n</a:t>
                </a:r>
                <a:r>
                  <a:rPr lang="en-US" spc="40" dirty="0">
                    <a:latin typeface="Times New Roman"/>
                    <a:cs typeface="Times New Roman"/>
                  </a:rPr>
                  <a:t> </a:t>
                </a:r>
                <a:r>
                  <a:rPr lang="en-US" b="1" i="1" spc="-5" dirty="0">
                    <a:latin typeface="Times New Roman"/>
                    <a:cs typeface="Times New Roman"/>
                  </a:rPr>
                  <a:t>Simpson’s</a:t>
                </a:r>
                <a:r>
                  <a:rPr lang="en-US" b="1" i="1" spc="45" dirty="0">
                    <a:latin typeface="Times New Roman"/>
                    <a:cs typeface="Times New Roman"/>
                  </a:rPr>
                  <a:t> </a:t>
                </a:r>
                <a:r>
                  <a:rPr lang="en-US" b="1" i="1" spc="-15" dirty="0">
                    <a:latin typeface="Times New Roman"/>
                    <a:cs typeface="Times New Roman"/>
                  </a:rPr>
                  <a:t>R</a:t>
                </a:r>
                <a:r>
                  <a:rPr lang="en-US" b="1" i="1" spc="-5" dirty="0">
                    <a:latin typeface="Times New Roman"/>
                    <a:cs typeface="Times New Roman"/>
                  </a:rPr>
                  <a:t>ul</a:t>
                </a:r>
                <a:r>
                  <a:rPr lang="en-US" b="1" i="1" spc="-10" dirty="0">
                    <a:latin typeface="Times New Roman"/>
                    <a:cs typeface="Times New Roman"/>
                  </a:rPr>
                  <a:t>e</a:t>
                </a:r>
                <a:r>
                  <a:rPr lang="en-US" spc="-5" dirty="0">
                    <a:latin typeface="Times New Roman"/>
                    <a:cs typeface="Times New Roman"/>
                  </a:rPr>
                  <a:t>,</a:t>
                </a:r>
                <a:r>
                  <a:rPr lang="en-US" spc="45" dirty="0">
                    <a:latin typeface="Times New Roman"/>
                    <a:cs typeface="Times New Roman"/>
                  </a:rPr>
                  <a:t> </a:t>
                </a:r>
                <a:r>
                  <a:rPr lang="en-US" spc="-15" dirty="0">
                    <a:latin typeface="Times New Roman"/>
                    <a:cs typeface="Times New Roman"/>
                  </a:rPr>
                  <a:t>w</a:t>
                </a:r>
                <a:r>
                  <a:rPr lang="en-US" spc="-5" dirty="0">
                    <a:latin typeface="Times New Roman"/>
                    <a:cs typeface="Times New Roman"/>
                  </a:rPr>
                  <a:t>e</a:t>
                </a:r>
                <a:r>
                  <a:rPr lang="en-US" spc="45" dirty="0">
                    <a:latin typeface="Times New Roman"/>
                    <a:cs typeface="Times New Roman"/>
                  </a:rPr>
                  <a:t> </a:t>
                </a:r>
                <a:r>
                  <a:rPr lang="en-US" spc="-5" dirty="0">
                    <a:latin typeface="Times New Roman"/>
                    <a:cs typeface="Times New Roman"/>
                  </a:rPr>
                  <a:t>r</a:t>
                </a:r>
                <a:r>
                  <a:rPr lang="en-US" spc="-10" dirty="0">
                    <a:latin typeface="Times New Roman"/>
                    <a:cs typeface="Times New Roman"/>
                  </a:rPr>
                  <a:t>eplac</a:t>
                </a:r>
                <a:r>
                  <a:rPr lang="en-US" spc="-5" dirty="0">
                    <a:latin typeface="Times New Roman"/>
                    <a:cs typeface="Times New Roman"/>
                  </a:rPr>
                  <a:t>e</a:t>
                </a:r>
                <a:r>
                  <a:rPr lang="en-US" spc="45" dirty="0">
                    <a:latin typeface="Times New Roman"/>
                    <a:cs typeface="Times New Roman"/>
                  </a:rPr>
                  <a:t> </a:t>
                </a:r>
                <a:r>
                  <a:rPr lang="en-US" spc="-10" dirty="0">
                    <a:latin typeface="Times New Roman"/>
                    <a:cs typeface="Times New Roman"/>
                  </a:rPr>
                  <a:t>th</a:t>
                </a:r>
                <a:r>
                  <a:rPr lang="en-US" spc="-5" dirty="0">
                    <a:latin typeface="Times New Roman"/>
                    <a:cs typeface="Times New Roman"/>
                  </a:rPr>
                  <a:t>e</a:t>
                </a:r>
                <a:r>
                  <a:rPr lang="en-US" spc="45" dirty="0">
                    <a:latin typeface="Times New Roman"/>
                    <a:cs typeface="Times New Roman"/>
                  </a:rPr>
                  <a:t> </a:t>
                </a:r>
                <a:r>
                  <a:rPr lang="en-US" spc="-10" dirty="0">
                    <a:latin typeface="Times New Roman"/>
                    <a:cs typeface="Times New Roman"/>
                  </a:rPr>
                  <a:t>lin</a:t>
                </a:r>
                <a:r>
                  <a:rPr lang="en-US" spc="-5" dirty="0">
                    <a:latin typeface="Times New Roman"/>
                    <a:cs typeface="Times New Roman"/>
                  </a:rPr>
                  <a:t>e</a:t>
                </a:r>
                <a:r>
                  <a:rPr lang="en-US" spc="45" dirty="0">
                    <a:latin typeface="Times New Roman"/>
                    <a:cs typeface="Times New Roman"/>
                  </a:rPr>
                  <a:t> </a:t>
                </a:r>
                <a:r>
                  <a:rPr lang="en-US" spc="-5" dirty="0">
                    <a:latin typeface="Times New Roman"/>
                    <a:cs typeface="Times New Roman"/>
                  </a:rPr>
                  <a:t>s</a:t>
                </a:r>
                <a:r>
                  <a:rPr lang="en-US" spc="-10" dirty="0">
                    <a:latin typeface="Times New Roman"/>
                    <a:cs typeface="Times New Roman"/>
                  </a:rPr>
                  <a:t>egments </a:t>
                </a:r>
                <a:r>
                  <a:rPr lang="en-US" spc="-5" dirty="0">
                    <a:latin typeface="Times New Roman"/>
                    <a:cs typeface="Times New Roman"/>
                  </a:rPr>
                  <a:t>with</a:t>
                </a:r>
                <a:r>
                  <a:rPr lang="en-US" spc="-10" dirty="0">
                    <a:latin typeface="Times New Roman"/>
                    <a:cs typeface="Times New Roman"/>
                  </a:rPr>
                  <a:t> </a:t>
                </a:r>
                <a:r>
                  <a:rPr lang="en-US" spc="-5" dirty="0">
                    <a:latin typeface="Times New Roman"/>
                    <a:cs typeface="Times New Roman"/>
                  </a:rPr>
                  <a:t>parabolas, </a:t>
                </a:r>
                <a:r>
                  <a:rPr lang="en-US" spc="-10" dirty="0">
                    <a:latin typeface="Times New Roman"/>
                    <a:cs typeface="Times New Roman"/>
                  </a:rPr>
                  <a:t>a</a:t>
                </a:r>
                <a:r>
                  <a:rPr lang="en-US" spc="-5" dirty="0">
                    <a:latin typeface="Times New Roman"/>
                    <a:cs typeface="Times New Roman"/>
                  </a:rPr>
                  <a:t>llowing</a:t>
                </a:r>
                <a:r>
                  <a:rPr lang="en-US" spc="-10" dirty="0">
                    <a:latin typeface="Times New Roman"/>
                    <a:cs typeface="Times New Roman"/>
                  </a:rPr>
                  <a:t> </a:t>
                </a:r>
                <a:r>
                  <a:rPr lang="en-US" spc="-5" dirty="0">
                    <a:latin typeface="Times New Roman"/>
                    <a:cs typeface="Times New Roman"/>
                  </a:rPr>
                  <a:t>us</a:t>
                </a:r>
                <a:r>
                  <a:rPr lang="en-US" spc="-10" dirty="0">
                    <a:latin typeface="Times New Roman"/>
                    <a:cs typeface="Times New Roman"/>
                  </a:rPr>
                  <a:t> </a:t>
                </a:r>
                <a:r>
                  <a:rPr lang="en-US" spc="-5" dirty="0">
                    <a:latin typeface="Times New Roman"/>
                    <a:cs typeface="Times New Roman"/>
                  </a:rPr>
                  <a:t>to</a:t>
                </a:r>
                <a:r>
                  <a:rPr lang="en-US" spc="-10" dirty="0">
                    <a:latin typeface="Times New Roman"/>
                    <a:cs typeface="Times New Roman"/>
                  </a:rPr>
                  <a:t> </a:t>
                </a:r>
                <a:r>
                  <a:rPr lang="en-US" spc="-5" dirty="0">
                    <a:latin typeface="Times New Roman"/>
                    <a:cs typeface="Times New Roman"/>
                  </a:rPr>
                  <a:t>obtain</a:t>
                </a:r>
                <a:r>
                  <a:rPr lang="en-US" spc="-10" dirty="0">
                    <a:latin typeface="Times New Roman"/>
                    <a:cs typeface="Times New Roman"/>
                  </a:rPr>
                  <a:t> a</a:t>
                </a:r>
                <a:r>
                  <a:rPr lang="en-US" spc="-5" dirty="0">
                    <a:latin typeface="Times New Roman"/>
                    <a:cs typeface="Times New Roman"/>
                  </a:rPr>
                  <a:t>n</a:t>
                </a:r>
                <a:r>
                  <a:rPr lang="en-US" spc="-10" dirty="0">
                    <a:latin typeface="Times New Roman"/>
                    <a:cs typeface="Times New Roman"/>
                  </a:rPr>
                  <a:t> </a:t>
                </a:r>
                <a:r>
                  <a:rPr lang="en-US" spc="-5" dirty="0">
                    <a:latin typeface="Times New Roman"/>
                    <a:cs typeface="Times New Roman"/>
                  </a:rPr>
                  <a:t>approximation that</a:t>
                </a:r>
                <a:r>
                  <a:rPr lang="en-US" spc="-10" dirty="0">
                    <a:latin typeface="Times New Roman"/>
                    <a:cs typeface="Times New Roman"/>
                  </a:rPr>
                  <a:t> </a:t>
                </a:r>
                <a:r>
                  <a:rPr lang="en-US" spc="-5" dirty="0">
                    <a:latin typeface="Times New Roman"/>
                    <a:cs typeface="Times New Roman"/>
                  </a:rPr>
                  <a:t>is</a:t>
                </a:r>
                <a:r>
                  <a:rPr lang="en-US" spc="-10" dirty="0">
                    <a:latin typeface="Times New Roman"/>
                    <a:cs typeface="Times New Roman"/>
                  </a:rPr>
                  <a:t> </a:t>
                </a:r>
                <a:r>
                  <a:rPr lang="en-US" spc="-5" dirty="0">
                    <a:latin typeface="Times New Roman"/>
                    <a:cs typeface="Times New Roman"/>
                  </a:rPr>
                  <a:t>usually</a:t>
                </a:r>
                <a:r>
                  <a:rPr lang="en-US" spc="-10" dirty="0">
                    <a:latin typeface="Times New Roman"/>
                    <a:cs typeface="Times New Roman"/>
                  </a:rPr>
                  <a:t> </a:t>
                </a:r>
                <a:r>
                  <a:rPr lang="en-US" spc="-5" dirty="0">
                    <a:latin typeface="Times New Roman"/>
                    <a:cs typeface="Times New Roman"/>
                  </a:rPr>
                  <a:t>substantially</a:t>
                </a:r>
                <a:r>
                  <a:rPr lang="en-US" spc="-10" dirty="0">
                    <a:latin typeface="Times New Roman"/>
                    <a:cs typeface="Times New Roman"/>
                  </a:rPr>
                  <a:t> more</a:t>
                </a:r>
                <a:r>
                  <a:rPr lang="en-US" spc="-5" dirty="0">
                    <a:latin typeface="Times New Roman"/>
                    <a:cs typeface="Times New Roman"/>
                  </a:rPr>
                  <a:t> </a:t>
                </a:r>
                <a:r>
                  <a:rPr lang="en-US" spc="-10" dirty="0">
                    <a:latin typeface="Times New Roman"/>
                    <a:cs typeface="Times New Roman"/>
                  </a:rPr>
                  <a:t>accurate.</a:t>
                </a:r>
                <a:endParaRPr lang="en-US" dirty="0">
                  <a:latin typeface="Times New Roman"/>
                  <a:cs typeface="Times New Roman"/>
                </a:endParaRPr>
              </a:p>
              <a:p>
                <a:pPr marL="0" marR="5080" indent="0" algn="just">
                  <a:lnSpc>
                    <a:spcPct val="100000"/>
                  </a:lnSpc>
                  <a:buNone/>
                </a:pPr>
                <a:r>
                  <a:rPr lang="en-US" spc="-15" dirty="0">
                    <a:solidFill>
                      <a:schemeClr val="tx1"/>
                    </a:solidFill>
                    <a:latin typeface="Times New Roman"/>
                    <a:cs typeface="Times New Roman"/>
                  </a:rPr>
                  <a:t>T</a:t>
                </a:r>
                <a:r>
                  <a:rPr lang="en-US" spc="-5" dirty="0">
                    <a:solidFill>
                      <a:schemeClr val="tx1"/>
                    </a:solidFill>
                    <a:latin typeface="Times New Roman"/>
                    <a:cs typeface="Times New Roman"/>
                  </a:rPr>
                  <a:t>o</a:t>
                </a:r>
                <a:r>
                  <a:rPr lang="en-US" spc="30" dirty="0">
                    <a:solidFill>
                      <a:schemeClr val="tx1"/>
                    </a:solidFill>
                    <a:latin typeface="Times New Roman"/>
                    <a:cs typeface="Times New Roman"/>
                  </a:rPr>
                  <a:t> </a:t>
                </a:r>
                <a:r>
                  <a:rPr lang="en-US" spc="-10" dirty="0">
                    <a:solidFill>
                      <a:schemeClr val="tx1"/>
                    </a:solidFill>
                    <a:latin typeface="Times New Roman"/>
                    <a:cs typeface="Times New Roman"/>
                  </a:rPr>
                  <a:t>begin</a:t>
                </a:r>
                <a:r>
                  <a:rPr lang="en-US" spc="-5" dirty="0">
                    <a:solidFill>
                      <a:schemeClr val="tx1"/>
                    </a:solidFill>
                    <a:latin typeface="Times New Roman"/>
                    <a:cs typeface="Times New Roman"/>
                  </a:rPr>
                  <a:t>,</a:t>
                </a:r>
                <a:r>
                  <a:rPr lang="en-US" spc="30" dirty="0">
                    <a:solidFill>
                      <a:schemeClr val="tx1"/>
                    </a:solidFill>
                    <a:latin typeface="Times New Roman"/>
                    <a:cs typeface="Times New Roman"/>
                  </a:rPr>
                  <a:t> </a:t>
                </a:r>
                <a:r>
                  <a:rPr lang="en-US" spc="-15" dirty="0">
                    <a:solidFill>
                      <a:schemeClr val="tx1"/>
                    </a:solidFill>
                    <a:latin typeface="Times New Roman"/>
                    <a:cs typeface="Times New Roman"/>
                  </a:rPr>
                  <a:t>w</a:t>
                </a:r>
                <a:r>
                  <a:rPr lang="en-US" spc="-5" dirty="0">
                    <a:solidFill>
                      <a:schemeClr val="tx1"/>
                    </a:solidFill>
                    <a:latin typeface="Times New Roman"/>
                    <a:cs typeface="Times New Roman"/>
                  </a:rPr>
                  <a:t>e</a:t>
                </a:r>
                <a:r>
                  <a:rPr lang="en-US" spc="30" dirty="0">
                    <a:solidFill>
                      <a:schemeClr val="tx1"/>
                    </a:solidFill>
                    <a:latin typeface="Times New Roman"/>
                    <a:cs typeface="Times New Roman"/>
                  </a:rPr>
                  <a:t> </a:t>
                </a:r>
                <a:r>
                  <a:rPr lang="en-US" spc="-10" dirty="0">
                    <a:solidFill>
                      <a:schemeClr val="tx1"/>
                    </a:solidFill>
                    <a:latin typeface="Times New Roman"/>
                    <a:cs typeface="Times New Roman"/>
                  </a:rPr>
                  <a:t>agai</a:t>
                </a:r>
                <a:r>
                  <a:rPr lang="en-US" spc="-5" dirty="0">
                    <a:solidFill>
                      <a:schemeClr val="tx1"/>
                    </a:solidFill>
                    <a:latin typeface="Times New Roman"/>
                    <a:cs typeface="Times New Roman"/>
                  </a:rPr>
                  <a:t>n</a:t>
                </a:r>
                <a:r>
                  <a:rPr lang="en-US" spc="30" dirty="0">
                    <a:solidFill>
                      <a:schemeClr val="tx1"/>
                    </a:solidFill>
                    <a:latin typeface="Times New Roman"/>
                    <a:cs typeface="Times New Roman"/>
                  </a:rPr>
                  <a:t> </a:t>
                </a:r>
                <a:r>
                  <a:rPr lang="en-US" spc="-5" dirty="0">
                    <a:solidFill>
                      <a:schemeClr val="tx1"/>
                    </a:solidFill>
                    <a:latin typeface="Times New Roman"/>
                    <a:cs typeface="Times New Roman"/>
                  </a:rPr>
                  <a:t>s</a:t>
                </a:r>
                <a:r>
                  <a:rPr lang="en-US" spc="-10" dirty="0">
                    <a:solidFill>
                      <a:schemeClr val="tx1"/>
                    </a:solidFill>
                    <a:latin typeface="Times New Roman"/>
                    <a:cs typeface="Times New Roman"/>
                  </a:rPr>
                  <a:t>ubdivid</a:t>
                </a:r>
                <a:r>
                  <a:rPr lang="en-US" spc="-5" dirty="0">
                    <a:solidFill>
                      <a:schemeClr val="tx1"/>
                    </a:solidFill>
                    <a:latin typeface="Times New Roman"/>
                    <a:cs typeface="Times New Roman"/>
                  </a:rPr>
                  <a:t>e</a:t>
                </a:r>
                <a:r>
                  <a:rPr lang="en-US" spc="30" dirty="0">
                    <a:solidFill>
                      <a:schemeClr val="tx1"/>
                    </a:solidFill>
                    <a:latin typeface="Times New Roman"/>
                    <a:cs typeface="Times New Roman"/>
                  </a:rPr>
                  <a:t> </a:t>
                </a:r>
                <a:r>
                  <a:rPr lang="en-US" spc="-10" dirty="0">
                    <a:solidFill>
                      <a:schemeClr val="tx1"/>
                    </a:solidFill>
                    <a:latin typeface="Times New Roman"/>
                    <a:cs typeface="Times New Roman"/>
                  </a:rPr>
                  <a:t>[</a:t>
                </a:r>
                <a:r>
                  <a:rPr lang="en-US" i="1" spc="35" dirty="0">
                    <a:solidFill>
                      <a:schemeClr val="tx1"/>
                    </a:solidFill>
                    <a:latin typeface="Times New Roman"/>
                    <a:cs typeface="Times New Roman"/>
                  </a:rPr>
                  <a:t>a</a:t>
                </a:r>
                <a:r>
                  <a:rPr lang="en-US" spc="-5" dirty="0">
                    <a:solidFill>
                      <a:schemeClr val="tx1"/>
                    </a:solidFill>
                    <a:latin typeface="Times New Roman"/>
                    <a:cs typeface="Times New Roman"/>
                  </a:rPr>
                  <a:t>,</a:t>
                </a:r>
                <a:r>
                  <a:rPr lang="en-US" spc="-85" dirty="0">
                    <a:solidFill>
                      <a:schemeClr val="tx1"/>
                    </a:solidFill>
                    <a:latin typeface="Times New Roman"/>
                    <a:cs typeface="Times New Roman"/>
                  </a:rPr>
                  <a:t> </a:t>
                </a:r>
                <a:r>
                  <a:rPr lang="en-US" i="1" spc="5" dirty="0">
                    <a:solidFill>
                      <a:schemeClr val="tx1"/>
                    </a:solidFill>
                    <a:latin typeface="Times New Roman"/>
                    <a:cs typeface="Times New Roman"/>
                  </a:rPr>
                  <a:t>b</a:t>
                </a:r>
                <a:r>
                  <a:rPr lang="en-US" spc="-5" dirty="0">
                    <a:solidFill>
                      <a:schemeClr val="tx1"/>
                    </a:solidFill>
                    <a:latin typeface="Times New Roman"/>
                    <a:cs typeface="Times New Roman"/>
                  </a:rPr>
                  <a:t>]</a:t>
                </a:r>
                <a:r>
                  <a:rPr lang="en-US" spc="30" dirty="0">
                    <a:solidFill>
                      <a:schemeClr val="tx1"/>
                    </a:solidFill>
                    <a:latin typeface="Times New Roman"/>
                    <a:cs typeface="Times New Roman"/>
                  </a:rPr>
                  <a:t> </a:t>
                </a:r>
                <a:r>
                  <a:rPr lang="en-US" spc="-5" dirty="0">
                    <a:solidFill>
                      <a:schemeClr val="tx1"/>
                    </a:solidFill>
                    <a:latin typeface="Times New Roman"/>
                    <a:cs typeface="Times New Roman"/>
                  </a:rPr>
                  <a:t>into</a:t>
                </a:r>
                <a:r>
                  <a:rPr lang="en-US" spc="95" dirty="0">
                    <a:solidFill>
                      <a:schemeClr val="tx1"/>
                    </a:solidFill>
                    <a:latin typeface="Times New Roman"/>
                    <a:cs typeface="Times New Roman"/>
                  </a:rPr>
                  <a:t> </a:t>
                </a:r>
                <a:r>
                  <a:rPr lang="en-US" i="1" spc="-10" dirty="0">
                    <a:solidFill>
                      <a:schemeClr val="tx1"/>
                    </a:solidFill>
                    <a:latin typeface="Times New Roman"/>
                    <a:cs typeface="Times New Roman"/>
                  </a:rPr>
                  <a:t>N</a:t>
                </a:r>
                <a:r>
                  <a:rPr lang="en-US" i="1" dirty="0">
                    <a:solidFill>
                      <a:schemeClr val="tx1"/>
                    </a:solidFill>
                    <a:latin typeface="Times New Roman"/>
                    <a:cs typeface="Times New Roman"/>
                  </a:rPr>
                  <a:t> </a:t>
                </a:r>
                <a:r>
                  <a:rPr lang="en-US" spc="-5" dirty="0">
                    <a:solidFill>
                      <a:schemeClr val="tx1"/>
                    </a:solidFill>
                    <a:latin typeface="Times New Roman"/>
                    <a:cs typeface="Times New Roman"/>
                  </a:rPr>
                  <a:t>subintervals,</a:t>
                </a:r>
                <a:r>
                  <a:rPr lang="en-US" spc="30" dirty="0">
                    <a:solidFill>
                      <a:schemeClr val="tx1"/>
                    </a:solidFill>
                    <a:latin typeface="Times New Roman"/>
                    <a:cs typeface="Times New Roman"/>
                  </a:rPr>
                  <a:t> </a:t>
                </a:r>
                <a:r>
                  <a:rPr lang="en-US" spc="-5" dirty="0">
                    <a:solidFill>
                      <a:schemeClr val="tx1"/>
                    </a:solidFill>
                    <a:latin typeface="Times New Roman"/>
                    <a:cs typeface="Times New Roman"/>
                  </a:rPr>
                  <a:t>each</a:t>
                </a:r>
                <a:r>
                  <a:rPr lang="en-US" spc="30" dirty="0">
                    <a:solidFill>
                      <a:schemeClr val="tx1"/>
                    </a:solidFill>
                    <a:latin typeface="Times New Roman"/>
                    <a:cs typeface="Times New Roman"/>
                  </a:rPr>
                  <a:t> </a:t>
                </a:r>
                <a:r>
                  <a:rPr lang="en-US" spc="-5" dirty="0">
                    <a:solidFill>
                      <a:schemeClr val="tx1"/>
                    </a:solidFill>
                    <a:latin typeface="Times New Roman"/>
                    <a:cs typeface="Times New Roman"/>
                  </a:rPr>
                  <a:t>of</a:t>
                </a:r>
                <a:r>
                  <a:rPr lang="en-US" spc="30" dirty="0">
                    <a:solidFill>
                      <a:schemeClr val="tx1"/>
                    </a:solidFill>
                    <a:latin typeface="Times New Roman"/>
                    <a:cs typeface="Times New Roman"/>
                  </a:rPr>
                  <a:t> </a:t>
                </a:r>
                <a:r>
                  <a:rPr lang="en-US" spc="-5" dirty="0">
                    <a:solidFill>
                      <a:schemeClr val="tx1"/>
                    </a:solidFill>
                    <a:latin typeface="Times New Roman"/>
                    <a:cs typeface="Times New Roman"/>
                  </a:rPr>
                  <a:t>length</a:t>
                </a:r>
                <a:r>
                  <a:rPr lang="en-US" spc="30" dirty="0">
                    <a:solidFill>
                      <a:schemeClr val="tx1"/>
                    </a:solidFill>
                    <a:latin typeface="Times New Roman"/>
                    <a:cs typeface="Times New Roman"/>
                  </a:rPr>
                  <a:t> </a:t>
                </a:r>
                <a14:m>
                  <m:oMath xmlns:m="http://schemas.openxmlformats.org/officeDocument/2006/math">
                    <m:r>
                      <a:rPr lang="en-US" i="1" spc="-105" dirty="0" smtClean="0">
                        <a:solidFill>
                          <a:schemeClr val="tx1"/>
                        </a:solidFill>
                        <a:latin typeface="Cambria Math" panose="02040503050406030204" pitchFamily="18" charset="0"/>
                        <a:ea typeface="Cambria Math" panose="02040503050406030204" pitchFamily="18" charset="0"/>
                        <a:cs typeface="Verdana"/>
                      </a:rPr>
                      <m:t>∆</m:t>
                    </m:r>
                    <m:r>
                      <a:rPr lang="en-US" b="0" i="1" spc="-105" dirty="0" smtClean="0">
                        <a:solidFill>
                          <a:schemeClr val="tx1"/>
                        </a:solidFill>
                        <a:latin typeface="Cambria Math" panose="02040503050406030204" pitchFamily="18" charset="0"/>
                        <a:ea typeface="Cambria Math" panose="02040503050406030204" pitchFamily="18" charset="0"/>
                        <a:cs typeface="Verdana"/>
                      </a:rPr>
                      <m:t>𝑥</m:t>
                    </m:r>
                    <m:r>
                      <a:rPr lang="en-US" b="0" i="1" spc="-105" dirty="0" smtClean="0">
                        <a:solidFill>
                          <a:schemeClr val="tx1"/>
                        </a:solidFill>
                        <a:latin typeface="Cambria Math" panose="02040503050406030204" pitchFamily="18" charset="0"/>
                        <a:ea typeface="Cambria Math" panose="02040503050406030204" pitchFamily="18" charset="0"/>
                        <a:cs typeface="Verdana"/>
                      </a:rPr>
                      <m:t>=</m:t>
                    </m:r>
                    <m:f>
                      <m:fPr>
                        <m:ctrlPr>
                          <a:rPr lang="en-US" b="0" i="1" spc="-105" dirty="0" smtClean="0">
                            <a:solidFill>
                              <a:schemeClr val="tx1"/>
                            </a:solidFill>
                            <a:latin typeface="Cambria Math" panose="02040503050406030204" pitchFamily="18" charset="0"/>
                            <a:ea typeface="Cambria Math" panose="02040503050406030204" pitchFamily="18" charset="0"/>
                            <a:cs typeface="Verdana"/>
                          </a:rPr>
                        </m:ctrlPr>
                      </m:fPr>
                      <m:num>
                        <m:r>
                          <a:rPr lang="en-US" b="0" i="1" spc="-105" dirty="0" smtClean="0">
                            <a:solidFill>
                              <a:schemeClr val="tx1"/>
                            </a:solidFill>
                            <a:latin typeface="Cambria Math" panose="02040503050406030204" pitchFamily="18" charset="0"/>
                            <a:ea typeface="Cambria Math" panose="02040503050406030204" pitchFamily="18" charset="0"/>
                            <a:cs typeface="Verdana"/>
                          </a:rPr>
                          <m:t>𝑏</m:t>
                        </m:r>
                        <m:r>
                          <a:rPr lang="en-US" b="0" i="1" spc="-105" dirty="0" smtClean="0">
                            <a:solidFill>
                              <a:schemeClr val="tx1"/>
                            </a:solidFill>
                            <a:latin typeface="Cambria Math" panose="02040503050406030204" pitchFamily="18" charset="0"/>
                            <a:ea typeface="Cambria Math" panose="02040503050406030204" pitchFamily="18" charset="0"/>
                            <a:cs typeface="Verdana"/>
                          </a:rPr>
                          <m:t> − </m:t>
                        </m:r>
                        <m:r>
                          <a:rPr lang="en-US" b="0" i="1" spc="-105" dirty="0" smtClean="0">
                            <a:solidFill>
                              <a:schemeClr val="tx1"/>
                            </a:solidFill>
                            <a:latin typeface="Cambria Math" panose="02040503050406030204" pitchFamily="18" charset="0"/>
                            <a:ea typeface="Cambria Math" panose="02040503050406030204" pitchFamily="18" charset="0"/>
                            <a:cs typeface="Verdana"/>
                          </a:rPr>
                          <m:t>𝑎</m:t>
                        </m:r>
                      </m:num>
                      <m:den>
                        <m:r>
                          <a:rPr lang="en-US" b="0" i="1" spc="-105" dirty="0" smtClean="0">
                            <a:solidFill>
                              <a:schemeClr val="tx1"/>
                            </a:solidFill>
                            <a:latin typeface="Cambria Math" panose="02040503050406030204" pitchFamily="18" charset="0"/>
                            <a:ea typeface="Cambria Math" panose="02040503050406030204" pitchFamily="18" charset="0"/>
                            <a:cs typeface="Verdana"/>
                          </a:rPr>
                          <m:t>𝑁</m:t>
                        </m:r>
                      </m:den>
                    </m:f>
                  </m:oMath>
                </a14:m>
                <a:r>
                  <a:rPr lang="en-US" spc="-5" dirty="0">
                    <a:solidFill>
                      <a:schemeClr val="tx1"/>
                    </a:solidFill>
                    <a:latin typeface="Times New Roman"/>
                    <a:cs typeface="Times New Roman"/>
                  </a:rPr>
                  <a:t>. However,</a:t>
                </a:r>
                <a:r>
                  <a:rPr lang="en-US" spc="5" dirty="0">
                    <a:solidFill>
                      <a:schemeClr val="tx1"/>
                    </a:solidFill>
                    <a:latin typeface="Times New Roman"/>
                    <a:cs typeface="Times New Roman"/>
                  </a:rPr>
                  <a:t> </a:t>
                </a:r>
                <a:r>
                  <a:rPr lang="en-US" spc="-15" dirty="0">
                    <a:solidFill>
                      <a:schemeClr val="tx1"/>
                    </a:solidFill>
                    <a:latin typeface="Times New Roman"/>
                    <a:cs typeface="Times New Roman"/>
                  </a:rPr>
                  <a:t>w</a:t>
                </a:r>
                <a:r>
                  <a:rPr lang="en-US" spc="-5" dirty="0">
                    <a:solidFill>
                      <a:schemeClr val="tx1"/>
                    </a:solidFill>
                    <a:latin typeface="Times New Roman"/>
                    <a:cs typeface="Times New Roman"/>
                  </a:rPr>
                  <a:t>e</a:t>
                </a:r>
                <a:r>
                  <a:rPr lang="en-US" spc="5" dirty="0">
                    <a:solidFill>
                      <a:schemeClr val="tx1"/>
                    </a:solidFill>
                    <a:latin typeface="Times New Roman"/>
                    <a:cs typeface="Times New Roman"/>
                  </a:rPr>
                  <a:t> </a:t>
                </a:r>
                <a:r>
                  <a:rPr lang="en-US" spc="-5" dirty="0">
                    <a:solidFill>
                      <a:schemeClr val="tx1"/>
                    </a:solidFill>
                    <a:latin typeface="Times New Roman"/>
                    <a:cs typeface="Times New Roman"/>
                  </a:rPr>
                  <a:t>require</a:t>
                </a:r>
                <a:r>
                  <a:rPr lang="en-US" spc="70" dirty="0">
                    <a:solidFill>
                      <a:schemeClr val="tx1"/>
                    </a:solidFill>
                    <a:latin typeface="Times New Roman"/>
                    <a:cs typeface="Times New Roman"/>
                  </a:rPr>
                  <a:t> </a:t>
                </a:r>
                <a:r>
                  <a:rPr lang="en-US" i="1" spc="-10" dirty="0">
                    <a:solidFill>
                      <a:schemeClr val="tx1"/>
                    </a:solidFill>
                    <a:latin typeface="Times New Roman"/>
                    <a:cs typeface="Times New Roman"/>
                  </a:rPr>
                  <a:t>N</a:t>
                </a:r>
                <a:r>
                  <a:rPr lang="en-US" i="1" spc="120" dirty="0">
                    <a:solidFill>
                      <a:schemeClr val="tx1"/>
                    </a:solidFill>
                    <a:latin typeface="Times New Roman"/>
                    <a:cs typeface="Times New Roman"/>
                  </a:rPr>
                  <a:t> </a:t>
                </a:r>
                <a:r>
                  <a:rPr lang="en-US" spc="-5" dirty="0">
                    <a:solidFill>
                      <a:schemeClr val="tx1"/>
                    </a:solidFill>
                    <a:latin typeface="Times New Roman"/>
                    <a:cs typeface="Times New Roman"/>
                  </a:rPr>
                  <a:t>to</a:t>
                </a:r>
                <a:r>
                  <a:rPr lang="en-US" spc="5" dirty="0">
                    <a:solidFill>
                      <a:schemeClr val="tx1"/>
                    </a:solidFill>
                    <a:latin typeface="Times New Roman"/>
                    <a:cs typeface="Times New Roman"/>
                  </a:rPr>
                  <a:t> </a:t>
                </a:r>
                <a:r>
                  <a:rPr lang="en-US" spc="-5" dirty="0">
                    <a:solidFill>
                      <a:schemeClr val="tx1"/>
                    </a:solidFill>
                    <a:latin typeface="Times New Roman"/>
                    <a:cs typeface="Times New Roman"/>
                  </a:rPr>
                  <a:t>be</a:t>
                </a:r>
                <a:r>
                  <a:rPr lang="en-US" spc="5" dirty="0">
                    <a:solidFill>
                      <a:schemeClr val="tx1"/>
                    </a:solidFill>
                    <a:latin typeface="Times New Roman"/>
                    <a:cs typeface="Times New Roman"/>
                  </a:rPr>
                  <a:t> </a:t>
                </a:r>
                <a:r>
                  <a:rPr lang="en-US" spc="-5" dirty="0">
                    <a:solidFill>
                      <a:schemeClr val="tx1"/>
                    </a:solidFill>
                    <a:latin typeface="Times New Roman"/>
                    <a:cs typeface="Times New Roman"/>
                  </a:rPr>
                  <a:t>even.</a:t>
                </a:r>
                <a:r>
                  <a:rPr lang="en-US" spc="5" dirty="0">
                    <a:solidFill>
                      <a:schemeClr val="tx1"/>
                    </a:solidFill>
                    <a:latin typeface="Times New Roman"/>
                    <a:cs typeface="Times New Roman"/>
                  </a:rPr>
                  <a:t> </a:t>
                </a:r>
                <a:r>
                  <a:rPr lang="en-US" spc="-10" dirty="0">
                    <a:solidFill>
                      <a:schemeClr val="tx1"/>
                    </a:solidFill>
                    <a:latin typeface="Times New Roman"/>
                    <a:cs typeface="Times New Roman"/>
                  </a:rPr>
                  <a:t>Then</a:t>
                </a:r>
                <a:r>
                  <a:rPr lang="en-US" spc="5" dirty="0">
                    <a:solidFill>
                      <a:schemeClr val="tx1"/>
                    </a:solidFill>
                    <a:latin typeface="Times New Roman"/>
                    <a:cs typeface="Times New Roman"/>
                  </a:rPr>
                  <a:t> </a:t>
                </a:r>
                <a:r>
                  <a:rPr lang="en-US" spc="-10" dirty="0">
                    <a:solidFill>
                      <a:schemeClr val="tx1"/>
                    </a:solidFill>
                    <a:latin typeface="Times New Roman"/>
                    <a:cs typeface="Times New Roman"/>
                  </a:rPr>
                  <a:t>we</a:t>
                </a:r>
                <a:r>
                  <a:rPr lang="en-US" spc="5" dirty="0">
                    <a:solidFill>
                      <a:schemeClr val="tx1"/>
                    </a:solidFill>
                    <a:latin typeface="Times New Roman"/>
                    <a:cs typeface="Times New Roman"/>
                  </a:rPr>
                  <a:t> </a:t>
                </a:r>
                <a:r>
                  <a:rPr lang="en-US" spc="-5" dirty="0">
                    <a:solidFill>
                      <a:schemeClr val="tx1"/>
                    </a:solidFill>
                    <a:latin typeface="Times New Roman"/>
                    <a:cs typeface="Times New Roman"/>
                  </a:rPr>
                  <a:t>pair</a:t>
                </a:r>
                <a:r>
                  <a:rPr lang="en-US" spc="5" dirty="0">
                    <a:solidFill>
                      <a:schemeClr val="tx1"/>
                    </a:solidFill>
                    <a:latin typeface="Times New Roman"/>
                    <a:cs typeface="Times New Roman"/>
                  </a:rPr>
                  <a:t> </a:t>
                </a:r>
                <a:r>
                  <a:rPr lang="en-US" spc="-10" dirty="0">
                    <a:solidFill>
                      <a:schemeClr val="tx1"/>
                    </a:solidFill>
                    <a:latin typeface="Times New Roman"/>
                    <a:cs typeface="Times New Roman"/>
                  </a:rPr>
                  <a:t>u</a:t>
                </a:r>
                <a:r>
                  <a:rPr lang="en-US" spc="-5" dirty="0">
                    <a:solidFill>
                      <a:schemeClr val="tx1"/>
                    </a:solidFill>
                    <a:latin typeface="Times New Roman"/>
                    <a:cs typeface="Times New Roman"/>
                  </a:rPr>
                  <a:t>p</a:t>
                </a:r>
                <a:r>
                  <a:rPr lang="en-US" spc="5" dirty="0">
                    <a:solidFill>
                      <a:schemeClr val="tx1"/>
                    </a:solidFill>
                    <a:latin typeface="Times New Roman"/>
                    <a:cs typeface="Times New Roman"/>
                  </a:rPr>
                  <a:t> </a:t>
                </a:r>
                <a:r>
                  <a:rPr lang="en-US" spc="-5" dirty="0">
                    <a:solidFill>
                      <a:schemeClr val="tx1"/>
                    </a:solidFill>
                    <a:latin typeface="Times New Roman"/>
                    <a:cs typeface="Times New Roman"/>
                  </a:rPr>
                  <a:t>the</a:t>
                </a:r>
                <a:r>
                  <a:rPr lang="en-US" spc="5" dirty="0">
                    <a:solidFill>
                      <a:schemeClr val="tx1"/>
                    </a:solidFill>
                    <a:latin typeface="Times New Roman"/>
                    <a:cs typeface="Times New Roman"/>
                  </a:rPr>
                  <a:t> </a:t>
                </a:r>
                <a:r>
                  <a:rPr lang="en-US" spc="-5" dirty="0">
                    <a:solidFill>
                      <a:schemeClr val="tx1"/>
                    </a:solidFill>
                    <a:latin typeface="Times New Roman"/>
                    <a:cs typeface="Times New Roman"/>
                  </a:rPr>
                  <a:t>resulting</a:t>
                </a:r>
                <a:r>
                  <a:rPr lang="en-US" spc="5" dirty="0">
                    <a:solidFill>
                      <a:schemeClr val="tx1"/>
                    </a:solidFill>
                    <a:latin typeface="Times New Roman"/>
                    <a:cs typeface="Times New Roman"/>
                  </a:rPr>
                  <a:t> </a:t>
                </a:r>
                <a:r>
                  <a:rPr lang="en-US" spc="-5" dirty="0">
                    <a:solidFill>
                      <a:schemeClr val="tx1"/>
                    </a:solidFill>
                    <a:latin typeface="Times New Roman"/>
                    <a:cs typeface="Times New Roman"/>
                  </a:rPr>
                  <a:t>intervals,</a:t>
                </a:r>
                <a:r>
                  <a:rPr lang="en-US" spc="5" dirty="0">
                    <a:solidFill>
                      <a:schemeClr val="tx1"/>
                    </a:solidFill>
                    <a:latin typeface="Times New Roman"/>
                    <a:cs typeface="Times New Roman"/>
                  </a:rPr>
                  <a:t> </a:t>
                </a:r>
                <a:r>
                  <a:rPr lang="en-US" spc="20" dirty="0">
                    <a:solidFill>
                      <a:schemeClr val="tx1"/>
                    </a:solidFill>
                    <a:latin typeface="Times New Roman"/>
                    <a:cs typeface="Times New Roman"/>
                  </a:rPr>
                  <a:t>[</a:t>
                </a:r>
                <a:r>
                  <a:rPr lang="en-US" i="1" spc="20" dirty="0">
                    <a:solidFill>
                      <a:schemeClr val="tx1"/>
                    </a:solidFill>
                    <a:latin typeface="Times New Roman"/>
                    <a:cs typeface="Times New Roman"/>
                  </a:rPr>
                  <a:t>x</a:t>
                </a:r>
                <a:r>
                  <a:rPr lang="en-US" spc="67" baseline="-25000" dirty="0">
                    <a:solidFill>
                      <a:schemeClr val="tx1"/>
                    </a:solidFill>
                    <a:latin typeface="Times New Roman"/>
                    <a:cs typeface="Times New Roman"/>
                  </a:rPr>
                  <a:t>0</a:t>
                </a:r>
                <a:r>
                  <a:rPr lang="en-US" spc="-5" dirty="0">
                    <a:solidFill>
                      <a:schemeClr val="tx1"/>
                    </a:solidFill>
                    <a:latin typeface="Times New Roman"/>
                    <a:cs typeface="Times New Roman"/>
                  </a:rPr>
                  <a:t>,</a:t>
                </a:r>
                <a:r>
                  <a:rPr lang="en-US" spc="-60" dirty="0">
                    <a:solidFill>
                      <a:schemeClr val="tx1"/>
                    </a:solidFill>
                    <a:latin typeface="Times New Roman"/>
                    <a:cs typeface="Times New Roman"/>
                  </a:rPr>
                  <a:t> </a:t>
                </a:r>
                <a:r>
                  <a:rPr lang="en-US" i="1" spc="20" dirty="0">
                    <a:solidFill>
                      <a:schemeClr val="tx1"/>
                    </a:solidFill>
                    <a:latin typeface="Times New Roman"/>
                    <a:cs typeface="Times New Roman"/>
                  </a:rPr>
                  <a:t>x</a:t>
                </a:r>
                <a:r>
                  <a:rPr lang="en-US" spc="75" baseline="-25000" dirty="0">
                    <a:solidFill>
                      <a:schemeClr val="tx1"/>
                    </a:solidFill>
                    <a:latin typeface="Times New Roman"/>
                    <a:cs typeface="Times New Roman"/>
                  </a:rPr>
                  <a:t>1</a:t>
                </a:r>
                <a:r>
                  <a:rPr lang="en-US" spc="-5" dirty="0">
                    <a:solidFill>
                      <a:schemeClr val="tx1"/>
                    </a:solidFill>
                    <a:latin typeface="Times New Roman"/>
                    <a:cs typeface="Times New Roman"/>
                  </a:rPr>
                  <a:t>]</a:t>
                </a:r>
                <a:r>
                  <a:rPr lang="en-US" spc="5" dirty="0">
                    <a:solidFill>
                      <a:schemeClr val="tx1"/>
                    </a:solidFill>
                    <a:latin typeface="Times New Roman"/>
                    <a:cs typeface="Times New Roman"/>
                  </a:rPr>
                  <a:t> </a:t>
                </a:r>
                <a:r>
                  <a:rPr lang="en-US" spc="-5" dirty="0">
                    <a:solidFill>
                      <a:schemeClr val="tx1"/>
                    </a:solidFill>
                    <a:latin typeface="Times New Roman"/>
                    <a:cs typeface="Times New Roman"/>
                  </a:rPr>
                  <a:t>with </a:t>
                </a:r>
                <a:r>
                  <a:rPr lang="en-US" spc="20" dirty="0">
                    <a:solidFill>
                      <a:schemeClr val="tx1"/>
                    </a:solidFill>
                    <a:latin typeface="Times New Roman"/>
                    <a:cs typeface="Times New Roman"/>
                  </a:rPr>
                  <a:t>[</a:t>
                </a:r>
                <a:r>
                  <a:rPr lang="en-US" i="1" spc="20" dirty="0">
                    <a:solidFill>
                      <a:schemeClr val="tx1"/>
                    </a:solidFill>
                    <a:latin typeface="Times New Roman"/>
                    <a:cs typeface="Times New Roman"/>
                  </a:rPr>
                  <a:t>x</a:t>
                </a:r>
                <a:r>
                  <a:rPr lang="en-US" spc="67" baseline="-25000" dirty="0">
                    <a:solidFill>
                      <a:schemeClr val="tx1"/>
                    </a:solidFill>
                    <a:latin typeface="Times New Roman"/>
                    <a:cs typeface="Times New Roman"/>
                  </a:rPr>
                  <a:t>1</a:t>
                </a:r>
                <a:r>
                  <a:rPr lang="en-US" spc="-5" dirty="0">
                    <a:solidFill>
                      <a:schemeClr val="tx1"/>
                    </a:solidFill>
                    <a:latin typeface="Times New Roman"/>
                    <a:cs typeface="Times New Roman"/>
                  </a:rPr>
                  <a:t>,</a:t>
                </a:r>
                <a:r>
                  <a:rPr lang="en-US" spc="-60" dirty="0">
                    <a:solidFill>
                      <a:schemeClr val="tx1"/>
                    </a:solidFill>
                    <a:latin typeface="Times New Roman"/>
                    <a:cs typeface="Times New Roman"/>
                  </a:rPr>
                  <a:t> </a:t>
                </a:r>
                <a:r>
                  <a:rPr lang="en-US" i="1" spc="20" dirty="0">
                    <a:solidFill>
                      <a:schemeClr val="tx1"/>
                    </a:solidFill>
                    <a:latin typeface="Times New Roman"/>
                    <a:cs typeface="Times New Roman"/>
                  </a:rPr>
                  <a:t>x</a:t>
                </a:r>
                <a:r>
                  <a:rPr lang="en-US" spc="75" baseline="-25000" dirty="0">
                    <a:solidFill>
                      <a:schemeClr val="tx1"/>
                    </a:solidFill>
                    <a:latin typeface="Times New Roman"/>
                    <a:cs typeface="Times New Roman"/>
                  </a:rPr>
                  <a:t>2</a:t>
                </a:r>
                <a:r>
                  <a:rPr lang="en-US" spc="-5" dirty="0">
                    <a:solidFill>
                      <a:schemeClr val="tx1"/>
                    </a:solidFill>
                    <a:latin typeface="Times New Roman"/>
                    <a:cs typeface="Times New Roman"/>
                  </a:rPr>
                  <a:t>],</a:t>
                </a:r>
                <a:r>
                  <a:rPr lang="en-US" spc="60" dirty="0">
                    <a:solidFill>
                      <a:schemeClr val="tx1"/>
                    </a:solidFill>
                    <a:latin typeface="Times New Roman"/>
                    <a:cs typeface="Times New Roman"/>
                  </a:rPr>
                  <a:t> </a:t>
                </a:r>
                <a:r>
                  <a:rPr lang="en-US" spc="20" dirty="0">
                    <a:solidFill>
                      <a:schemeClr val="tx1"/>
                    </a:solidFill>
                    <a:latin typeface="Times New Roman"/>
                    <a:cs typeface="Times New Roman"/>
                  </a:rPr>
                  <a:t>[</a:t>
                </a:r>
                <a:r>
                  <a:rPr lang="en-US" i="1" spc="20" dirty="0">
                    <a:solidFill>
                      <a:schemeClr val="tx1"/>
                    </a:solidFill>
                    <a:latin typeface="Times New Roman"/>
                    <a:cs typeface="Times New Roman"/>
                  </a:rPr>
                  <a:t>x</a:t>
                </a:r>
                <a:r>
                  <a:rPr lang="en-US" spc="67" baseline="-25000" dirty="0">
                    <a:solidFill>
                      <a:schemeClr val="tx1"/>
                    </a:solidFill>
                    <a:latin typeface="Times New Roman"/>
                    <a:cs typeface="Times New Roman"/>
                  </a:rPr>
                  <a:t>2</a:t>
                </a:r>
                <a:r>
                  <a:rPr lang="en-US" spc="-5" dirty="0">
                    <a:solidFill>
                      <a:schemeClr val="tx1"/>
                    </a:solidFill>
                    <a:latin typeface="Times New Roman"/>
                    <a:cs typeface="Times New Roman"/>
                  </a:rPr>
                  <a:t>,</a:t>
                </a:r>
                <a:r>
                  <a:rPr lang="en-US" spc="-60" dirty="0">
                    <a:solidFill>
                      <a:schemeClr val="tx1"/>
                    </a:solidFill>
                    <a:latin typeface="Times New Roman"/>
                    <a:cs typeface="Times New Roman"/>
                  </a:rPr>
                  <a:t> </a:t>
                </a:r>
                <a:r>
                  <a:rPr lang="en-US" i="1" spc="20" dirty="0">
                    <a:solidFill>
                      <a:schemeClr val="tx1"/>
                    </a:solidFill>
                    <a:latin typeface="Times New Roman"/>
                    <a:cs typeface="Times New Roman"/>
                  </a:rPr>
                  <a:t>x</a:t>
                </a:r>
                <a:r>
                  <a:rPr lang="en-US" spc="75" baseline="-25000" dirty="0">
                    <a:solidFill>
                      <a:schemeClr val="tx1"/>
                    </a:solidFill>
                    <a:latin typeface="Times New Roman"/>
                    <a:cs typeface="Times New Roman"/>
                  </a:rPr>
                  <a:t>3</a:t>
                </a:r>
                <a:r>
                  <a:rPr lang="en-US" spc="-5" dirty="0">
                    <a:solidFill>
                      <a:schemeClr val="tx1"/>
                    </a:solidFill>
                    <a:latin typeface="Times New Roman"/>
                    <a:cs typeface="Times New Roman"/>
                  </a:rPr>
                  <a:t>]</a:t>
                </a:r>
                <a:r>
                  <a:rPr lang="en-US" spc="65" dirty="0">
                    <a:solidFill>
                      <a:schemeClr val="tx1"/>
                    </a:solidFill>
                    <a:latin typeface="Times New Roman"/>
                    <a:cs typeface="Times New Roman"/>
                  </a:rPr>
                  <a:t> </a:t>
                </a:r>
                <a:r>
                  <a:rPr lang="en-US" spc="-5" dirty="0">
                    <a:solidFill>
                      <a:schemeClr val="tx1"/>
                    </a:solidFill>
                    <a:latin typeface="Times New Roman"/>
                    <a:cs typeface="Times New Roman"/>
                  </a:rPr>
                  <a:t>with</a:t>
                </a:r>
                <a:r>
                  <a:rPr lang="en-US" spc="60" dirty="0">
                    <a:solidFill>
                      <a:schemeClr val="tx1"/>
                    </a:solidFill>
                    <a:latin typeface="Times New Roman"/>
                    <a:cs typeface="Times New Roman"/>
                  </a:rPr>
                  <a:t> </a:t>
                </a:r>
                <a:r>
                  <a:rPr lang="en-US" spc="20" dirty="0">
                    <a:solidFill>
                      <a:schemeClr val="tx1"/>
                    </a:solidFill>
                    <a:latin typeface="Times New Roman"/>
                    <a:cs typeface="Times New Roman"/>
                  </a:rPr>
                  <a:t>[</a:t>
                </a:r>
                <a:r>
                  <a:rPr lang="en-US" i="1" spc="20" dirty="0">
                    <a:solidFill>
                      <a:schemeClr val="tx1"/>
                    </a:solidFill>
                    <a:latin typeface="Times New Roman"/>
                    <a:cs typeface="Times New Roman"/>
                  </a:rPr>
                  <a:t>x</a:t>
                </a:r>
                <a:r>
                  <a:rPr lang="en-US" spc="67" baseline="-25000" dirty="0">
                    <a:solidFill>
                      <a:schemeClr val="tx1"/>
                    </a:solidFill>
                    <a:latin typeface="Times New Roman"/>
                    <a:cs typeface="Times New Roman"/>
                  </a:rPr>
                  <a:t>3</a:t>
                </a:r>
                <a:r>
                  <a:rPr lang="en-US" spc="-5" dirty="0">
                    <a:solidFill>
                      <a:schemeClr val="tx1"/>
                    </a:solidFill>
                    <a:latin typeface="Times New Roman"/>
                    <a:cs typeface="Times New Roman"/>
                  </a:rPr>
                  <a:t>,</a:t>
                </a:r>
                <a:r>
                  <a:rPr lang="en-US" spc="-60" dirty="0">
                    <a:solidFill>
                      <a:schemeClr val="tx1"/>
                    </a:solidFill>
                    <a:latin typeface="Times New Roman"/>
                    <a:cs typeface="Times New Roman"/>
                  </a:rPr>
                  <a:t> </a:t>
                </a:r>
                <a:r>
                  <a:rPr lang="en-US" i="1" spc="20" dirty="0">
                    <a:solidFill>
                      <a:schemeClr val="tx1"/>
                    </a:solidFill>
                    <a:latin typeface="Times New Roman"/>
                    <a:cs typeface="Times New Roman"/>
                  </a:rPr>
                  <a:t>x</a:t>
                </a:r>
                <a:r>
                  <a:rPr lang="en-US" spc="75" baseline="-25000" dirty="0">
                    <a:solidFill>
                      <a:schemeClr val="tx1"/>
                    </a:solidFill>
                    <a:latin typeface="Times New Roman"/>
                    <a:cs typeface="Times New Roman"/>
                  </a:rPr>
                  <a:t>4</a:t>
                </a:r>
                <a:r>
                  <a:rPr lang="en-US" spc="-5" dirty="0">
                    <a:solidFill>
                      <a:schemeClr val="tx1"/>
                    </a:solidFill>
                    <a:latin typeface="Times New Roman"/>
                    <a:cs typeface="Times New Roman"/>
                  </a:rPr>
                  <a:t>],</a:t>
                </a:r>
                <a:r>
                  <a:rPr lang="en-US" spc="60" dirty="0">
                    <a:solidFill>
                      <a:schemeClr val="tx1"/>
                    </a:solidFill>
                    <a:latin typeface="Times New Roman"/>
                    <a:cs typeface="Times New Roman"/>
                  </a:rPr>
                  <a:t> </a:t>
                </a:r>
                <a:r>
                  <a:rPr lang="en-US" spc="-10" dirty="0">
                    <a:solidFill>
                      <a:schemeClr val="tx1"/>
                    </a:solidFill>
                    <a:latin typeface="Times New Roman"/>
                    <a:cs typeface="Times New Roman"/>
                  </a:rPr>
                  <a:t>an</a:t>
                </a:r>
                <a:r>
                  <a:rPr lang="en-US" spc="-5" dirty="0">
                    <a:solidFill>
                      <a:schemeClr val="tx1"/>
                    </a:solidFill>
                    <a:latin typeface="Times New Roman"/>
                    <a:cs typeface="Times New Roman"/>
                  </a:rPr>
                  <a:t>d</a:t>
                </a:r>
                <a:r>
                  <a:rPr lang="en-US" spc="65" dirty="0">
                    <a:solidFill>
                      <a:schemeClr val="tx1"/>
                    </a:solidFill>
                    <a:latin typeface="Times New Roman"/>
                    <a:cs typeface="Times New Roman"/>
                  </a:rPr>
                  <a:t> </a:t>
                </a:r>
                <a:r>
                  <a:rPr lang="en-US" spc="-10" dirty="0">
                    <a:solidFill>
                      <a:schemeClr val="tx1"/>
                    </a:solidFill>
                    <a:latin typeface="Times New Roman"/>
                    <a:cs typeface="Times New Roman"/>
                  </a:rPr>
                  <a:t>s</a:t>
                </a:r>
                <a:r>
                  <a:rPr lang="en-US" spc="-5" dirty="0">
                    <a:solidFill>
                      <a:schemeClr val="tx1"/>
                    </a:solidFill>
                    <a:latin typeface="Times New Roman"/>
                    <a:cs typeface="Times New Roman"/>
                  </a:rPr>
                  <a:t>o</a:t>
                </a:r>
                <a:r>
                  <a:rPr lang="en-US" spc="60" dirty="0">
                    <a:solidFill>
                      <a:schemeClr val="tx1"/>
                    </a:solidFill>
                    <a:latin typeface="Times New Roman"/>
                    <a:cs typeface="Times New Roman"/>
                  </a:rPr>
                  <a:t> </a:t>
                </a:r>
                <a:r>
                  <a:rPr lang="en-US" spc="-10" dirty="0">
                    <a:solidFill>
                      <a:schemeClr val="tx1"/>
                    </a:solidFill>
                    <a:latin typeface="Times New Roman"/>
                    <a:cs typeface="Times New Roman"/>
                  </a:rPr>
                  <a:t>on</a:t>
                </a:r>
                <a:r>
                  <a:rPr lang="en-US" spc="-5" dirty="0">
                    <a:solidFill>
                      <a:schemeClr val="tx1"/>
                    </a:solidFill>
                    <a:latin typeface="Times New Roman"/>
                    <a:cs typeface="Times New Roman"/>
                  </a:rPr>
                  <a:t>.</a:t>
                </a:r>
                <a:r>
                  <a:rPr lang="en-US" spc="65" dirty="0">
                    <a:solidFill>
                      <a:schemeClr val="tx1"/>
                    </a:solidFill>
                    <a:latin typeface="Times New Roman"/>
                    <a:cs typeface="Times New Roman"/>
                  </a:rPr>
                  <a:t> </a:t>
                </a:r>
                <a:r>
                  <a:rPr lang="en-US" spc="-15" dirty="0">
                    <a:solidFill>
                      <a:schemeClr val="tx1"/>
                    </a:solidFill>
                    <a:latin typeface="Times New Roman"/>
                    <a:cs typeface="Times New Roman"/>
                  </a:rPr>
                  <a:t>Fo</a:t>
                </a:r>
                <a:r>
                  <a:rPr lang="en-US" spc="-5" dirty="0">
                    <a:solidFill>
                      <a:schemeClr val="tx1"/>
                    </a:solidFill>
                    <a:latin typeface="Times New Roman"/>
                    <a:cs typeface="Times New Roman"/>
                  </a:rPr>
                  <a:t>r</a:t>
                </a:r>
                <a:r>
                  <a:rPr lang="en-US" spc="65" dirty="0">
                    <a:solidFill>
                      <a:schemeClr val="tx1"/>
                    </a:solidFill>
                    <a:latin typeface="Times New Roman"/>
                    <a:cs typeface="Times New Roman"/>
                  </a:rPr>
                  <a:t> </a:t>
                </a:r>
                <a:r>
                  <a:rPr lang="en-US" spc="-10" dirty="0">
                    <a:solidFill>
                      <a:schemeClr val="tx1"/>
                    </a:solidFill>
                    <a:latin typeface="Times New Roman"/>
                    <a:cs typeface="Times New Roman"/>
                  </a:rPr>
                  <a:t>eac</a:t>
                </a:r>
                <a:r>
                  <a:rPr lang="en-US" spc="-5" dirty="0">
                    <a:solidFill>
                      <a:schemeClr val="tx1"/>
                    </a:solidFill>
                    <a:latin typeface="Times New Roman"/>
                    <a:cs typeface="Times New Roman"/>
                  </a:rPr>
                  <a:t>h</a:t>
                </a:r>
                <a:r>
                  <a:rPr lang="en-US" spc="65" dirty="0">
                    <a:solidFill>
                      <a:schemeClr val="tx1"/>
                    </a:solidFill>
                    <a:latin typeface="Times New Roman"/>
                    <a:cs typeface="Times New Roman"/>
                  </a:rPr>
                  <a:t> </a:t>
                </a:r>
                <a:r>
                  <a:rPr lang="en-US" spc="-10" dirty="0">
                    <a:solidFill>
                      <a:schemeClr val="tx1"/>
                    </a:solidFill>
                    <a:latin typeface="Times New Roman"/>
                    <a:cs typeface="Times New Roman"/>
                  </a:rPr>
                  <a:t>pai</a:t>
                </a:r>
                <a:r>
                  <a:rPr lang="en-US" spc="-5" dirty="0">
                    <a:solidFill>
                      <a:schemeClr val="tx1"/>
                    </a:solidFill>
                    <a:latin typeface="Times New Roman"/>
                    <a:cs typeface="Times New Roman"/>
                  </a:rPr>
                  <a:t>r</a:t>
                </a:r>
                <a:r>
                  <a:rPr lang="en-US" spc="65" dirty="0">
                    <a:solidFill>
                      <a:schemeClr val="tx1"/>
                    </a:solidFill>
                    <a:latin typeface="Times New Roman"/>
                    <a:cs typeface="Times New Roman"/>
                  </a:rPr>
                  <a:t> </a:t>
                </a:r>
                <a:r>
                  <a:rPr lang="en-US" spc="-10" dirty="0">
                    <a:solidFill>
                      <a:schemeClr val="tx1"/>
                    </a:solidFill>
                    <a:latin typeface="Times New Roman"/>
                    <a:cs typeface="Times New Roman"/>
                  </a:rPr>
                  <a:t>o</a:t>
                </a:r>
                <a:r>
                  <a:rPr lang="en-US" spc="-5" dirty="0">
                    <a:solidFill>
                      <a:schemeClr val="tx1"/>
                    </a:solidFill>
                    <a:latin typeface="Times New Roman"/>
                    <a:cs typeface="Times New Roman"/>
                  </a:rPr>
                  <a:t>f</a:t>
                </a:r>
                <a:r>
                  <a:rPr lang="en-US" spc="65" dirty="0">
                    <a:solidFill>
                      <a:schemeClr val="tx1"/>
                    </a:solidFill>
                    <a:latin typeface="Times New Roman"/>
                    <a:cs typeface="Times New Roman"/>
                  </a:rPr>
                  <a:t> </a:t>
                </a:r>
                <a:r>
                  <a:rPr lang="en-US" spc="-5" dirty="0">
                    <a:solidFill>
                      <a:schemeClr val="tx1"/>
                    </a:solidFill>
                    <a:latin typeface="Times New Roman"/>
                    <a:cs typeface="Times New Roman"/>
                  </a:rPr>
                  <a:t>i</a:t>
                </a:r>
                <a:r>
                  <a:rPr lang="en-US" spc="-10" dirty="0">
                    <a:solidFill>
                      <a:schemeClr val="tx1"/>
                    </a:solidFill>
                    <a:latin typeface="Times New Roman"/>
                    <a:cs typeface="Times New Roman"/>
                  </a:rPr>
                  <a:t>ntervals</a:t>
                </a:r>
                <a:r>
                  <a:rPr lang="en-US" spc="-5" dirty="0">
                    <a:solidFill>
                      <a:schemeClr val="tx1"/>
                    </a:solidFill>
                    <a:latin typeface="Times New Roman"/>
                    <a:cs typeface="Times New Roman"/>
                  </a:rPr>
                  <a:t>,</a:t>
                </a:r>
                <a:r>
                  <a:rPr lang="en-US" spc="65" dirty="0">
                    <a:solidFill>
                      <a:schemeClr val="tx1"/>
                    </a:solidFill>
                    <a:latin typeface="Times New Roman"/>
                    <a:cs typeface="Times New Roman"/>
                  </a:rPr>
                  <a:t> </a:t>
                </a:r>
                <a:r>
                  <a:rPr lang="en-US" spc="-15" dirty="0">
                    <a:solidFill>
                      <a:schemeClr val="tx1"/>
                    </a:solidFill>
                    <a:latin typeface="Times New Roman"/>
                    <a:cs typeface="Times New Roman"/>
                  </a:rPr>
                  <a:t>w</a:t>
                </a:r>
                <a:r>
                  <a:rPr lang="en-US" spc="-5" dirty="0">
                    <a:solidFill>
                      <a:schemeClr val="tx1"/>
                    </a:solidFill>
                    <a:latin typeface="Times New Roman"/>
                    <a:cs typeface="Times New Roman"/>
                  </a:rPr>
                  <a:t>e</a:t>
                </a:r>
                <a:r>
                  <a:rPr lang="en-US" spc="65" dirty="0">
                    <a:solidFill>
                      <a:schemeClr val="tx1"/>
                    </a:solidFill>
                    <a:latin typeface="Times New Roman"/>
                    <a:cs typeface="Times New Roman"/>
                  </a:rPr>
                  <a:t> </a:t>
                </a:r>
                <a:r>
                  <a:rPr lang="en-US" spc="-10" dirty="0">
                    <a:solidFill>
                      <a:schemeClr val="tx1"/>
                    </a:solidFill>
                    <a:latin typeface="Times New Roman"/>
                    <a:cs typeface="Times New Roman"/>
                  </a:rPr>
                  <a:t>fin</a:t>
                </a:r>
                <a:r>
                  <a:rPr lang="en-US" spc="-5" dirty="0">
                    <a:solidFill>
                      <a:schemeClr val="tx1"/>
                    </a:solidFill>
                    <a:latin typeface="Times New Roman"/>
                    <a:cs typeface="Times New Roman"/>
                  </a:rPr>
                  <a:t>d</a:t>
                </a:r>
                <a:r>
                  <a:rPr lang="en-US" spc="60" dirty="0">
                    <a:solidFill>
                      <a:schemeClr val="tx1"/>
                    </a:solidFill>
                    <a:latin typeface="Times New Roman"/>
                    <a:cs typeface="Times New Roman"/>
                  </a:rPr>
                  <a:t> </a:t>
                </a:r>
                <a:r>
                  <a:rPr lang="en-US" spc="-5" dirty="0">
                    <a:solidFill>
                      <a:schemeClr val="tx1"/>
                    </a:solidFill>
                    <a:latin typeface="Times New Roman"/>
                    <a:cs typeface="Times New Roman"/>
                  </a:rPr>
                  <a:t>a</a:t>
                </a:r>
                <a:r>
                  <a:rPr lang="en-US" spc="65" dirty="0">
                    <a:solidFill>
                      <a:schemeClr val="tx1"/>
                    </a:solidFill>
                    <a:latin typeface="Times New Roman"/>
                    <a:cs typeface="Times New Roman"/>
                  </a:rPr>
                  <a:t> </a:t>
                </a:r>
                <a:r>
                  <a:rPr lang="en-US" spc="-10" dirty="0">
                    <a:solidFill>
                      <a:schemeClr val="tx1"/>
                    </a:solidFill>
                    <a:latin typeface="Times New Roman"/>
                    <a:cs typeface="Times New Roman"/>
                  </a:rPr>
                  <a:t>parabola tha</a:t>
                </a:r>
                <a:r>
                  <a:rPr lang="en-US" spc="-5" dirty="0">
                    <a:solidFill>
                      <a:schemeClr val="tx1"/>
                    </a:solidFill>
                    <a:latin typeface="Times New Roman"/>
                    <a:cs typeface="Times New Roman"/>
                  </a:rPr>
                  <a:t>t</a:t>
                </a:r>
                <a:r>
                  <a:rPr lang="en-US" spc="-15" dirty="0">
                    <a:solidFill>
                      <a:schemeClr val="tx1"/>
                    </a:solidFill>
                    <a:latin typeface="Times New Roman"/>
                    <a:cs typeface="Times New Roman"/>
                  </a:rPr>
                  <a:t> </a:t>
                </a:r>
                <a:r>
                  <a:rPr lang="en-US" spc="-10" dirty="0">
                    <a:solidFill>
                      <a:schemeClr val="tx1"/>
                    </a:solidFill>
                    <a:latin typeface="Times New Roman"/>
                    <a:cs typeface="Times New Roman"/>
                  </a:rPr>
                  <a:t>passe</a:t>
                </a:r>
                <a:r>
                  <a:rPr lang="en-US" spc="-5" dirty="0">
                    <a:solidFill>
                      <a:schemeClr val="tx1"/>
                    </a:solidFill>
                    <a:latin typeface="Times New Roman"/>
                    <a:cs typeface="Times New Roman"/>
                  </a:rPr>
                  <a:t>s</a:t>
                </a:r>
                <a:r>
                  <a:rPr lang="en-US" spc="-15" dirty="0">
                    <a:solidFill>
                      <a:schemeClr val="tx1"/>
                    </a:solidFill>
                    <a:latin typeface="Times New Roman"/>
                    <a:cs typeface="Times New Roman"/>
                  </a:rPr>
                  <a:t> </a:t>
                </a:r>
                <a:r>
                  <a:rPr lang="en-US" spc="-5" dirty="0">
                    <a:solidFill>
                      <a:schemeClr val="tx1"/>
                    </a:solidFill>
                    <a:latin typeface="Times New Roman"/>
                    <a:cs typeface="Times New Roman"/>
                  </a:rPr>
                  <a:t>t</a:t>
                </a:r>
                <a:r>
                  <a:rPr lang="en-US" spc="-10" dirty="0">
                    <a:solidFill>
                      <a:schemeClr val="tx1"/>
                    </a:solidFill>
                    <a:latin typeface="Times New Roman"/>
                    <a:cs typeface="Times New Roman"/>
                  </a:rPr>
                  <a:t>hroug</a:t>
                </a:r>
                <a:r>
                  <a:rPr lang="en-US" spc="-5" dirty="0">
                    <a:solidFill>
                      <a:schemeClr val="tx1"/>
                    </a:solidFill>
                    <a:latin typeface="Times New Roman"/>
                    <a:cs typeface="Times New Roman"/>
                  </a:rPr>
                  <a:t>h</a:t>
                </a:r>
                <a:r>
                  <a:rPr lang="en-US" spc="-15" dirty="0">
                    <a:solidFill>
                      <a:schemeClr val="tx1"/>
                    </a:solidFill>
                    <a:latin typeface="Times New Roman"/>
                    <a:cs typeface="Times New Roman"/>
                  </a:rPr>
                  <a:t> </a:t>
                </a:r>
                <a:r>
                  <a:rPr lang="en-US" spc="-10" dirty="0">
                    <a:solidFill>
                      <a:schemeClr val="tx1"/>
                    </a:solidFill>
                    <a:latin typeface="Times New Roman"/>
                    <a:cs typeface="Times New Roman"/>
                  </a:rPr>
                  <a:t>th</a:t>
                </a:r>
                <a:r>
                  <a:rPr lang="en-US" spc="-5" dirty="0">
                    <a:solidFill>
                      <a:schemeClr val="tx1"/>
                    </a:solidFill>
                    <a:latin typeface="Times New Roman"/>
                    <a:cs typeface="Times New Roman"/>
                  </a:rPr>
                  <a:t>e</a:t>
                </a:r>
                <a:r>
                  <a:rPr lang="en-US" spc="-15" dirty="0">
                    <a:solidFill>
                      <a:schemeClr val="tx1"/>
                    </a:solidFill>
                    <a:latin typeface="Times New Roman"/>
                    <a:cs typeface="Times New Roman"/>
                  </a:rPr>
                  <a:t> </a:t>
                </a:r>
                <a:r>
                  <a:rPr lang="en-US" spc="-5" dirty="0">
                    <a:solidFill>
                      <a:schemeClr val="tx1"/>
                    </a:solidFill>
                    <a:latin typeface="Times New Roman"/>
                    <a:cs typeface="Times New Roman"/>
                  </a:rPr>
                  <a:t>t</a:t>
                </a:r>
                <a:r>
                  <a:rPr lang="en-US" spc="-10" dirty="0">
                    <a:solidFill>
                      <a:schemeClr val="tx1"/>
                    </a:solidFill>
                    <a:latin typeface="Times New Roman"/>
                    <a:cs typeface="Times New Roman"/>
                  </a:rPr>
                  <a:t>hre</a:t>
                </a:r>
                <a:r>
                  <a:rPr lang="en-US" spc="-5" dirty="0">
                    <a:solidFill>
                      <a:schemeClr val="tx1"/>
                    </a:solidFill>
                    <a:latin typeface="Times New Roman"/>
                    <a:cs typeface="Times New Roman"/>
                  </a:rPr>
                  <a:t>e</a:t>
                </a:r>
                <a:r>
                  <a:rPr lang="en-US" spc="-15" dirty="0">
                    <a:solidFill>
                      <a:schemeClr val="tx1"/>
                    </a:solidFill>
                    <a:latin typeface="Times New Roman"/>
                    <a:cs typeface="Times New Roman"/>
                  </a:rPr>
                  <a:t> </a:t>
                </a:r>
                <a:r>
                  <a:rPr lang="en-US" spc="-10" dirty="0">
                    <a:solidFill>
                      <a:schemeClr val="tx1"/>
                    </a:solidFill>
                    <a:latin typeface="Times New Roman"/>
                    <a:cs typeface="Times New Roman"/>
                  </a:rPr>
                  <a:t>point</a:t>
                </a:r>
                <a:r>
                  <a:rPr lang="en-US" spc="-5" dirty="0">
                    <a:solidFill>
                      <a:schemeClr val="tx1"/>
                    </a:solidFill>
                    <a:latin typeface="Times New Roman"/>
                    <a:cs typeface="Times New Roman"/>
                  </a:rPr>
                  <a:t>s</a:t>
                </a:r>
                <a:r>
                  <a:rPr lang="en-US" spc="-15" dirty="0">
                    <a:solidFill>
                      <a:schemeClr val="tx1"/>
                    </a:solidFill>
                    <a:latin typeface="Times New Roman"/>
                    <a:cs typeface="Times New Roman"/>
                  </a:rPr>
                  <a:t> </a:t>
                </a:r>
                <a:r>
                  <a:rPr lang="en-US" spc="-10" dirty="0">
                    <a:solidFill>
                      <a:schemeClr val="tx1"/>
                    </a:solidFill>
                    <a:latin typeface="Times New Roman"/>
                    <a:cs typeface="Times New Roman"/>
                  </a:rPr>
                  <a:t>o</a:t>
                </a:r>
                <a:r>
                  <a:rPr lang="en-US" spc="-5" dirty="0">
                    <a:solidFill>
                      <a:schemeClr val="tx1"/>
                    </a:solidFill>
                    <a:latin typeface="Times New Roman"/>
                    <a:cs typeface="Times New Roman"/>
                  </a:rPr>
                  <a:t>n</a:t>
                </a:r>
                <a:r>
                  <a:rPr lang="en-US" spc="-15" dirty="0">
                    <a:solidFill>
                      <a:schemeClr val="tx1"/>
                    </a:solidFill>
                    <a:latin typeface="Times New Roman"/>
                    <a:cs typeface="Times New Roman"/>
                  </a:rPr>
                  <a:t> </a:t>
                </a:r>
                <a:r>
                  <a:rPr lang="en-US" spc="-5" dirty="0">
                    <a:solidFill>
                      <a:schemeClr val="tx1"/>
                    </a:solidFill>
                    <a:latin typeface="Times New Roman"/>
                    <a:cs typeface="Times New Roman"/>
                  </a:rPr>
                  <a:t>t</a:t>
                </a:r>
                <a:r>
                  <a:rPr lang="en-US" spc="-10" dirty="0">
                    <a:solidFill>
                      <a:schemeClr val="tx1"/>
                    </a:solidFill>
                    <a:latin typeface="Times New Roman"/>
                    <a:cs typeface="Times New Roman"/>
                  </a:rPr>
                  <a:t>h</a:t>
                </a:r>
                <a:r>
                  <a:rPr lang="en-US" spc="-5" dirty="0">
                    <a:solidFill>
                      <a:schemeClr val="tx1"/>
                    </a:solidFill>
                    <a:latin typeface="Times New Roman"/>
                    <a:cs typeface="Times New Roman"/>
                  </a:rPr>
                  <a:t>e</a:t>
                </a:r>
                <a:r>
                  <a:rPr lang="en-US" spc="-15" dirty="0">
                    <a:solidFill>
                      <a:schemeClr val="tx1"/>
                    </a:solidFill>
                    <a:latin typeface="Times New Roman"/>
                    <a:cs typeface="Times New Roman"/>
                  </a:rPr>
                  <a:t> </a:t>
                </a:r>
                <a:r>
                  <a:rPr lang="en-US" spc="-10" dirty="0">
                    <a:solidFill>
                      <a:schemeClr val="tx1"/>
                    </a:solidFill>
                    <a:latin typeface="Times New Roman"/>
                    <a:cs typeface="Times New Roman"/>
                  </a:rPr>
                  <a:t>curv</a:t>
                </a:r>
                <a:r>
                  <a:rPr lang="en-US" spc="-5" dirty="0">
                    <a:solidFill>
                      <a:schemeClr val="tx1"/>
                    </a:solidFill>
                    <a:latin typeface="Times New Roman"/>
                    <a:cs typeface="Times New Roman"/>
                  </a:rPr>
                  <a:t>e</a:t>
                </a:r>
                <a:r>
                  <a:rPr lang="en-US" spc="-15" dirty="0">
                    <a:solidFill>
                      <a:schemeClr val="tx1"/>
                    </a:solidFill>
                    <a:latin typeface="Times New Roman"/>
                    <a:cs typeface="Times New Roman"/>
                  </a:rPr>
                  <a:t> </a:t>
                </a:r>
                <a:r>
                  <a:rPr lang="en-US" spc="-10" dirty="0">
                    <a:solidFill>
                      <a:schemeClr val="tx1"/>
                    </a:solidFill>
                    <a:latin typeface="Times New Roman"/>
                    <a:cs typeface="Times New Roman"/>
                  </a:rPr>
                  <a:t>associate</a:t>
                </a:r>
                <a:r>
                  <a:rPr lang="en-US" spc="-5" dirty="0">
                    <a:solidFill>
                      <a:schemeClr val="tx1"/>
                    </a:solidFill>
                    <a:latin typeface="Times New Roman"/>
                    <a:cs typeface="Times New Roman"/>
                  </a:rPr>
                  <a:t>d</a:t>
                </a:r>
                <a:r>
                  <a:rPr lang="en-US" spc="-15" dirty="0">
                    <a:solidFill>
                      <a:schemeClr val="tx1"/>
                    </a:solidFill>
                    <a:latin typeface="Times New Roman"/>
                    <a:cs typeface="Times New Roman"/>
                  </a:rPr>
                  <a:t> </a:t>
                </a:r>
                <a:r>
                  <a:rPr lang="en-US" spc="-10" dirty="0">
                    <a:solidFill>
                      <a:schemeClr val="tx1"/>
                    </a:solidFill>
                    <a:latin typeface="Times New Roman"/>
                    <a:cs typeface="Times New Roman"/>
                  </a:rPr>
                  <a:t>wit</a:t>
                </a:r>
                <a:r>
                  <a:rPr lang="en-US" spc="-5" dirty="0">
                    <a:solidFill>
                      <a:schemeClr val="tx1"/>
                    </a:solidFill>
                    <a:latin typeface="Times New Roman"/>
                    <a:cs typeface="Times New Roman"/>
                  </a:rPr>
                  <a:t>h</a:t>
                </a:r>
                <a:r>
                  <a:rPr lang="en-US" spc="-15" dirty="0">
                    <a:solidFill>
                      <a:schemeClr val="tx1"/>
                    </a:solidFill>
                    <a:latin typeface="Times New Roman"/>
                    <a:cs typeface="Times New Roman"/>
                  </a:rPr>
                  <a:t> </a:t>
                </a:r>
                <a:r>
                  <a:rPr lang="en-US" spc="-10" dirty="0">
                    <a:solidFill>
                      <a:schemeClr val="tx1"/>
                    </a:solidFill>
                    <a:latin typeface="Times New Roman"/>
                    <a:cs typeface="Times New Roman"/>
                  </a:rPr>
                  <a:t>th</a:t>
                </a:r>
                <a:r>
                  <a:rPr lang="en-US" spc="-5" dirty="0">
                    <a:solidFill>
                      <a:schemeClr val="tx1"/>
                    </a:solidFill>
                    <a:latin typeface="Times New Roman"/>
                    <a:cs typeface="Times New Roman"/>
                  </a:rPr>
                  <a:t>e</a:t>
                </a:r>
                <a:r>
                  <a:rPr lang="en-US" spc="-15" dirty="0">
                    <a:solidFill>
                      <a:schemeClr val="tx1"/>
                    </a:solidFill>
                    <a:latin typeface="Times New Roman"/>
                    <a:cs typeface="Times New Roman"/>
                  </a:rPr>
                  <a:t> </a:t>
                </a:r>
                <a:r>
                  <a:rPr lang="en-US" spc="-10" dirty="0">
                    <a:solidFill>
                      <a:schemeClr val="tx1"/>
                    </a:solidFill>
                    <a:latin typeface="Times New Roman"/>
                    <a:cs typeface="Times New Roman"/>
                  </a:rPr>
                  <a:t>endpoint</a:t>
                </a:r>
                <a:r>
                  <a:rPr lang="en-US" spc="-5" dirty="0">
                    <a:solidFill>
                      <a:schemeClr val="tx1"/>
                    </a:solidFill>
                    <a:latin typeface="Times New Roman"/>
                    <a:cs typeface="Times New Roman"/>
                  </a:rPr>
                  <a:t>s</a:t>
                </a:r>
                <a:r>
                  <a:rPr lang="en-US" spc="-15" dirty="0">
                    <a:solidFill>
                      <a:schemeClr val="tx1"/>
                    </a:solidFill>
                    <a:latin typeface="Times New Roman"/>
                    <a:cs typeface="Times New Roman"/>
                  </a:rPr>
                  <a:t> </a:t>
                </a:r>
                <a:r>
                  <a:rPr lang="en-US" spc="-10" dirty="0">
                    <a:solidFill>
                      <a:schemeClr val="tx1"/>
                    </a:solidFill>
                    <a:latin typeface="Times New Roman"/>
                    <a:cs typeface="Times New Roman"/>
                  </a:rPr>
                  <a:t>o</a:t>
                </a:r>
                <a:r>
                  <a:rPr lang="en-US" spc="-5" dirty="0">
                    <a:solidFill>
                      <a:schemeClr val="tx1"/>
                    </a:solidFill>
                    <a:latin typeface="Times New Roman"/>
                    <a:cs typeface="Times New Roman"/>
                  </a:rPr>
                  <a:t>f</a:t>
                </a:r>
                <a:r>
                  <a:rPr lang="en-US" spc="-15" dirty="0">
                    <a:solidFill>
                      <a:schemeClr val="tx1"/>
                    </a:solidFill>
                    <a:latin typeface="Times New Roman"/>
                    <a:cs typeface="Times New Roman"/>
                  </a:rPr>
                  <a:t> </a:t>
                </a:r>
                <a:r>
                  <a:rPr lang="en-US" spc="-5" dirty="0">
                    <a:solidFill>
                      <a:schemeClr val="tx1"/>
                    </a:solidFill>
                    <a:latin typeface="Times New Roman"/>
                    <a:cs typeface="Times New Roman"/>
                  </a:rPr>
                  <a:t>t</a:t>
                </a:r>
                <a:r>
                  <a:rPr lang="en-US" spc="-10" dirty="0">
                    <a:solidFill>
                      <a:schemeClr val="tx1"/>
                    </a:solidFill>
                    <a:latin typeface="Times New Roman"/>
                    <a:cs typeface="Times New Roman"/>
                  </a:rPr>
                  <a:t>h</a:t>
                </a:r>
                <a:r>
                  <a:rPr lang="en-US" spc="-5" dirty="0">
                    <a:solidFill>
                      <a:schemeClr val="tx1"/>
                    </a:solidFill>
                    <a:latin typeface="Times New Roman"/>
                    <a:cs typeface="Times New Roman"/>
                  </a:rPr>
                  <a:t>e</a:t>
                </a:r>
                <a:r>
                  <a:rPr lang="en-US" spc="-15" dirty="0">
                    <a:solidFill>
                      <a:schemeClr val="tx1"/>
                    </a:solidFill>
                    <a:latin typeface="Times New Roman"/>
                    <a:cs typeface="Times New Roman"/>
                  </a:rPr>
                  <a:t> </a:t>
                </a:r>
                <a:r>
                  <a:rPr lang="en-US" spc="-10" dirty="0">
                    <a:solidFill>
                      <a:schemeClr val="tx1"/>
                    </a:solidFill>
                    <a:latin typeface="Times New Roman"/>
                    <a:cs typeface="Times New Roman"/>
                  </a:rPr>
                  <a:t>two intervals</a:t>
                </a:r>
                <a:r>
                  <a:rPr lang="en-US" spc="-5" dirty="0">
                    <a:solidFill>
                      <a:schemeClr val="tx1"/>
                    </a:solidFill>
                    <a:latin typeface="Times New Roman"/>
                    <a:cs typeface="Times New Roman"/>
                  </a:rPr>
                  <a:t>,</a:t>
                </a:r>
                <a:r>
                  <a:rPr lang="en-US" dirty="0">
                    <a:solidFill>
                      <a:schemeClr val="tx1"/>
                    </a:solidFill>
                    <a:latin typeface="Times New Roman"/>
                    <a:cs typeface="Times New Roman"/>
                  </a:rPr>
                  <a:t> </a:t>
                </a:r>
                <a:r>
                  <a:rPr lang="en-US" spc="-10" dirty="0">
                    <a:solidFill>
                      <a:schemeClr val="tx1"/>
                    </a:solidFill>
                    <a:latin typeface="Times New Roman"/>
                    <a:cs typeface="Times New Roman"/>
                  </a:rPr>
                  <a:t>a</a:t>
                </a:r>
                <a:r>
                  <a:rPr lang="en-US" spc="-5" dirty="0">
                    <a:solidFill>
                      <a:schemeClr val="tx1"/>
                    </a:solidFill>
                    <a:latin typeface="Times New Roman"/>
                    <a:cs typeface="Times New Roman"/>
                  </a:rPr>
                  <a:t>s</a:t>
                </a:r>
                <a:r>
                  <a:rPr lang="en-US" dirty="0">
                    <a:solidFill>
                      <a:schemeClr val="tx1"/>
                    </a:solidFill>
                    <a:latin typeface="Times New Roman"/>
                    <a:cs typeface="Times New Roman"/>
                  </a:rPr>
                  <a:t> </a:t>
                </a:r>
                <a:r>
                  <a:rPr lang="en-US" spc="-10" dirty="0">
                    <a:solidFill>
                      <a:schemeClr val="tx1"/>
                    </a:solidFill>
                    <a:latin typeface="Times New Roman"/>
                    <a:cs typeface="Times New Roman"/>
                  </a:rPr>
                  <a:t>i</a:t>
                </a:r>
                <a:r>
                  <a:rPr lang="en-US" spc="-5" dirty="0">
                    <a:solidFill>
                      <a:schemeClr val="tx1"/>
                    </a:solidFill>
                    <a:latin typeface="Times New Roman"/>
                    <a:cs typeface="Times New Roman"/>
                  </a:rPr>
                  <a:t>n</a:t>
                </a:r>
                <a:r>
                  <a:rPr lang="en-US" dirty="0">
                    <a:solidFill>
                      <a:schemeClr val="tx1"/>
                    </a:solidFill>
                    <a:latin typeface="Times New Roman"/>
                    <a:cs typeface="Times New Roman"/>
                  </a:rPr>
                  <a:t> </a:t>
                </a:r>
                <a:r>
                  <a:rPr lang="en-US" spc="-10" dirty="0">
                    <a:solidFill>
                      <a:schemeClr val="tx1"/>
                    </a:solidFill>
                    <a:latin typeface="Times New Roman"/>
                    <a:cs typeface="Times New Roman"/>
                  </a:rPr>
                  <a:t>Figur</a:t>
                </a:r>
                <a:r>
                  <a:rPr lang="en-US" spc="-5" dirty="0">
                    <a:solidFill>
                      <a:schemeClr val="tx1"/>
                    </a:solidFill>
                    <a:latin typeface="Times New Roman"/>
                    <a:cs typeface="Times New Roman"/>
                  </a:rPr>
                  <a:t>e</a:t>
                </a:r>
                <a:r>
                  <a:rPr lang="en-US" dirty="0">
                    <a:solidFill>
                      <a:schemeClr val="tx1"/>
                    </a:solidFill>
                    <a:latin typeface="Times New Roman"/>
                    <a:cs typeface="Times New Roman"/>
                  </a:rPr>
                  <a:t> </a:t>
                </a:r>
                <a:r>
                  <a:rPr lang="en-US" spc="-10" dirty="0">
                    <a:solidFill>
                      <a:schemeClr val="tx1"/>
                    </a:solidFill>
                    <a:latin typeface="Times New Roman"/>
                    <a:cs typeface="Times New Roman"/>
                  </a:rPr>
                  <a:t>11</a:t>
                </a:r>
                <a:r>
                  <a:rPr lang="en-US" spc="-5" dirty="0">
                    <a:solidFill>
                      <a:schemeClr val="tx1"/>
                    </a:solidFill>
                    <a:latin typeface="Times New Roman"/>
                    <a:cs typeface="Times New Roman"/>
                  </a:rPr>
                  <a:t>.</a:t>
                </a:r>
                <a:r>
                  <a:rPr lang="en-US" dirty="0">
                    <a:solidFill>
                      <a:schemeClr val="tx1"/>
                    </a:solidFill>
                    <a:latin typeface="Times New Roman"/>
                    <a:cs typeface="Times New Roman"/>
                  </a:rPr>
                  <a:t> </a:t>
                </a:r>
                <a:r>
                  <a:rPr lang="en-US" spc="-15" dirty="0">
                    <a:solidFill>
                      <a:schemeClr val="tx1"/>
                    </a:solidFill>
                    <a:latin typeface="Times New Roman"/>
                    <a:cs typeface="Times New Roman"/>
                  </a:rPr>
                  <a:t>The</a:t>
                </a:r>
                <a:r>
                  <a:rPr lang="en-US" spc="-5" dirty="0">
                    <a:solidFill>
                      <a:schemeClr val="tx1"/>
                    </a:solidFill>
                    <a:latin typeface="Times New Roman"/>
                    <a:cs typeface="Times New Roman"/>
                  </a:rPr>
                  <a:t>n</a:t>
                </a:r>
                <a:r>
                  <a:rPr lang="en-US" dirty="0">
                    <a:solidFill>
                      <a:schemeClr val="tx1"/>
                    </a:solidFill>
                    <a:latin typeface="Times New Roman"/>
                    <a:cs typeface="Times New Roman"/>
                  </a:rPr>
                  <a:t> </a:t>
                </a:r>
                <a:r>
                  <a:rPr lang="en-US" spc="-15" dirty="0">
                    <a:solidFill>
                      <a:schemeClr val="tx1"/>
                    </a:solidFill>
                    <a:latin typeface="Times New Roman"/>
                    <a:cs typeface="Times New Roman"/>
                  </a:rPr>
                  <a:t>w</a:t>
                </a:r>
                <a:r>
                  <a:rPr lang="en-US" spc="-5" dirty="0">
                    <a:solidFill>
                      <a:schemeClr val="tx1"/>
                    </a:solidFill>
                    <a:latin typeface="Times New Roman"/>
                    <a:cs typeface="Times New Roman"/>
                  </a:rPr>
                  <a:t>e</a:t>
                </a:r>
                <a:r>
                  <a:rPr lang="en-US" dirty="0">
                    <a:solidFill>
                      <a:schemeClr val="tx1"/>
                    </a:solidFill>
                    <a:latin typeface="Times New Roman"/>
                    <a:cs typeface="Times New Roman"/>
                  </a:rPr>
                  <a:t> </a:t>
                </a:r>
                <a:r>
                  <a:rPr lang="en-US" spc="-10" dirty="0">
                    <a:solidFill>
                      <a:schemeClr val="tx1"/>
                    </a:solidFill>
                    <a:latin typeface="Times New Roman"/>
                    <a:cs typeface="Times New Roman"/>
                  </a:rPr>
                  <a:t>tak</a:t>
                </a:r>
                <a:r>
                  <a:rPr lang="en-US" spc="-5" dirty="0">
                    <a:solidFill>
                      <a:schemeClr val="tx1"/>
                    </a:solidFill>
                    <a:latin typeface="Times New Roman"/>
                    <a:cs typeface="Times New Roman"/>
                  </a:rPr>
                  <a:t>e</a:t>
                </a:r>
                <a:r>
                  <a:rPr lang="en-US" dirty="0">
                    <a:solidFill>
                      <a:schemeClr val="tx1"/>
                    </a:solidFill>
                    <a:latin typeface="Times New Roman"/>
                    <a:cs typeface="Times New Roman"/>
                  </a:rPr>
                  <a:t> </a:t>
                </a:r>
                <a:r>
                  <a:rPr lang="en-US" spc="-10" dirty="0">
                    <a:solidFill>
                      <a:schemeClr val="tx1"/>
                    </a:solidFill>
                    <a:latin typeface="Times New Roman"/>
                    <a:cs typeface="Times New Roman"/>
                  </a:rPr>
                  <a:t>th</a:t>
                </a:r>
                <a:r>
                  <a:rPr lang="en-US" spc="-5" dirty="0">
                    <a:solidFill>
                      <a:schemeClr val="tx1"/>
                    </a:solidFill>
                    <a:latin typeface="Times New Roman"/>
                    <a:cs typeface="Times New Roman"/>
                  </a:rPr>
                  <a:t>e</a:t>
                </a:r>
                <a:r>
                  <a:rPr lang="en-US" dirty="0">
                    <a:solidFill>
                      <a:schemeClr val="tx1"/>
                    </a:solidFill>
                    <a:latin typeface="Times New Roman"/>
                    <a:cs typeface="Times New Roman"/>
                  </a:rPr>
                  <a:t> </a:t>
                </a:r>
                <a:r>
                  <a:rPr lang="en-US" spc="-5" dirty="0">
                    <a:solidFill>
                      <a:schemeClr val="tx1"/>
                    </a:solidFill>
                    <a:latin typeface="Times New Roman"/>
                    <a:cs typeface="Times New Roman"/>
                  </a:rPr>
                  <a:t>s</a:t>
                </a:r>
                <a:r>
                  <a:rPr lang="en-US" spc="-10" dirty="0">
                    <a:solidFill>
                      <a:schemeClr val="tx1"/>
                    </a:solidFill>
                    <a:latin typeface="Times New Roman"/>
                    <a:cs typeface="Times New Roman"/>
                  </a:rPr>
                  <a:t>um</a:t>
                </a:r>
                <a:r>
                  <a:rPr lang="en-US" dirty="0">
                    <a:solidFill>
                      <a:schemeClr val="tx1"/>
                    </a:solidFill>
                    <a:latin typeface="Times New Roman"/>
                    <a:cs typeface="Times New Roman"/>
                  </a:rPr>
                  <a:t> </a:t>
                </a:r>
                <a:r>
                  <a:rPr lang="en-US" spc="-10" dirty="0">
                    <a:solidFill>
                      <a:schemeClr val="tx1"/>
                    </a:solidFill>
                    <a:latin typeface="Times New Roman"/>
                    <a:cs typeface="Times New Roman"/>
                  </a:rPr>
                  <a:t>o</a:t>
                </a:r>
                <a:r>
                  <a:rPr lang="en-US" spc="-5" dirty="0">
                    <a:solidFill>
                      <a:schemeClr val="tx1"/>
                    </a:solidFill>
                    <a:latin typeface="Times New Roman"/>
                    <a:cs typeface="Times New Roman"/>
                  </a:rPr>
                  <a:t>f</a:t>
                </a:r>
                <a:r>
                  <a:rPr lang="en-US" dirty="0">
                    <a:solidFill>
                      <a:schemeClr val="tx1"/>
                    </a:solidFill>
                    <a:latin typeface="Times New Roman"/>
                    <a:cs typeface="Times New Roman"/>
                  </a:rPr>
                  <a:t> </a:t>
                </a:r>
                <a:r>
                  <a:rPr lang="en-US" spc="-10" dirty="0">
                    <a:solidFill>
                      <a:schemeClr val="tx1"/>
                    </a:solidFill>
                    <a:latin typeface="Times New Roman"/>
                    <a:cs typeface="Times New Roman"/>
                  </a:rPr>
                  <a:t>th</a:t>
                </a:r>
                <a:r>
                  <a:rPr lang="en-US" spc="-5" dirty="0">
                    <a:solidFill>
                      <a:schemeClr val="tx1"/>
                    </a:solidFill>
                    <a:latin typeface="Times New Roman"/>
                    <a:cs typeface="Times New Roman"/>
                  </a:rPr>
                  <a:t>e</a:t>
                </a:r>
                <a:r>
                  <a:rPr lang="en-US" dirty="0">
                    <a:solidFill>
                      <a:schemeClr val="tx1"/>
                    </a:solidFill>
                    <a:latin typeface="Times New Roman"/>
                    <a:cs typeface="Times New Roman"/>
                  </a:rPr>
                  <a:t> </a:t>
                </a:r>
                <a:r>
                  <a:rPr lang="en-US" spc="-10" dirty="0">
                    <a:solidFill>
                      <a:schemeClr val="tx1"/>
                    </a:solidFill>
                    <a:latin typeface="Times New Roman"/>
                    <a:cs typeface="Times New Roman"/>
                  </a:rPr>
                  <a:t>area</a:t>
                </a:r>
                <a:r>
                  <a:rPr lang="en-US" spc="-5" dirty="0">
                    <a:solidFill>
                      <a:schemeClr val="tx1"/>
                    </a:solidFill>
                    <a:latin typeface="Times New Roman"/>
                    <a:cs typeface="Times New Roman"/>
                  </a:rPr>
                  <a:t>s</a:t>
                </a:r>
                <a:r>
                  <a:rPr lang="en-US" dirty="0">
                    <a:solidFill>
                      <a:schemeClr val="tx1"/>
                    </a:solidFill>
                    <a:latin typeface="Times New Roman"/>
                    <a:cs typeface="Times New Roman"/>
                  </a:rPr>
                  <a:t> </a:t>
                </a:r>
                <a:r>
                  <a:rPr lang="en-US" spc="-10" dirty="0">
                    <a:solidFill>
                      <a:schemeClr val="tx1"/>
                    </a:solidFill>
                    <a:latin typeface="Times New Roman"/>
                    <a:cs typeface="Times New Roman"/>
                  </a:rPr>
                  <a:t>tha</a:t>
                </a:r>
                <a:r>
                  <a:rPr lang="en-US" spc="-5" dirty="0">
                    <a:solidFill>
                      <a:schemeClr val="tx1"/>
                    </a:solidFill>
                    <a:latin typeface="Times New Roman"/>
                    <a:cs typeface="Times New Roman"/>
                  </a:rPr>
                  <a:t>t</a:t>
                </a:r>
                <a:r>
                  <a:rPr lang="en-US" dirty="0">
                    <a:solidFill>
                      <a:schemeClr val="tx1"/>
                    </a:solidFill>
                    <a:latin typeface="Times New Roman"/>
                    <a:cs typeface="Times New Roman"/>
                  </a:rPr>
                  <a:t> </a:t>
                </a:r>
                <a:r>
                  <a:rPr lang="en-US" spc="-10" dirty="0">
                    <a:solidFill>
                      <a:schemeClr val="tx1"/>
                    </a:solidFill>
                    <a:latin typeface="Times New Roman"/>
                    <a:cs typeface="Times New Roman"/>
                  </a:rPr>
                  <a:t>ar</a:t>
                </a:r>
                <a:r>
                  <a:rPr lang="en-US" spc="-5" dirty="0">
                    <a:solidFill>
                      <a:schemeClr val="tx1"/>
                    </a:solidFill>
                    <a:latin typeface="Times New Roman"/>
                    <a:cs typeface="Times New Roman"/>
                  </a:rPr>
                  <a:t>e</a:t>
                </a:r>
                <a:r>
                  <a:rPr lang="en-US" dirty="0">
                    <a:solidFill>
                      <a:schemeClr val="tx1"/>
                    </a:solidFill>
                    <a:latin typeface="Times New Roman"/>
                    <a:cs typeface="Times New Roman"/>
                  </a:rPr>
                  <a:t> </a:t>
                </a:r>
                <a:r>
                  <a:rPr lang="en-US" spc="-10" dirty="0">
                    <a:solidFill>
                      <a:schemeClr val="tx1"/>
                    </a:solidFill>
                    <a:latin typeface="Times New Roman"/>
                    <a:cs typeface="Times New Roman"/>
                  </a:rPr>
                  <a:t>unde</a:t>
                </a:r>
                <a:r>
                  <a:rPr lang="en-US" spc="-5" dirty="0">
                    <a:solidFill>
                      <a:schemeClr val="tx1"/>
                    </a:solidFill>
                    <a:latin typeface="Times New Roman"/>
                    <a:cs typeface="Times New Roman"/>
                  </a:rPr>
                  <a:t>r</a:t>
                </a:r>
                <a:r>
                  <a:rPr lang="en-US" dirty="0">
                    <a:solidFill>
                      <a:schemeClr val="tx1"/>
                    </a:solidFill>
                    <a:latin typeface="Times New Roman"/>
                    <a:cs typeface="Times New Roman"/>
                  </a:rPr>
                  <a:t> </a:t>
                </a:r>
                <a:r>
                  <a:rPr lang="en-US" spc="-10" dirty="0">
                    <a:solidFill>
                      <a:schemeClr val="tx1"/>
                    </a:solidFill>
                    <a:latin typeface="Times New Roman"/>
                    <a:cs typeface="Times New Roman"/>
                  </a:rPr>
                  <a:t>th</a:t>
                </a:r>
                <a:r>
                  <a:rPr lang="en-US" spc="-5" dirty="0">
                    <a:solidFill>
                      <a:schemeClr val="tx1"/>
                    </a:solidFill>
                    <a:latin typeface="Times New Roman"/>
                    <a:cs typeface="Times New Roman"/>
                  </a:rPr>
                  <a:t>e</a:t>
                </a:r>
                <a:r>
                  <a:rPr lang="en-US" dirty="0">
                    <a:solidFill>
                      <a:schemeClr val="tx1"/>
                    </a:solidFill>
                    <a:latin typeface="Times New Roman"/>
                    <a:cs typeface="Times New Roman"/>
                  </a:rPr>
                  <a:t> </a:t>
                </a:r>
                <a:r>
                  <a:rPr lang="en-US" spc="-10" dirty="0">
                    <a:solidFill>
                      <a:schemeClr val="tx1"/>
                    </a:solidFill>
                    <a:latin typeface="Times New Roman"/>
                    <a:cs typeface="Times New Roman"/>
                  </a:rPr>
                  <a:t>parabolas an</a:t>
                </a:r>
                <a:r>
                  <a:rPr lang="en-US" spc="-5" dirty="0">
                    <a:solidFill>
                      <a:schemeClr val="tx1"/>
                    </a:solidFill>
                    <a:latin typeface="Times New Roman"/>
                    <a:cs typeface="Times New Roman"/>
                  </a:rPr>
                  <a:t>d </a:t>
                </a:r>
                <a:r>
                  <a:rPr lang="en-US" spc="-10" dirty="0">
                    <a:solidFill>
                      <a:schemeClr val="tx1"/>
                    </a:solidFill>
                    <a:latin typeface="Times New Roman"/>
                    <a:cs typeface="Times New Roman"/>
                  </a:rPr>
                  <a:t>ove</a:t>
                </a:r>
                <a:r>
                  <a:rPr lang="en-US" spc="-5" dirty="0">
                    <a:solidFill>
                      <a:schemeClr val="tx1"/>
                    </a:solidFill>
                    <a:latin typeface="Times New Roman"/>
                    <a:cs typeface="Times New Roman"/>
                  </a:rPr>
                  <a:t>r</a:t>
                </a:r>
                <a:r>
                  <a:rPr lang="en-US" dirty="0">
                    <a:solidFill>
                      <a:schemeClr val="tx1"/>
                    </a:solidFill>
                    <a:latin typeface="Times New Roman"/>
                    <a:cs typeface="Times New Roman"/>
                  </a:rPr>
                  <a:t> </a:t>
                </a:r>
                <a:r>
                  <a:rPr lang="en-US" spc="-10" dirty="0">
                    <a:solidFill>
                      <a:schemeClr val="tx1"/>
                    </a:solidFill>
                    <a:latin typeface="Times New Roman"/>
                    <a:cs typeface="Times New Roman"/>
                  </a:rPr>
                  <a:t>th</a:t>
                </a:r>
                <a:r>
                  <a:rPr lang="en-US" spc="-5" dirty="0">
                    <a:solidFill>
                      <a:schemeClr val="tx1"/>
                    </a:solidFill>
                    <a:latin typeface="Times New Roman"/>
                    <a:cs typeface="Times New Roman"/>
                  </a:rPr>
                  <a:t>e </a:t>
                </a:r>
                <a:r>
                  <a:rPr lang="en-US" spc="-10" dirty="0">
                    <a:solidFill>
                      <a:schemeClr val="tx1"/>
                    </a:solidFill>
                    <a:latin typeface="Times New Roman"/>
                    <a:cs typeface="Times New Roman"/>
                  </a:rPr>
                  <a:t>correspondin</a:t>
                </a:r>
                <a:r>
                  <a:rPr lang="en-US" spc="-5" dirty="0">
                    <a:solidFill>
                      <a:schemeClr val="tx1"/>
                    </a:solidFill>
                    <a:latin typeface="Times New Roman"/>
                    <a:cs typeface="Times New Roman"/>
                  </a:rPr>
                  <a:t>g</a:t>
                </a:r>
                <a:r>
                  <a:rPr lang="en-US" dirty="0">
                    <a:solidFill>
                      <a:schemeClr val="tx1"/>
                    </a:solidFill>
                    <a:latin typeface="Times New Roman"/>
                    <a:cs typeface="Times New Roman"/>
                  </a:rPr>
                  <a:t> </a:t>
                </a:r>
                <a:r>
                  <a:rPr lang="en-US" spc="-10" dirty="0">
                    <a:solidFill>
                      <a:schemeClr val="tx1"/>
                    </a:solidFill>
                    <a:latin typeface="Times New Roman"/>
                    <a:cs typeface="Times New Roman"/>
                  </a:rPr>
                  <a:t>interval</a:t>
                </a:r>
                <a:r>
                  <a:rPr lang="en-US" spc="-5" dirty="0">
                    <a:solidFill>
                      <a:schemeClr val="tx1"/>
                    </a:solidFill>
                    <a:latin typeface="Times New Roman"/>
                    <a:cs typeface="Times New Roman"/>
                  </a:rPr>
                  <a:t>s to </a:t>
                </a:r>
                <a:r>
                  <a:rPr lang="en-US" spc="-10" dirty="0">
                    <a:solidFill>
                      <a:schemeClr val="tx1"/>
                    </a:solidFill>
                    <a:latin typeface="Times New Roman"/>
                    <a:cs typeface="Times New Roman"/>
                  </a:rPr>
                  <a:t>approximat</a:t>
                </a:r>
                <a:r>
                  <a:rPr lang="en-US" spc="-5" dirty="0">
                    <a:solidFill>
                      <a:schemeClr val="tx1"/>
                    </a:solidFill>
                    <a:latin typeface="Times New Roman"/>
                    <a:cs typeface="Times New Roman"/>
                  </a:rPr>
                  <a:t>e</a:t>
                </a:r>
                <a:r>
                  <a:rPr lang="en-US" dirty="0">
                    <a:solidFill>
                      <a:schemeClr val="tx1"/>
                    </a:solidFill>
                    <a:latin typeface="Times New Roman"/>
                    <a:cs typeface="Times New Roman"/>
                  </a:rPr>
                  <a:t> </a:t>
                </a:r>
                <a:r>
                  <a:rPr lang="en-US" spc="-10" dirty="0">
                    <a:solidFill>
                      <a:schemeClr val="tx1"/>
                    </a:solidFill>
                    <a:latin typeface="Times New Roman"/>
                    <a:cs typeface="Times New Roman"/>
                  </a:rPr>
                  <a:t>th</a:t>
                </a:r>
                <a:r>
                  <a:rPr lang="en-US" spc="-5" dirty="0">
                    <a:solidFill>
                      <a:schemeClr val="tx1"/>
                    </a:solidFill>
                    <a:latin typeface="Times New Roman"/>
                    <a:cs typeface="Times New Roman"/>
                  </a:rPr>
                  <a:t>e </a:t>
                </a:r>
                <a:r>
                  <a:rPr lang="en-US" spc="-10" dirty="0">
                    <a:solidFill>
                      <a:schemeClr val="tx1"/>
                    </a:solidFill>
                    <a:latin typeface="Times New Roman"/>
                    <a:cs typeface="Times New Roman"/>
                  </a:rPr>
                  <a:t>are</a:t>
                </a:r>
                <a:r>
                  <a:rPr lang="en-US" spc="-5" dirty="0">
                    <a:solidFill>
                      <a:schemeClr val="tx1"/>
                    </a:solidFill>
                    <a:latin typeface="Times New Roman"/>
                    <a:cs typeface="Times New Roman"/>
                  </a:rPr>
                  <a:t>a </a:t>
                </a:r>
                <a:r>
                  <a:rPr lang="en-US" spc="-10" dirty="0">
                    <a:solidFill>
                      <a:schemeClr val="tx1"/>
                    </a:solidFill>
                    <a:latin typeface="Times New Roman"/>
                    <a:cs typeface="Times New Roman"/>
                  </a:rPr>
                  <a:t>unde</a:t>
                </a:r>
                <a:r>
                  <a:rPr lang="en-US" spc="-5" dirty="0">
                    <a:solidFill>
                      <a:schemeClr val="tx1"/>
                    </a:solidFill>
                    <a:latin typeface="Times New Roman"/>
                    <a:cs typeface="Times New Roman"/>
                  </a:rPr>
                  <a:t>r</a:t>
                </a:r>
                <a:r>
                  <a:rPr lang="en-US" dirty="0">
                    <a:solidFill>
                      <a:schemeClr val="tx1"/>
                    </a:solidFill>
                    <a:latin typeface="Times New Roman"/>
                    <a:cs typeface="Times New Roman"/>
                  </a:rPr>
                  <a:t> </a:t>
                </a:r>
                <a:r>
                  <a:rPr lang="en-US" spc="-10" dirty="0">
                    <a:solidFill>
                      <a:schemeClr val="tx1"/>
                    </a:solidFill>
                    <a:latin typeface="Times New Roman"/>
                    <a:cs typeface="Times New Roman"/>
                  </a:rPr>
                  <a:t>th</a:t>
                </a:r>
                <a:r>
                  <a:rPr lang="en-US" spc="-5" dirty="0">
                    <a:solidFill>
                      <a:schemeClr val="tx1"/>
                    </a:solidFill>
                    <a:latin typeface="Times New Roman"/>
                    <a:cs typeface="Times New Roman"/>
                  </a:rPr>
                  <a:t>e </a:t>
                </a:r>
                <a:r>
                  <a:rPr lang="en-US" spc="-10" dirty="0">
                    <a:solidFill>
                      <a:schemeClr val="tx1"/>
                    </a:solidFill>
                    <a:latin typeface="Times New Roman"/>
                    <a:cs typeface="Times New Roman"/>
                  </a:rPr>
                  <a:t>curve.</a:t>
                </a:r>
                <a:endParaRPr lang="en-US" dirty="0">
                  <a:solidFill>
                    <a:schemeClr val="tx1"/>
                  </a:solidFill>
                  <a:latin typeface="Times New Roman"/>
                  <a:cs typeface="Times New Roman"/>
                </a:endParaRPr>
              </a:p>
              <a:p>
                <a:pPr>
                  <a:lnSpc>
                    <a:spcPct val="100000"/>
                  </a:lnSpc>
                </a:pPr>
                <a:endParaRPr lang="en-US" sz="2400" dirty="0">
                  <a:latin typeface="Times New Roman"/>
                  <a:cs typeface="Times New Roman"/>
                </a:endParaRPr>
              </a:p>
              <a:p>
                <a:pPr marL="36900" indent="0">
                  <a:lnSpc>
                    <a:spcPct val="100000"/>
                  </a:lnSpc>
                  <a:buNone/>
                </a:pPr>
                <a:endParaRPr lang="en-US" sz="2400" dirty="0">
                  <a:latin typeface="Times New Roman"/>
                  <a:cs typeface="Times New Roman"/>
                </a:endParaRPr>
              </a:p>
              <a:p>
                <a:pPr marL="36900" indent="0">
                  <a:lnSpc>
                    <a:spcPct val="100000"/>
                  </a:lnSpc>
                  <a:buNone/>
                </a:pPr>
                <a:endParaRPr lang="en-US" sz="2400" dirty="0">
                  <a:latin typeface="Times New Roman"/>
                  <a:cs typeface="Times New Roman"/>
                </a:endParaRPr>
              </a:p>
              <a:p>
                <a:pPr marL="36900" indent="0">
                  <a:lnSpc>
                    <a:spcPct val="100000"/>
                  </a:lnSpc>
                  <a:buNone/>
                </a:pPr>
                <a:endParaRPr lang="en-US" dirty="0">
                  <a:latin typeface="Times New Roman"/>
                  <a:cs typeface="Times New Roman"/>
                </a:endParaRPr>
              </a:p>
            </p:txBody>
          </p:sp>
        </mc:Choice>
        <mc:Fallback xmlns="">
          <p:sp>
            <p:nvSpPr>
              <p:cNvPr id="3" name="Content Placeholder 2">
                <a:extLst>
                  <a:ext uri="{FF2B5EF4-FFF2-40B4-BE49-F238E27FC236}">
                    <a16:creationId xmlns:a16="http://schemas.microsoft.com/office/drawing/2014/main"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10846559" cy="4756245"/>
              </a:xfrm>
              <a:blipFill>
                <a:blip r:embed="rId2"/>
                <a:stretch>
                  <a:fillRect l="-674" t="-897" r="-618"/>
                </a:stretch>
              </a:blipFill>
            </p:spPr>
            <p:txBody>
              <a:bodyPr/>
              <a:lstStyle/>
              <a:p>
                <a:r>
                  <a:rPr lang="en-US">
                    <a:noFill/>
                  </a:rPr>
                  <a:t> </a:t>
                </a:r>
              </a:p>
            </p:txBody>
          </p:sp>
        </mc:Fallback>
      </mc:AlternateContent>
    </p:spTree>
    <p:extLst>
      <p:ext uri="{BB962C8B-B14F-4D97-AF65-F5344CB8AC3E}">
        <p14:creationId xmlns:p14="http://schemas.microsoft.com/office/powerpoint/2010/main" val="31523854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7.1 Integration by </a:t>
            </a:r>
            <a:r>
              <a:rPr lang="en-US" sz="3100" dirty="0"/>
              <a:t>Parts (</a:t>
            </a:r>
            <a:r>
              <a:rPr lang="en-US" sz="3100" dirty="0" smtClean="0"/>
              <a:t>12 </a:t>
            </a:r>
            <a:r>
              <a:rPr lang="en-US" sz="3100" dirty="0"/>
              <a:t>of 13)</a:t>
            </a:r>
            <a:r>
              <a:rPr lang="en-US" sz="3100" dirty="0"/>
              <a:t/>
            </a:r>
            <a:br>
              <a:rPr lang="en-US" sz="3100" dirty="0"/>
            </a:br>
            <a:r>
              <a:rPr lang="en-US" sz="2800" dirty="0"/>
              <a:t/>
            </a:r>
            <a:br>
              <a:rPr lang="en-US" sz="2800" dirty="0"/>
            </a:br>
            <a:endParaRPr lang="en-US"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799" y="1371600"/>
                <a:ext cx="9955697" cy="4370567"/>
              </a:xfrm>
            </p:spPr>
            <p:txBody>
              <a:bodyPr>
                <a:noAutofit/>
              </a:bodyPr>
              <a:lstStyle/>
              <a:p>
                <a:pPr marL="36900" indent="0">
                  <a:lnSpc>
                    <a:spcPct val="100000"/>
                  </a:lnSpc>
                  <a:buNone/>
                </a:pPr>
                <a14:m>
                  <m:oMathPara xmlns:m="http://schemas.openxmlformats.org/officeDocument/2006/math">
                    <m:oMathParaPr>
                      <m:jc m:val="centerGroup"/>
                    </m:oMathParaPr>
                    <m:oMath xmlns:m="http://schemas.openxmlformats.org/officeDocument/2006/math">
                      <m:nary>
                        <m:naryPr>
                          <m:limLoc m:val="undOvr"/>
                          <m:subHide m:val="on"/>
                          <m:supHide m:val="on"/>
                          <m:ctrlPr>
                            <a:rPr lang="en-US" i="1">
                              <a:latin typeface="Cambria Math" panose="02040503050406030204" pitchFamily="18" charset="0"/>
                              <a:cs typeface="Times New Roman"/>
                            </a:rPr>
                          </m:ctrlPr>
                        </m:naryPr>
                        <m:sub/>
                        <m:sup/>
                        <m:e>
                          <m:func>
                            <m:funcPr>
                              <m:ctrlPr>
                                <a:rPr lang="en-US" i="1">
                                  <a:latin typeface="Cambria Math" panose="02040503050406030204" pitchFamily="18" charset="0"/>
                                </a:rPr>
                              </m:ctrlPr>
                            </m:funcPr>
                            <m:fName>
                              <m:sSup>
                                <m:sSupPr>
                                  <m:ctrlPr>
                                    <a:rPr lang="en-US" i="1">
                                      <a:latin typeface="Cambria Math" panose="02040503050406030204" pitchFamily="18" charset="0"/>
                                    </a:rPr>
                                  </m:ctrlPr>
                                </m:sSupPr>
                                <m:e>
                                  <m:r>
                                    <m:rPr>
                                      <m:sty m:val="p"/>
                                    </m:rPr>
                                    <a:rPr lang="en-US">
                                      <a:latin typeface="Cambria Math" panose="02040503050406030204" pitchFamily="18" charset="0"/>
                                    </a:rPr>
                                    <m:t>sin</m:t>
                                  </m:r>
                                </m:e>
                                <m:sup>
                                  <m:r>
                                    <a:rPr lang="en-US" i="1">
                                      <a:latin typeface="Cambria Math" panose="02040503050406030204" pitchFamily="18" charset="0"/>
                                    </a:rPr>
                                    <m:t>𝑛</m:t>
                                  </m:r>
                                </m:sup>
                              </m:sSup>
                            </m:fName>
                            <m:e>
                              <m:r>
                                <a:rPr lang="en-US" i="1">
                                  <a:latin typeface="Cambria Math" panose="02040503050406030204" pitchFamily="18" charset="0"/>
                                </a:rPr>
                                <m:t>𝑥</m:t>
                              </m:r>
                            </m:e>
                          </m:func>
                          <m:r>
                            <a:rPr lang="en-US" i="1">
                              <a:latin typeface="Cambria Math" panose="02040503050406030204" pitchFamily="18" charset="0"/>
                            </a:rPr>
                            <m:t>𝑑𝑥</m:t>
                          </m:r>
                        </m:e>
                      </m:nary>
                      <m:r>
                        <a:rPr lang="en-US" i="1">
                          <a:latin typeface="Cambria Math" panose="02040503050406030204" pitchFamily="18" charset="0"/>
                          <a:cs typeface="Times New Roman"/>
                        </a:rPr>
                        <m:t>=−</m:t>
                      </m:r>
                      <m:func>
                        <m:funcPr>
                          <m:ctrlPr>
                            <a:rPr lang="en-US" i="1">
                              <a:latin typeface="Cambria Math" panose="02040503050406030204" pitchFamily="18" charset="0"/>
                            </a:rPr>
                          </m:ctrlPr>
                        </m:funcPr>
                        <m:fName>
                          <m:sSup>
                            <m:sSupPr>
                              <m:ctrlPr>
                                <a:rPr lang="en-US" i="1">
                                  <a:latin typeface="Cambria Math" panose="02040503050406030204" pitchFamily="18" charset="0"/>
                                </a:rPr>
                              </m:ctrlPr>
                            </m:sSupPr>
                            <m:e>
                              <m:r>
                                <m:rPr>
                                  <m:sty m:val="p"/>
                                </m:rPr>
                                <a:rPr lang="en-US">
                                  <a:latin typeface="Cambria Math" panose="02040503050406030204" pitchFamily="18" charset="0"/>
                                </a:rPr>
                                <m:t>sin</m:t>
                              </m:r>
                            </m:e>
                            <m:sup>
                              <m:r>
                                <a:rPr lang="en-US" i="1">
                                  <a:latin typeface="Cambria Math" panose="02040503050406030204" pitchFamily="18" charset="0"/>
                                </a:rPr>
                                <m:t>𝑛</m:t>
                              </m:r>
                              <m:r>
                                <a:rPr lang="en-US" i="1">
                                  <a:latin typeface="Cambria Math" panose="02040503050406030204" pitchFamily="18" charset="0"/>
                                </a:rPr>
                                <m:t>−1</m:t>
                              </m:r>
                            </m:sup>
                          </m:sSup>
                        </m:fName>
                        <m:e>
                          <m:r>
                            <a:rPr lang="en-US" i="1">
                              <a:latin typeface="Cambria Math" panose="02040503050406030204" pitchFamily="18" charset="0"/>
                            </a:rPr>
                            <m:t>𝑥</m:t>
                          </m:r>
                        </m:e>
                      </m:func>
                      <m:func>
                        <m:funcPr>
                          <m:ctrlPr>
                            <a:rPr lang="en-US" i="1">
                              <a:latin typeface="Cambria Math" panose="02040503050406030204" pitchFamily="18" charset="0"/>
                            </a:rPr>
                          </m:ctrlPr>
                        </m:funcPr>
                        <m:fName>
                          <m:r>
                            <m:rPr>
                              <m:sty m:val="p"/>
                            </m:rPr>
                            <a:rPr lang="en-US">
                              <a:latin typeface="Cambria Math" panose="02040503050406030204" pitchFamily="18" charset="0"/>
                            </a:rPr>
                            <m:t>cos</m:t>
                          </m:r>
                        </m:fName>
                        <m:e>
                          <m:r>
                            <a:rPr lang="en-US" i="1">
                              <a:latin typeface="Cambria Math" panose="02040503050406030204" pitchFamily="18" charset="0"/>
                            </a:rPr>
                            <m:t>𝑥</m:t>
                          </m:r>
                        </m:e>
                      </m:func>
                      <m:r>
                        <a:rPr lang="en-US" i="1">
                          <a:latin typeface="Cambria Math" panose="02040503050406030204" pitchFamily="18" charset="0"/>
                        </a:rPr>
                        <m:t>+(</m:t>
                      </m:r>
                      <m:r>
                        <a:rPr lang="en-US" i="1">
                          <a:latin typeface="Cambria Math" panose="02040503050406030204" pitchFamily="18" charset="0"/>
                        </a:rPr>
                        <m:t>𝑛</m:t>
                      </m:r>
                      <m:r>
                        <a:rPr lang="en-US" i="1">
                          <a:latin typeface="Cambria Math" panose="02040503050406030204" pitchFamily="18" charset="0"/>
                        </a:rPr>
                        <m:t>−1)</m:t>
                      </m:r>
                      <m:nary>
                        <m:naryPr>
                          <m:limLoc m:val="undOvr"/>
                          <m:subHide m:val="on"/>
                          <m:supHide m:val="on"/>
                          <m:ctrlPr>
                            <a:rPr lang="en-US" i="1">
                              <a:latin typeface="Cambria Math" panose="02040503050406030204" pitchFamily="18" charset="0"/>
                            </a:rPr>
                          </m:ctrlPr>
                        </m:naryPr>
                        <m:sub/>
                        <m:sup/>
                        <m:e>
                          <m:r>
                            <a:rPr lang="en-US" i="1">
                              <a:latin typeface="Cambria Math" panose="02040503050406030204" pitchFamily="18" charset="0"/>
                            </a:rPr>
                            <m:t>(</m:t>
                          </m:r>
                          <m:func>
                            <m:funcPr>
                              <m:ctrlPr>
                                <a:rPr lang="en-US" i="1">
                                  <a:latin typeface="Cambria Math" panose="02040503050406030204" pitchFamily="18" charset="0"/>
                                </a:rPr>
                              </m:ctrlPr>
                            </m:funcPr>
                            <m:fName>
                              <m:sSup>
                                <m:sSupPr>
                                  <m:ctrlPr>
                                    <a:rPr lang="en-US" i="1">
                                      <a:latin typeface="Cambria Math" panose="02040503050406030204" pitchFamily="18" charset="0"/>
                                    </a:rPr>
                                  </m:ctrlPr>
                                </m:sSupPr>
                                <m:e>
                                  <m:r>
                                    <m:rPr>
                                      <m:sty m:val="p"/>
                                    </m:rPr>
                                    <a:rPr lang="en-US">
                                      <a:latin typeface="Cambria Math" panose="02040503050406030204" pitchFamily="18" charset="0"/>
                                    </a:rPr>
                                    <m:t>sin</m:t>
                                  </m:r>
                                </m:e>
                                <m:sup>
                                  <m:r>
                                    <a:rPr lang="en-US" i="1">
                                      <a:latin typeface="Cambria Math" panose="02040503050406030204" pitchFamily="18" charset="0"/>
                                    </a:rPr>
                                    <m:t>𝑛</m:t>
                                  </m:r>
                                  <m:r>
                                    <a:rPr lang="en-US" i="1">
                                      <a:latin typeface="Cambria Math" panose="02040503050406030204" pitchFamily="18" charset="0"/>
                                    </a:rPr>
                                    <m:t>−2</m:t>
                                  </m:r>
                                </m:sup>
                              </m:sSup>
                            </m:fName>
                            <m:e>
                              <m:r>
                                <a:rPr lang="en-US" i="1">
                                  <a:latin typeface="Cambria Math" panose="02040503050406030204" pitchFamily="18" charset="0"/>
                                </a:rPr>
                                <m:t>𝑥</m:t>
                              </m:r>
                            </m:e>
                          </m:func>
                          <m:r>
                            <a:rPr lang="en-US" i="1">
                              <a:latin typeface="Cambria Math" panose="02040503050406030204" pitchFamily="18" charset="0"/>
                            </a:rPr>
                            <m:t>−</m:t>
                          </m:r>
                          <m:func>
                            <m:funcPr>
                              <m:ctrlPr>
                                <a:rPr lang="en-US" i="1">
                                  <a:latin typeface="Cambria Math" panose="02040503050406030204" pitchFamily="18" charset="0"/>
                                </a:rPr>
                              </m:ctrlPr>
                            </m:funcPr>
                            <m:fName>
                              <m:sSup>
                                <m:sSupPr>
                                  <m:ctrlPr>
                                    <a:rPr lang="en-US" i="1">
                                      <a:latin typeface="Cambria Math" panose="02040503050406030204" pitchFamily="18" charset="0"/>
                                    </a:rPr>
                                  </m:ctrlPr>
                                </m:sSupPr>
                                <m:e>
                                  <m:r>
                                    <m:rPr>
                                      <m:sty m:val="p"/>
                                    </m:rPr>
                                    <a:rPr lang="en-US">
                                      <a:latin typeface="Cambria Math" panose="02040503050406030204" pitchFamily="18" charset="0"/>
                                    </a:rPr>
                                    <m:t>sin</m:t>
                                  </m:r>
                                </m:e>
                                <m:sup>
                                  <m:r>
                                    <a:rPr lang="en-US" i="1">
                                      <a:latin typeface="Cambria Math" panose="02040503050406030204" pitchFamily="18" charset="0"/>
                                    </a:rPr>
                                    <m:t>𝑛</m:t>
                                  </m:r>
                                </m:sup>
                              </m:sSup>
                            </m:fName>
                            <m:e>
                              <m:r>
                                <a:rPr lang="en-US" i="1">
                                  <a:latin typeface="Cambria Math" panose="02040503050406030204" pitchFamily="18" charset="0"/>
                                </a:rPr>
                                <m:t>𝑥</m:t>
                              </m:r>
                            </m:e>
                          </m:func>
                          <m:r>
                            <a:rPr lang="en-US" i="1">
                              <a:latin typeface="Cambria Math" panose="02040503050406030204" pitchFamily="18" charset="0"/>
                            </a:rPr>
                            <m:t>)</m:t>
                          </m:r>
                          <m:r>
                            <a:rPr lang="en-US" i="1">
                              <a:latin typeface="Cambria Math" panose="02040503050406030204" pitchFamily="18" charset="0"/>
                            </a:rPr>
                            <m:t>𝑑𝑥</m:t>
                          </m:r>
                        </m:e>
                      </m:nary>
                    </m:oMath>
                  </m:oMathPara>
                </a14:m>
                <a:endParaRPr lang="en-US" i="1" dirty="0">
                  <a:latin typeface="Cambria Math" panose="02040503050406030204" pitchFamily="18" charset="0"/>
                  <a:cs typeface="Times New Roman"/>
                </a:endParaRPr>
              </a:p>
              <a:p>
                <a:pPr marL="36900" indent="0" algn="ctr">
                  <a:lnSpc>
                    <a:spcPct val="100000"/>
                  </a:lnSpc>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cs typeface="Times New Roman"/>
                        </a:rPr>
                        <m:t>=−</m:t>
                      </m:r>
                      <m:func>
                        <m:funcPr>
                          <m:ctrlPr>
                            <a:rPr lang="en-US" i="1">
                              <a:latin typeface="Cambria Math" panose="02040503050406030204" pitchFamily="18" charset="0"/>
                            </a:rPr>
                          </m:ctrlPr>
                        </m:funcPr>
                        <m:fName>
                          <m:sSup>
                            <m:sSupPr>
                              <m:ctrlPr>
                                <a:rPr lang="en-US" i="1">
                                  <a:latin typeface="Cambria Math" panose="02040503050406030204" pitchFamily="18" charset="0"/>
                                </a:rPr>
                              </m:ctrlPr>
                            </m:sSupPr>
                            <m:e>
                              <m:r>
                                <m:rPr>
                                  <m:sty m:val="p"/>
                                </m:rPr>
                                <a:rPr lang="en-US">
                                  <a:latin typeface="Cambria Math" panose="02040503050406030204" pitchFamily="18" charset="0"/>
                                </a:rPr>
                                <m:t>sin</m:t>
                              </m:r>
                            </m:e>
                            <m:sup>
                              <m:r>
                                <a:rPr lang="en-US" i="1">
                                  <a:latin typeface="Cambria Math" panose="02040503050406030204" pitchFamily="18" charset="0"/>
                                </a:rPr>
                                <m:t>𝑛</m:t>
                              </m:r>
                              <m:r>
                                <a:rPr lang="en-US" i="1">
                                  <a:latin typeface="Cambria Math" panose="02040503050406030204" pitchFamily="18" charset="0"/>
                                </a:rPr>
                                <m:t>−1</m:t>
                              </m:r>
                            </m:sup>
                          </m:sSup>
                        </m:fName>
                        <m:e>
                          <m:r>
                            <a:rPr lang="en-US" i="1">
                              <a:latin typeface="Cambria Math" panose="02040503050406030204" pitchFamily="18" charset="0"/>
                            </a:rPr>
                            <m:t>𝑥</m:t>
                          </m:r>
                        </m:e>
                      </m:func>
                      <m:func>
                        <m:funcPr>
                          <m:ctrlPr>
                            <a:rPr lang="en-US" i="1">
                              <a:latin typeface="Cambria Math" panose="02040503050406030204" pitchFamily="18" charset="0"/>
                            </a:rPr>
                          </m:ctrlPr>
                        </m:funcPr>
                        <m:fName>
                          <m:r>
                            <m:rPr>
                              <m:sty m:val="p"/>
                            </m:rPr>
                            <a:rPr lang="en-US">
                              <a:latin typeface="Cambria Math" panose="02040503050406030204" pitchFamily="18" charset="0"/>
                            </a:rPr>
                            <m:t>cos</m:t>
                          </m:r>
                        </m:fName>
                        <m:e>
                          <m:r>
                            <a:rPr lang="en-US" i="1">
                              <a:latin typeface="Cambria Math" panose="02040503050406030204" pitchFamily="18" charset="0"/>
                            </a:rPr>
                            <m:t>𝑥</m:t>
                          </m:r>
                        </m:e>
                      </m:func>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𝑛</m:t>
                          </m:r>
                          <m:r>
                            <a:rPr lang="en-US" i="1">
                              <a:latin typeface="Cambria Math" panose="02040503050406030204" pitchFamily="18" charset="0"/>
                            </a:rPr>
                            <m:t>−1</m:t>
                          </m:r>
                        </m:e>
                      </m:d>
                      <m:nary>
                        <m:naryPr>
                          <m:limLoc m:val="undOvr"/>
                          <m:subHide m:val="on"/>
                          <m:supHide m:val="on"/>
                          <m:ctrlPr>
                            <a:rPr lang="en-US" i="1">
                              <a:latin typeface="Cambria Math" panose="02040503050406030204" pitchFamily="18" charset="0"/>
                            </a:rPr>
                          </m:ctrlPr>
                        </m:naryPr>
                        <m:sub/>
                        <m:sup/>
                        <m:e>
                          <m:func>
                            <m:funcPr>
                              <m:ctrlPr>
                                <a:rPr lang="en-US" i="1">
                                  <a:latin typeface="Cambria Math" panose="02040503050406030204" pitchFamily="18" charset="0"/>
                                </a:rPr>
                              </m:ctrlPr>
                            </m:funcPr>
                            <m:fName>
                              <m:sSup>
                                <m:sSupPr>
                                  <m:ctrlPr>
                                    <a:rPr lang="en-US" i="1">
                                      <a:latin typeface="Cambria Math" panose="02040503050406030204" pitchFamily="18" charset="0"/>
                                    </a:rPr>
                                  </m:ctrlPr>
                                </m:sSupPr>
                                <m:e>
                                  <m:r>
                                    <m:rPr>
                                      <m:sty m:val="p"/>
                                    </m:rPr>
                                    <a:rPr lang="en-US">
                                      <a:latin typeface="Cambria Math" panose="02040503050406030204" pitchFamily="18" charset="0"/>
                                    </a:rPr>
                                    <m:t>sin</m:t>
                                  </m:r>
                                </m:e>
                                <m:sup>
                                  <m:r>
                                    <a:rPr lang="en-US" i="1">
                                      <a:latin typeface="Cambria Math" panose="02040503050406030204" pitchFamily="18" charset="0"/>
                                    </a:rPr>
                                    <m:t>𝑛</m:t>
                                  </m:r>
                                  <m:r>
                                    <a:rPr lang="en-US" i="1">
                                      <a:latin typeface="Cambria Math" panose="02040503050406030204" pitchFamily="18" charset="0"/>
                                    </a:rPr>
                                    <m:t>−2</m:t>
                                  </m:r>
                                </m:sup>
                              </m:sSup>
                            </m:fName>
                            <m:e>
                              <m:r>
                                <a:rPr lang="en-US" i="1">
                                  <a:latin typeface="Cambria Math" panose="02040503050406030204" pitchFamily="18" charset="0"/>
                                </a:rPr>
                                <m:t>𝑥</m:t>
                              </m:r>
                            </m:e>
                          </m:func>
                          <m:r>
                            <a:rPr lang="en-US" i="1">
                              <a:latin typeface="Cambria Math" panose="02040503050406030204" pitchFamily="18" charset="0"/>
                            </a:rPr>
                            <m:t>𝑑𝑥</m:t>
                          </m:r>
                        </m:e>
                      </m:nary>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r>
                            <a:rPr lang="en-US" b="0" i="1" smtClean="0">
                              <a:latin typeface="Cambria Math" panose="02040503050406030204" pitchFamily="18" charset="0"/>
                            </a:rPr>
                            <m:t>−1</m:t>
                          </m:r>
                        </m:e>
                      </m:d>
                      <m:nary>
                        <m:naryPr>
                          <m:limLoc m:val="undOvr"/>
                          <m:subHide m:val="on"/>
                          <m:supHide m:val="on"/>
                          <m:ctrlPr>
                            <a:rPr lang="en-US" b="0" i="1" smtClean="0">
                              <a:latin typeface="Cambria Math" panose="02040503050406030204" pitchFamily="18" charset="0"/>
                            </a:rPr>
                          </m:ctrlPr>
                        </m:naryPr>
                        <m:sub/>
                        <m:sup/>
                        <m:e>
                          <m:func>
                            <m:funcPr>
                              <m:ctrlPr>
                                <a:rPr lang="en-US" i="1">
                                  <a:latin typeface="Cambria Math" panose="02040503050406030204" pitchFamily="18" charset="0"/>
                                </a:rPr>
                              </m:ctrlPr>
                            </m:funcPr>
                            <m:fName>
                              <m:sSup>
                                <m:sSupPr>
                                  <m:ctrlPr>
                                    <a:rPr lang="en-US" i="1">
                                      <a:latin typeface="Cambria Math" panose="02040503050406030204" pitchFamily="18" charset="0"/>
                                    </a:rPr>
                                  </m:ctrlPr>
                                </m:sSupPr>
                                <m:e>
                                  <m:r>
                                    <m:rPr>
                                      <m:sty m:val="p"/>
                                    </m:rPr>
                                    <a:rPr lang="en-US">
                                      <a:latin typeface="Cambria Math" panose="02040503050406030204" pitchFamily="18" charset="0"/>
                                    </a:rPr>
                                    <m:t>sin</m:t>
                                  </m:r>
                                </m:e>
                                <m:sup>
                                  <m:r>
                                    <a:rPr lang="en-US" i="1">
                                      <a:latin typeface="Cambria Math" panose="02040503050406030204" pitchFamily="18" charset="0"/>
                                    </a:rPr>
                                    <m:t>𝑛</m:t>
                                  </m:r>
                                </m:sup>
                              </m:sSup>
                            </m:fName>
                            <m:e>
                              <m:r>
                                <a:rPr lang="en-US" i="1">
                                  <a:latin typeface="Cambria Math" panose="02040503050406030204" pitchFamily="18" charset="0"/>
                                </a:rPr>
                                <m:t>𝑥</m:t>
                              </m:r>
                            </m:e>
                          </m:func>
                          <m:r>
                            <a:rPr lang="en-US" b="0" i="1" smtClean="0">
                              <a:latin typeface="Cambria Math" panose="02040503050406030204" pitchFamily="18" charset="0"/>
                            </a:rPr>
                            <m:t>𝑑𝑥</m:t>
                          </m:r>
                        </m:e>
                      </m:nary>
                    </m:oMath>
                  </m:oMathPara>
                </a14:m>
                <a:endParaRPr lang="en-US" dirty="0">
                  <a:latin typeface="Times New Roman"/>
                  <a:cs typeface="Times New Roman"/>
                </a:endParaRPr>
              </a:p>
              <a:p>
                <a:pPr marL="36900" indent="0">
                  <a:lnSpc>
                    <a:spcPct val="100000"/>
                  </a:lnSpc>
                  <a:buNone/>
                </a:pPr>
                <a:r>
                  <a:rPr lang="en-US" spc="-10" dirty="0">
                    <a:solidFill>
                      <a:schemeClr val="tx1"/>
                    </a:solidFill>
                  </a:rPr>
                  <a:t>Addin</a:t>
                </a:r>
                <a:r>
                  <a:rPr lang="en-US" spc="-5" dirty="0">
                    <a:solidFill>
                      <a:schemeClr val="tx1"/>
                    </a:solidFill>
                  </a:rPr>
                  <a:t>g</a:t>
                </a:r>
                <a:r>
                  <a:rPr lang="en-US" dirty="0">
                    <a:solidFill>
                      <a:schemeClr val="tx1"/>
                    </a:solidFill>
                  </a:rPr>
                  <a:t> </a:t>
                </a:r>
                <a14:m>
                  <m:oMath xmlns:m="http://schemas.openxmlformats.org/officeDocument/2006/math">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𝑛</m:t>
                        </m:r>
                        <m:r>
                          <a:rPr lang="en-US" i="1">
                            <a:solidFill>
                              <a:schemeClr val="tx1"/>
                            </a:solidFill>
                            <a:latin typeface="Cambria Math" panose="02040503050406030204" pitchFamily="18" charset="0"/>
                          </a:rPr>
                          <m:t>−1</m:t>
                        </m:r>
                      </m:e>
                    </m:d>
                    <m:nary>
                      <m:naryPr>
                        <m:limLoc m:val="undOvr"/>
                        <m:subHide m:val="on"/>
                        <m:supHide m:val="on"/>
                        <m:ctrlPr>
                          <a:rPr lang="en-US" i="1">
                            <a:solidFill>
                              <a:schemeClr val="tx1"/>
                            </a:solidFill>
                            <a:latin typeface="Cambria Math" panose="02040503050406030204" pitchFamily="18" charset="0"/>
                          </a:rPr>
                        </m:ctrlPr>
                      </m:naryPr>
                      <m:sub/>
                      <m:sup/>
                      <m:e>
                        <m:func>
                          <m:funcPr>
                            <m:ctrlPr>
                              <a:rPr lang="en-US" i="1">
                                <a:solidFill>
                                  <a:schemeClr val="tx1"/>
                                </a:solidFill>
                                <a:latin typeface="Cambria Math" panose="02040503050406030204" pitchFamily="18" charset="0"/>
                              </a:rPr>
                            </m:ctrlPr>
                          </m:funcPr>
                          <m:fName>
                            <m:sSup>
                              <m:sSupPr>
                                <m:ctrlPr>
                                  <a:rPr lang="en-US" i="1">
                                    <a:solidFill>
                                      <a:schemeClr val="tx1"/>
                                    </a:solidFill>
                                    <a:latin typeface="Cambria Math" panose="02040503050406030204" pitchFamily="18" charset="0"/>
                                  </a:rPr>
                                </m:ctrlPr>
                              </m:sSupPr>
                              <m:e>
                                <m:r>
                                  <m:rPr>
                                    <m:sty m:val="p"/>
                                  </m:rPr>
                                  <a:rPr lang="en-US">
                                    <a:solidFill>
                                      <a:schemeClr val="tx1"/>
                                    </a:solidFill>
                                    <a:latin typeface="Cambria Math" panose="02040503050406030204" pitchFamily="18" charset="0"/>
                                  </a:rPr>
                                  <m:t>sin</m:t>
                                </m:r>
                              </m:e>
                              <m:sup>
                                <m:r>
                                  <a:rPr lang="en-US" i="1">
                                    <a:solidFill>
                                      <a:schemeClr val="tx1"/>
                                    </a:solidFill>
                                    <a:latin typeface="Cambria Math" panose="02040503050406030204" pitchFamily="18" charset="0"/>
                                  </a:rPr>
                                  <m:t>𝑛</m:t>
                                </m:r>
                              </m:sup>
                            </m:sSup>
                          </m:fName>
                          <m:e>
                            <m:r>
                              <a:rPr lang="en-US" i="1">
                                <a:solidFill>
                                  <a:schemeClr val="tx1"/>
                                </a:solidFill>
                                <a:latin typeface="Cambria Math" panose="02040503050406030204" pitchFamily="18" charset="0"/>
                              </a:rPr>
                              <m:t>𝑥</m:t>
                            </m:r>
                          </m:e>
                        </m:func>
                        <m:r>
                          <a:rPr lang="en-US" i="1">
                            <a:solidFill>
                              <a:schemeClr val="tx1"/>
                            </a:solidFill>
                            <a:latin typeface="Cambria Math" panose="02040503050406030204" pitchFamily="18" charset="0"/>
                          </a:rPr>
                          <m:t>𝑑𝑥</m:t>
                        </m:r>
                      </m:e>
                    </m:nary>
                  </m:oMath>
                </a14:m>
                <a:r>
                  <a:rPr lang="en-US" i="1" dirty="0">
                    <a:solidFill>
                      <a:schemeClr val="tx1"/>
                    </a:solidFill>
                  </a:rPr>
                  <a:t> </a:t>
                </a:r>
                <a:r>
                  <a:rPr lang="en-US" spc="-10" dirty="0">
                    <a:solidFill>
                      <a:schemeClr val="tx1"/>
                    </a:solidFill>
                  </a:rPr>
                  <a:t>t</a:t>
                </a:r>
                <a:r>
                  <a:rPr lang="en-US" spc="-5" dirty="0">
                    <a:solidFill>
                      <a:schemeClr val="tx1"/>
                    </a:solidFill>
                  </a:rPr>
                  <a:t>o</a:t>
                </a:r>
                <a:r>
                  <a:rPr lang="en-US" dirty="0">
                    <a:solidFill>
                      <a:schemeClr val="tx1"/>
                    </a:solidFill>
                  </a:rPr>
                  <a:t> </a:t>
                </a:r>
                <a:r>
                  <a:rPr lang="en-US" spc="-10" dirty="0">
                    <a:solidFill>
                      <a:schemeClr val="tx1"/>
                    </a:solidFill>
                  </a:rPr>
                  <a:t>bot</a:t>
                </a:r>
                <a:r>
                  <a:rPr lang="en-US" spc="-5" dirty="0">
                    <a:solidFill>
                      <a:schemeClr val="tx1"/>
                    </a:solidFill>
                  </a:rPr>
                  <a:t>h</a:t>
                </a:r>
                <a:r>
                  <a:rPr lang="en-US" dirty="0">
                    <a:solidFill>
                      <a:schemeClr val="tx1"/>
                    </a:solidFill>
                  </a:rPr>
                  <a:t> </a:t>
                </a:r>
                <a:r>
                  <a:rPr lang="en-US" spc="-5" dirty="0">
                    <a:solidFill>
                      <a:schemeClr val="tx1"/>
                    </a:solidFill>
                  </a:rPr>
                  <a:t>s</a:t>
                </a:r>
                <a:r>
                  <a:rPr lang="en-US" spc="-10" dirty="0">
                    <a:solidFill>
                      <a:schemeClr val="tx1"/>
                    </a:solidFill>
                  </a:rPr>
                  <a:t>ides</a:t>
                </a:r>
                <a:r>
                  <a:rPr lang="en-US" spc="-5" dirty="0">
                    <a:solidFill>
                      <a:schemeClr val="tx1"/>
                    </a:solidFill>
                  </a:rPr>
                  <a:t>,</a:t>
                </a:r>
                <a:r>
                  <a:rPr lang="en-US" dirty="0">
                    <a:solidFill>
                      <a:schemeClr val="tx1"/>
                    </a:solidFill>
                  </a:rPr>
                  <a:t> </a:t>
                </a:r>
                <a:r>
                  <a:rPr lang="en-US" spc="-10" dirty="0">
                    <a:solidFill>
                      <a:schemeClr val="tx1"/>
                    </a:solidFill>
                  </a:rPr>
                  <a:t>an</a:t>
                </a:r>
                <a:r>
                  <a:rPr lang="en-US" spc="-5" dirty="0">
                    <a:solidFill>
                      <a:schemeClr val="tx1"/>
                    </a:solidFill>
                  </a:rPr>
                  <a:t>d</a:t>
                </a:r>
                <a:r>
                  <a:rPr lang="en-US" dirty="0">
                    <a:solidFill>
                      <a:schemeClr val="tx1"/>
                    </a:solidFill>
                  </a:rPr>
                  <a:t> </a:t>
                </a:r>
                <a:r>
                  <a:rPr lang="en-US" spc="-10" dirty="0">
                    <a:solidFill>
                      <a:schemeClr val="tx1"/>
                    </a:solidFill>
                  </a:rPr>
                  <a:t>the</a:t>
                </a:r>
                <a:r>
                  <a:rPr lang="en-US" spc="-5" dirty="0">
                    <a:solidFill>
                      <a:schemeClr val="tx1"/>
                    </a:solidFill>
                  </a:rPr>
                  <a:t>n</a:t>
                </a:r>
                <a:r>
                  <a:rPr lang="en-US" dirty="0">
                    <a:solidFill>
                      <a:schemeClr val="tx1"/>
                    </a:solidFill>
                  </a:rPr>
                  <a:t> </a:t>
                </a:r>
                <a:r>
                  <a:rPr lang="en-US" spc="-10" dirty="0">
                    <a:solidFill>
                      <a:schemeClr val="tx1"/>
                    </a:solidFill>
                  </a:rPr>
                  <a:t>dividin</a:t>
                </a:r>
                <a:r>
                  <a:rPr lang="en-US" spc="-5" dirty="0">
                    <a:solidFill>
                      <a:schemeClr val="tx1"/>
                    </a:solidFill>
                  </a:rPr>
                  <a:t>g</a:t>
                </a:r>
                <a:r>
                  <a:rPr lang="en-US" dirty="0">
                    <a:solidFill>
                      <a:schemeClr val="tx1"/>
                    </a:solidFill>
                  </a:rPr>
                  <a:t> </a:t>
                </a:r>
                <a:r>
                  <a:rPr lang="en-US" spc="-10" dirty="0">
                    <a:solidFill>
                      <a:schemeClr val="tx1"/>
                    </a:solidFill>
                  </a:rPr>
                  <a:t>b</a:t>
                </a:r>
                <a:r>
                  <a:rPr lang="en-US" spc="-5" dirty="0">
                    <a:solidFill>
                      <a:schemeClr val="tx1"/>
                    </a:solidFill>
                  </a:rPr>
                  <a:t>y</a:t>
                </a:r>
                <a:r>
                  <a:rPr lang="en-US" dirty="0">
                    <a:solidFill>
                      <a:schemeClr val="tx1"/>
                    </a:solidFill>
                  </a:rPr>
                  <a:t> </a:t>
                </a:r>
                <a:r>
                  <a:rPr lang="en-US" i="1" spc="30" dirty="0">
                    <a:solidFill>
                      <a:schemeClr val="tx1"/>
                    </a:solidFill>
                  </a:rPr>
                  <a:t>n</a:t>
                </a:r>
                <a:r>
                  <a:rPr lang="en-US" spc="-5" dirty="0">
                    <a:solidFill>
                      <a:schemeClr val="tx1"/>
                    </a:solidFill>
                  </a:rPr>
                  <a:t>,</a:t>
                </a:r>
                <a:r>
                  <a:rPr lang="en-US" dirty="0">
                    <a:solidFill>
                      <a:schemeClr val="tx1"/>
                    </a:solidFill>
                  </a:rPr>
                  <a:t> </a:t>
                </a:r>
                <a:r>
                  <a:rPr lang="en-US" spc="-5" dirty="0">
                    <a:solidFill>
                      <a:schemeClr val="tx1"/>
                    </a:solidFill>
                  </a:rPr>
                  <a:t>results</a:t>
                </a:r>
                <a:r>
                  <a:rPr lang="en-US" dirty="0">
                    <a:solidFill>
                      <a:schemeClr val="tx1"/>
                    </a:solidFill>
                  </a:rPr>
                  <a:t> </a:t>
                </a:r>
                <a:r>
                  <a:rPr lang="en-US" spc="-5" dirty="0">
                    <a:solidFill>
                      <a:schemeClr val="tx1"/>
                    </a:solidFill>
                  </a:rPr>
                  <a:t>in</a:t>
                </a:r>
                <a:r>
                  <a:rPr lang="en-US" dirty="0">
                    <a:solidFill>
                      <a:schemeClr val="tx1"/>
                    </a:solidFill>
                  </a:rPr>
                  <a:t> </a:t>
                </a:r>
                <a:r>
                  <a:rPr lang="en-US" spc="-5" dirty="0">
                    <a:solidFill>
                      <a:schemeClr val="tx1"/>
                    </a:solidFill>
                  </a:rPr>
                  <a:t>the desired reduction</a:t>
                </a:r>
                <a:r>
                  <a:rPr lang="en-US" dirty="0">
                    <a:solidFill>
                      <a:schemeClr val="tx1"/>
                    </a:solidFill>
                  </a:rPr>
                  <a:t> </a:t>
                </a:r>
                <a:r>
                  <a:rPr lang="en-US" spc="-5" dirty="0">
                    <a:solidFill>
                      <a:schemeClr val="tx1"/>
                    </a:solidFill>
                  </a:rPr>
                  <a:t>formula:</a:t>
                </a:r>
              </a:p>
              <a:p>
                <a:pPr marL="36900" indent="0">
                  <a:lnSpc>
                    <a:spcPct val="100000"/>
                  </a:lnSpc>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cs typeface="Times New Roman"/>
                        </a:rPr>
                        <m:t>𝑛</m:t>
                      </m:r>
                      <m:nary>
                        <m:naryPr>
                          <m:limLoc m:val="undOvr"/>
                          <m:subHide m:val="on"/>
                          <m:supHide m:val="on"/>
                          <m:ctrlPr>
                            <a:rPr lang="en-US" i="1">
                              <a:latin typeface="Cambria Math" panose="02040503050406030204" pitchFamily="18" charset="0"/>
                              <a:cs typeface="Times New Roman"/>
                            </a:rPr>
                          </m:ctrlPr>
                        </m:naryPr>
                        <m:sub/>
                        <m:sup/>
                        <m:e>
                          <m:func>
                            <m:funcPr>
                              <m:ctrlPr>
                                <a:rPr lang="en-US" i="1">
                                  <a:latin typeface="Cambria Math" panose="02040503050406030204" pitchFamily="18" charset="0"/>
                                </a:rPr>
                              </m:ctrlPr>
                            </m:funcPr>
                            <m:fName>
                              <m:sSup>
                                <m:sSupPr>
                                  <m:ctrlPr>
                                    <a:rPr lang="en-US" i="1">
                                      <a:latin typeface="Cambria Math" panose="02040503050406030204" pitchFamily="18" charset="0"/>
                                    </a:rPr>
                                  </m:ctrlPr>
                                </m:sSupPr>
                                <m:e>
                                  <m:r>
                                    <m:rPr>
                                      <m:sty m:val="p"/>
                                    </m:rPr>
                                    <a:rPr lang="en-US">
                                      <a:latin typeface="Cambria Math" panose="02040503050406030204" pitchFamily="18" charset="0"/>
                                    </a:rPr>
                                    <m:t>sin</m:t>
                                  </m:r>
                                </m:e>
                                <m:sup>
                                  <m:r>
                                    <a:rPr lang="en-US" i="1">
                                      <a:latin typeface="Cambria Math" panose="02040503050406030204" pitchFamily="18" charset="0"/>
                                    </a:rPr>
                                    <m:t>𝑛</m:t>
                                  </m:r>
                                </m:sup>
                              </m:sSup>
                            </m:fName>
                            <m:e>
                              <m:r>
                                <a:rPr lang="en-US" i="1">
                                  <a:latin typeface="Cambria Math" panose="02040503050406030204" pitchFamily="18" charset="0"/>
                                </a:rPr>
                                <m:t>𝑥</m:t>
                              </m:r>
                            </m:e>
                          </m:func>
                          <m:r>
                            <a:rPr lang="en-US" i="1">
                              <a:latin typeface="Cambria Math" panose="02040503050406030204" pitchFamily="18" charset="0"/>
                            </a:rPr>
                            <m:t>𝑑𝑥</m:t>
                          </m:r>
                        </m:e>
                      </m:nary>
                      <m:r>
                        <a:rPr lang="en-US" i="1">
                          <a:latin typeface="Cambria Math" panose="02040503050406030204" pitchFamily="18" charset="0"/>
                          <a:cs typeface="Times New Roman"/>
                        </a:rPr>
                        <m:t>=−</m:t>
                      </m:r>
                      <m:func>
                        <m:funcPr>
                          <m:ctrlPr>
                            <a:rPr lang="en-US" i="1">
                              <a:latin typeface="Cambria Math" panose="02040503050406030204" pitchFamily="18" charset="0"/>
                            </a:rPr>
                          </m:ctrlPr>
                        </m:funcPr>
                        <m:fName>
                          <m:sSup>
                            <m:sSupPr>
                              <m:ctrlPr>
                                <a:rPr lang="en-US" i="1">
                                  <a:latin typeface="Cambria Math" panose="02040503050406030204" pitchFamily="18" charset="0"/>
                                </a:rPr>
                              </m:ctrlPr>
                            </m:sSupPr>
                            <m:e>
                              <m:r>
                                <m:rPr>
                                  <m:sty m:val="p"/>
                                </m:rPr>
                                <a:rPr lang="en-US">
                                  <a:latin typeface="Cambria Math" panose="02040503050406030204" pitchFamily="18" charset="0"/>
                                </a:rPr>
                                <m:t>sin</m:t>
                              </m:r>
                            </m:e>
                            <m:sup>
                              <m:r>
                                <a:rPr lang="en-US" i="1">
                                  <a:latin typeface="Cambria Math" panose="02040503050406030204" pitchFamily="18" charset="0"/>
                                </a:rPr>
                                <m:t>𝑛</m:t>
                              </m:r>
                              <m:r>
                                <a:rPr lang="en-US" i="1">
                                  <a:latin typeface="Cambria Math" panose="02040503050406030204" pitchFamily="18" charset="0"/>
                                </a:rPr>
                                <m:t>−1</m:t>
                              </m:r>
                            </m:sup>
                          </m:sSup>
                        </m:fName>
                        <m:e>
                          <m:r>
                            <a:rPr lang="en-US" i="1">
                              <a:latin typeface="Cambria Math" panose="02040503050406030204" pitchFamily="18" charset="0"/>
                            </a:rPr>
                            <m:t>𝑥</m:t>
                          </m:r>
                        </m:e>
                      </m:func>
                      <m:func>
                        <m:funcPr>
                          <m:ctrlPr>
                            <a:rPr lang="en-US" i="1">
                              <a:latin typeface="Cambria Math" panose="02040503050406030204" pitchFamily="18" charset="0"/>
                            </a:rPr>
                          </m:ctrlPr>
                        </m:funcPr>
                        <m:fName>
                          <m:r>
                            <m:rPr>
                              <m:sty m:val="p"/>
                            </m:rPr>
                            <a:rPr lang="en-US">
                              <a:latin typeface="Cambria Math" panose="02040503050406030204" pitchFamily="18" charset="0"/>
                            </a:rPr>
                            <m:t>cos</m:t>
                          </m:r>
                        </m:fName>
                        <m:e>
                          <m:r>
                            <a:rPr lang="en-US" i="1">
                              <a:latin typeface="Cambria Math" panose="02040503050406030204" pitchFamily="18" charset="0"/>
                            </a:rPr>
                            <m:t>𝑥</m:t>
                          </m:r>
                        </m:e>
                      </m:func>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𝑛</m:t>
                          </m:r>
                          <m:r>
                            <a:rPr lang="en-US" i="1">
                              <a:latin typeface="Cambria Math" panose="02040503050406030204" pitchFamily="18" charset="0"/>
                            </a:rPr>
                            <m:t>−1</m:t>
                          </m:r>
                        </m:e>
                      </m:d>
                      <m:nary>
                        <m:naryPr>
                          <m:limLoc m:val="undOvr"/>
                          <m:subHide m:val="on"/>
                          <m:supHide m:val="on"/>
                          <m:ctrlPr>
                            <a:rPr lang="en-US" i="1">
                              <a:latin typeface="Cambria Math" panose="02040503050406030204" pitchFamily="18" charset="0"/>
                            </a:rPr>
                          </m:ctrlPr>
                        </m:naryPr>
                        <m:sub/>
                        <m:sup/>
                        <m:e>
                          <m:func>
                            <m:funcPr>
                              <m:ctrlPr>
                                <a:rPr lang="en-US" i="1">
                                  <a:latin typeface="Cambria Math" panose="02040503050406030204" pitchFamily="18" charset="0"/>
                                </a:rPr>
                              </m:ctrlPr>
                            </m:funcPr>
                            <m:fName>
                              <m:sSup>
                                <m:sSupPr>
                                  <m:ctrlPr>
                                    <a:rPr lang="en-US" i="1">
                                      <a:latin typeface="Cambria Math" panose="02040503050406030204" pitchFamily="18" charset="0"/>
                                    </a:rPr>
                                  </m:ctrlPr>
                                </m:sSupPr>
                                <m:e>
                                  <m:r>
                                    <m:rPr>
                                      <m:sty m:val="p"/>
                                    </m:rPr>
                                    <a:rPr lang="en-US">
                                      <a:latin typeface="Cambria Math" panose="02040503050406030204" pitchFamily="18" charset="0"/>
                                    </a:rPr>
                                    <m:t>sin</m:t>
                                  </m:r>
                                </m:e>
                                <m:sup>
                                  <m:r>
                                    <a:rPr lang="en-US" i="1">
                                      <a:latin typeface="Cambria Math" panose="02040503050406030204" pitchFamily="18" charset="0"/>
                                    </a:rPr>
                                    <m:t>𝑛</m:t>
                                  </m:r>
                                  <m:r>
                                    <a:rPr lang="en-US" i="1">
                                      <a:latin typeface="Cambria Math" panose="02040503050406030204" pitchFamily="18" charset="0"/>
                                    </a:rPr>
                                    <m:t>−2</m:t>
                                  </m:r>
                                </m:sup>
                              </m:sSup>
                            </m:fName>
                            <m:e>
                              <m:r>
                                <a:rPr lang="en-US" i="1">
                                  <a:latin typeface="Cambria Math" panose="02040503050406030204" pitchFamily="18" charset="0"/>
                                </a:rPr>
                                <m:t>𝑥</m:t>
                              </m:r>
                            </m:e>
                          </m:func>
                          <m:r>
                            <a:rPr lang="en-US" i="1">
                              <a:latin typeface="Cambria Math" panose="02040503050406030204" pitchFamily="18" charset="0"/>
                            </a:rPr>
                            <m:t>𝑑𝑥</m:t>
                          </m:r>
                        </m:e>
                      </m:nary>
                    </m:oMath>
                  </m:oMathPara>
                </a14:m>
                <a:endParaRPr lang="en-US" dirty="0">
                  <a:latin typeface="Times New Roman"/>
                  <a:cs typeface="Times New Roman"/>
                </a:endParaRPr>
              </a:p>
              <a:p>
                <a:pPr marL="36900" indent="0">
                  <a:lnSpc>
                    <a:spcPct val="100000"/>
                  </a:lnSpc>
                  <a:buNone/>
                </a:pPr>
                <a14:m>
                  <m:oMathPara xmlns:m="http://schemas.openxmlformats.org/officeDocument/2006/math">
                    <m:oMathParaPr>
                      <m:jc m:val="centerGroup"/>
                    </m:oMathParaPr>
                    <m:oMath xmlns:m="http://schemas.openxmlformats.org/officeDocument/2006/math">
                      <m:nary>
                        <m:naryPr>
                          <m:limLoc m:val="undOvr"/>
                          <m:subHide m:val="on"/>
                          <m:supHide m:val="on"/>
                          <m:ctrlPr>
                            <a:rPr lang="en-US" i="1">
                              <a:latin typeface="Cambria Math" panose="02040503050406030204" pitchFamily="18" charset="0"/>
                              <a:cs typeface="Times New Roman"/>
                            </a:rPr>
                          </m:ctrlPr>
                        </m:naryPr>
                        <m:sub/>
                        <m:sup/>
                        <m:e>
                          <m:func>
                            <m:funcPr>
                              <m:ctrlPr>
                                <a:rPr lang="en-US" i="1">
                                  <a:latin typeface="Cambria Math" panose="02040503050406030204" pitchFamily="18" charset="0"/>
                                </a:rPr>
                              </m:ctrlPr>
                            </m:funcPr>
                            <m:fName>
                              <m:sSup>
                                <m:sSupPr>
                                  <m:ctrlPr>
                                    <a:rPr lang="en-US" i="1">
                                      <a:latin typeface="Cambria Math" panose="02040503050406030204" pitchFamily="18" charset="0"/>
                                    </a:rPr>
                                  </m:ctrlPr>
                                </m:sSupPr>
                                <m:e>
                                  <m:r>
                                    <m:rPr>
                                      <m:sty m:val="p"/>
                                    </m:rPr>
                                    <a:rPr lang="en-US">
                                      <a:latin typeface="Cambria Math" panose="02040503050406030204" pitchFamily="18" charset="0"/>
                                    </a:rPr>
                                    <m:t>sin</m:t>
                                  </m:r>
                                </m:e>
                                <m:sup>
                                  <m:r>
                                    <a:rPr lang="en-US" i="1">
                                      <a:latin typeface="Cambria Math" panose="02040503050406030204" pitchFamily="18" charset="0"/>
                                    </a:rPr>
                                    <m:t>𝑛</m:t>
                                  </m:r>
                                </m:sup>
                              </m:sSup>
                            </m:fName>
                            <m:e>
                              <m:r>
                                <a:rPr lang="en-US" i="1">
                                  <a:latin typeface="Cambria Math" panose="02040503050406030204" pitchFamily="18" charset="0"/>
                                </a:rPr>
                                <m:t>𝑥</m:t>
                              </m:r>
                            </m:e>
                          </m:func>
                          <m:r>
                            <a:rPr lang="en-US" i="1">
                              <a:latin typeface="Cambria Math" panose="02040503050406030204" pitchFamily="18" charset="0"/>
                            </a:rPr>
                            <m:t>𝑑𝑥</m:t>
                          </m:r>
                        </m:e>
                      </m:nary>
                      <m:r>
                        <a:rPr lang="en-US" i="1">
                          <a:latin typeface="Cambria Math" panose="02040503050406030204" pitchFamily="18" charset="0"/>
                          <a:cs typeface="Times New Roman"/>
                        </a:rPr>
                        <m:t>=−</m:t>
                      </m:r>
                      <m:f>
                        <m:fPr>
                          <m:ctrlPr>
                            <a:rPr lang="en-US" i="1" smtClean="0">
                              <a:latin typeface="Cambria Math" panose="02040503050406030204" pitchFamily="18" charset="0"/>
                              <a:cs typeface="Times New Roman"/>
                            </a:rPr>
                          </m:ctrlPr>
                        </m:fPr>
                        <m:num>
                          <m:r>
                            <a:rPr lang="en-US" b="0" i="1" smtClean="0">
                              <a:latin typeface="Cambria Math" panose="02040503050406030204" pitchFamily="18" charset="0"/>
                              <a:cs typeface="Times New Roman"/>
                            </a:rPr>
                            <m:t>1</m:t>
                          </m:r>
                        </m:num>
                        <m:den>
                          <m:r>
                            <a:rPr lang="en-US" b="0" i="1" smtClean="0">
                              <a:latin typeface="Cambria Math" panose="02040503050406030204" pitchFamily="18" charset="0"/>
                              <a:cs typeface="Times New Roman"/>
                            </a:rPr>
                            <m:t>𝑛</m:t>
                          </m:r>
                        </m:den>
                      </m:f>
                      <m:func>
                        <m:funcPr>
                          <m:ctrlPr>
                            <a:rPr lang="en-US" i="1">
                              <a:latin typeface="Cambria Math" panose="02040503050406030204" pitchFamily="18" charset="0"/>
                            </a:rPr>
                          </m:ctrlPr>
                        </m:funcPr>
                        <m:fName>
                          <m:sSup>
                            <m:sSupPr>
                              <m:ctrlPr>
                                <a:rPr lang="en-US" i="1">
                                  <a:latin typeface="Cambria Math" panose="02040503050406030204" pitchFamily="18" charset="0"/>
                                </a:rPr>
                              </m:ctrlPr>
                            </m:sSupPr>
                            <m:e>
                              <m:r>
                                <m:rPr>
                                  <m:sty m:val="p"/>
                                </m:rPr>
                                <a:rPr lang="en-US">
                                  <a:latin typeface="Cambria Math" panose="02040503050406030204" pitchFamily="18" charset="0"/>
                                </a:rPr>
                                <m:t>sin</m:t>
                              </m:r>
                            </m:e>
                            <m:sup>
                              <m:r>
                                <a:rPr lang="en-US" i="1">
                                  <a:latin typeface="Cambria Math" panose="02040503050406030204" pitchFamily="18" charset="0"/>
                                </a:rPr>
                                <m:t>𝑛</m:t>
                              </m:r>
                              <m:r>
                                <a:rPr lang="en-US" i="1">
                                  <a:latin typeface="Cambria Math" panose="02040503050406030204" pitchFamily="18" charset="0"/>
                                </a:rPr>
                                <m:t>−1</m:t>
                              </m:r>
                            </m:sup>
                          </m:sSup>
                        </m:fName>
                        <m:e>
                          <m:r>
                            <a:rPr lang="en-US" i="1">
                              <a:latin typeface="Cambria Math" panose="02040503050406030204" pitchFamily="18" charset="0"/>
                            </a:rPr>
                            <m:t>𝑥</m:t>
                          </m:r>
                        </m:e>
                      </m:func>
                      <m:func>
                        <m:funcPr>
                          <m:ctrlPr>
                            <a:rPr lang="en-US" i="1">
                              <a:latin typeface="Cambria Math" panose="02040503050406030204" pitchFamily="18" charset="0"/>
                            </a:rPr>
                          </m:ctrlPr>
                        </m:funcPr>
                        <m:fName>
                          <m:r>
                            <m:rPr>
                              <m:sty m:val="p"/>
                            </m:rPr>
                            <a:rPr lang="en-US">
                              <a:latin typeface="Cambria Math" panose="02040503050406030204" pitchFamily="18" charset="0"/>
                            </a:rPr>
                            <m:t>cos</m:t>
                          </m:r>
                        </m:fName>
                        <m:e>
                          <m:r>
                            <a:rPr lang="en-US" i="1">
                              <a:latin typeface="Cambria Math" panose="02040503050406030204" pitchFamily="18" charset="0"/>
                            </a:rPr>
                            <m:t>𝑥</m:t>
                          </m:r>
                        </m:e>
                      </m:func>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𝑛</m:t>
                          </m:r>
                          <m:r>
                            <a:rPr lang="en-US" i="1">
                              <a:latin typeface="Cambria Math" panose="02040503050406030204" pitchFamily="18" charset="0"/>
                            </a:rPr>
                            <m:t>−1</m:t>
                          </m:r>
                        </m:num>
                        <m:den>
                          <m:r>
                            <a:rPr lang="en-US" i="1">
                              <a:latin typeface="Cambria Math" panose="02040503050406030204" pitchFamily="18" charset="0"/>
                            </a:rPr>
                            <m:t>𝑛</m:t>
                          </m:r>
                        </m:den>
                      </m:f>
                      <m:nary>
                        <m:naryPr>
                          <m:limLoc m:val="undOvr"/>
                          <m:subHide m:val="on"/>
                          <m:supHide m:val="on"/>
                          <m:ctrlPr>
                            <a:rPr lang="en-US" i="1">
                              <a:latin typeface="Cambria Math" panose="02040503050406030204" pitchFamily="18" charset="0"/>
                            </a:rPr>
                          </m:ctrlPr>
                        </m:naryPr>
                        <m:sub/>
                        <m:sup/>
                        <m:e>
                          <m:func>
                            <m:funcPr>
                              <m:ctrlPr>
                                <a:rPr lang="en-US" i="1">
                                  <a:latin typeface="Cambria Math" panose="02040503050406030204" pitchFamily="18" charset="0"/>
                                </a:rPr>
                              </m:ctrlPr>
                            </m:funcPr>
                            <m:fName>
                              <m:sSup>
                                <m:sSupPr>
                                  <m:ctrlPr>
                                    <a:rPr lang="en-US" i="1">
                                      <a:latin typeface="Cambria Math" panose="02040503050406030204" pitchFamily="18" charset="0"/>
                                    </a:rPr>
                                  </m:ctrlPr>
                                </m:sSupPr>
                                <m:e>
                                  <m:r>
                                    <m:rPr>
                                      <m:sty m:val="p"/>
                                    </m:rPr>
                                    <a:rPr lang="en-US">
                                      <a:latin typeface="Cambria Math" panose="02040503050406030204" pitchFamily="18" charset="0"/>
                                    </a:rPr>
                                    <m:t>sin</m:t>
                                  </m:r>
                                </m:e>
                                <m:sup>
                                  <m:r>
                                    <a:rPr lang="en-US" i="1">
                                      <a:latin typeface="Cambria Math" panose="02040503050406030204" pitchFamily="18" charset="0"/>
                                    </a:rPr>
                                    <m:t>𝑛</m:t>
                                  </m:r>
                                  <m:r>
                                    <a:rPr lang="en-US" i="1">
                                      <a:latin typeface="Cambria Math" panose="02040503050406030204" pitchFamily="18" charset="0"/>
                                    </a:rPr>
                                    <m:t>−2</m:t>
                                  </m:r>
                                </m:sup>
                              </m:sSup>
                            </m:fName>
                            <m:e>
                              <m:r>
                                <a:rPr lang="en-US" i="1">
                                  <a:latin typeface="Cambria Math" panose="02040503050406030204" pitchFamily="18" charset="0"/>
                                </a:rPr>
                                <m:t>𝑥</m:t>
                              </m:r>
                            </m:e>
                          </m:func>
                          <m:r>
                            <a:rPr lang="en-US" i="1">
                              <a:latin typeface="Cambria Math" panose="02040503050406030204" pitchFamily="18" charset="0"/>
                            </a:rPr>
                            <m:t>𝑑𝑥</m:t>
                          </m:r>
                        </m:e>
                      </m:nary>
                    </m:oMath>
                  </m:oMathPara>
                </a14:m>
                <a:endParaRPr lang="en-US" dirty="0">
                  <a:latin typeface="Times New Roman"/>
                  <a:cs typeface="Times New Roman"/>
                </a:endParaRPr>
              </a:p>
            </p:txBody>
          </p:sp>
        </mc:Choice>
        <mc:Fallback xmlns="">
          <p:sp>
            <p:nvSpPr>
              <p:cNvPr id="3" name="Content Placeholder 2">
                <a:extLst>
                  <a:ext uri="{FF2B5EF4-FFF2-40B4-BE49-F238E27FC236}">
                    <a16:creationId xmlns:a16="http://schemas.microsoft.com/office/drawing/2014/main"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9955697" cy="4370567"/>
              </a:xfrm>
              <a:blipFill>
                <a:blip r:embed="rId2"/>
                <a:stretch>
                  <a:fillRect l="-367" r="-612"/>
                </a:stretch>
              </a:blipFill>
            </p:spPr>
            <p:txBody>
              <a:bodyPr/>
              <a:lstStyle/>
              <a:p>
                <a:r>
                  <a:rPr lang="en-US">
                    <a:noFill/>
                  </a:rPr>
                  <a:t> </a:t>
                </a:r>
              </a:p>
            </p:txBody>
          </p:sp>
        </mc:Fallback>
      </mc:AlternateContent>
    </p:spTree>
    <p:extLst>
      <p:ext uri="{BB962C8B-B14F-4D97-AF65-F5344CB8AC3E}">
        <p14:creationId xmlns:p14="http://schemas.microsoft.com/office/powerpoint/2010/main" val="360584761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7.8 Numerical </a:t>
            </a:r>
            <a:r>
              <a:rPr lang="en-US" sz="3100" dirty="0"/>
              <a:t>Integration (</a:t>
            </a:r>
            <a:r>
              <a:rPr lang="en-US" sz="3100" dirty="0" smtClean="0"/>
              <a:t>12 </a:t>
            </a:r>
            <a:r>
              <a:rPr lang="en-US" sz="3100" dirty="0"/>
              <a:t>of 22)</a:t>
            </a: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2800" dirty="0"/>
              <a:t/>
            </a:r>
            <a:br>
              <a:rPr lang="en-US" sz="2800" dirty="0"/>
            </a:br>
            <a:endParaRPr lang="en-US" sz="2800" dirty="0"/>
          </a:p>
        </p:txBody>
      </p:sp>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800" y="1371600"/>
            <a:ext cx="7142954" cy="4756245"/>
          </a:xfrm>
        </p:spPr>
        <p:txBody>
          <a:bodyPr>
            <a:noAutofit/>
          </a:bodyPr>
          <a:lstStyle/>
          <a:p>
            <a:pPr marL="0" indent="0">
              <a:lnSpc>
                <a:spcPct val="100000"/>
              </a:lnSpc>
              <a:buNone/>
            </a:pPr>
            <a:r>
              <a:rPr lang="en-US" spc="-15" dirty="0">
                <a:latin typeface="Times New Roman"/>
                <a:cs typeface="Times New Roman"/>
              </a:rPr>
              <a:t>Ou</a:t>
            </a:r>
            <a:r>
              <a:rPr lang="en-US" spc="-5" dirty="0">
                <a:latin typeface="Times New Roman"/>
                <a:cs typeface="Times New Roman"/>
              </a:rPr>
              <a:t>r</a:t>
            </a:r>
            <a:r>
              <a:rPr lang="en-US" dirty="0">
                <a:latin typeface="Times New Roman"/>
                <a:cs typeface="Times New Roman"/>
              </a:rPr>
              <a:t> </a:t>
            </a:r>
            <a:r>
              <a:rPr lang="en-US" spc="-10" dirty="0">
                <a:latin typeface="Times New Roman"/>
                <a:cs typeface="Times New Roman"/>
              </a:rPr>
              <a:t>goa</a:t>
            </a:r>
            <a:r>
              <a:rPr lang="en-US" spc="-5" dirty="0">
                <a:latin typeface="Times New Roman"/>
                <a:cs typeface="Times New Roman"/>
              </a:rPr>
              <a:t>l</a:t>
            </a:r>
            <a:r>
              <a:rPr lang="en-US" dirty="0">
                <a:latin typeface="Times New Roman"/>
                <a:cs typeface="Times New Roman"/>
              </a:rPr>
              <a:t> </a:t>
            </a:r>
            <a:r>
              <a:rPr lang="en-US" spc="-10" dirty="0">
                <a:latin typeface="Times New Roman"/>
                <a:cs typeface="Times New Roman"/>
              </a:rPr>
              <a:t>i</a:t>
            </a:r>
            <a:r>
              <a:rPr lang="en-US" spc="-5" dirty="0">
                <a:latin typeface="Times New Roman"/>
                <a:cs typeface="Times New Roman"/>
              </a:rPr>
              <a:t>s</a:t>
            </a:r>
            <a:r>
              <a:rPr lang="en-US" dirty="0">
                <a:latin typeface="Times New Roman"/>
                <a:cs typeface="Times New Roman"/>
              </a:rPr>
              <a:t> </a:t>
            </a:r>
            <a:r>
              <a:rPr lang="en-US" spc="-10" dirty="0">
                <a:latin typeface="Times New Roman"/>
                <a:cs typeface="Times New Roman"/>
              </a:rPr>
              <a:t>t</a:t>
            </a:r>
            <a:r>
              <a:rPr lang="en-US" spc="-5" dirty="0">
                <a:latin typeface="Times New Roman"/>
                <a:cs typeface="Times New Roman"/>
              </a:rPr>
              <a:t>o</a:t>
            </a:r>
            <a:r>
              <a:rPr lang="en-US" dirty="0">
                <a:latin typeface="Times New Roman"/>
                <a:cs typeface="Times New Roman"/>
              </a:rPr>
              <a:t> </a:t>
            </a:r>
            <a:r>
              <a:rPr lang="en-US" spc="-10" dirty="0">
                <a:latin typeface="Times New Roman"/>
                <a:cs typeface="Times New Roman"/>
              </a:rPr>
              <a:t>develo</a:t>
            </a:r>
            <a:r>
              <a:rPr lang="en-US" spc="-5" dirty="0">
                <a:latin typeface="Times New Roman"/>
                <a:cs typeface="Times New Roman"/>
              </a:rPr>
              <a:t>p</a:t>
            </a:r>
            <a:r>
              <a:rPr lang="en-US" dirty="0">
                <a:latin typeface="Times New Roman"/>
                <a:cs typeface="Times New Roman"/>
              </a:rPr>
              <a:t> </a:t>
            </a:r>
            <a:r>
              <a:rPr lang="en-US" spc="-10" dirty="0">
                <a:latin typeface="Times New Roman"/>
                <a:cs typeface="Times New Roman"/>
              </a:rPr>
              <a:t>a</a:t>
            </a:r>
            <a:r>
              <a:rPr lang="en-US" spc="-5" dirty="0">
                <a:latin typeface="Times New Roman"/>
                <a:cs typeface="Times New Roman"/>
              </a:rPr>
              <a:t>n</a:t>
            </a:r>
            <a:r>
              <a:rPr lang="en-US" dirty="0">
                <a:latin typeface="Times New Roman"/>
                <a:cs typeface="Times New Roman"/>
              </a:rPr>
              <a:t> </a:t>
            </a:r>
            <a:r>
              <a:rPr lang="en-US" spc="-10" dirty="0">
                <a:latin typeface="Times New Roman"/>
                <a:cs typeface="Times New Roman"/>
              </a:rPr>
              <a:t>approximatio</a:t>
            </a:r>
            <a:r>
              <a:rPr lang="en-US" spc="-5" dirty="0">
                <a:latin typeface="Times New Roman"/>
                <a:cs typeface="Times New Roman"/>
              </a:rPr>
              <a:t>n</a:t>
            </a:r>
            <a:r>
              <a:rPr lang="en-US" dirty="0">
                <a:latin typeface="Times New Roman"/>
                <a:cs typeface="Times New Roman"/>
              </a:rPr>
              <a:t> </a:t>
            </a:r>
            <a:r>
              <a:rPr lang="en-US" spc="-5" dirty="0">
                <a:latin typeface="Times New Roman"/>
                <a:cs typeface="Times New Roman"/>
              </a:rPr>
              <a:t>f</a:t>
            </a:r>
            <a:r>
              <a:rPr lang="en-US" spc="-10" dirty="0">
                <a:latin typeface="Times New Roman"/>
                <a:cs typeface="Times New Roman"/>
              </a:rPr>
              <a:t>ormul</a:t>
            </a:r>
            <a:r>
              <a:rPr lang="en-US" spc="-5" dirty="0">
                <a:latin typeface="Times New Roman"/>
                <a:cs typeface="Times New Roman"/>
              </a:rPr>
              <a:t>a</a:t>
            </a:r>
            <a:r>
              <a:rPr lang="en-US" dirty="0">
                <a:latin typeface="Times New Roman"/>
                <a:cs typeface="Times New Roman"/>
              </a:rPr>
              <a:t> </a:t>
            </a:r>
            <a:r>
              <a:rPr lang="en-US" spc="-10" dirty="0">
                <a:latin typeface="Times New Roman"/>
                <a:cs typeface="Times New Roman"/>
              </a:rPr>
              <a:t>that</a:t>
            </a:r>
            <a:r>
              <a:rPr lang="en-US" spc="-5" dirty="0">
                <a:latin typeface="Times New Roman"/>
                <a:cs typeface="Times New Roman"/>
              </a:rPr>
              <a:t>,</a:t>
            </a:r>
            <a:r>
              <a:rPr lang="en-US" dirty="0">
                <a:latin typeface="Times New Roman"/>
                <a:cs typeface="Times New Roman"/>
              </a:rPr>
              <a:t> </a:t>
            </a:r>
            <a:r>
              <a:rPr lang="en-US" spc="-10" dirty="0">
                <a:latin typeface="Times New Roman"/>
                <a:cs typeface="Times New Roman"/>
              </a:rPr>
              <a:t>lik</a:t>
            </a:r>
            <a:r>
              <a:rPr lang="en-US" spc="-5" dirty="0">
                <a:latin typeface="Times New Roman"/>
                <a:cs typeface="Times New Roman"/>
              </a:rPr>
              <a:t>e</a:t>
            </a:r>
            <a:r>
              <a:rPr lang="en-US" dirty="0">
                <a:latin typeface="Times New Roman"/>
                <a:cs typeface="Times New Roman"/>
              </a:rPr>
              <a:t> </a:t>
            </a:r>
            <a:r>
              <a:rPr lang="en-US" spc="-5" dirty="0">
                <a:latin typeface="Times New Roman"/>
                <a:cs typeface="Times New Roman"/>
              </a:rPr>
              <a:t>t</a:t>
            </a:r>
            <a:r>
              <a:rPr lang="en-US" spc="-10" dirty="0">
                <a:latin typeface="Times New Roman"/>
                <a:cs typeface="Times New Roman"/>
              </a:rPr>
              <a:t>h</a:t>
            </a:r>
            <a:r>
              <a:rPr lang="en-US" spc="-5" dirty="0">
                <a:latin typeface="Times New Roman"/>
                <a:cs typeface="Times New Roman"/>
              </a:rPr>
              <a:t>e</a:t>
            </a:r>
            <a:r>
              <a:rPr lang="en-US" dirty="0">
                <a:latin typeface="Times New Roman"/>
                <a:cs typeface="Times New Roman"/>
              </a:rPr>
              <a:t> </a:t>
            </a:r>
            <a:r>
              <a:rPr lang="en-US" spc="-10" dirty="0">
                <a:latin typeface="Times New Roman"/>
                <a:cs typeface="Times New Roman"/>
              </a:rPr>
              <a:t>Trapezoi</a:t>
            </a:r>
            <a:r>
              <a:rPr lang="en-US" spc="-5" dirty="0">
                <a:latin typeface="Times New Roman"/>
                <a:cs typeface="Times New Roman"/>
              </a:rPr>
              <a:t>d</a:t>
            </a:r>
            <a:r>
              <a:rPr lang="en-US" dirty="0">
                <a:latin typeface="Times New Roman"/>
                <a:cs typeface="Times New Roman"/>
              </a:rPr>
              <a:t> </a:t>
            </a:r>
            <a:r>
              <a:rPr lang="en-US" spc="-10" dirty="0">
                <a:latin typeface="Times New Roman"/>
                <a:cs typeface="Times New Roman"/>
              </a:rPr>
              <a:t>Rule, expresse</a:t>
            </a:r>
            <a:r>
              <a:rPr lang="en-US" spc="-5" dirty="0">
                <a:latin typeface="Times New Roman"/>
                <a:cs typeface="Times New Roman"/>
              </a:rPr>
              <a:t>s</a:t>
            </a:r>
            <a:r>
              <a:rPr lang="en-US" spc="105" dirty="0">
                <a:latin typeface="Times New Roman"/>
                <a:cs typeface="Times New Roman"/>
              </a:rPr>
              <a:t> </a:t>
            </a:r>
            <a:r>
              <a:rPr lang="en-US" spc="-5" dirty="0">
                <a:latin typeface="Times New Roman"/>
                <a:cs typeface="Times New Roman"/>
              </a:rPr>
              <a:t>t</a:t>
            </a:r>
            <a:r>
              <a:rPr lang="en-US" spc="-10" dirty="0">
                <a:latin typeface="Times New Roman"/>
                <a:cs typeface="Times New Roman"/>
              </a:rPr>
              <a:t>h</a:t>
            </a:r>
            <a:r>
              <a:rPr lang="en-US" spc="-5" dirty="0">
                <a:latin typeface="Times New Roman"/>
                <a:cs typeface="Times New Roman"/>
              </a:rPr>
              <a:t>e</a:t>
            </a:r>
            <a:r>
              <a:rPr lang="en-US" spc="100" dirty="0">
                <a:latin typeface="Times New Roman"/>
                <a:cs typeface="Times New Roman"/>
              </a:rPr>
              <a:t> </a:t>
            </a:r>
            <a:r>
              <a:rPr lang="en-US" spc="-10" dirty="0">
                <a:latin typeface="Times New Roman"/>
                <a:cs typeface="Times New Roman"/>
              </a:rPr>
              <a:t>approximatio</a:t>
            </a:r>
            <a:r>
              <a:rPr lang="en-US" spc="-5" dirty="0">
                <a:latin typeface="Times New Roman"/>
                <a:cs typeface="Times New Roman"/>
              </a:rPr>
              <a:t>n</a:t>
            </a:r>
            <a:r>
              <a:rPr lang="en-US" spc="105" dirty="0">
                <a:latin typeface="Times New Roman"/>
                <a:cs typeface="Times New Roman"/>
              </a:rPr>
              <a:t> </a:t>
            </a:r>
            <a:r>
              <a:rPr lang="en-US" spc="-5" dirty="0">
                <a:latin typeface="Times New Roman"/>
                <a:cs typeface="Times New Roman"/>
              </a:rPr>
              <a:t>in</a:t>
            </a:r>
            <a:r>
              <a:rPr lang="en-US" spc="100" dirty="0">
                <a:latin typeface="Times New Roman"/>
                <a:cs typeface="Times New Roman"/>
              </a:rPr>
              <a:t> </a:t>
            </a:r>
            <a:r>
              <a:rPr lang="en-US" spc="-5" dirty="0">
                <a:latin typeface="Times New Roman"/>
                <a:cs typeface="Times New Roman"/>
              </a:rPr>
              <a:t>t</a:t>
            </a:r>
            <a:r>
              <a:rPr lang="en-US" spc="-15" dirty="0">
                <a:latin typeface="Times New Roman"/>
                <a:cs typeface="Times New Roman"/>
              </a:rPr>
              <a:t>erm</a:t>
            </a:r>
            <a:r>
              <a:rPr lang="en-US" spc="-5" dirty="0">
                <a:latin typeface="Times New Roman"/>
                <a:cs typeface="Times New Roman"/>
              </a:rPr>
              <a:t>s</a:t>
            </a:r>
            <a:r>
              <a:rPr lang="en-US" spc="100" dirty="0">
                <a:latin typeface="Times New Roman"/>
                <a:cs typeface="Times New Roman"/>
              </a:rPr>
              <a:t> </a:t>
            </a:r>
            <a:r>
              <a:rPr lang="en-US" spc="-10" dirty="0">
                <a:latin typeface="Times New Roman"/>
                <a:cs typeface="Times New Roman"/>
              </a:rPr>
              <a:t>o</a:t>
            </a:r>
            <a:r>
              <a:rPr lang="en-US" spc="-5" dirty="0">
                <a:latin typeface="Times New Roman"/>
                <a:cs typeface="Times New Roman"/>
              </a:rPr>
              <a:t>f</a:t>
            </a:r>
            <a:r>
              <a:rPr lang="en-US" spc="100" dirty="0">
                <a:latin typeface="Times New Roman"/>
                <a:cs typeface="Times New Roman"/>
              </a:rPr>
              <a:t> </a:t>
            </a:r>
            <a:r>
              <a:rPr lang="en-US" spc="-10" dirty="0">
                <a:latin typeface="Times New Roman"/>
                <a:cs typeface="Times New Roman"/>
              </a:rPr>
              <a:t>th</a:t>
            </a:r>
            <a:r>
              <a:rPr lang="en-US" spc="-5" dirty="0">
                <a:latin typeface="Times New Roman"/>
                <a:cs typeface="Times New Roman"/>
              </a:rPr>
              <a:t>e</a:t>
            </a:r>
            <a:r>
              <a:rPr lang="en-US" spc="100" dirty="0">
                <a:latin typeface="Times New Roman"/>
                <a:cs typeface="Times New Roman"/>
              </a:rPr>
              <a:t> </a:t>
            </a:r>
            <a:r>
              <a:rPr lang="en-US" spc="-5" dirty="0">
                <a:latin typeface="Times New Roman"/>
                <a:cs typeface="Times New Roman"/>
              </a:rPr>
              <a:t>f</a:t>
            </a:r>
            <a:r>
              <a:rPr lang="en-US" spc="-10" dirty="0">
                <a:latin typeface="Times New Roman"/>
                <a:cs typeface="Times New Roman"/>
              </a:rPr>
              <a:t>unctio</a:t>
            </a:r>
            <a:r>
              <a:rPr lang="en-US" spc="-5" dirty="0">
                <a:latin typeface="Times New Roman"/>
                <a:cs typeface="Times New Roman"/>
              </a:rPr>
              <a:t>n</a:t>
            </a:r>
            <a:r>
              <a:rPr lang="en-US" spc="100" dirty="0">
                <a:latin typeface="Times New Roman"/>
                <a:cs typeface="Times New Roman"/>
              </a:rPr>
              <a:t> </a:t>
            </a:r>
            <a:r>
              <a:rPr lang="en-US" spc="-10" dirty="0">
                <a:latin typeface="Times New Roman"/>
                <a:cs typeface="Times New Roman"/>
              </a:rPr>
              <a:t>values</a:t>
            </a:r>
            <a:r>
              <a:rPr lang="en-US" spc="-5" dirty="0">
                <a:latin typeface="Times New Roman"/>
                <a:cs typeface="Times New Roman"/>
              </a:rPr>
              <a:t>,</a:t>
            </a:r>
            <a:r>
              <a:rPr lang="en-US" dirty="0">
                <a:latin typeface="Times New Roman"/>
                <a:cs typeface="Times New Roman"/>
              </a:rPr>
              <a:t> </a:t>
            </a:r>
            <a:r>
              <a:rPr lang="en-US" i="1" spc="-20" dirty="0" err="1">
                <a:latin typeface="Times New Roman"/>
                <a:cs typeface="Times New Roman"/>
              </a:rPr>
              <a:t>y</a:t>
            </a:r>
            <a:r>
              <a:rPr lang="en-US" i="1" baseline="-25000" dirty="0" err="1">
                <a:latin typeface="Times New Roman"/>
                <a:cs typeface="Times New Roman"/>
              </a:rPr>
              <a:t>i</a:t>
            </a:r>
            <a:r>
              <a:rPr lang="en-US" i="1" baseline="-11111" dirty="0">
                <a:latin typeface="Times New Roman"/>
                <a:cs typeface="Times New Roman"/>
              </a:rPr>
              <a:t> </a:t>
            </a:r>
            <a:r>
              <a:rPr lang="en-US" spc="-25" dirty="0">
                <a:latin typeface="Lucida Sans Unicode"/>
                <a:cs typeface="Lucida Sans Unicode"/>
              </a:rPr>
              <a:t>=</a:t>
            </a:r>
            <a:r>
              <a:rPr lang="en-US" dirty="0">
                <a:latin typeface="Lucida Sans Unicode"/>
                <a:cs typeface="Lucida Sans Unicode"/>
              </a:rPr>
              <a:t> </a:t>
            </a:r>
            <a:r>
              <a:rPr lang="en-US" i="1" spc="-5" dirty="0">
                <a:latin typeface="Times New Roman"/>
                <a:cs typeface="Times New Roman"/>
              </a:rPr>
              <a:t>f</a:t>
            </a:r>
            <a:r>
              <a:rPr lang="en-US" i="1" spc="-45" dirty="0">
                <a:latin typeface="Times New Roman"/>
                <a:cs typeface="Times New Roman"/>
              </a:rPr>
              <a:t> </a:t>
            </a:r>
            <a:r>
              <a:rPr lang="en-US" spc="20" dirty="0">
                <a:latin typeface="Times New Roman"/>
                <a:cs typeface="Times New Roman"/>
              </a:rPr>
              <a:t>(</a:t>
            </a:r>
            <a:r>
              <a:rPr lang="en-US" i="1" spc="10" dirty="0">
                <a:latin typeface="Times New Roman"/>
                <a:cs typeface="Times New Roman"/>
              </a:rPr>
              <a:t>x</a:t>
            </a:r>
            <a:r>
              <a:rPr lang="en-US" i="1" baseline="-25000" dirty="0">
                <a:latin typeface="Times New Roman"/>
                <a:cs typeface="Times New Roman"/>
              </a:rPr>
              <a:t>i</a:t>
            </a:r>
            <a:r>
              <a:rPr lang="en-US" spc="-5" dirty="0">
                <a:latin typeface="Times New Roman"/>
                <a:cs typeface="Times New Roman"/>
              </a:rPr>
              <a:t>),</a:t>
            </a:r>
            <a:r>
              <a:rPr lang="en-US" spc="100" dirty="0">
                <a:latin typeface="Times New Roman"/>
                <a:cs typeface="Times New Roman"/>
              </a:rPr>
              <a:t> </a:t>
            </a:r>
            <a:r>
              <a:rPr lang="en-US" spc="-10" dirty="0">
                <a:latin typeface="Times New Roman"/>
                <a:cs typeface="Times New Roman"/>
              </a:rPr>
              <a:t>a</a:t>
            </a:r>
            <a:r>
              <a:rPr lang="en-US" spc="-5" dirty="0">
                <a:latin typeface="Times New Roman"/>
                <a:cs typeface="Times New Roman"/>
              </a:rPr>
              <a:t>t</a:t>
            </a:r>
            <a:r>
              <a:rPr lang="en-US" spc="100" dirty="0">
                <a:latin typeface="Times New Roman"/>
                <a:cs typeface="Times New Roman"/>
              </a:rPr>
              <a:t> </a:t>
            </a:r>
            <a:r>
              <a:rPr lang="en-US" spc="-5" dirty="0">
                <a:latin typeface="Times New Roman"/>
                <a:cs typeface="Times New Roman"/>
              </a:rPr>
              <a:t>t</a:t>
            </a:r>
            <a:r>
              <a:rPr lang="en-US" spc="-10" dirty="0">
                <a:latin typeface="Times New Roman"/>
                <a:cs typeface="Times New Roman"/>
              </a:rPr>
              <a:t>h</a:t>
            </a:r>
            <a:r>
              <a:rPr lang="en-US" spc="-5" dirty="0">
                <a:latin typeface="Times New Roman"/>
                <a:cs typeface="Times New Roman"/>
              </a:rPr>
              <a:t>e</a:t>
            </a:r>
            <a:r>
              <a:rPr lang="en-US" spc="100" dirty="0">
                <a:latin typeface="Times New Roman"/>
                <a:cs typeface="Times New Roman"/>
              </a:rPr>
              <a:t> </a:t>
            </a:r>
            <a:r>
              <a:rPr lang="en-US" spc="-10" dirty="0">
                <a:latin typeface="Times New Roman"/>
                <a:cs typeface="Times New Roman"/>
              </a:rPr>
              <a:t>subin</a:t>
            </a:r>
            <a:r>
              <a:rPr lang="en-US" spc="-5" dirty="0">
                <a:latin typeface="Times New Roman"/>
                <a:cs typeface="Times New Roman"/>
              </a:rPr>
              <a:t>terval</a:t>
            </a:r>
            <a:r>
              <a:rPr lang="en-US" dirty="0">
                <a:latin typeface="Times New Roman"/>
                <a:cs typeface="Times New Roman"/>
              </a:rPr>
              <a:t> </a:t>
            </a:r>
            <a:r>
              <a:rPr lang="en-US" spc="-5" dirty="0">
                <a:latin typeface="Times New Roman"/>
                <a:cs typeface="Times New Roman"/>
              </a:rPr>
              <a:t>endpoints.</a:t>
            </a:r>
            <a:r>
              <a:rPr lang="en-US" dirty="0">
                <a:latin typeface="Times New Roman"/>
                <a:cs typeface="Times New Roman"/>
              </a:rPr>
              <a:t> </a:t>
            </a:r>
            <a:endParaRPr lang="en-US" spc="-114" dirty="0">
              <a:latin typeface="Times New Roman"/>
              <a:cs typeface="Times New Roman"/>
            </a:endParaRPr>
          </a:p>
          <a:p>
            <a:pPr marL="0" indent="0">
              <a:lnSpc>
                <a:spcPct val="100000"/>
              </a:lnSpc>
              <a:buNone/>
            </a:pPr>
            <a:r>
              <a:rPr lang="en-US" spc="-10" dirty="0">
                <a:latin typeface="Times New Roman"/>
                <a:cs typeface="Times New Roman"/>
              </a:rPr>
              <a:t>We</a:t>
            </a:r>
            <a:r>
              <a:rPr lang="en-US" dirty="0">
                <a:latin typeface="Times New Roman"/>
                <a:cs typeface="Times New Roman"/>
              </a:rPr>
              <a:t> </a:t>
            </a:r>
            <a:r>
              <a:rPr lang="en-US" spc="-5" dirty="0">
                <a:latin typeface="Times New Roman"/>
                <a:cs typeface="Times New Roman"/>
              </a:rPr>
              <a:t>begin</a:t>
            </a:r>
            <a:r>
              <a:rPr lang="en-US" dirty="0">
                <a:latin typeface="Times New Roman"/>
                <a:cs typeface="Times New Roman"/>
              </a:rPr>
              <a:t> </a:t>
            </a:r>
            <a:r>
              <a:rPr lang="en-US" spc="-15" dirty="0">
                <a:latin typeface="Times New Roman"/>
                <a:cs typeface="Times New Roman"/>
              </a:rPr>
              <a:t>w</a:t>
            </a:r>
            <a:r>
              <a:rPr lang="en-US" spc="-5" dirty="0">
                <a:latin typeface="Times New Roman"/>
                <a:cs typeface="Times New Roman"/>
              </a:rPr>
              <a:t>ith</a:t>
            </a:r>
            <a:r>
              <a:rPr lang="en-US" dirty="0">
                <a:latin typeface="Times New Roman"/>
                <a:cs typeface="Times New Roman"/>
              </a:rPr>
              <a:t> </a:t>
            </a:r>
            <a:r>
              <a:rPr lang="en-US" spc="-5" dirty="0">
                <a:latin typeface="Times New Roman"/>
                <a:cs typeface="Times New Roman"/>
              </a:rPr>
              <a:t>the</a:t>
            </a:r>
            <a:r>
              <a:rPr lang="en-US" dirty="0">
                <a:latin typeface="Times New Roman"/>
                <a:cs typeface="Times New Roman"/>
              </a:rPr>
              <a:t> </a:t>
            </a:r>
            <a:r>
              <a:rPr lang="en-US" spc="-5" dirty="0">
                <a:latin typeface="Times New Roman"/>
                <a:cs typeface="Times New Roman"/>
              </a:rPr>
              <a:t>case</a:t>
            </a:r>
            <a:r>
              <a:rPr lang="en-US" dirty="0">
                <a:latin typeface="Times New Roman"/>
                <a:cs typeface="Times New Roman"/>
              </a:rPr>
              <a:t> </a:t>
            </a:r>
            <a:r>
              <a:rPr lang="en-US" spc="-10" dirty="0">
                <a:latin typeface="Times New Roman"/>
                <a:cs typeface="Times New Roman"/>
              </a:rPr>
              <a:t>o</a:t>
            </a:r>
            <a:r>
              <a:rPr lang="en-US" spc="-5" dirty="0">
                <a:latin typeface="Times New Roman"/>
                <a:cs typeface="Times New Roman"/>
              </a:rPr>
              <a:t>f</a:t>
            </a:r>
            <a:r>
              <a:rPr lang="en-US" dirty="0">
                <a:latin typeface="Times New Roman"/>
                <a:cs typeface="Times New Roman"/>
              </a:rPr>
              <a:t> </a:t>
            </a:r>
            <a:r>
              <a:rPr lang="en-US" spc="-5" dirty="0">
                <a:latin typeface="Times New Roman"/>
                <a:cs typeface="Times New Roman"/>
              </a:rPr>
              <a:t>a</a:t>
            </a:r>
            <a:r>
              <a:rPr lang="en-US" dirty="0">
                <a:latin typeface="Times New Roman"/>
                <a:cs typeface="Times New Roman"/>
              </a:rPr>
              <a:t> </a:t>
            </a:r>
            <a:r>
              <a:rPr lang="en-US" spc="-5" dirty="0">
                <a:latin typeface="Times New Roman"/>
                <a:cs typeface="Times New Roman"/>
              </a:rPr>
              <a:t>pair</a:t>
            </a:r>
            <a:r>
              <a:rPr lang="en-US" dirty="0">
                <a:latin typeface="Times New Roman"/>
                <a:cs typeface="Times New Roman"/>
              </a:rPr>
              <a:t> </a:t>
            </a:r>
            <a:r>
              <a:rPr lang="en-US" spc="-10" dirty="0">
                <a:latin typeface="Times New Roman"/>
                <a:cs typeface="Times New Roman"/>
              </a:rPr>
              <a:t>o</a:t>
            </a:r>
            <a:r>
              <a:rPr lang="en-US" spc="-5" dirty="0">
                <a:latin typeface="Times New Roman"/>
                <a:cs typeface="Times New Roman"/>
              </a:rPr>
              <a:t>f</a:t>
            </a:r>
            <a:r>
              <a:rPr lang="en-US" dirty="0">
                <a:latin typeface="Times New Roman"/>
                <a:cs typeface="Times New Roman"/>
              </a:rPr>
              <a:t> </a:t>
            </a:r>
            <a:r>
              <a:rPr lang="en-US" spc="-5" dirty="0">
                <a:latin typeface="Times New Roman"/>
                <a:cs typeface="Times New Roman"/>
              </a:rPr>
              <a:t>intervals</a:t>
            </a:r>
            <a:r>
              <a:rPr lang="en-US" dirty="0">
                <a:latin typeface="Times New Roman"/>
                <a:cs typeface="Times New Roman"/>
              </a:rPr>
              <a:t> </a:t>
            </a:r>
            <a:r>
              <a:rPr lang="en-US" spc="-5" dirty="0">
                <a:latin typeface="Times New Roman"/>
                <a:cs typeface="Times New Roman"/>
              </a:rPr>
              <a:t>[</a:t>
            </a:r>
            <a:r>
              <a:rPr lang="en-US" spc="-190" dirty="0">
                <a:latin typeface="Lucida Sans Unicode"/>
                <a:cs typeface="Lucida Sans Unicode"/>
              </a:rPr>
              <a:t>−</a:t>
            </a:r>
            <a:r>
              <a:rPr lang="en-US" spc="-105" dirty="0">
                <a:latin typeface="Cambria Math" panose="02040503050406030204" pitchFamily="18" charset="0"/>
                <a:ea typeface="Cambria Math" panose="02040503050406030204" pitchFamily="18" charset="0"/>
                <a:cs typeface="Verdana"/>
              </a:rPr>
              <a:t>∆ </a:t>
            </a:r>
            <a:r>
              <a:rPr lang="en-US" i="1" spc="-5" dirty="0">
                <a:latin typeface="Times New Roman"/>
                <a:cs typeface="Times New Roman"/>
              </a:rPr>
              <a:t>x</a:t>
            </a:r>
            <a:r>
              <a:rPr lang="en-US" spc="-5" dirty="0">
                <a:latin typeface="Times New Roman"/>
                <a:cs typeface="Times New Roman"/>
              </a:rPr>
              <a:t>,</a:t>
            </a:r>
            <a:r>
              <a:rPr lang="en-US" spc="-85" dirty="0">
                <a:latin typeface="Times New Roman"/>
                <a:cs typeface="Times New Roman"/>
              </a:rPr>
              <a:t> </a:t>
            </a:r>
            <a:r>
              <a:rPr lang="en-US" spc="-10" dirty="0">
                <a:latin typeface="Times New Roman"/>
                <a:cs typeface="Times New Roman"/>
              </a:rPr>
              <a:t>0</a:t>
            </a:r>
            <a:r>
              <a:rPr lang="en-US" spc="-5" dirty="0">
                <a:latin typeface="Times New Roman"/>
                <a:cs typeface="Times New Roman"/>
              </a:rPr>
              <a:t>]</a:t>
            </a:r>
            <a:r>
              <a:rPr lang="en-US" dirty="0">
                <a:latin typeface="Times New Roman"/>
                <a:cs typeface="Times New Roman"/>
              </a:rPr>
              <a:t> </a:t>
            </a:r>
            <a:r>
              <a:rPr lang="en-US" spc="-10" dirty="0">
                <a:latin typeface="Times New Roman"/>
                <a:cs typeface="Times New Roman"/>
              </a:rPr>
              <a:t>an</a:t>
            </a:r>
            <a:r>
              <a:rPr lang="en-US" spc="-5" dirty="0">
                <a:latin typeface="Times New Roman"/>
                <a:cs typeface="Times New Roman"/>
              </a:rPr>
              <a:t>d</a:t>
            </a:r>
            <a:r>
              <a:rPr lang="en-US" dirty="0">
                <a:latin typeface="Times New Roman"/>
                <a:cs typeface="Times New Roman"/>
              </a:rPr>
              <a:t> </a:t>
            </a:r>
            <a:r>
              <a:rPr lang="en-US" spc="-5" dirty="0">
                <a:latin typeface="Times New Roman"/>
                <a:cs typeface="Times New Roman"/>
              </a:rPr>
              <a:t>[0,</a:t>
            </a:r>
            <a:r>
              <a:rPr lang="en-US" spc="-85" dirty="0">
                <a:latin typeface="Times New Roman"/>
                <a:cs typeface="Times New Roman"/>
              </a:rPr>
              <a:t> </a:t>
            </a:r>
            <a:r>
              <a:rPr lang="en-US" spc="-105" dirty="0">
                <a:latin typeface="Cambria Math" panose="02040503050406030204" pitchFamily="18" charset="0"/>
                <a:ea typeface="Cambria Math" panose="02040503050406030204" pitchFamily="18" charset="0"/>
                <a:cs typeface="Verdana"/>
              </a:rPr>
              <a:t>∆</a:t>
            </a:r>
            <a:r>
              <a:rPr lang="en-US" i="1" spc="-105" dirty="0">
                <a:latin typeface="Cambria Math" panose="02040503050406030204" pitchFamily="18" charset="0"/>
                <a:ea typeface="Cambria Math" panose="02040503050406030204" pitchFamily="18" charset="0"/>
                <a:cs typeface="Verdana"/>
              </a:rPr>
              <a:t> </a:t>
            </a:r>
            <a:r>
              <a:rPr lang="en-US" i="1" spc="-5" dirty="0">
                <a:latin typeface="Times New Roman"/>
                <a:cs typeface="Times New Roman"/>
              </a:rPr>
              <a:t>x</a:t>
            </a:r>
            <a:r>
              <a:rPr lang="en-US" spc="-5" dirty="0">
                <a:latin typeface="Times New Roman"/>
                <a:cs typeface="Times New Roman"/>
              </a:rPr>
              <a:t>] </a:t>
            </a:r>
            <a:r>
              <a:rPr lang="en-US" spc="-10" dirty="0">
                <a:latin typeface="Times New Roman"/>
                <a:cs typeface="Times New Roman"/>
              </a:rPr>
              <a:t>centere</a:t>
            </a:r>
            <a:r>
              <a:rPr lang="en-US" spc="-5" dirty="0">
                <a:latin typeface="Times New Roman"/>
                <a:cs typeface="Times New Roman"/>
              </a:rPr>
              <a:t>d</a:t>
            </a:r>
            <a:r>
              <a:rPr lang="en-US" spc="35" dirty="0">
                <a:latin typeface="Times New Roman"/>
                <a:cs typeface="Times New Roman"/>
              </a:rPr>
              <a:t> </a:t>
            </a:r>
            <a:r>
              <a:rPr lang="en-US" spc="-10" dirty="0">
                <a:latin typeface="Times New Roman"/>
                <a:cs typeface="Times New Roman"/>
              </a:rPr>
              <a:t>aroun</a:t>
            </a:r>
            <a:r>
              <a:rPr lang="en-US" spc="-5" dirty="0">
                <a:latin typeface="Times New Roman"/>
                <a:cs typeface="Times New Roman"/>
              </a:rPr>
              <a:t>d</a:t>
            </a:r>
            <a:r>
              <a:rPr lang="en-US" spc="35" dirty="0">
                <a:latin typeface="Times New Roman"/>
                <a:cs typeface="Times New Roman"/>
              </a:rPr>
              <a:t> </a:t>
            </a:r>
            <a:r>
              <a:rPr lang="en-US" spc="-10" dirty="0">
                <a:latin typeface="Times New Roman"/>
                <a:cs typeface="Times New Roman"/>
              </a:rPr>
              <a:t>th</a:t>
            </a:r>
            <a:r>
              <a:rPr lang="en-US" spc="-5" dirty="0">
                <a:latin typeface="Times New Roman"/>
                <a:cs typeface="Times New Roman"/>
              </a:rPr>
              <a:t>e</a:t>
            </a:r>
            <a:r>
              <a:rPr lang="en-US" spc="30" dirty="0">
                <a:latin typeface="Times New Roman"/>
                <a:cs typeface="Times New Roman"/>
              </a:rPr>
              <a:t> </a:t>
            </a:r>
            <a:r>
              <a:rPr lang="en-US" spc="-10" dirty="0">
                <a:latin typeface="Times New Roman"/>
                <a:cs typeface="Times New Roman"/>
              </a:rPr>
              <a:t>origin</a:t>
            </a:r>
            <a:r>
              <a:rPr lang="en-US" spc="-5" dirty="0">
                <a:latin typeface="Times New Roman"/>
                <a:cs typeface="Times New Roman"/>
              </a:rPr>
              <a:t>.</a:t>
            </a:r>
            <a:r>
              <a:rPr lang="en-US" spc="35" dirty="0">
                <a:latin typeface="Times New Roman"/>
                <a:cs typeface="Times New Roman"/>
              </a:rPr>
              <a:t> </a:t>
            </a:r>
            <a:r>
              <a:rPr lang="en-US" spc="-15" dirty="0">
                <a:latin typeface="Times New Roman"/>
                <a:cs typeface="Times New Roman"/>
              </a:rPr>
              <a:t>W</a:t>
            </a:r>
            <a:r>
              <a:rPr lang="en-US" spc="-5" dirty="0">
                <a:latin typeface="Times New Roman"/>
                <a:cs typeface="Times New Roman"/>
              </a:rPr>
              <a:t>e</a:t>
            </a:r>
            <a:r>
              <a:rPr lang="en-US" spc="30" dirty="0">
                <a:latin typeface="Times New Roman"/>
                <a:cs typeface="Times New Roman"/>
              </a:rPr>
              <a:t> </a:t>
            </a:r>
            <a:r>
              <a:rPr lang="en-US" spc="-10" dirty="0">
                <a:latin typeface="Times New Roman"/>
                <a:cs typeface="Times New Roman"/>
              </a:rPr>
              <a:t>assum</a:t>
            </a:r>
            <a:r>
              <a:rPr lang="en-US" spc="-5" dirty="0">
                <a:latin typeface="Times New Roman"/>
                <a:cs typeface="Times New Roman"/>
              </a:rPr>
              <a:t>e</a:t>
            </a:r>
            <a:r>
              <a:rPr lang="en-US" spc="30" dirty="0">
                <a:latin typeface="Times New Roman"/>
                <a:cs typeface="Times New Roman"/>
              </a:rPr>
              <a:t> </a:t>
            </a:r>
            <a:r>
              <a:rPr lang="en-US" spc="-10" dirty="0">
                <a:latin typeface="Times New Roman"/>
                <a:cs typeface="Times New Roman"/>
              </a:rPr>
              <a:t>tha</a:t>
            </a:r>
            <a:r>
              <a:rPr lang="en-US" spc="-5" dirty="0">
                <a:latin typeface="Times New Roman"/>
                <a:cs typeface="Times New Roman"/>
              </a:rPr>
              <a:t>t</a:t>
            </a:r>
            <a:r>
              <a:rPr lang="en-US" spc="30" dirty="0">
                <a:latin typeface="Times New Roman"/>
                <a:cs typeface="Times New Roman"/>
              </a:rPr>
              <a:t> </a:t>
            </a:r>
            <a:r>
              <a:rPr lang="en-US" spc="-10" dirty="0">
                <a:latin typeface="Times New Roman"/>
                <a:cs typeface="Times New Roman"/>
              </a:rPr>
              <a:t>th</a:t>
            </a:r>
            <a:r>
              <a:rPr lang="en-US" spc="-5" dirty="0">
                <a:latin typeface="Times New Roman"/>
                <a:cs typeface="Times New Roman"/>
              </a:rPr>
              <a:t>e</a:t>
            </a:r>
            <a:r>
              <a:rPr lang="en-US" spc="30" dirty="0">
                <a:latin typeface="Times New Roman"/>
                <a:cs typeface="Times New Roman"/>
              </a:rPr>
              <a:t> </a:t>
            </a:r>
            <a:r>
              <a:rPr lang="en-US" spc="-10" dirty="0">
                <a:latin typeface="Times New Roman"/>
                <a:cs typeface="Times New Roman"/>
              </a:rPr>
              <a:t>correspondin</a:t>
            </a:r>
            <a:r>
              <a:rPr lang="en-US" spc="-5" dirty="0">
                <a:latin typeface="Times New Roman"/>
                <a:cs typeface="Times New Roman"/>
              </a:rPr>
              <a:t>g</a:t>
            </a:r>
            <a:r>
              <a:rPr lang="en-US" spc="35" dirty="0">
                <a:latin typeface="Times New Roman"/>
                <a:cs typeface="Times New Roman"/>
              </a:rPr>
              <a:t> </a:t>
            </a:r>
            <a:r>
              <a:rPr lang="en-US" spc="-10" dirty="0">
                <a:latin typeface="Times New Roman"/>
                <a:cs typeface="Times New Roman"/>
              </a:rPr>
              <a:t>thre</a:t>
            </a:r>
            <a:r>
              <a:rPr lang="en-US" spc="-5" dirty="0">
                <a:latin typeface="Times New Roman"/>
                <a:cs typeface="Times New Roman"/>
              </a:rPr>
              <a:t>e</a:t>
            </a:r>
            <a:r>
              <a:rPr lang="en-US" spc="30" dirty="0">
                <a:latin typeface="Times New Roman"/>
                <a:cs typeface="Times New Roman"/>
              </a:rPr>
              <a:t> </a:t>
            </a:r>
            <a:r>
              <a:rPr lang="en-US" spc="-10" dirty="0">
                <a:latin typeface="Times New Roman"/>
                <a:cs typeface="Times New Roman"/>
              </a:rPr>
              <a:t>point</a:t>
            </a:r>
            <a:r>
              <a:rPr lang="en-US" spc="-5" dirty="0">
                <a:latin typeface="Times New Roman"/>
                <a:cs typeface="Times New Roman"/>
              </a:rPr>
              <a:t>s</a:t>
            </a:r>
            <a:r>
              <a:rPr lang="en-US" spc="35" dirty="0">
                <a:latin typeface="Times New Roman"/>
                <a:cs typeface="Times New Roman"/>
              </a:rPr>
              <a:t> </a:t>
            </a:r>
            <a:r>
              <a:rPr lang="en-US" spc="-10" dirty="0">
                <a:latin typeface="Times New Roman"/>
                <a:cs typeface="Times New Roman"/>
              </a:rPr>
              <a:t>o</a:t>
            </a:r>
            <a:r>
              <a:rPr lang="en-US" spc="-5" dirty="0">
                <a:latin typeface="Times New Roman"/>
                <a:cs typeface="Times New Roman"/>
              </a:rPr>
              <a:t>n</a:t>
            </a:r>
            <a:r>
              <a:rPr lang="en-US" spc="30" dirty="0">
                <a:latin typeface="Times New Roman"/>
                <a:cs typeface="Times New Roman"/>
              </a:rPr>
              <a:t> </a:t>
            </a:r>
            <a:r>
              <a:rPr lang="en-US" spc="-5" dirty="0">
                <a:latin typeface="Times New Roman"/>
                <a:cs typeface="Times New Roman"/>
              </a:rPr>
              <a:t>t</a:t>
            </a:r>
            <a:r>
              <a:rPr lang="en-US" spc="-10" dirty="0">
                <a:latin typeface="Times New Roman"/>
                <a:cs typeface="Times New Roman"/>
              </a:rPr>
              <a:t>h</a:t>
            </a:r>
            <a:r>
              <a:rPr lang="en-US" spc="-5" dirty="0">
                <a:latin typeface="Times New Roman"/>
                <a:cs typeface="Times New Roman"/>
              </a:rPr>
              <a:t>e</a:t>
            </a:r>
            <a:r>
              <a:rPr lang="en-US" spc="30" dirty="0">
                <a:latin typeface="Times New Roman"/>
                <a:cs typeface="Times New Roman"/>
              </a:rPr>
              <a:t> </a:t>
            </a:r>
            <a:r>
              <a:rPr lang="en-US" spc="-10" dirty="0">
                <a:latin typeface="Times New Roman"/>
                <a:cs typeface="Times New Roman"/>
              </a:rPr>
              <a:t>curve </a:t>
            </a:r>
            <a:r>
              <a:rPr lang="en-US" spc="-5" dirty="0">
                <a:latin typeface="Times New Roman"/>
                <a:cs typeface="Times New Roman"/>
              </a:rPr>
              <a:t>are</a:t>
            </a:r>
            <a:r>
              <a:rPr lang="en-US" spc="85" dirty="0">
                <a:latin typeface="Times New Roman"/>
                <a:cs typeface="Times New Roman"/>
              </a:rPr>
              <a:t> </a:t>
            </a:r>
            <a:r>
              <a:rPr lang="en-US" i="1" spc="-80" dirty="0">
                <a:latin typeface="Times New Roman"/>
                <a:cs typeface="Times New Roman"/>
              </a:rPr>
              <a:t>P</a:t>
            </a:r>
            <a:r>
              <a:rPr lang="en-US" spc="75" baseline="-11111" dirty="0">
                <a:latin typeface="Times New Roman"/>
                <a:cs typeface="Times New Roman"/>
              </a:rPr>
              <a:t>0</a:t>
            </a:r>
            <a:r>
              <a:rPr lang="en-US" spc="-5" dirty="0">
                <a:latin typeface="Times New Roman"/>
                <a:cs typeface="Times New Roman"/>
              </a:rPr>
              <a:t>(</a:t>
            </a:r>
            <a:r>
              <a:rPr lang="en-US" spc="-190" dirty="0">
                <a:latin typeface="Lucida Sans Unicode"/>
                <a:cs typeface="Lucida Sans Unicode"/>
              </a:rPr>
              <a:t>−</a:t>
            </a:r>
            <a:r>
              <a:rPr lang="en-US" spc="-105" dirty="0">
                <a:latin typeface="Cambria Math" panose="02040503050406030204" pitchFamily="18" charset="0"/>
                <a:ea typeface="Cambria Math" panose="02040503050406030204" pitchFamily="18" charset="0"/>
                <a:cs typeface="Verdana"/>
              </a:rPr>
              <a:t>∆</a:t>
            </a:r>
            <a:r>
              <a:rPr lang="en-US" i="1" spc="-105" dirty="0">
                <a:latin typeface="Cambria Math" panose="02040503050406030204" pitchFamily="18" charset="0"/>
                <a:ea typeface="Cambria Math" panose="02040503050406030204" pitchFamily="18" charset="0"/>
                <a:cs typeface="Verdana"/>
              </a:rPr>
              <a:t> </a:t>
            </a:r>
            <a:r>
              <a:rPr lang="en-US" i="1" spc="-5" dirty="0">
                <a:latin typeface="Times New Roman"/>
                <a:cs typeface="Times New Roman"/>
              </a:rPr>
              <a:t>x</a:t>
            </a:r>
            <a:r>
              <a:rPr lang="en-US" spc="-5" dirty="0">
                <a:latin typeface="Times New Roman"/>
                <a:cs typeface="Times New Roman"/>
              </a:rPr>
              <a:t>,</a:t>
            </a:r>
            <a:r>
              <a:rPr lang="en-US" spc="-25" dirty="0">
                <a:latin typeface="Times New Roman"/>
                <a:cs typeface="Times New Roman"/>
              </a:rPr>
              <a:t> </a:t>
            </a:r>
            <a:r>
              <a:rPr lang="en-US" i="1" spc="-15" dirty="0">
                <a:latin typeface="Times New Roman"/>
                <a:cs typeface="Times New Roman"/>
              </a:rPr>
              <a:t>y</a:t>
            </a:r>
            <a:r>
              <a:rPr lang="en-US" spc="75" baseline="-11111" dirty="0">
                <a:latin typeface="Times New Roman"/>
                <a:cs typeface="Times New Roman"/>
              </a:rPr>
              <a:t>0</a:t>
            </a:r>
            <a:r>
              <a:rPr lang="en-US" spc="-5" dirty="0">
                <a:latin typeface="Times New Roman"/>
                <a:cs typeface="Times New Roman"/>
              </a:rPr>
              <a:t>),</a:t>
            </a:r>
            <a:r>
              <a:rPr lang="en-US" dirty="0">
                <a:latin typeface="Times New Roman"/>
                <a:cs typeface="Times New Roman"/>
              </a:rPr>
              <a:t> </a:t>
            </a:r>
            <a:r>
              <a:rPr lang="en-US" i="1" spc="-80" dirty="0">
                <a:latin typeface="Times New Roman"/>
                <a:cs typeface="Times New Roman"/>
              </a:rPr>
              <a:t>P</a:t>
            </a:r>
            <a:r>
              <a:rPr lang="en-US" spc="75" baseline="-11111" dirty="0">
                <a:latin typeface="Times New Roman"/>
                <a:cs typeface="Times New Roman"/>
              </a:rPr>
              <a:t>1</a:t>
            </a:r>
            <a:r>
              <a:rPr lang="en-US" spc="-5" dirty="0">
                <a:latin typeface="Times New Roman"/>
                <a:cs typeface="Times New Roman"/>
              </a:rPr>
              <a:t>(0,</a:t>
            </a:r>
            <a:r>
              <a:rPr lang="en-US" spc="-25" dirty="0">
                <a:latin typeface="Times New Roman"/>
                <a:cs typeface="Times New Roman"/>
              </a:rPr>
              <a:t> </a:t>
            </a:r>
            <a:r>
              <a:rPr lang="en-US" i="1" spc="-15" dirty="0">
                <a:latin typeface="Times New Roman"/>
                <a:cs typeface="Times New Roman"/>
              </a:rPr>
              <a:t>y</a:t>
            </a:r>
            <a:r>
              <a:rPr lang="en-US" spc="67" baseline="-11111" dirty="0">
                <a:latin typeface="Times New Roman"/>
                <a:cs typeface="Times New Roman"/>
              </a:rPr>
              <a:t>1</a:t>
            </a:r>
            <a:r>
              <a:rPr lang="en-US" spc="-5" dirty="0">
                <a:latin typeface="Times New Roman"/>
                <a:cs typeface="Times New Roman"/>
              </a:rPr>
              <a:t>), </a:t>
            </a:r>
            <a:r>
              <a:rPr lang="en-US" spc="-10" dirty="0">
                <a:latin typeface="Times New Roman"/>
                <a:cs typeface="Times New Roman"/>
              </a:rPr>
              <a:t>an</a:t>
            </a:r>
            <a:r>
              <a:rPr lang="en-US" spc="-5" dirty="0">
                <a:latin typeface="Times New Roman"/>
                <a:cs typeface="Times New Roman"/>
              </a:rPr>
              <a:t>d</a:t>
            </a:r>
            <a:r>
              <a:rPr lang="en-US" spc="85" dirty="0">
                <a:latin typeface="Times New Roman"/>
                <a:cs typeface="Times New Roman"/>
              </a:rPr>
              <a:t> </a:t>
            </a:r>
            <a:r>
              <a:rPr lang="en-US" i="1" spc="-80" dirty="0">
                <a:latin typeface="Times New Roman"/>
                <a:cs typeface="Times New Roman"/>
              </a:rPr>
              <a:t>P</a:t>
            </a:r>
            <a:r>
              <a:rPr lang="en-US" spc="67" baseline="-11111" dirty="0">
                <a:latin typeface="Times New Roman"/>
                <a:cs typeface="Times New Roman"/>
              </a:rPr>
              <a:t>2</a:t>
            </a:r>
            <a:r>
              <a:rPr lang="en-US" spc="-5" dirty="0">
                <a:latin typeface="Times New Roman"/>
                <a:cs typeface="Times New Roman"/>
              </a:rPr>
              <a:t>(</a:t>
            </a:r>
            <a:r>
              <a:rPr lang="en-US" spc="-105" dirty="0">
                <a:latin typeface="Cambria Math" panose="02040503050406030204" pitchFamily="18" charset="0"/>
                <a:ea typeface="Cambria Math" panose="02040503050406030204" pitchFamily="18" charset="0"/>
                <a:cs typeface="Verdana"/>
              </a:rPr>
              <a:t>∆</a:t>
            </a:r>
            <a:r>
              <a:rPr lang="en-US" i="1" spc="-105" dirty="0">
                <a:latin typeface="Cambria Math" panose="02040503050406030204" pitchFamily="18" charset="0"/>
                <a:ea typeface="Cambria Math" panose="02040503050406030204" pitchFamily="18" charset="0"/>
                <a:cs typeface="Verdana"/>
              </a:rPr>
              <a:t> </a:t>
            </a:r>
            <a:r>
              <a:rPr lang="en-US" i="1" spc="-5" dirty="0">
                <a:latin typeface="Times New Roman"/>
                <a:cs typeface="Times New Roman"/>
              </a:rPr>
              <a:t>x</a:t>
            </a:r>
            <a:r>
              <a:rPr lang="en-US" spc="-5" dirty="0">
                <a:latin typeface="Times New Roman"/>
                <a:cs typeface="Times New Roman"/>
              </a:rPr>
              <a:t>,</a:t>
            </a:r>
            <a:r>
              <a:rPr lang="en-US" spc="-25" dirty="0">
                <a:latin typeface="Times New Roman"/>
                <a:cs typeface="Times New Roman"/>
              </a:rPr>
              <a:t> </a:t>
            </a:r>
            <a:r>
              <a:rPr lang="en-US" i="1" spc="-15" dirty="0">
                <a:latin typeface="Times New Roman"/>
                <a:cs typeface="Times New Roman"/>
              </a:rPr>
              <a:t>y</a:t>
            </a:r>
            <a:r>
              <a:rPr lang="en-US" spc="75" baseline="-11111" dirty="0">
                <a:latin typeface="Times New Roman"/>
                <a:cs typeface="Times New Roman"/>
              </a:rPr>
              <a:t>2</a:t>
            </a:r>
            <a:r>
              <a:rPr lang="en-US" spc="-5" dirty="0">
                <a:latin typeface="Times New Roman"/>
                <a:cs typeface="Times New Roman"/>
              </a:rPr>
              <a:t>). </a:t>
            </a:r>
            <a:r>
              <a:rPr lang="en-US" spc="-10" dirty="0">
                <a:latin typeface="Times New Roman"/>
                <a:cs typeface="Times New Roman"/>
              </a:rPr>
              <a:t>Se</a:t>
            </a:r>
            <a:r>
              <a:rPr lang="en-US" spc="-5" dirty="0">
                <a:latin typeface="Times New Roman"/>
                <a:cs typeface="Times New Roman"/>
              </a:rPr>
              <a:t>e</a:t>
            </a:r>
            <a:r>
              <a:rPr lang="en-US" dirty="0">
                <a:latin typeface="Times New Roman"/>
                <a:cs typeface="Times New Roman"/>
              </a:rPr>
              <a:t> </a:t>
            </a:r>
            <a:r>
              <a:rPr lang="en-US" spc="-10" dirty="0">
                <a:latin typeface="Times New Roman"/>
                <a:cs typeface="Times New Roman"/>
              </a:rPr>
              <a:t>Figur</a:t>
            </a:r>
            <a:r>
              <a:rPr lang="en-US" spc="-5" dirty="0">
                <a:latin typeface="Times New Roman"/>
                <a:cs typeface="Times New Roman"/>
              </a:rPr>
              <a:t>e </a:t>
            </a:r>
            <a:r>
              <a:rPr lang="en-US" spc="-10" dirty="0">
                <a:latin typeface="Times New Roman"/>
                <a:cs typeface="Times New Roman"/>
              </a:rPr>
              <a:t>12.</a:t>
            </a:r>
          </a:p>
          <a:p>
            <a:pPr marL="0" indent="0">
              <a:lnSpc>
                <a:spcPct val="100000"/>
              </a:lnSpc>
              <a:buNone/>
            </a:pPr>
            <a:r>
              <a:rPr lang="en-US" spc="-10" dirty="0">
                <a:latin typeface="Times New Roman"/>
                <a:cs typeface="Times New Roman"/>
              </a:rPr>
              <a:t>Recal</a:t>
            </a:r>
            <a:r>
              <a:rPr lang="en-US" spc="-5" dirty="0">
                <a:latin typeface="Times New Roman"/>
                <a:cs typeface="Times New Roman"/>
              </a:rPr>
              <a:t>l</a:t>
            </a:r>
            <a:r>
              <a:rPr lang="en-US" spc="30" dirty="0">
                <a:latin typeface="Times New Roman"/>
                <a:cs typeface="Times New Roman"/>
              </a:rPr>
              <a:t> </a:t>
            </a:r>
            <a:r>
              <a:rPr lang="en-US" spc="-5" dirty="0">
                <a:latin typeface="Times New Roman"/>
                <a:cs typeface="Times New Roman"/>
              </a:rPr>
              <a:t>t</a:t>
            </a:r>
            <a:r>
              <a:rPr lang="en-US" spc="-10" dirty="0">
                <a:latin typeface="Times New Roman"/>
                <a:cs typeface="Times New Roman"/>
              </a:rPr>
              <a:t>ha</a:t>
            </a:r>
            <a:r>
              <a:rPr lang="en-US" spc="-5" dirty="0">
                <a:latin typeface="Times New Roman"/>
                <a:cs typeface="Times New Roman"/>
              </a:rPr>
              <a:t>t</a:t>
            </a:r>
            <a:r>
              <a:rPr lang="en-US" spc="25" dirty="0">
                <a:latin typeface="Times New Roman"/>
                <a:cs typeface="Times New Roman"/>
              </a:rPr>
              <a:t> </a:t>
            </a:r>
            <a:r>
              <a:rPr lang="en-US" spc="-10" dirty="0">
                <a:latin typeface="Times New Roman"/>
                <a:cs typeface="Times New Roman"/>
              </a:rPr>
              <a:t>th</a:t>
            </a:r>
            <a:r>
              <a:rPr lang="en-US" spc="-5" dirty="0">
                <a:latin typeface="Times New Roman"/>
                <a:cs typeface="Times New Roman"/>
              </a:rPr>
              <a:t>e</a:t>
            </a:r>
            <a:r>
              <a:rPr lang="en-US" spc="25" dirty="0">
                <a:latin typeface="Times New Roman"/>
                <a:cs typeface="Times New Roman"/>
              </a:rPr>
              <a:t> </a:t>
            </a:r>
            <a:r>
              <a:rPr lang="en-US" spc="-10" dirty="0">
                <a:latin typeface="Times New Roman"/>
                <a:cs typeface="Times New Roman"/>
              </a:rPr>
              <a:t>genera</a:t>
            </a:r>
            <a:r>
              <a:rPr lang="en-US" spc="-5" dirty="0">
                <a:latin typeface="Times New Roman"/>
                <a:cs typeface="Times New Roman"/>
              </a:rPr>
              <a:t>l</a:t>
            </a:r>
            <a:r>
              <a:rPr lang="en-US" spc="30" dirty="0">
                <a:latin typeface="Times New Roman"/>
                <a:cs typeface="Times New Roman"/>
              </a:rPr>
              <a:t> </a:t>
            </a:r>
            <a:r>
              <a:rPr lang="en-US" spc="-10" dirty="0">
                <a:latin typeface="Times New Roman"/>
                <a:cs typeface="Times New Roman"/>
              </a:rPr>
              <a:t>equatio</a:t>
            </a:r>
            <a:r>
              <a:rPr lang="en-US" spc="-5" dirty="0">
                <a:latin typeface="Times New Roman"/>
                <a:cs typeface="Times New Roman"/>
              </a:rPr>
              <a:t>n</a:t>
            </a:r>
            <a:r>
              <a:rPr lang="en-US" spc="25" dirty="0">
                <a:latin typeface="Times New Roman"/>
                <a:cs typeface="Times New Roman"/>
              </a:rPr>
              <a:t> </a:t>
            </a:r>
            <a:r>
              <a:rPr lang="en-US" spc="-5" dirty="0">
                <a:latin typeface="Times New Roman"/>
                <a:cs typeface="Times New Roman"/>
              </a:rPr>
              <a:t>f</a:t>
            </a:r>
            <a:r>
              <a:rPr lang="en-US" spc="-10" dirty="0">
                <a:latin typeface="Times New Roman"/>
                <a:cs typeface="Times New Roman"/>
              </a:rPr>
              <a:t>o</a:t>
            </a:r>
            <a:r>
              <a:rPr lang="en-US" spc="-5" dirty="0">
                <a:latin typeface="Times New Roman"/>
                <a:cs typeface="Times New Roman"/>
              </a:rPr>
              <a:t>r</a:t>
            </a:r>
            <a:r>
              <a:rPr lang="en-US" spc="25" dirty="0">
                <a:latin typeface="Times New Roman"/>
                <a:cs typeface="Times New Roman"/>
              </a:rPr>
              <a:t> </a:t>
            </a:r>
            <a:r>
              <a:rPr lang="en-US" spc="-5" dirty="0">
                <a:latin typeface="Times New Roman"/>
                <a:cs typeface="Times New Roman"/>
              </a:rPr>
              <a:t>a</a:t>
            </a:r>
            <a:r>
              <a:rPr lang="en-US" spc="25" dirty="0">
                <a:latin typeface="Times New Roman"/>
                <a:cs typeface="Times New Roman"/>
              </a:rPr>
              <a:t> </a:t>
            </a:r>
            <a:r>
              <a:rPr lang="en-US" spc="-10" dirty="0">
                <a:latin typeface="Times New Roman"/>
                <a:cs typeface="Times New Roman"/>
              </a:rPr>
              <a:t>parabol</a:t>
            </a:r>
            <a:r>
              <a:rPr lang="en-US" spc="-5" dirty="0">
                <a:latin typeface="Times New Roman"/>
                <a:cs typeface="Times New Roman"/>
              </a:rPr>
              <a:t>a</a:t>
            </a:r>
            <a:r>
              <a:rPr lang="en-US" spc="30" dirty="0">
                <a:latin typeface="Times New Roman"/>
                <a:cs typeface="Times New Roman"/>
              </a:rPr>
              <a:t> </a:t>
            </a:r>
            <a:r>
              <a:rPr lang="en-US" spc="-5" dirty="0">
                <a:latin typeface="Times New Roman"/>
                <a:cs typeface="Times New Roman"/>
              </a:rPr>
              <a:t>is</a:t>
            </a:r>
            <a:r>
              <a:rPr lang="en-US" spc="90" dirty="0">
                <a:latin typeface="Times New Roman"/>
                <a:cs typeface="Times New Roman"/>
              </a:rPr>
              <a:t> </a:t>
            </a:r>
          </a:p>
          <a:p>
            <a:pPr marL="12700" marR="5080" indent="0">
              <a:lnSpc>
                <a:spcPct val="100000"/>
              </a:lnSpc>
              <a:spcBef>
                <a:spcPts val="35"/>
              </a:spcBef>
              <a:buNone/>
            </a:pPr>
            <a:r>
              <a:rPr lang="en-US" i="1" spc="-5" dirty="0">
                <a:latin typeface="Times New Roman"/>
                <a:cs typeface="Times New Roman"/>
              </a:rPr>
              <a:t>y</a:t>
            </a:r>
            <a:r>
              <a:rPr lang="en-US" i="1" spc="75" dirty="0">
                <a:latin typeface="Times New Roman"/>
                <a:cs typeface="Times New Roman"/>
              </a:rPr>
              <a:t> </a:t>
            </a:r>
            <a:r>
              <a:rPr lang="en-US" spc="-25" dirty="0">
                <a:latin typeface="Lucida Sans Unicode"/>
                <a:cs typeface="Lucida Sans Unicode"/>
              </a:rPr>
              <a:t>=</a:t>
            </a:r>
            <a:r>
              <a:rPr lang="en-US" spc="-45" dirty="0">
                <a:latin typeface="Lucida Sans Unicode"/>
                <a:cs typeface="Lucida Sans Unicode"/>
              </a:rPr>
              <a:t> </a:t>
            </a:r>
            <a:r>
              <a:rPr lang="en-US" i="1" spc="100" dirty="0" err="1">
                <a:latin typeface="Times New Roman"/>
                <a:cs typeface="Times New Roman"/>
              </a:rPr>
              <a:t>C</a:t>
            </a:r>
            <a:r>
              <a:rPr lang="en-US" i="1" spc="-5" dirty="0" err="1">
                <a:latin typeface="Times New Roman"/>
                <a:cs typeface="Times New Roman"/>
              </a:rPr>
              <a:t>x</a:t>
            </a:r>
            <a:r>
              <a:rPr lang="en-US" i="1" spc="-165" dirty="0">
                <a:latin typeface="Times New Roman"/>
                <a:cs typeface="Times New Roman"/>
              </a:rPr>
              <a:t> </a:t>
            </a:r>
            <a:r>
              <a:rPr lang="en-US" baseline="25925" dirty="0">
                <a:latin typeface="Times New Roman"/>
                <a:cs typeface="Times New Roman"/>
              </a:rPr>
              <a:t>2</a:t>
            </a:r>
            <a:r>
              <a:rPr lang="en-US" spc="120" baseline="25925" dirty="0">
                <a:latin typeface="Times New Roman"/>
                <a:cs typeface="Times New Roman"/>
              </a:rPr>
              <a:t> </a:t>
            </a:r>
            <a:r>
              <a:rPr lang="en-US" spc="-25" dirty="0">
                <a:latin typeface="Lucida Sans Unicode"/>
                <a:cs typeface="Lucida Sans Unicode"/>
              </a:rPr>
              <a:t>+</a:t>
            </a:r>
            <a:r>
              <a:rPr lang="en-US" spc="-20" dirty="0">
                <a:latin typeface="Lucida Sans Unicode"/>
                <a:cs typeface="Lucida Sans Unicode"/>
              </a:rPr>
              <a:t> </a:t>
            </a:r>
            <a:r>
              <a:rPr lang="en-US" i="1" spc="50" dirty="0">
                <a:latin typeface="Times New Roman"/>
                <a:cs typeface="Times New Roman"/>
              </a:rPr>
              <a:t>D</a:t>
            </a:r>
            <a:r>
              <a:rPr lang="en-US" i="1" spc="-5" dirty="0">
                <a:latin typeface="Times New Roman"/>
                <a:cs typeface="Times New Roman"/>
              </a:rPr>
              <a:t>x</a:t>
            </a:r>
            <a:r>
              <a:rPr lang="en-US" i="1" spc="60" dirty="0">
                <a:latin typeface="Times New Roman"/>
                <a:cs typeface="Times New Roman"/>
              </a:rPr>
              <a:t> </a:t>
            </a:r>
            <a:r>
              <a:rPr lang="en-US" spc="-25" dirty="0">
                <a:latin typeface="Lucida Sans Unicode"/>
                <a:cs typeface="Lucida Sans Unicode"/>
              </a:rPr>
              <a:t>+</a:t>
            </a:r>
            <a:r>
              <a:rPr lang="en-US" spc="-30" dirty="0">
                <a:latin typeface="Lucida Sans Unicode"/>
                <a:cs typeface="Lucida Sans Unicode"/>
              </a:rPr>
              <a:t> </a:t>
            </a:r>
            <a:r>
              <a:rPr lang="en-US" i="1" spc="-10" dirty="0">
                <a:latin typeface="Times New Roman"/>
                <a:cs typeface="Times New Roman"/>
              </a:rPr>
              <a:t>E</a:t>
            </a:r>
            <a:r>
              <a:rPr lang="en-US" i="1" spc="114" dirty="0">
                <a:latin typeface="Times New Roman"/>
                <a:cs typeface="Times New Roman"/>
              </a:rPr>
              <a:t> </a:t>
            </a:r>
            <a:r>
              <a:rPr lang="en-US" spc="-5" dirty="0">
                <a:latin typeface="Times New Roman"/>
                <a:cs typeface="Times New Roman"/>
              </a:rPr>
              <a:t>for</a:t>
            </a:r>
            <a:r>
              <a:rPr lang="en-US" spc="25" dirty="0">
                <a:latin typeface="Times New Roman"/>
                <a:cs typeface="Times New Roman"/>
              </a:rPr>
              <a:t> </a:t>
            </a:r>
            <a:r>
              <a:rPr lang="en-US" spc="-5" dirty="0">
                <a:latin typeface="Times New Roman"/>
                <a:cs typeface="Times New Roman"/>
              </a:rPr>
              <a:t>constants </a:t>
            </a:r>
            <a:r>
              <a:rPr lang="en-US" i="1" spc="75" dirty="0">
                <a:latin typeface="Times New Roman"/>
                <a:cs typeface="Times New Roman"/>
              </a:rPr>
              <a:t>C</a:t>
            </a:r>
            <a:r>
              <a:rPr lang="en-US" spc="-5" dirty="0">
                <a:latin typeface="Times New Roman"/>
                <a:cs typeface="Times New Roman"/>
              </a:rPr>
              <a:t>,</a:t>
            </a:r>
            <a:r>
              <a:rPr lang="en-US" spc="120" dirty="0">
                <a:latin typeface="Times New Roman"/>
                <a:cs typeface="Times New Roman"/>
              </a:rPr>
              <a:t> </a:t>
            </a:r>
            <a:r>
              <a:rPr lang="en-US" i="1" spc="25" dirty="0">
                <a:latin typeface="Times New Roman"/>
                <a:cs typeface="Times New Roman"/>
              </a:rPr>
              <a:t>D</a:t>
            </a:r>
            <a:r>
              <a:rPr lang="en-US" spc="-5" dirty="0">
                <a:latin typeface="Times New Roman"/>
                <a:cs typeface="Times New Roman"/>
              </a:rPr>
              <a:t>,</a:t>
            </a:r>
            <a:r>
              <a:rPr lang="en-US" spc="45" dirty="0">
                <a:latin typeface="Times New Roman"/>
                <a:cs typeface="Times New Roman"/>
              </a:rPr>
              <a:t> </a:t>
            </a:r>
            <a:r>
              <a:rPr lang="en-US" spc="-10" dirty="0">
                <a:latin typeface="Times New Roman"/>
                <a:cs typeface="Times New Roman"/>
              </a:rPr>
              <a:t>an</a:t>
            </a:r>
            <a:r>
              <a:rPr lang="en-US" spc="-5" dirty="0">
                <a:latin typeface="Times New Roman"/>
                <a:cs typeface="Times New Roman"/>
              </a:rPr>
              <a:t>d</a:t>
            </a:r>
            <a:r>
              <a:rPr lang="en-US" spc="114" dirty="0">
                <a:latin typeface="Times New Roman"/>
                <a:cs typeface="Times New Roman"/>
              </a:rPr>
              <a:t> </a:t>
            </a:r>
            <a:r>
              <a:rPr lang="en-US" i="1" spc="-10" dirty="0">
                <a:latin typeface="Times New Roman"/>
                <a:cs typeface="Times New Roman"/>
              </a:rPr>
              <a:t>E</a:t>
            </a:r>
            <a:r>
              <a:rPr lang="en-US" i="1" spc="-165" dirty="0">
                <a:latin typeface="Times New Roman"/>
                <a:cs typeface="Times New Roman"/>
              </a:rPr>
              <a:t> </a:t>
            </a:r>
            <a:r>
              <a:rPr lang="en-US" spc="-5" dirty="0">
                <a:latin typeface="Times New Roman"/>
                <a:cs typeface="Times New Roman"/>
              </a:rPr>
              <a:t>.</a:t>
            </a:r>
            <a:r>
              <a:rPr lang="en-US" spc="45" dirty="0">
                <a:latin typeface="Times New Roman"/>
                <a:cs typeface="Times New Roman"/>
              </a:rPr>
              <a:t> </a:t>
            </a:r>
            <a:r>
              <a:rPr lang="en-US" spc="-15" dirty="0">
                <a:latin typeface="Times New Roman"/>
                <a:cs typeface="Times New Roman"/>
              </a:rPr>
              <a:t>Th</a:t>
            </a:r>
            <a:r>
              <a:rPr lang="en-US" spc="-5" dirty="0">
                <a:latin typeface="Times New Roman"/>
                <a:cs typeface="Times New Roman"/>
              </a:rPr>
              <a:t>e</a:t>
            </a:r>
            <a:r>
              <a:rPr lang="en-US" spc="45" dirty="0">
                <a:latin typeface="Times New Roman"/>
                <a:cs typeface="Times New Roman"/>
              </a:rPr>
              <a:t> </a:t>
            </a:r>
            <a:r>
              <a:rPr lang="en-US" spc="-10" dirty="0">
                <a:latin typeface="Times New Roman"/>
                <a:cs typeface="Times New Roman"/>
              </a:rPr>
              <a:t>are</a:t>
            </a:r>
            <a:r>
              <a:rPr lang="en-US" spc="-5" dirty="0">
                <a:latin typeface="Times New Roman"/>
                <a:cs typeface="Times New Roman"/>
              </a:rPr>
              <a:t>a</a:t>
            </a:r>
            <a:r>
              <a:rPr lang="en-US" spc="45" dirty="0">
                <a:latin typeface="Times New Roman"/>
                <a:cs typeface="Times New Roman"/>
              </a:rPr>
              <a:t> </a:t>
            </a:r>
            <a:r>
              <a:rPr lang="en-US" spc="-10" dirty="0">
                <a:latin typeface="Times New Roman"/>
                <a:cs typeface="Times New Roman"/>
              </a:rPr>
              <a:t>tha</a:t>
            </a:r>
            <a:r>
              <a:rPr lang="en-US" spc="-5" dirty="0">
                <a:latin typeface="Times New Roman"/>
                <a:cs typeface="Times New Roman"/>
              </a:rPr>
              <a:t>t</a:t>
            </a:r>
            <a:r>
              <a:rPr lang="en-US" spc="45" dirty="0">
                <a:latin typeface="Times New Roman"/>
                <a:cs typeface="Times New Roman"/>
              </a:rPr>
              <a:t> </a:t>
            </a:r>
            <a:r>
              <a:rPr lang="en-US" spc="-10" dirty="0">
                <a:latin typeface="Times New Roman"/>
                <a:cs typeface="Times New Roman"/>
              </a:rPr>
              <a:t>i</a:t>
            </a:r>
            <a:r>
              <a:rPr lang="en-US" spc="-5" dirty="0">
                <a:latin typeface="Times New Roman"/>
                <a:cs typeface="Times New Roman"/>
              </a:rPr>
              <a:t>s</a:t>
            </a:r>
            <a:r>
              <a:rPr lang="en-US" spc="45" dirty="0">
                <a:latin typeface="Times New Roman"/>
                <a:cs typeface="Times New Roman"/>
              </a:rPr>
              <a:t> </a:t>
            </a:r>
            <a:r>
              <a:rPr lang="en-US" spc="-10" dirty="0">
                <a:latin typeface="Times New Roman"/>
                <a:cs typeface="Times New Roman"/>
              </a:rPr>
              <a:t>unde</a:t>
            </a:r>
            <a:r>
              <a:rPr lang="en-US" spc="-5" dirty="0">
                <a:latin typeface="Times New Roman"/>
                <a:cs typeface="Times New Roman"/>
              </a:rPr>
              <a:t>r</a:t>
            </a:r>
            <a:r>
              <a:rPr lang="en-US" spc="50" dirty="0">
                <a:latin typeface="Times New Roman"/>
                <a:cs typeface="Times New Roman"/>
              </a:rPr>
              <a:t> </a:t>
            </a:r>
            <a:r>
              <a:rPr lang="en-US" spc="-10" dirty="0">
                <a:latin typeface="Times New Roman"/>
                <a:cs typeface="Times New Roman"/>
              </a:rPr>
              <a:t>th</a:t>
            </a:r>
            <a:r>
              <a:rPr lang="en-US" spc="-5" dirty="0">
                <a:latin typeface="Times New Roman"/>
                <a:cs typeface="Times New Roman"/>
              </a:rPr>
              <a:t>e</a:t>
            </a:r>
            <a:r>
              <a:rPr lang="en-US" spc="45" dirty="0">
                <a:latin typeface="Times New Roman"/>
                <a:cs typeface="Times New Roman"/>
              </a:rPr>
              <a:t> </a:t>
            </a:r>
            <a:r>
              <a:rPr lang="en-US" spc="-10" dirty="0">
                <a:latin typeface="Times New Roman"/>
                <a:cs typeface="Times New Roman"/>
              </a:rPr>
              <a:t>parabol</a:t>
            </a:r>
            <a:r>
              <a:rPr lang="en-US" spc="-5" dirty="0">
                <a:latin typeface="Times New Roman"/>
                <a:cs typeface="Times New Roman"/>
              </a:rPr>
              <a:t>a</a:t>
            </a:r>
            <a:r>
              <a:rPr lang="en-US" spc="50" dirty="0">
                <a:latin typeface="Times New Roman"/>
                <a:cs typeface="Times New Roman"/>
              </a:rPr>
              <a:t> </a:t>
            </a:r>
            <a:r>
              <a:rPr lang="en-US" spc="-10" dirty="0">
                <a:latin typeface="Times New Roman"/>
                <a:cs typeface="Times New Roman"/>
              </a:rPr>
              <a:t>an</a:t>
            </a:r>
            <a:r>
              <a:rPr lang="en-US" spc="-5" dirty="0">
                <a:latin typeface="Times New Roman"/>
                <a:cs typeface="Times New Roman"/>
              </a:rPr>
              <a:t>d</a:t>
            </a:r>
            <a:r>
              <a:rPr lang="en-US" spc="45" dirty="0">
                <a:latin typeface="Times New Roman"/>
                <a:cs typeface="Times New Roman"/>
              </a:rPr>
              <a:t> </a:t>
            </a:r>
            <a:r>
              <a:rPr lang="en-US" spc="-10" dirty="0">
                <a:latin typeface="Times New Roman"/>
                <a:cs typeface="Times New Roman"/>
              </a:rPr>
              <a:t>abov</a:t>
            </a:r>
            <a:r>
              <a:rPr lang="en-US" spc="-5" dirty="0">
                <a:latin typeface="Times New Roman"/>
                <a:cs typeface="Times New Roman"/>
              </a:rPr>
              <a:t>e</a:t>
            </a:r>
            <a:r>
              <a:rPr lang="en-US" spc="50" dirty="0">
                <a:latin typeface="Times New Roman"/>
                <a:cs typeface="Times New Roman"/>
              </a:rPr>
              <a:t> </a:t>
            </a:r>
            <a:r>
              <a:rPr lang="en-US" spc="-10" dirty="0">
                <a:latin typeface="Times New Roman"/>
                <a:cs typeface="Times New Roman"/>
              </a:rPr>
              <a:t>th</a:t>
            </a:r>
            <a:r>
              <a:rPr lang="en-US" spc="-5" dirty="0">
                <a:latin typeface="Times New Roman"/>
                <a:cs typeface="Times New Roman"/>
              </a:rPr>
              <a:t>e</a:t>
            </a:r>
            <a:r>
              <a:rPr lang="en-US" spc="45" dirty="0">
                <a:latin typeface="Times New Roman"/>
                <a:cs typeface="Times New Roman"/>
              </a:rPr>
              <a:t> </a:t>
            </a:r>
            <a:r>
              <a:rPr lang="en-US" spc="-5" dirty="0">
                <a:latin typeface="Times New Roman"/>
                <a:cs typeface="Times New Roman"/>
              </a:rPr>
              <a:t>t</a:t>
            </a:r>
            <a:r>
              <a:rPr lang="en-US" spc="-15" dirty="0">
                <a:latin typeface="Times New Roman"/>
                <a:cs typeface="Times New Roman"/>
              </a:rPr>
              <a:t>w</a:t>
            </a:r>
            <a:r>
              <a:rPr lang="en-US" spc="-5" dirty="0">
                <a:latin typeface="Times New Roman"/>
                <a:cs typeface="Times New Roman"/>
              </a:rPr>
              <a:t>o</a:t>
            </a:r>
            <a:r>
              <a:rPr lang="en-US" spc="45" dirty="0">
                <a:latin typeface="Times New Roman"/>
                <a:cs typeface="Times New Roman"/>
              </a:rPr>
              <a:t> </a:t>
            </a:r>
            <a:r>
              <a:rPr lang="en-US" spc="-10" dirty="0">
                <a:latin typeface="Times New Roman"/>
                <a:cs typeface="Times New Roman"/>
              </a:rPr>
              <a:t>interval</a:t>
            </a:r>
            <a:r>
              <a:rPr lang="en-US" spc="-5" dirty="0">
                <a:latin typeface="Times New Roman"/>
                <a:cs typeface="Times New Roman"/>
              </a:rPr>
              <a:t>s</a:t>
            </a:r>
            <a:r>
              <a:rPr lang="en-US" spc="45" dirty="0">
                <a:latin typeface="Times New Roman"/>
                <a:cs typeface="Times New Roman"/>
              </a:rPr>
              <a:t> </a:t>
            </a:r>
          </a:p>
          <a:p>
            <a:pPr marL="12700" marR="5080" indent="0">
              <a:lnSpc>
                <a:spcPct val="100000"/>
              </a:lnSpc>
              <a:spcBef>
                <a:spcPts val="35"/>
              </a:spcBef>
              <a:buNone/>
            </a:pPr>
            <a:r>
              <a:rPr lang="en-US" spc="-5" dirty="0">
                <a:latin typeface="Times New Roman"/>
                <a:cs typeface="Times New Roman"/>
              </a:rPr>
              <a:t>[</a:t>
            </a:r>
            <a:r>
              <a:rPr lang="en-US" spc="-190" dirty="0">
                <a:latin typeface="Lucida Sans Unicode"/>
                <a:cs typeface="Lucida Sans Unicode"/>
              </a:rPr>
              <a:t>−</a:t>
            </a:r>
            <a:r>
              <a:rPr lang="en-US" spc="-105" dirty="0">
                <a:latin typeface="Cambria Math" panose="02040503050406030204" pitchFamily="18" charset="0"/>
                <a:ea typeface="Cambria Math" panose="02040503050406030204" pitchFamily="18" charset="0"/>
                <a:cs typeface="Verdana"/>
              </a:rPr>
              <a:t>∆</a:t>
            </a:r>
            <a:r>
              <a:rPr lang="en-US" i="1" spc="-105" dirty="0">
                <a:latin typeface="Cambria Math" panose="02040503050406030204" pitchFamily="18" charset="0"/>
                <a:ea typeface="Cambria Math" panose="02040503050406030204" pitchFamily="18" charset="0"/>
                <a:cs typeface="Verdana"/>
              </a:rPr>
              <a:t> </a:t>
            </a:r>
            <a:r>
              <a:rPr lang="en-US" i="1" spc="-5" dirty="0">
                <a:latin typeface="Times New Roman"/>
                <a:cs typeface="Times New Roman"/>
              </a:rPr>
              <a:t>x</a:t>
            </a:r>
            <a:r>
              <a:rPr lang="en-US" spc="-5" dirty="0">
                <a:latin typeface="Times New Roman"/>
                <a:cs typeface="Times New Roman"/>
              </a:rPr>
              <a:t>,</a:t>
            </a:r>
            <a:r>
              <a:rPr lang="en-US" spc="-85" dirty="0">
                <a:latin typeface="Times New Roman"/>
                <a:cs typeface="Times New Roman"/>
              </a:rPr>
              <a:t> </a:t>
            </a:r>
            <a:r>
              <a:rPr lang="en-US" spc="-10" dirty="0">
                <a:latin typeface="Times New Roman"/>
                <a:cs typeface="Times New Roman"/>
              </a:rPr>
              <a:t>0</a:t>
            </a:r>
            <a:r>
              <a:rPr lang="en-US" spc="-5" dirty="0">
                <a:latin typeface="Times New Roman"/>
                <a:cs typeface="Times New Roman"/>
              </a:rPr>
              <a:t>] </a:t>
            </a:r>
            <a:r>
              <a:rPr lang="en-US" spc="-10" dirty="0">
                <a:latin typeface="Times New Roman"/>
                <a:cs typeface="Times New Roman"/>
              </a:rPr>
              <a:t>an</a:t>
            </a:r>
            <a:r>
              <a:rPr lang="en-US" spc="-5" dirty="0">
                <a:latin typeface="Times New Roman"/>
                <a:cs typeface="Times New Roman"/>
              </a:rPr>
              <a:t>d [0,</a:t>
            </a:r>
            <a:r>
              <a:rPr lang="en-US" spc="-85" dirty="0">
                <a:latin typeface="Times New Roman"/>
                <a:cs typeface="Times New Roman"/>
              </a:rPr>
              <a:t> </a:t>
            </a:r>
            <a:r>
              <a:rPr lang="en-US" spc="-105" dirty="0">
                <a:latin typeface="Cambria Math" panose="02040503050406030204" pitchFamily="18" charset="0"/>
                <a:ea typeface="Cambria Math" panose="02040503050406030204" pitchFamily="18" charset="0"/>
                <a:cs typeface="Verdana"/>
              </a:rPr>
              <a:t>∆</a:t>
            </a:r>
            <a:r>
              <a:rPr lang="en-US" i="1" spc="-105" dirty="0">
                <a:latin typeface="Cambria Math" panose="02040503050406030204" pitchFamily="18" charset="0"/>
                <a:ea typeface="Cambria Math" panose="02040503050406030204" pitchFamily="18" charset="0"/>
                <a:cs typeface="Verdana"/>
              </a:rPr>
              <a:t> </a:t>
            </a:r>
            <a:r>
              <a:rPr lang="en-US" i="1" spc="-5" dirty="0">
                <a:latin typeface="Times New Roman"/>
                <a:cs typeface="Times New Roman"/>
              </a:rPr>
              <a:t>x</a:t>
            </a:r>
            <a:r>
              <a:rPr lang="en-US" spc="-5" dirty="0">
                <a:latin typeface="Times New Roman"/>
                <a:cs typeface="Times New Roman"/>
              </a:rPr>
              <a:t>]</a:t>
            </a:r>
            <a:r>
              <a:rPr lang="en-US" dirty="0">
                <a:latin typeface="Times New Roman"/>
                <a:cs typeface="Times New Roman"/>
              </a:rPr>
              <a:t> </a:t>
            </a:r>
            <a:r>
              <a:rPr lang="en-US" spc="-10" dirty="0">
                <a:latin typeface="Times New Roman"/>
                <a:cs typeface="Times New Roman"/>
              </a:rPr>
              <a:t>i</a:t>
            </a:r>
            <a:r>
              <a:rPr lang="en-US" spc="-5" dirty="0">
                <a:latin typeface="Times New Roman"/>
                <a:cs typeface="Times New Roman"/>
              </a:rPr>
              <a:t>s </a:t>
            </a:r>
            <a:r>
              <a:rPr lang="en-US" spc="-10" dirty="0">
                <a:latin typeface="Times New Roman"/>
                <a:cs typeface="Times New Roman"/>
              </a:rPr>
              <a:t>obtaine</a:t>
            </a:r>
            <a:r>
              <a:rPr lang="en-US" spc="-5" dirty="0">
                <a:latin typeface="Times New Roman"/>
                <a:cs typeface="Times New Roman"/>
              </a:rPr>
              <a:t>d</a:t>
            </a:r>
            <a:r>
              <a:rPr lang="en-US" dirty="0">
                <a:latin typeface="Times New Roman"/>
                <a:cs typeface="Times New Roman"/>
              </a:rPr>
              <a:t> </a:t>
            </a:r>
            <a:r>
              <a:rPr lang="en-US" spc="-10" dirty="0">
                <a:latin typeface="Times New Roman"/>
                <a:cs typeface="Times New Roman"/>
              </a:rPr>
              <a:t>b</a:t>
            </a:r>
            <a:r>
              <a:rPr lang="en-US" spc="-5" dirty="0">
                <a:latin typeface="Times New Roman"/>
                <a:cs typeface="Times New Roman"/>
              </a:rPr>
              <a:t>y </a:t>
            </a:r>
            <a:r>
              <a:rPr lang="en-US" spc="-10" dirty="0">
                <a:latin typeface="Times New Roman"/>
                <a:cs typeface="Times New Roman"/>
              </a:rPr>
              <a:t>integrating</a:t>
            </a:r>
            <a:endParaRPr lang="en-US" dirty="0">
              <a:latin typeface="Times New Roman"/>
              <a:cs typeface="Times New Roman"/>
            </a:endParaRPr>
          </a:p>
          <a:p>
            <a:pPr marL="36900" indent="0">
              <a:lnSpc>
                <a:spcPct val="100000"/>
              </a:lnSpc>
              <a:buNone/>
            </a:pPr>
            <a:endParaRPr lang="en-US" sz="2400" dirty="0">
              <a:latin typeface="Times New Roman"/>
              <a:cs typeface="Times New Roman"/>
            </a:endParaRPr>
          </a:p>
          <a:p>
            <a:pPr marL="36900" indent="0">
              <a:lnSpc>
                <a:spcPct val="100000"/>
              </a:lnSpc>
              <a:buNone/>
            </a:pPr>
            <a:endParaRPr lang="en-US" dirty="0">
              <a:latin typeface="Times New Roman"/>
              <a:cs typeface="Times New Roman"/>
            </a:endParaRPr>
          </a:p>
        </p:txBody>
      </p:sp>
      <p:pic>
        <p:nvPicPr>
          <p:cNvPr id="5" name="Picture 4" descr="Figure 11: Approximating the area under the curve using parabolas">
            <a:extLst>
              <a:ext uri="{FF2B5EF4-FFF2-40B4-BE49-F238E27FC236}">
                <a16:creationId xmlns="" xmlns:a16="http://schemas.microsoft.com/office/drawing/2014/main" id="{53F72C64-50CC-4BB1-A223-5E1B56AAD080}"/>
              </a:ext>
            </a:extLst>
          </p:cNvPr>
          <p:cNvPicPr>
            <a:picLocks noChangeAspect="1"/>
          </p:cNvPicPr>
          <p:nvPr/>
        </p:nvPicPr>
        <p:blipFill>
          <a:blip r:embed="rId2"/>
          <a:stretch>
            <a:fillRect/>
          </a:stretch>
        </p:blipFill>
        <p:spPr>
          <a:xfrm>
            <a:off x="8201867" y="2994400"/>
            <a:ext cx="2683502" cy="454688"/>
          </a:xfrm>
          <a:prstGeom prst="rect">
            <a:avLst/>
          </a:prstGeom>
        </p:spPr>
      </p:pic>
      <p:pic>
        <p:nvPicPr>
          <p:cNvPr id="4" name="Picture 3" descr="The graph of f of x is shown  with area under the curve approximated on 6 subintervals using parabolas.&#10;The x axis is labeled with equally spaced markings of a equals x subscript 0, x subscript 1, x subscript 2, x subscript 3, x subscript 4, x subscript 5, and b equals x subscript 6. The graph of f of x is a smooth curve that increases on the first subinterval, then decreases through the next four subintervals, then increases on the last subinterval. The points on the graph corresponding with these x values are labeled capital P subscript 0, capital P subscript 1, capital P subscript 2, capital P subscript 3, capital P subscript 4, capital P subscript 5, and capital P subscript 6. Tangent lines to the curve are drawn at each of these labeled  points on the graph. ">
            <a:extLst>
              <a:ext uri="{FF2B5EF4-FFF2-40B4-BE49-F238E27FC236}">
                <a16:creationId xmlns="" xmlns:a16="http://schemas.microsoft.com/office/drawing/2014/main" id="{F720FBED-10C4-43F1-BB48-B6158BFC861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41895" y="974035"/>
            <a:ext cx="4180985" cy="1729407"/>
          </a:xfrm>
          <a:prstGeom prst="rect">
            <a:avLst/>
          </a:prstGeom>
        </p:spPr>
      </p:pic>
      <p:pic>
        <p:nvPicPr>
          <p:cNvPr id="6" name="Picture 5" descr="A graphs shows the area underneath a parabola between negative delta x and delta x . &#10;The x axis is labeled negative delta x and delta x. The curve is the portion of a parabola that opens down in quadrant 1 and quadrant 2 on that interval. The area under the parabola is shaded. The height of the parabola at negative delta x is labeled y subscript zero, and the point on the parabola is labeled capital p subscript 0  with coordinates negative delta x, y subscript 0. The height of the parabola at 0 is labeled y subscript 1, and the point on the parabola is labeled capital p subscript 1  with coordinates 0, y subscript 1. The height of the parabola at  delta x is labeled y subscript 2, and the point on the parabola is labeled capital p subscript 2  with coordinates  delta x, y subscript 2. ">
            <a:extLst>
              <a:ext uri="{FF2B5EF4-FFF2-40B4-BE49-F238E27FC236}">
                <a16:creationId xmlns="" xmlns:a16="http://schemas.microsoft.com/office/drawing/2014/main" id="{DEB2949D-DF2A-463C-B2A7-CCA81900EA4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01867" y="3692078"/>
            <a:ext cx="3003720" cy="2827992"/>
          </a:xfrm>
          <a:prstGeom prst="rect">
            <a:avLst/>
          </a:prstGeom>
        </p:spPr>
      </p:pic>
    </p:spTree>
    <p:extLst>
      <p:ext uri="{BB962C8B-B14F-4D97-AF65-F5344CB8AC3E}">
        <p14:creationId xmlns:p14="http://schemas.microsoft.com/office/powerpoint/2010/main" val="353392214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7.8 Numerical </a:t>
            </a:r>
            <a:r>
              <a:rPr lang="en-US" sz="3100" dirty="0"/>
              <a:t>Integration (</a:t>
            </a:r>
            <a:r>
              <a:rPr lang="en-US" sz="3100" dirty="0" smtClean="0"/>
              <a:t>13 </a:t>
            </a:r>
            <a:r>
              <a:rPr lang="en-US" sz="3100" dirty="0"/>
              <a:t>of 22)</a:t>
            </a: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2800" dirty="0"/>
              <a:t/>
            </a:r>
            <a:br>
              <a:rPr lang="en-US" sz="2800" dirty="0"/>
            </a:br>
            <a:endParaRPr lang="en-US"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799" y="1371600"/>
                <a:ext cx="10846559" cy="4756245"/>
              </a:xfrm>
            </p:spPr>
            <p:txBody>
              <a:bodyPr>
                <a:noAutofit/>
              </a:bodyPr>
              <a:lstStyle/>
              <a:p>
                <a:pPr marL="36900" indent="0">
                  <a:lnSpc>
                    <a:spcPct val="100000"/>
                  </a:lnSpc>
                  <a:buNone/>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cs typeface="Times New Roman"/>
                        </a:rPr>
                        <m:t>area</m:t>
                      </m:r>
                      <m:r>
                        <a:rPr lang="en-US" b="0" i="1" smtClean="0">
                          <a:latin typeface="Cambria Math" panose="02040503050406030204" pitchFamily="18" charset="0"/>
                          <a:cs typeface="Times New Roman"/>
                        </a:rPr>
                        <m:t>=</m:t>
                      </m:r>
                      <m:nary>
                        <m:naryPr>
                          <m:ctrlPr>
                            <a:rPr lang="en-US" b="0" i="1" smtClean="0">
                              <a:latin typeface="Cambria Math" panose="02040503050406030204" pitchFamily="18" charset="0"/>
                              <a:cs typeface="Times New Roman"/>
                            </a:rPr>
                          </m:ctrlPr>
                        </m:naryPr>
                        <m:sub>
                          <m:r>
                            <m:rPr>
                              <m:brk m:alnAt="23"/>
                            </m:rPr>
                            <a:rPr lang="en-US" b="0" i="1" smtClean="0">
                              <a:latin typeface="Cambria Math" panose="02040503050406030204" pitchFamily="18" charset="0"/>
                              <a:cs typeface="Times New Roman"/>
                            </a:rPr>
                            <m:t>−</m:t>
                          </m:r>
                          <m:r>
                            <a:rPr lang="en-US" b="0" i="1" smtClean="0">
                              <a:latin typeface="Cambria Math" panose="02040503050406030204" pitchFamily="18" charset="0"/>
                              <a:ea typeface="Cambria Math" panose="02040503050406030204" pitchFamily="18" charset="0"/>
                              <a:cs typeface="Times New Roman"/>
                            </a:rPr>
                            <m:t>∆</m:t>
                          </m:r>
                          <m:r>
                            <a:rPr lang="en-US" b="0" i="1" smtClean="0">
                              <a:latin typeface="Cambria Math" panose="02040503050406030204" pitchFamily="18" charset="0"/>
                              <a:ea typeface="Cambria Math" panose="02040503050406030204" pitchFamily="18" charset="0"/>
                              <a:cs typeface="Times New Roman"/>
                            </a:rPr>
                            <m:t>𝑥</m:t>
                          </m:r>
                        </m:sub>
                        <m:sup>
                          <m:r>
                            <a:rPr lang="en-US" b="0" i="1" smtClean="0">
                              <a:latin typeface="Cambria Math" panose="02040503050406030204" pitchFamily="18" charset="0"/>
                              <a:ea typeface="Cambria Math" panose="02040503050406030204" pitchFamily="18" charset="0"/>
                              <a:cs typeface="Times New Roman"/>
                            </a:rPr>
                            <m:t>∆</m:t>
                          </m:r>
                          <m:r>
                            <a:rPr lang="en-US" b="0" i="1" smtClean="0">
                              <a:latin typeface="Cambria Math" panose="02040503050406030204" pitchFamily="18" charset="0"/>
                              <a:ea typeface="Cambria Math" panose="02040503050406030204" pitchFamily="18" charset="0"/>
                              <a:cs typeface="Times New Roman"/>
                            </a:rPr>
                            <m:t>𝑥</m:t>
                          </m:r>
                        </m:sup>
                        <m:e>
                          <m:d>
                            <m:dPr>
                              <m:ctrlPr>
                                <a:rPr lang="en-US" b="0" i="1" smtClean="0">
                                  <a:latin typeface="Cambria Math" panose="02040503050406030204" pitchFamily="18" charset="0"/>
                                  <a:cs typeface="Times New Roman"/>
                                </a:rPr>
                              </m:ctrlPr>
                            </m:dPr>
                            <m:e>
                              <m:r>
                                <a:rPr lang="en-US" b="0" i="1" smtClean="0">
                                  <a:latin typeface="Cambria Math" panose="02040503050406030204" pitchFamily="18" charset="0"/>
                                  <a:cs typeface="Times New Roman"/>
                                </a:rPr>
                                <m:t>𝐶</m:t>
                              </m:r>
                              <m:sSup>
                                <m:sSupPr>
                                  <m:ctrlPr>
                                    <a:rPr lang="en-US" b="0" i="1" smtClean="0">
                                      <a:latin typeface="Cambria Math" panose="02040503050406030204" pitchFamily="18" charset="0"/>
                                      <a:cs typeface="Times New Roman"/>
                                    </a:rPr>
                                  </m:ctrlPr>
                                </m:sSupPr>
                                <m:e>
                                  <m:r>
                                    <a:rPr lang="en-US" b="0" i="1" smtClean="0">
                                      <a:latin typeface="Cambria Math" panose="02040503050406030204" pitchFamily="18" charset="0"/>
                                      <a:cs typeface="Times New Roman"/>
                                    </a:rPr>
                                    <m:t>𝑥</m:t>
                                  </m:r>
                                </m:e>
                                <m:sup>
                                  <m:r>
                                    <a:rPr lang="en-US" b="0" i="1" smtClean="0">
                                      <a:latin typeface="Cambria Math" panose="02040503050406030204" pitchFamily="18" charset="0"/>
                                      <a:cs typeface="Times New Roman"/>
                                    </a:rPr>
                                    <m:t>2</m:t>
                                  </m:r>
                                </m:sup>
                              </m:sSup>
                              <m:r>
                                <a:rPr lang="en-US" b="0" i="1" smtClean="0">
                                  <a:latin typeface="Cambria Math" panose="02040503050406030204" pitchFamily="18" charset="0"/>
                                  <a:cs typeface="Times New Roman"/>
                                </a:rPr>
                                <m:t>+</m:t>
                              </m:r>
                              <m:r>
                                <a:rPr lang="en-US" b="0" i="1" smtClean="0">
                                  <a:latin typeface="Cambria Math" panose="02040503050406030204" pitchFamily="18" charset="0"/>
                                  <a:cs typeface="Times New Roman"/>
                                </a:rPr>
                                <m:t>𝐷𝑥</m:t>
                              </m:r>
                              <m:r>
                                <a:rPr lang="en-US" b="0" i="1" smtClean="0">
                                  <a:latin typeface="Cambria Math" panose="02040503050406030204" pitchFamily="18" charset="0"/>
                                  <a:cs typeface="Times New Roman"/>
                                </a:rPr>
                                <m:t>+</m:t>
                              </m:r>
                              <m:r>
                                <a:rPr lang="en-US" b="0" i="1" smtClean="0">
                                  <a:latin typeface="Cambria Math" panose="02040503050406030204" pitchFamily="18" charset="0"/>
                                  <a:cs typeface="Times New Roman"/>
                                </a:rPr>
                                <m:t>𝐸</m:t>
                              </m:r>
                            </m:e>
                          </m:d>
                          <m:r>
                            <a:rPr lang="en-US" b="0" i="1" smtClean="0">
                              <a:latin typeface="Cambria Math" panose="02040503050406030204" pitchFamily="18" charset="0"/>
                              <a:cs typeface="Times New Roman"/>
                            </a:rPr>
                            <m:t>𝑑𝑥</m:t>
                          </m:r>
                        </m:e>
                      </m:nary>
                      <m:r>
                        <a:rPr lang="en-US" b="0" i="1" smtClean="0">
                          <a:latin typeface="Cambria Math" panose="02040503050406030204" pitchFamily="18" charset="0"/>
                          <a:cs typeface="Times New Roman"/>
                        </a:rPr>
                        <m:t>=(</m:t>
                      </m:r>
                      <m:f>
                        <m:fPr>
                          <m:ctrlPr>
                            <a:rPr lang="en-US" b="0" i="1" smtClean="0">
                              <a:latin typeface="Cambria Math" panose="02040503050406030204" pitchFamily="18" charset="0"/>
                              <a:cs typeface="Times New Roman"/>
                            </a:rPr>
                          </m:ctrlPr>
                        </m:fPr>
                        <m:num>
                          <m:r>
                            <a:rPr lang="en-US" b="0" i="1" smtClean="0">
                              <a:latin typeface="Cambria Math" panose="02040503050406030204" pitchFamily="18" charset="0"/>
                              <a:cs typeface="Times New Roman"/>
                            </a:rPr>
                            <m:t>𝐶</m:t>
                          </m:r>
                        </m:num>
                        <m:den>
                          <m:r>
                            <a:rPr lang="en-US" b="0" i="1" smtClean="0">
                              <a:latin typeface="Cambria Math" panose="02040503050406030204" pitchFamily="18" charset="0"/>
                              <a:cs typeface="Times New Roman"/>
                            </a:rPr>
                            <m:t>3</m:t>
                          </m:r>
                        </m:den>
                      </m:f>
                      <m:sSup>
                        <m:sSupPr>
                          <m:ctrlPr>
                            <a:rPr lang="en-US" b="0" i="1" smtClean="0">
                              <a:latin typeface="Cambria Math" panose="02040503050406030204" pitchFamily="18" charset="0"/>
                              <a:cs typeface="Times New Roman"/>
                            </a:rPr>
                          </m:ctrlPr>
                        </m:sSupPr>
                        <m:e>
                          <m:r>
                            <a:rPr lang="en-US" b="0" i="1" smtClean="0">
                              <a:latin typeface="Cambria Math" panose="02040503050406030204" pitchFamily="18" charset="0"/>
                              <a:cs typeface="Times New Roman"/>
                            </a:rPr>
                            <m:t>𝑥</m:t>
                          </m:r>
                        </m:e>
                        <m:sup>
                          <m:r>
                            <a:rPr lang="en-US" b="0" i="1" smtClean="0">
                              <a:latin typeface="Cambria Math" panose="02040503050406030204" pitchFamily="18" charset="0"/>
                              <a:cs typeface="Times New Roman"/>
                            </a:rPr>
                            <m:t>3</m:t>
                          </m:r>
                        </m:sup>
                      </m:sSup>
                      <m:r>
                        <a:rPr lang="en-US" b="0" i="1" smtClean="0">
                          <a:latin typeface="Cambria Math" panose="02040503050406030204" pitchFamily="18" charset="0"/>
                          <a:cs typeface="Times New Roman"/>
                        </a:rPr>
                        <m:t>+</m:t>
                      </m:r>
                      <m:f>
                        <m:fPr>
                          <m:ctrlPr>
                            <a:rPr lang="en-US" b="0" i="1" smtClean="0">
                              <a:latin typeface="Cambria Math" panose="02040503050406030204" pitchFamily="18" charset="0"/>
                              <a:cs typeface="Times New Roman"/>
                            </a:rPr>
                          </m:ctrlPr>
                        </m:fPr>
                        <m:num>
                          <m:r>
                            <a:rPr lang="en-US" b="0" i="1" smtClean="0">
                              <a:latin typeface="Cambria Math" panose="02040503050406030204" pitchFamily="18" charset="0"/>
                              <a:cs typeface="Times New Roman"/>
                            </a:rPr>
                            <m:t>𝐷</m:t>
                          </m:r>
                        </m:num>
                        <m:den>
                          <m:r>
                            <a:rPr lang="en-US" b="0" i="1" smtClean="0">
                              <a:latin typeface="Cambria Math" panose="02040503050406030204" pitchFamily="18" charset="0"/>
                              <a:cs typeface="Times New Roman"/>
                            </a:rPr>
                            <m:t>2</m:t>
                          </m:r>
                        </m:den>
                      </m:f>
                      <m:sSup>
                        <m:sSupPr>
                          <m:ctrlPr>
                            <a:rPr lang="en-US" b="0" i="1" smtClean="0">
                              <a:latin typeface="Cambria Math" panose="02040503050406030204" pitchFamily="18" charset="0"/>
                              <a:cs typeface="Times New Roman"/>
                            </a:rPr>
                          </m:ctrlPr>
                        </m:sSupPr>
                        <m:e>
                          <m:r>
                            <a:rPr lang="en-US" b="0" i="1" smtClean="0">
                              <a:latin typeface="Cambria Math" panose="02040503050406030204" pitchFamily="18" charset="0"/>
                              <a:cs typeface="Times New Roman"/>
                            </a:rPr>
                            <m:t>𝑥</m:t>
                          </m:r>
                        </m:e>
                        <m:sup>
                          <m:r>
                            <a:rPr lang="en-US" b="0" i="1" smtClean="0">
                              <a:latin typeface="Cambria Math" panose="02040503050406030204" pitchFamily="18" charset="0"/>
                              <a:cs typeface="Times New Roman"/>
                            </a:rPr>
                            <m:t>2</m:t>
                          </m:r>
                        </m:sup>
                      </m:sSup>
                      <m:r>
                        <a:rPr lang="en-US" b="0" i="1" smtClean="0">
                          <a:latin typeface="Cambria Math" panose="02040503050406030204" pitchFamily="18" charset="0"/>
                          <a:cs typeface="Times New Roman"/>
                        </a:rPr>
                        <m:t>+</m:t>
                      </m:r>
                      <m:r>
                        <a:rPr lang="en-US" b="0" i="1" smtClean="0">
                          <a:latin typeface="Cambria Math" panose="02040503050406030204" pitchFamily="18" charset="0"/>
                          <a:cs typeface="Times New Roman"/>
                        </a:rPr>
                        <m:t>𝐸𝑥</m:t>
                      </m:r>
                      <m:r>
                        <a:rPr lang="en-US" b="0" i="1" smtClean="0">
                          <a:latin typeface="Cambria Math" panose="02040503050406030204" pitchFamily="18" charset="0"/>
                          <a:cs typeface="Times New Roman"/>
                        </a:rPr>
                        <m:t>)</m:t>
                      </m:r>
                      <m:sSubSup>
                        <m:sSubSupPr>
                          <m:ctrlPr>
                            <a:rPr lang="en-US" b="0" i="1" smtClean="0">
                              <a:latin typeface="Cambria Math" panose="02040503050406030204" pitchFamily="18" charset="0"/>
                              <a:cs typeface="Times New Roman"/>
                            </a:rPr>
                          </m:ctrlPr>
                        </m:sSubSupPr>
                        <m:e>
                          <m:r>
                            <a:rPr lang="en-US" b="0" i="1" smtClean="0">
                              <a:latin typeface="Cambria Math" panose="02040503050406030204" pitchFamily="18" charset="0"/>
                              <a:cs typeface="Times New Roman"/>
                            </a:rPr>
                            <m:t>|</m:t>
                          </m:r>
                        </m:e>
                        <m:sub>
                          <m:r>
                            <a:rPr lang="en-US" b="0" i="1" smtClean="0">
                              <a:latin typeface="Cambria Math" panose="02040503050406030204" pitchFamily="18" charset="0"/>
                              <a:cs typeface="Times New Roman"/>
                            </a:rPr>
                            <m:t>−</m:t>
                          </m:r>
                          <m:r>
                            <a:rPr lang="en-US" b="0" i="1" smtClean="0">
                              <a:latin typeface="Cambria Math" panose="02040503050406030204" pitchFamily="18" charset="0"/>
                              <a:ea typeface="Cambria Math" panose="02040503050406030204" pitchFamily="18" charset="0"/>
                              <a:cs typeface="Times New Roman"/>
                            </a:rPr>
                            <m:t>∆</m:t>
                          </m:r>
                          <m:r>
                            <a:rPr lang="en-US" b="0" i="1" smtClean="0">
                              <a:latin typeface="Cambria Math" panose="02040503050406030204" pitchFamily="18" charset="0"/>
                              <a:ea typeface="Cambria Math" panose="02040503050406030204" pitchFamily="18" charset="0"/>
                              <a:cs typeface="Times New Roman"/>
                            </a:rPr>
                            <m:t>𝑥</m:t>
                          </m:r>
                        </m:sub>
                        <m:sup>
                          <m:r>
                            <a:rPr lang="en-US" b="0" i="1" smtClean="0">
                              <a:latin typeface="Cambria Math" panose="02040503050406030204" pitchFamily="18" charset="0"/>
                              <a:ea typeface="Cambria Math" panose="02040503050406030204" pitchFamily="18" charset="0"/>
                              <a:cs typeface="Times New Roman"/>
                            </a:rPr>
                            <m:t>∆</m:t>
                          </m:r>
                          <m:r>
                            <a:rPr lang="en-US" b="0" i="1" smtClean="0">
                              <a:latin typeface="Cambria Math" panose="02040503050406030204" pitchFamily="18" charset="0"/>
                              <a:ea typeface="Cambria Math" panose="02040503050406030204" pitchFamily="18" charset="0"/>
                              <a:cs typeface="Times New Roman"/>
                            </a:rPr>
                            <m:t>𝑥</m:t>
                          </m:r>
                        </m:sup>
                      </m:sSubSup>
                    </m:oMath>
                  </m:oMathPara>
                </a14:m>
                <a:endParaRPr lang="en-US" dirty="0">
                  <a:latin typeface="Times New Roman"/>
                  <a:cs typeface="Times New Roman"/>
                </a:endParaRPr>
              </a:p>
              <a:p>
                <a:pPr marL="36900" indent="0">
                  <a:lnSpc>
                    <a:spcPct val="100000"/>
                  </a:lnSpc>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cs typeface="Times New Roman"/>
                        </a:rPr>
                        <m:t>=</m:t>
                      </m:r>
                      <m:f>
                        <m:fPr>
                          <m:ctrlPr>
                            <a:rPr lang="en-US" b="0" i="1" smtClean="0">
                              <a:latin typeface="Cambria Math" panose="02040503050406030204" pitchFamily="18" charset="0"/>
                              <a:cs typeface="Times New Roman"/>
                            </a:rPr>
                          </m:ctrlPr>
                        </m:fPr>
                        <m:num>
                          <m:r>
                            <a:rPr lang="en-US" b="0" i="1" smtClean="0">
                              <a:latin typeface="Cambria Math" panose="02040503050406030204" pitchFamily="18" charset="0"/>
                              <a:ea typeface="Cambria Math" panose="02040503050406030204" pitchFamily="18" charset="0"/>
                              <a:cs typeface="Times New Roman"/>
                            </a:rPr>
                            <m:t>∆</m:t>
                          </m:r>
                          <m:r>
                            <a:rPr lang="en-US" b="0" i="1" smtClean="0">
                              <a:latin typeface="Cambria Math" panose="02040503050406030204" pitchFamily="18" charset="0"/>
                              <a:ea typeface="Cambria Math" panose="02040503050406030204" pitchFamily="18" charset="0"/>
                              <a:cs typeface="Times New Roman"/>
                            </a:rPr>
                            <m:t>𝑥</m:t>
                          </m:r>
                        </m:num>
                        <m:den>
                          <m:r>
                            <a:rPr lang="en-US" b="0" i="1" smtClean="0">
                              <a:latin typeface="Cambria Math" panose="02040503050406030204" pitchFamily="18" charset="0"/>
                              <a:cs typeface="Times New Roman"/>
                            </a:rPr>
                            <m:t>3</m:t>
                          </m:r>
                        </m:den>
                      </m:f>
                      <m:d>
                        <m:dPr>
                          <m:ctrlPr>
                            <a:rPr lang="en-US" b="0" i="1" smtClean="0">
                              <a:latin typeface="Cambria Math" panose="02040503050406030204" pitchFamily="18" charset="0"/>
                              <a:cs typeface="Times New Roman"/>
                            </a:rPr>
                          </m:ctrlPr>
                        </m:dPr>
                        <m:e>
                          <m:r>
                            <a:rPr lang="en-US" b="0" i="1" smtClean="0">
                              <a:latin typeface="Cambria Math" panose="02040503050406030204" pitchFamily="18" charset="0"/>
                              <a:cs typeface="Times New Roman"/>
                            </a:rPr>
                            <m:t>2</m:t>
                          </m:r>
                          <m:r>
                            <a:rPr lang="en-US" b="0" i="1" smtClean="0">
                              <a:latin typeface="Cambria Math" panose="02040503050406030204" pitchFamily="18" charset="0"/>
                              <a:cs typeface="Times New Roman"/>
                            </a:rPr>
                            <m:t>𝐶</m:t>
                          </m:r>
                          <m:sSup>
                            <m:sSupPr>
                              <m:ctrlPr>
                                <a:rPr lang="en-US" b="0" i="1" smtClean="0">
                                  <a:latin typeface="Cambria Math" panose="02040503050406030204" pitchFamily="18" charset="0"/>
                                  <a:cs typeface="Times New Roman"/>
                                </a:rPr>
                              </m:ctrlPr>
                            </m:sSupPr>
                            <m:e>
                              <m:d>
                                <m:dPr>
                                  <m:ctrlPr>
                                    <a:rPr lang="en-US" b="0" i="1" smtClean="0">
                                      <a:latin typeface="Cambria Math" panose="02040503050406030204" pitchFamily="18" charset="0"/>
                                      <a:ea typeface="Cambria Math" panose="02040503050406030204" pitchFamily="18" charset="0"/>
                                      <a:cs typeface="Times New Roman"/>
                                    </a:rPr>
                                  </m:ctrlPr>
                                </m:dPr>
                                <m:e>
                                  <m:r>
                                    <a:rPr lang="en-US" b="0" i="1" smtClean="0">
                                      <a:latin typeface="Cambria Math" panose="02040503050406030204" pitchFamily="18" charset="0"/>
                                      <a:ea typeface="Cambria Math" panose="02040503050406030204" pitchFamily="18" charset="0"/>
                                      <a:cs typeface="Times New Roman"/>
                                    </a:rPr>
                                    <m:t>∆</m:t>
                                  </m:r>
                                  <m:r>
                                    <a:rPr lang="en-US" b="0" i="1" smtClean="0">
                                      <a:latin typeface="Cambria Math" panose="02040503050406030204" pitchFamily="18" charset="0"/>
                                      <a:ea typeface="Cambria Math" panose="02040503050406030204" pitchFamily="18" charset="0"/>
                                      <a:cs typeface="Times New Roman"/>
                                    </a:rPr>
                                    <m:t>𝑥</m:t>
                                  </m:r>
                                </m:e>
                              </m:d>
                            </m:e>
                            <m:sup>
                              <m:r>
                                <a:rPr lang="en-US" b="0" i="1" smtClean="0">
                                  <a:latin typeface="Cambria Math" panose="02040503050406030204" pitchFamily="18" charset="0"/>
                                  <a:cs typeface="Times New Roman"/>
                                </a:rPr>
                                <m:t>2</m:t>
                              </m:r>
                            </m:sup>
                          </m:sSup>
                          <m:r>
                            <a:rPr lang="en-US" b="0" i="1" smtClean="0">
                              <a:latin typeface="Cambria Math" panose="02040503050406030204" pitchFamily="18" charset="0"/>
                              <a:cs typeface="Times New Roman"/>
                            </a:rPr>
                            <m:t>+6</m:t>
                          </m:r>
                          <m:r>
                            <a:rPr lang="en-US" b="0" i="1" smtClean="0">
                              <a:latin typeface="Cambria Math" panose="02040503050406030204" pitchFamily="18" charset="0"/>
                              <a:cs typeface="Times New Roman"/>
                            </a:rPr>
                            <m:t>𝐸</m:t>
                          </m:r>
                        </m:e>
                      </m:d>
                    </m:oMath>
                  </m:oMathPara>
                </a14:m>
                <a:endParaRPr lang="en-US" dirty="0">
                  <a:latin typeface="Times New Roman"/>
                  <a:cs typeface="Times New Roman"/>
                </a:endParaRPr>
              </a:p>
              <a:p>
                <a:pPr marL="0" marR="5080" indent="0" algn="just">
                  <a:lnSpc>
                    <a:spcPct val="100000"/>
                  </a:lnSpc>
                  <a:buNone/>
                </a:pPr>
                <a:r>
                  <a:rPr lang="en-US" spc="-15" dirty="0"/>
                  <a:t>W</a:t>
                </a:r>
                <a:r>
                  <a:rPr lang="en-US" spc="-5" dirty="0"/>
                  <a:t>e</a:t>
                </a:r>
                <a:r>
                  <a:rPr lang="en-US" spc="15" dirty="0"/>
                  <a:t> </a:t>
                </a:r>
                <a:r>
                  <a:rPr lang="en-US" spc="-15" dirty="0"/>
                  <a:t>wan</a:t>
                </a:r>
                <a:r>
                  <a:rPr lang="en-US" spc="-5" dirty="0"/>
                  <a:t>t</a:t>
                </a:r>
                <a:r>
                  <a:rPr lang="en-US" spc="20" dirty="0"/>
                  <a:t> </a:t>
                </a:r>
                <a:r>
                  <a:rPr lang="en-US" spc="-10" dirty="0"/>
                  <a:t>t</a:t>
                </a:r>
                <a:r>
                  <a:rPr lang="en-US" spc="-5" dirty="0"/>
                  <a:t>o</a:t>
                </a:r>
                <a:r>
                  <a:rPr lang="en-US" spc="15" dirty="0"/>
                  <a:t> </a:t>
                </a:r>
                <a:r>
                  <a:rPr lang="en-US" spc="-10" dirty="0"/>
                  <a:t>expres</a:t>
                </a:r>
                <a:r>
                  <a:rPr lang="en-US" spc="-5" dirty="0"/>
                  <a:t>s</a:t>
                </a:r>
                <a:r>
                  <a:rPr lang="en-US" spc="20" dirty="0"/>
                  <a:t> </a:t>
                </a:r>
                <a:r>
                  <a:rPr lang="en-US" spc="-5" dirty="0"/>
                  <a:t>t</a:t>
                </a:r>
                <a:r>
                  <a:rPr lang="en-US" spc="-10" dirty="0"/>
                  <a:t>hi</a:t>
                </a:r>
                <a:r>
                  <a:rPr lang="en-US" spc="-5" dirty="0"/>
                  <a:t>s</a:t>
                </a:r>
                <a:r>
                  <a:rPr lang="en-US" spc="15" dirty="0"/>
                  <a:t> </a:t>
                </a:r>
                <a:r>
                  <a:rPr lang="en-US" spc="-10" dirty="0"/>
                  <a:t>are</a:t>
                </a:r>
                <a:r>
                  <a:rPr lang="en-US" spc="-5" dirty="0"/>
                  <a:t>a</a:t>
                </a:r>
                <a:r>
                  <a:rPr lang="en-US" spc="15" dirty="0"/>
                  <a:t> </a:t>
                </a:r>
                <a:r>
                  <a:rPr lang="en-US" spc="-5" dirty="0"/>
                  <a:t>in</a:t>
                </a:r>
                <a:r>
                  <a:rPr lang="en-US" spc="15" dirty="0"/>
                  <a:t> </a:t>
                </a:r>
                <a:r>
                  <a:rPr lang="en-US" spc="-5" dirty="0"/>
                  <a:t>t</a:t>
                </a:r>
                <a:r>
                  <a:rPr lang="en-US" spc="-15" dirty="0"/>
                  <a:t>erm</a:t>
                </a:r>
                <a:r>
                  <a:rPr lang="en-US" spc="-5" dirty="0"/>
                  <a:t>s</a:t>
                </a:r>
                <a:r>
                  <a:rPr lang="en-US" spc="15" dirty="0"/>
                  <a:t> </a:t>
                </a:r>
                <a:r>
                  <a:rPr lang="en-US" spc="-10" dirty="0"/>
                  <a:t>o</a:t>
                </a:r>
                <a:r>
                  <a:rPr lang="en-US" spc="-5" dirty="0"/>
                  <a:t>f</a:t>
                </a:r>
                <a:r>
                  <a:rPr lang="en-US" spc="15" dirty="0"/>
                  <a:t> </a:t>
                </a:r>
                <a:r>
                  <a:rPr lang="en-US" spc="-10" dirty="0"/>
                  <a:t>th</a:t>
                </a:r>
                <a:r>
                  <a:rPr lang="en-US" spc="-5" dirty="0"/>
                  <a:t>e</a:t>
                </a:r>
                <a:r>
                  <a:rPr lang="en-US" spc="15" dirty="0"/>
                  <a:t> </a:t>
                </a:r>
                <a:r>
                  <a:rPr lang="en-US" spc="-10" dirty="0"/>
                  <a:t>value</a:t>
                </a:r>
                <a:r>
                  <a:rPr lang="en-US" spc="-5" dirty="0"/>
                  <a:t>s</a:t>
                </a:r>
                <a:r>
                  <a:rPr lang="en-US" spc="80" dirty="0"/>
                  <a:t> </a:t>
                </a:r>
                <a:r>
                  <a:rPr lang="en-US" i="1" spc="-15" dirty="0"/>
                  <a:t>y</a:t>
                </a:r>
                <a:r>
                  <a:rPr lang="en-US" spc="75" baseline="-25000" dirty="0"/>
                  <a:t>0</a:t>
                </a:r>
                <a:r>
                  <a:rPr lang="en-US" spc="-5" dirty="0"/>
                  <a:t>,</a:t>
                </a:r>
                <a:r>
                  <a:rPr lang="en-US" spc="80" dirty="0"/>
                  <a:t> </a:t>
                </a:r>
                <a:r>
                  <a:rPr lang="en-US" i="1" spc="-15" dirty="0"/>
                  <a:t>y</a:t>
                </a:r>
                <a:r>
                  <a:rPr lang="en-US" spc="67" baseline="-25000" dirty="0"/>
                  <a:t>1</a:t>
                </a:r>
                <a:r>
                  <a:rPr lang="en-US" spc="-5" dirty="0"/>
                  <a:t>,</a:t>
                </a:r>
                <a:r>
                  <a:rPr lang="en-US" spc="15" dirty="0"/>
                  <a:t> </a:t>
                </a:r>
                <a:r>
                  <a:rPr lang="en-US" spc="-10" dirty="0"/>
                  <a:t>an</a:t>
                </a:r>
                <a:r>
                  <a:rPr lang="en-US" spc="-5" dirty="0"/>
                  <a:t>d</a:t>
                </a:r>
                <a:r>
                  <a:rPr lang="en-US" spc="80" dirty="0"/>
                  <a:t> </a:t>
                </a:r>
                <a:r>
                  <a:rPr lang="en-US" i="1" spc="-15" dirty="0"/>
                  <a:t>y</a:t>
                </a:r>
                <a:r>
                  <a:rPr lang="en-US" spc="67" baseline="-25000" dirty="0"/>
                  <a:t>2</a:t>
                </a:r>
                <a:r>
                  <a:rPr lang="en-US" spc="-5" dirty="0"/>
                  <a:t>.</a:t>
                </a:r>
                <a:r>
                  <a:rPr lang="en-US" spc="15" dirty="0"/>
                  <a:t> </a:t>
                </a:r>
                <a:r>
                  <a:rPr lang="en-US" spc="-10" dirty="0"/>
                  <a:t>Becaus</a:t>
                </a:r>
                <a:r>
                  <a:rPr lang="en-US" spc="-5" dirty="0"/>
                  <a:t>e</a:t>
                </a:r>
                <a:r>
                  <a:rPr lang="en-US" spc="20" dirty="0"/>
                  <a:t> </a:t>
                </a:r>
                <a:r>
                  <a:rPr lang="en-US" spc="-5" dirty="0"/>
                  <a:t>t</a:t>
                </a:r>
                <a:r>
                  <a:rPr lang="en-US" spc="-10" dirty="0"/>
                  <a:t>h</a:t>
                </a:r>
                <a:r>
                  <a:rPr lang="en-US" spc="-5" dirty="0"/>
                  <a:t>e</a:t>
                </a:r>
                <a:r>
                  <a:rPr lang="en-US" spc="15" dirty="0"/>
                  <a:t> </a:t>
                </a:r>
                <a:r>
                  <a:rPr lang="en-US" spc="-10" dirty="0"/>
                  <a:t>parabola mus</a:t>
                </a:r>
                <a:r>
                  <a:rPr lang="en-US" spc="-5" dirty="0"/>
                  <a:t>t</a:t>
                </a:r>
                <a:r>
                  <a:rPr lang="en-US" spc="-15" dirty="0"/>
                  <a:t> </a:t>
                </a:r>
                <a:r>
                  <a:rPr lang="en-US" spc="-10" dirty="0"/>
                  <a:t>pas</a:t>
                </a:r>
                <a:r>
                  <a:rPr lang="en-US" spc="-5" dirty="0"/>
                  <a:t>s</a:t>
                </a:r>
                <a:r>
                  <a:rPr lang="en-US" spc="-15" dirty="0"/>
                  <a:t> </a:t>
                </a:r>
                <a:r>
                  <a:rPr lang="en-US" spc="-5" dirty="0"/>
                  <a:t>t</a:t>
                </a:r>
                <a:r>
                  <a:rPr lang="en-US" spc="-10" dirty="0"/>
                  <a:t>hroug</a:t>
                </a:r>
                <a:r>
                  <a:rPr lang="en-US" spc="-5" dirty="0"/>
                  <a:t>h</a:t>
                </a:r>
                <a:r>
                  <a:rPr lang="en-US" spc="-15" dirty="0"/>
                  <a:t> </a:t>
                </a:r>
                <a:r>
                  <a:rPr lang="en-US" spc="-10" dirty="0"/>
                  <a:t>th</a:t>
                </a:r>
                <a:r>
                  <a:rPr lang="en-US" spc="-5" dirty="0"/>
                  <a:t>e</a:t>
                </a:r>
                <a:r>
                  <a:rPr lang="en-US" spc="-15" dirty="0"/>
                  <a:t> </a:t>
                </a:r>
                <a:r>
                  <a:rPr lang="en-US" spc="-5" dirty="0"/>
                  <a:t>t</a:t>
                </a:r>
                <a:r>
                  <a:rPr lang="en-US" spc="-10" dirty="0"/>
                  <a:t>hre</a:t>
                </a:r>
                <a:r>
                  <a:rPr lang="en-US" spc="-5" dirty="0"/>
                  <a:t>e</a:t>
                </a:r>
                <a:r>
                  <a:rPr lang="en-US" spc="-15" dirty="0"/>
                  <a:t> </a:t>
                </a:r>
                <a:r>
                  <a:rPr lang="en-US" spc="-10" dirty="0"/>
                  <a:t>point</a:t>
                </a:r>
                <a:r>
                  <a:rPr lang="en-US" spc="-5" dirty="0"/>
                  <a:t>s</a:t>
                </a:r>
                <a:r>
                  <a:rPr lang="en-US" spc="75" dirty="0"/>
                  <a:t> </a:t>
                </a:r>
                <a:r>
                  <a:rPr lang="en-US" i="1" spc="-80" dirty="0"/>
                  <a:t>P</a:t>
                </a:r>
                <a:r>
                  <a:rPr lang="en-US" spc="75" baseline="-25000" dirty="0"/>
                  <a:t>0</a:t>
                </a:r>
                <a:r>
                  <a:rPr lang="en-US" spc="-5" dirty="0"/>
                  <a:t>,</a:t>
                </a:r>
                <a:r>
                  <a:rPr lang="en-US" dirty="0"/>
                  <a:t> </a:t>
                </a:r>
                <a:r>
                  <a:rPr lang="en-US" i="1" spc="-80" dirty="0"/>
                  <a:t>P</a:t>
                </a:r>
                <a:r>
                  <a:rPr lang="en-US" spc="67" baseline="-25000" dirty="0"/>
                  <a:t>1</a:t>
                </a:r>
                <a:r>
                  <a:rPr lang="en-US" spc="-5" dirty="0"/>
                  <a:t>,</a:t>
                </a:r>
                <a:r>
                  <a:rPr lang="en-US" spc="-15" dirty="0"/>
                  <a:t> </a:t>
                </a:r>
                <a:r>
                  <a:rPr lang="en-US" spc="-10" dirty="0"/>
                  <a:t>an</a:t>
                </a:r>
                <a:r>
                  <a:rPr lang="en-US" spc="-5" dirty="0"/>
                  <a:t>d</a:t>
                </a:r>
                <a:r>
                  <a:rPr lang="en-US" spc="75" dirty="0"/>
                  <a:t> </a:t>
                </a:r>
                <a:r>
                  <a:rPr lang="en-US" i="1" spc="-80" dirty="0"/>
                  <a:t>P</a:t>
                </a:r>
                <a:r>
                  <a:rPr lang="en-US" spc="75" baseline="-25000" dirty="0"/>
                  <a:t>2</a:t>
                </a:r>
                <a:r>
                  <a:rPr lang="en-US" spc="-5" dirty="0"/>
                  <a:t>,</a:t>
                </a:r>
                <a:r>
                  <a:rPr lang="en-US" spc="-15" dirty="0"/>
                  <a:t> w</a:t>
                </a:r>
                <a:r>
                  <a:rPr lang="en-US" spc="-5" dirty="0"/>
                  <a:t>e</a:t>
                </a:r>
                <a:r>
                  <a:rPr lang="en-US" spc="-15" dirty="0"/>
                  <a:t> </a:t>
                </a:r>
                <a:r>
                  <a:rPr lang="en-US" spc="-10" dirty="0"/>
                  <a:t>know</a:t>
                </a:r>
                <a:r>
                  <a:rPr lang="en-US" spc="-15" dirty="0"/>
                  <a:t> </a:t>
                </a:r>
                <a:r>
                  <a:rPr lang="en-US" spc="-10" dirty="0"/>
                  <a:t>th</a:t>
                </a:r>
                <a:r>
                  <a:rPr lang="en-US" spc="-5" dirty="0"/>
                  <a:t>e</a:t>
                </a:r>
                <a:r>
                  <a:rPr lang="en-US" spc="-15" dirty="0"/>
                  <a:t> </a:t>
                </a:r>
                <a:r>
                  <a:rPr lang="en-US" spc="-10" dirty="0"/>
                  <a:t>coordinate</a:t>
                </a:r>
                <a:r>
                  <a:rPr lang="en-US" spc="-5" dirty="0"/>
                  <a:t>s</a:t>
                </a:r>
                <a:r>
                  <a:rPr lang="en-US" spc="-15" dirty="0"/>
                  <a:t> </a:t>
                </a:r>
                <a:r>
                  <a:rPr lang="en-US" spc="-10" dirty="0"/>
                  <a:t>o</a:t>
                </a:r>
                <a:r>
                  <a:rPr lang="en-US" spc="-5" dirty="0"/>
                  <a:t>f</a:t>
                </a:r>
                <a:r>
                  <a:rPr lang="en-US" spc="-15" dirty="0"/>
                  <a:t> </a:t>
                </a:r>
                <a:r>
                  <a:rPr lang="en-US" spc="-10" dirty="0"/>
                  <a:t>eac</a:t>
                </a:r>
                <a:r>
                  <a:rPr lang="en-US" spc="-5" dirty="0"/>
                  <a:t>h</a:t>
                </a:r>
                <a:r>
                  <a:rPr lang="en-US" spc="-15" dirty="0"/>
                  <a:t> </a:t>
                </a:r>
                <a:r>
                  <a:rPr lang="en-US" spc="-10" dirty="0"/>
                  <a:t>must satisf</a:t>
                </a:r>
                <a:r>
                  <a:rPr lang="en-US" spc="-5" dirty="0"/>
                  <a:t>y </a:t>
                </a:r>
                <a:r>
                  <a:rPr lang="en-US" spc="-10" dirty="0"/>
                  <a:t>th</a:t>
                </a:r>
                <a:r>
                  <a:rPr lang="en-US" spc="-5" dirty="0"/>
                  <a:t>e </a:t>
                </a:r>
                <a:r>
                  <a:rPr lang="en-US" spc="-10" dirty="0"/>
                  <a:t>equatio</a:t>
                </a:r>
                <a:r>
                  <a:rPr lang="en-US" spc="-5" dirty="0"/>
                  <a:t>n</a:t>
                </a:r>
                <a:r>
                  <a:rPr lang="en-US" dirty="0"/>
                  <a:t> </a:t>
                </a:r>
                <a:r>
                  <a:rPr lang="en-US" spc="-10" dirty="0"/>
                  <a:t>o</a:t>
                </a:r>
                <a:r>
                  <a:rPr lang="en-US" spc="-5" dirty="0"/>
                  <a:t>f t</a:t>
                </a:r>
                <a:r>
                  <a:rPr lang="en-US" spc="-10" dirty="0"/>
                  <a:t>h</a:t>
                </a:r>
                <a:r>
                  <a:rPr lang="en-US" spc="-5" dirty="0"/>
                  <a:t>e </a:t>
                </a:r>
                <a:r>
                  <a:rPr lang="en-US" spc="-10" dirty="0"/>
                  <a:t>parabola</a:t>
                </a:r>
                <a:r>
                  <a:rPr lang="en-US" spc="-5" dirty="0"/>
                  <a:t>.</a:t>
                </a:r>
                <a:r>
                  <a:rPr lang="en-US" dirty="0"/>
                  <a:t> </a:t>
                </a:r>
                <a:r>
                  <a:rPr lang="en-US" spc="-15" dirty="0"/>
                  <a:t>Hence</a:t>
                </a:r>
                <a:r>
                  <a:rPr lang="en-US" spc="-5" dirty="0"/>
                  <a:t>,</a:t>
                </a:r>
                <a:r>
                  <a:rPr lang="en-US" dirty="0"/>
                  <a:t> </a:t>
                </a:r>
                <a:r>
                  <a:rPr lang="en-US" spc="-15" dirty="0"/>
                  <a:t>w</a:t>
                </a:r>
                <a:r>
                  <a:rPr lang="en-US" spc="-5" dirty="0"/>
                  <a:t>e </a:t>
                </a:r>
                <a:r>
                  <a:rPr lang="en-US" spc="-10" dirty="0"/>
                  <a:t>obtai</a:t>
                </a:r>
                <a:r>
                  <a:rPr lang="en-US" spc="-5" dirty="0"/>
                  <a:t>n t</a:t>
                </a:r>
                <a:r>
                  <a:rPr lang="en-US" spc="-10" dirty="0"/>
                  <a:t>h</a:t>
                </a:r>
                <a:r>
                  <a:rPr lang="en-US" spc="-5" dirty="0"/>
                  <a:t>e </a:t>
                </a:r>
                <a:r>
                  <a:rPr lang="en-US" spc="-10" dirty="0"/>
                  <a:t>thre</a:t>
                </a:r>
                <a:r>
                  <a:rPr lang="en-US" spc="-5" dirty="0"/>
                  <a:t>e </a:t>
                </a:r>
                <a:r>
                  <a:rPr lang="en-US" spc="-10" dirty="0"/>
                  <a:t>equations</a:t>
                </a:r>
                <a:endParaRPr lang="en-US" dirty="0"/>
              </a:p>
              <a:p>
                <a:pPr marL="1341755" marR="1566545" indent="0" algn="ctr">
                  <a:lnSpc>
                    <a:spcPct val="149500"/>
                  </a:lnSpc>
                  <a:spcBef>
                    <a:spcPts val="330"/>
                  </a:spcBef>
                  <a:buNone/>
                </a:pPr>
                <a:r>
                  <a:rPr lang="en-US" i="1" spc="-15" dirty="0"/>
                  <a:t>y</a:t>
                </a:r>
                <a:r>
                  <a:rPr lang="en-US" baseline="-25000" dirty="0"/>
                  <a:t>0</a:t>
                </a:r>
                <a:r>
                  <a:rPr lang="en-US" baseline="-11111" dirty="0"/>
                  <a:t> </a:t>
                </a:r>
                <a:r>
                  <a:rPr lang="en-US" spc="-25" dirty="0"/>
                  <a:t>=</a:t>
                </a:r>
                <a:r>
                  <a:rPr lang="en-US" spc="-45" dirty="0"/>
                  <a:t> </a:t>
                </a:r>
                <a:r>
                  <a:rPr lang="en-US" i="1" spc="75" dirty="0"/>
                  <a:t>C</a:t>
                </a:r>
                <a:r>
                  <a:rPr lang="en-US" spc="-5" dirty="0"/>
                  <a:t>(</a:t>
                </a:r>
                <a:r>
                  <a:rPr lang="en-US" spc="-105" dirty="0">
                    <a:latin typeface="Cambria Math" panose="02040503050406030204" pitchFamily="18" charset="0"/>
                    <a:ea typeface="Cambria Math" panose="02040503050406030204" pitchFamily="18" charset="0"/>
                  </a:rPr>
                  <a:t>∆</a:t>
                </a:r>
                <a:r>
                  <a:rPr lang="en-US" i="1" spc="-105" dirty="0">
                    <a:latin typeface="Cambria Math" panose="02040503050406030204" pitchFamily="18" charset="0"/>
                    <a:ea typeface="Cambria Math" panose="02040503050406030204" pitchFamily="18" charset="0"/>
                  </a:rPr>
                  <a:t> </a:t>
                </a:r>
                <a:r>
                  <a:rPr lang="en-US" i="1" spc="-5" dirty="0"/>
                  <a:t>x</a:t>
                </a:r>
                <a:r>
                  <a:rPr lang="en-US" i="1" spc="-165" dirty="0"/>
                  <a:t> </a:t>
                </a:r>
                <a:r>
                  <a:rPr lang="en-US" spc="-5" dirty="0"/>
                  <a:t>)</a:t>
                </a:r>
                <a:r>
                  <a:rPr lang="en-US" baseline="29629" dirty="0"/>
                  <a:t>2</a:t>
                </a:r>
                <a:r>
                  <a:rPr lang="en-US" spc="120" baseline="29629" dirty="0"/>
                  <a:t> </a:t>
                </a:r>
                <a:r>
                  <a:rPr lang="en-US" spc="-185" dirty="0"/>
                  <a:t>−</a:t>
                </a:r>
                <a:r>
                  <a:rPr lang="en-US" spc="-20" dirty="0"/>
                  <a:t> </a:t>
                </a:r>
                <a:r>
                  <a:rPr lang="en-US" i="1" spc="25" dirty="0"/>
                  <a:t>D</a:t>
                </a:r>
                <a:r>
                  <a:rPr lang="en-US" spc="-105" dirty="0">
                    <a:latin typeface="Cambria Math" panose="02040503050406030204" pitchFamily="18" charset="0"/>
                    <a:ea typeface="Cambria Math" panose="02040503050406030204" pitchFamily="18" charset="0"/>
                  </a:rPr>
                  <a:t>∆ </a:t>
                </a:r>
                <a:r>
                  <a:rPr lang="en-US" i="1" spc="-5" dirty="0"/>
                  <a:t>x</a:t>
                </a:r>
                <a:r>
                  <a:rPr lang="en-US" i="1" spc="55" dirty="0"/>
                  <a:t> </a:t>
                </a:r>
                <a:r>
                  <a:rPr lang="en-US" spc="-25" dirty="0"/>
                  <a:t>+</a:t>
                </a:r>
                <a:r>
                  <a:rPr lang="en-US" spc="-30" dirty="0"/>
                  <a:t> </a:t>
                </a:r>
                <a:r>
                  <a:rPr lang="en-US" i="1" spc="-5" dirty="0"/>
                  <a:t>E, </a:t>
                </a:r>
                <a:r>
                  <a:rPr lang="en-US" i="1" spc="-15" dirty="0"/>
                  <a:t>y</a:t>
                </a:r>
                <a:r>
                  <a:rPr lang="en-US" baseline="-25000" dirty="0"/>
                  <a:t>1</a:t>
                </a:r>
                <a:r>
                  <a:rPr lang="en-US" baseline="-11111" dirty="0"/>
                  <a:t> </a:t>
                </a:r>
                <a:r>
                  <a:rPr lang="en-US" spc="-25" dirty="0"/>
                  <a:t>=</a:t>
                </a:r>
                <a:r>
                  <a:rPr lang="en-US" spc="25" dirty="0"/>
                  <a:t> </a:t>
                </a:r>
                <a:r>
                  <a:rPr lang="en-US" i="1" spc="-10" dirty="0"/>
                  <a:t>E, </a:t>
                </a:r>
                <a:r>
                  <a:rPr lang="en-US" i="1" spc="-15" dirty="0"/>
                  <a:t>y</a:t>
                </a:r>
                <a:r>
                  <a:rPr lang="en-US" baseline="-25000" dirty="0"/>
                  <a:t>2</a:t>
                </a:r>
                <a:r>
                  <a:rPr lang="en-US" baseline="-11111" dirty="0"/>
                  <a:t> </a:t>
                </a:r>
                <a:r>
                  <a:rPr lang="en-US" spc="-25" dirty="0"/>
                  <a:t>=</a:t>
                </a:r>
                <a:r>
                  <a:rPr lang="en-US" spc="-45" dirty="0"/>
                  <a:t> </a:t>
                </a:r>
                <a:r>
                  <a:rPr lang="en-US" i="1" spc="75" dirty="0"/>
                  <a:t>C</a:t>
                </a:r>
                <a:r>
                  <a:rPr lang="en-US" spc="-5" dirty="0"/>
                  <a:t>(</a:t>
                </a:r>
                <a:r>
                  <a:rPr lang="en-US" spc="-105" dirty="0">
                    <a:latin typeface="Cambria Math" panose="02040503050406030204" pitchFamily="18" charset="0"/>
                    <a:ea typeface="Cambria Math" panose="02040503050406030204" pitchFamily="18" charset="0"/>
                  </a:rPr>
                  <a:t>∆ </a:t>
                </a:r>
                <a:r>
                  <a:rPr lang="en-US" i="1" spc="-5" dirty="0"/>
                  <a:t>x</a:t>
                </a:r>
                <a:r>
                  <a:rPr lang="en-US" i="1" spc="-165" dirty="0"/>
                  <a:t> </a:t>
                </a:r>
                <a:r>
                  <a:rPr lang="en-US" spc="-5" dirty="0"/>
                  <a:t>)</a:t>
                </a:r>
                <a:r>
                  <a:rPr lang="en-US" baseline="29629" dirty="0"/>
                  <a:t>2</a:t>
                </a:r>
                <a:r>
                  <a:rPr lang="en-US" spc="120" baseline="29629" dirty="0"/>
                  <a:t> </a:t>
                </a:r>
                <a:r>
                  <a:rPr lang="en-US" spc="-25" dirty="0"/>
                  <a:t>+</a:t>
                </a:r>
                <a:r>
                  <a:rPr lang="en-US" spc="-20" dirty="0"/>
                  <a:t> </a:t>
                </a:r>
                <a:r>
                  <a:rPr lang="en-US" i="1" spc="25" dirty="0"/>
                  <a:t>D</a:t>
                </a:r>
                <a:r>
                  <a:rPr lang="en-US" spc="-105" dirty="0">
                    <a:latin typeface="Cambria Math" panose="02040503050406030204" pitchFamily="18" charset="0"/>
                    <a:ea typeface="Cambria Math" panose="02040503050406030204" pitchFamily="18" charset="0"/>
                  </a:rPr>
                  <a:t>∆</a:t>
                </a:r>
                <a:r>
                  <a:rPr lang="en-US" i="1" spc="-105" dirty="0">
                    <a:latin typeface="Cambria Math" panose="02040503050406030204" pitchFamily="18" charset="0"/>
                    <a:ea typeface="Cambria Math" panose="02040503050406030204" pitchFamily="18" charset="0"/>
                  </a:rPr>
                  <a:t> </a:t>
                </a:r>
                <a:r>
                  <a:rPr lang="en-US" i="1" spc="-5" dirty="0"/>
                  <a:t>x</a:t>
                </a:r>
                <a:r>
                  <a:rPr lang="en-US" i="1" spc="55" dirty="0"/>
                  <a:t> </a:t>
                </a:r>
                <a:r>
                  <a:rPr lang="en-US" spc="-25" dirty="0"/>
                  <a:t>+</a:t>
                </a:r>
                <a:r>
                  <a:rPr lang="en-US" spc="-30" dirty="0"/>
                  <a:t> </a:t>
                </a:r>
                <a:r>
                  <a:rPr lang="en-US" i="1" spc="-10" dirty="0"/>
                  <a:t>E</a:t>
                </a:r>
                <a:endParaRPr lang="en-US" dirty="0"/>
              </a:p>
              <a:p>
                <a:pPr marL="12700" marR="5080" indent="0">
                  <a:lnSpc>
                    <a:spcPct val="100000"/>
                  </a:lnSpc>
                  <a:spcBef>
                    <a:spcPts val="925"/>
                  </a:spcBef>
                  <a:buNone/>
                </a:pPr>
                <a:r>
                  <a:rPr lang="en-US" spc="-10" dirty="0"/>
                  <a:t>Multiplyin</a:t>
                </a:r>
                <a:r>
                  <a:rPr lang="en-US" spc="-5" dirty="0"/>
                  <a:t>g</a:t>
                </a:r>
                <a:r>
                  <a:rPr lang="en-US" spc="65" dirty="0"/>
                  <a:t> </a:t>
                </a:r>
                <a:r>
                  <a:rPr lang="en-US" spc="-5" dirty="0"/>
                  <a:t>t</a:t>
                </a:r>
                <a:r>
                  <a:rPr lang="en-US" spc="-10" dirty="0"/>
                  <a:t>h</a:t>
                </a:r>
                <a:r>
                  <a:rPr lang="en-US" spc="-5" dirty="0"/>
                  <a:t>e</a:t>
                </a:r>
                <a:r>
                  <a:rPr lang="en-US" spc="65" dirty="0"/>
                  <a:t> </a:t>
                </a:r>
                <a:r>
                  <a:rPr lang="en-US" spc="-10" dirty="0"/>
                  <a:t>middl</a:t>
                </a:r>
                <a:r>
                  <a:rPr lang="en-US" spc="-5" dirty="0"/>
                  <a:t>e</a:t>
                </a:r>
                <a:r>
                  <a:rPr lang="en-US" spc="65" dirty="0"/>
                  <a:t> </a:t>
                </a:r>
                <a:r>
                  <a:rPr lang="en-US" spc="-10" dirty="0"/>
                  <a:t>equatio</a:t>
                </a:r>
                <a:r>
                  <a:rPr lang="en-US" spc="-5" dirty="0"/>
                  <a:t>n</a:t>
                </a:r>
                <a:r>
                  <a:rPr lang="en-US" spc="65" dirty="0"/>
                  <a:t> </a:t>
                </a:r>
                <a:r>
                  <a:rPr lang="en-US" spc="-5" dirty="0"/>
                  <a:t>t</a:t>
                </a:r>
                <a:r>
                  <a:rPr lang="en-US" spc="-10" dirty="0"/>
                  <a:t>hroug</a:t>
                </a:r>
                <a:r>
                  <a:rPr lang="en-US" spc="-5" dirty="0"/>
                  <a:t>h</a:t>
                </a:r>
                <a:r>
                  <a:rPr lang="en-US" spc="65" dirty="0"/>
                  <a:t> </a:t>
                </a:r>
                <a:r>
                  <a:rPr lang="en-US" spc="-10" dirty="0"/>
                  <a:t>b</a:t>
                </a:r>
                <a:r>
                  <a:rPr lang="en-US" spc="-5" dirty="0"/>
                  <a:t>y</a:t>
                </a:r>
                <a:r>
                  <a:rPr lang="en-US" spc="65" dirty="0"/>
                  <a:t> </a:t>
                </a:r>
                <a:r>
                  <a:rPr lang="en-US" spc="-5" dirty="0"/>
                  <a:t>4</a:t>
                </a:r>
                <a:r>
                  <a:rPr lang="en-US" spc="65" dirty="0"/>
                  <a:t> </a:t>
                </a:r>
                <a:r>
                  <a:rPr lang="en-US" spc="-10" dirty="0"/>
                  <a:t>an</a:t>
                </a:r>
                <a:r>
                  <a:rPr lang="en-US" spc="-5" dirty="0"/>
                  <a:t>d</a:t>
                </a:r>
                <a:r>
                  <a:rPr lang="en-US" spc="65" dirty="0"/>
                  <a:t> </a:t>
                </a:r>
                <a:r>
                  <a:rPr lang="en-US" spc="-10" dirty="0"/>
                  <a:t>the</a:t>
                </a:r>
                <a:r>
                  <a:rPr lang="en-US" spc="-5" dirty="0"/>
                  <a:t>n</a:t>
                </a:r>
                <a:r>
                  <a:rPr lang="en-US" spc="65" dirty="0"/>
                  <a:t> </a:t>
                </a:r>
                <a:r>
                  <a:rPr lang="en-US" spc="-10" dirty="0"/>
                  <a:t>addin</a:t>
                </a:r>
                <a:r>
                  <a:rPr lang="en-US" spc="-5" dirty="0"/>
                  <a:t>g</a:t>
                </a:r>
                <a:r>
                  <a:rPr lang="en-US" spc="65" dirty="0"/>
                  <a:t> </a:t>
                </a:r>
                <a:r>
                  <a:rPr lang="en-US" spc="-10" dirty="0"/>
                  <a:t>th</a:t>
                </a:r>
                <a:r>
                  <a:rPr lang="en-US" spc="-5" dirty="0"/>
                  <a:t>e</a:t>
                </a:r>
                <a:r>
                  <a:rPr lang="en-US" spc="65" dirty="0"/>
                  <a:t> </a:t>
                </a:r>
                <a:r>
                  <a:rPr lang="en-US" spc="-5" dirty="0"/>
                  <a:t>t</a:t>
                </a:r>
                <a:r>
                  <a:rPr lang="en-US" spc="-10" dirty="0"/>
                  <a:t>hre</a:t>
                </a:r>
                <a:r>
                  <a:rPr lang="en-US" spc="-5" dirty="0"/>
                  <a:t>e</a:t>
                </a:r>
                <a:r>
                  <a:rPr lang="en-US" spc="65" dirty="0"/>
                  <a:t> </a:t>
                </a:r>
                <a:r>
                  <a:rPr lang="en-US" spc="-10" dirty="0"/>
                  <a:t>equations yields</a:t>
                </a:r>
                <a:endParaRPr lang="en-US" dirty="0"/>
              </a:p>
              <a:p>
                <a:pPr marL="0" indent="0" algn="ctr">
                  <a:lnSpc>
                    <a:spcPct val="100000"/>
                  </a:lnSpc>
                  <a:buNone/>
                </a:pPr>
                <a:r>
                  <a:rPr lang="en-US" i="1" spc="-15" dirty="0"/>
                  <a:t>y</a:t>
                </a:r>
                <a:r>
                  <a:rPr lang="en-US" baseline="-25000" dirty="0"/>
                  <a:t>0</a:t>
                </a:r>
                <a:r>
                  <a:rPr lang="en-US" spc="120" baseline="-11111" dirty="0"/>
                  <a:t> </a:t>
                </a:r>
                <a:r>
                  <a:rPr lang="en-US" spc="-25" dirty="0"/>
                  <a:t>+</a:t>
                </a:r>
                <a:r>
                  <a:rPr lang="en-US" spc="-95" dirty="0"/>
                  <a:t> </a:t>
                </a:r>
                <a:r>
                  <a:rPr lang="en-US" spc="50" dirty="0"/>
                  <a:t>4</a:t>
                </a:r>
                <a:r>
                  <a:rPr lang="en-US" i="1" spc="-15" dirty="0"/>
                  <a:t>y</a:t>
                </a:r>
                <a:r>
                  <a:rPr lang="en-US" baseline="-25000" dirty="0"/>
                  <a:t>1</a:t>
                </a:r>
                <a:r>
                  <a:rPr lang="en-US" spc="120" baseline="-11111" dirty="0"/>
                  <a:t> </a:t>
                </a:r>
                <a:r>
                  <a:rPr lang="en-US" spc="-25" dirty="0"/>
                  <a:t>+</a:t>
                </a:r>
                <a:r>
                  <a:rPr lang="en-US" spc="-35" dirty="0"/>
                  <a:t> </a:t>
                </a:r>
                <a:r>
                  <a:rPr lang="en-US" i="1" spc="-15" dirty="0"/>
                  <a:t>y</a:t>
                </a:r>
                <a:r>
                  <a:rPr lang="en-US" baseline="-25000" dirty="0"/>
                  <a:t>2</a:t>
                </a:r>
                <a:r>
                  <a:rPr lang="en-US" baseline="-11111" dirty="0"/>
                  <a:t> </a:t>
                </a:r>
                <a:r>
                  <a:rPr lang="en-US" spc="-25" dirty="0"/>
                  <a:t>=</a:t>
                </a:r>
                <a:r>
                  <a:rPr lang="en-US" spc="-40" dirty="0"/>
                  <a:t> </a:t>
                </a:r>
                <a:r>
                  <a:rPr lang="en-US" spc="-10" dirty="0"/>
                  <a:t>2</a:t>
                </a:r>
                <a:r>
                  <a:rPr lang="en-US" i="1" spc="75" dirty="0"/>
                  <a:t>C</a:t>
                </a:r>
                <a:r>
                  <a:rPr lang="en-US" spc="-5" dirty="0"/>
                  <a:t>(</a:t>
                </a:r>
                <a:r>
                  <a:rPr lang="en-US" spc="-105" dirty="0">
                    <a:latin typeface="Cambria Math" panose="02040503050406030204" pitchFamily="18" charset="0"/>
                    <a:ea typeface="Cambria Math" panose="02040503050406030204" pitchFamily="18" charset="0"/>
                  </a:rPr>
                  <a:t>∆</a:t>
                </a:r>
                <a:r>
                  <a:rPr lang="en-US" i="1" spc="-105" dirty="0">
                    <a:latin typeface="Cambria Math" panose="02040503050406030204" pitchFamily="18" charset="0"/>
                    <a:ea typeface="Cambria Math" panose="02040503050406030204" pitchFamily="18" charset="0"/>
                  </a:rPr>
                  <a:t> </a:t>
                </a:r>
                <a:r>
                  <a:rPr lang="en-US" i="1" spc="-5" dirty="0"/>
                  <a:t>x</a:t>
                </a:r>
                <a:r>
                  <a:rPr lang="en-US" i="1" spc="-165" dirty="0"/>
                  <a:t> </a:t>
                </a:r>
                <a:r>
                  <a:rPr lang="en-US" spc="-5" dirty="0"/>
                  <a:t>)</a:t>
                </a:r>
                <a:r>
                  <a:rPr lang="en-US" baseline="29629" dirty="0"/>
                  <a:t>2</a:t>
                </a:r>
                <a:r>
                  <a:rPr lang="en-US" spc="120" baseline="29629" dirty="0"/>
                  <a:t> </a:t>
                </a:r>
                <a:r>
                  <a:rPr lang="en-US" spc="-25" dirty="0"/>
                  <a:t>+</a:t>
                </a:r>
                <a:r>
                  <a:rPr lang="en-US" spc="-95" dirty="0"/>
                  <a:t> </a:t>
                </a:r>
                <a:r>
                  <a:rPr lang="en-US" spc="55" dirty="0"/>
                  <a:t>6</a:t>
                </a:r>
                <a:r>
                  <a:rPr lang="en-US" i="1" spc="-10" dirty="0"/>
                  <a:t>E</a:t>
                </a:r>
                <a:endParaRPr lang="en-US" dirty="0"/>
              </a:p>
              <a:p>
                <a:pPr marL="36900" indent="0">
                  <a:lnSpc>
                    <a:spcPct val="100000"/>
                  </a:lnSpc>
                  <a:buNone/>
                </a:pPr>
                <a:endParaRPr lang="en-US" dirty="0">
                  <a:latin typeface="Times New Roman"/>
                  <a:cs typeface="Times New Roman"/>
                </a:endParaRPr>
              </a:p>
            </p:txBody>
          </p:sp>
        </mc:Choice>
        <mc:Fallback xmlns="">
          <p:sp>
            <p:nvSpPr>
              <p:cNvPr id="3" name="Content Placeholder 2">
                <a:extLst>
                  <a:ext uri="{FF2B5EF4-FFF2-40B4-BE49-F238E27FC236}">
                    <a16:creationId xmlns:a16="http://schemas.microsoft.com/office/drawing/2014/main"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10846559" cy="4756245"/>
              </a:xfrm>
              <a:blipFill>
                <a:blip r:embed="rId2"/>
                <a:stretch>
                  <a:fillRect l="-674" r="-618"/>
                </a:stretch>
              </a:blipFill>
            </p:spPr>
            <p:txBody>
              <a:bodyPr/>
              <a:lstStyle/>
              <a:p>
                <a:r>
                  <a:rPr lang="en-US">
                    <a:noFill/>
                  </a:rPr>
                  <a:t> </a:t>
                </a:r>
              </a:p>
            </p:txBody>
          </p:sp>
        </mc:Fallback>
      </mc:AlternateContent>
    </p:spTree>
    <p:extLst>
      <p:ext uri="{BB962C8B-B14F-4D97-AF65-F5344CB8AC3E}">
        <p14:creationId xmlns:p14="http://schemas.microsoft.com/office/powerpoint/2010/main" val="186645769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7.8 Numerical </a:t>
            </a:r>
            <a:r>
              <a:rPr lang="en-US" sz="3100" dirty="0"/>
              <a:t>Integration (</a:t>
            </a:r>
            <a:r>
              <a:rPr lang="en-US" sz="3100" dirty="0" smtClean="0"/>
              <a:t>14 </a:t>
            </a:r>
            <a:r>
              <a:rPr lang="en-US" sz="3100" dirty="0"/>
              <a:t>of 22)</a:t>
            </a: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2800" dirty="0"/>
              <a:t/>
            </a:r>
            <a:br>
              <a:rPr lang="en-US" sz="2800" dirty="0"/>
            </a:br>
            <a:endParaRPr lang="en-US"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799" y="1371600"/>
                <a:ext cx="10846559" cy="4756245"/>
              </a:xfrm>
            </p:spPr>
            <p:txBody>
              <a:bodyPr>
                <a:noAutofit/>
              </a:bodyPr>
              <a:lstStyle/>
              <a:p>
                <a:pPr marL="36900" indent="0">
                  <a:lnSpc>
                    <a:spcPct val="100000"/>
                  </a:lnSpc>
                  <a:buNone/>
                </a:pPr>
                <a:r>
                  <a:rPr lang="en-US" spc="-10" dirty="0">
                    <a:solidFill>
                      <a:schemeClr val="tx1"/>
                    </a:solidFill>
                  </a:rPr>
                  <a:t>Therefore</a:t>
                </a:r>
                <a:r>
                  <a:rPr lang="en-US" spc="-5" dirty="0">
                    <a:solidFill>
                      <a:schemeClr val="tx1"/>
                    </a:solidFill>
                  </a:rPr>
                  <a:t>,</a:t>
                </a:r>
                <a:r>
                  <a:rPr lang="en-US" spc="45" dirty="0">
                    <a:solidFill>
                      <a:schemeClr val="tx1"/>
                    </a:solidFill>
                  </a:rPr>
                  <a:t> </a:t>
                </a:r>
                <a:r>
                  <a:rPr lang="en-US" spc="-10" dirty="0">
                    <a:solidFill>
                      <a:schemeClr val="tx1"/>
                    </a:solidFill>
                  </a:rPr>
                  <a:t>i</a:t>
                </a:r>
                <a:r>
                  <a:rPr lang="en-US" spc="-5" dirty="0">
                    <a:solidFill>
                      <a:schemeClr val="tx1"/>
                    </a:solidFill>
                  </a:rPr>
                  <a:t>t</a:t>
                </a:r>
                <a:r>
                  <a:rPr lang="en-US" spc="40" dirty="0">
                    <a:solidFill>
                      <a:schemeClr val="tx1"/>
                    </a:solidFill>
                  </a:rPr>
                  <a:t> </a:t>
                </a:r>
                <a:r>
                  <a:rPr lang="en-US" spc="-10" dirty="0">
                    <a:solidFill>
                      <a:schemeClr val="tx1"/>
                    </a:solidFill>
                  </a:rPr>
                  <a:t>follow</a:t>
                </a:r>
                <a:r>
                  <a:rPr lang="en-US" spc="-5" dirty="0">
                    <a:solidFill>
                      <a:schemeClr val="tx1"/>
                    </a:solidFill>
                  </a:rPr>
                  <a:t>s</a:t>
                </a:r>
                <a:r>
                  <a:rPr lang="en-US" spc="40" dirty="0">
                    <a:solidFill>
                      <a:schemeClr val="tx1"/>
                    </a:solidFill>
                  </a:rPr>
                  <a:t> </a:t>
                </a:r>
                <a:r>
                  <a:rPr lang="en-US" spc="-10" dirty="0">
                    <a:solidFill>
                      <a:schemeClr val="tx1"/>
                    </a:solidFill>
                  </a:rPr>
                  <a:t>tha</a:t>
                </a:r>
                <a:r>
                  <a:rPr lang="en-US" spc="-5" dirty="0">
                    <a:solidFill>
                      <a:schemeClr val="tx1"/>
                    </a:solidFill>
                  </a:rPr>
                  <a:t>t</a:t>
                </a:r>
                <a:r>
                  <a:rPr lang="en-US" spc="40" dirty="0">
                    <a:solidFill>
                      <a:schemeClr val="tx1"/>
                    </a:solidFill>
                  </a:rPr>
                  <a:t> </a:t>
                </a:r>
                <a:r>
                  <a:rPr lang="en-US" spc="-10" dirty="0">
                    <a:solidFill>
                      <a:schemeClr val="tx1"/>
                    </a:solidFill>
                  </a:rPr>
                  <a:t>th</a:t>
                </a:r>
                <a:r>
                  <a:rPr lang="en-US" spc="-5" dirty="0">
                    <a:solidFill>
                      <a:schemeClr val="tx1"/>
                    </a:solidFill>
                  </a:rPr>
                  <a:t>e</a:t>
                </a:r>
                <a:r>
                  <a:rPr lang="en-US" spc="40" dirty="0">
                    <a:solidFill>
                      <a:schemeClr val="tx1"/>
                    </a:solidFill>
                  </a:rPr>
                  <a:t> </a:t>
                </a:r>
                <a:r>
                  <a:rPr lang="en-US" spc="-10" dirty="0">
                    <a:solidFill>
                      <a:schemeClr val="tx1"/>
                    </a:solidFill>
                  </a:rPr>
                  <a:t>are</a:t>
                </a:r>
                <a:r>
                  <a:rPr lang="en-US" spc="-5" dirty="0">
                    <a:solidFill>
                      <a:schemeClr val="tx1"/>
                    </a:solidFill>
                  </a:rPr>
                  <a:t>a</a:t>
                </a:r>
                <a:r>
                  <a:rPr lang="en-US" spc="40" dirty="0">
                    <a:solidFill>
                      <a:schemeClr val="tx1"/>
                    </a:solidFill>
                  </a:rPr>
                  <a:t> </a:t>
                </a:r>
                <a:r>
                  <a:rPr lang="en-US" spc="-10" dirty="0">
                    <a:solidFill>
                      <a:schemeClr val="tx1"/>
                    </a:solidFill>
                  </a:rPr>
                  <a:t>unde</a:t>
                </a:r>
                <a:r>
                  <a:rPr lang="en-US" spc="-5" dirty="0">
                    <a:solidFill>
                      <a:schemeClr val="tx1"/>
                    </a:solidFill>
                  </a:rPr>
                  <a:t>r</a:t>
                </a:r>
                <a:r>
                  <a:rPr lang="en-US" spc="40" dirty="0">
                    <a:solidFill>
                      <a:schemeClr val="tx1"/>
                    </a:solidFill>
                  </a:rPr>
                  <a:t> </a:t>
                </a:r>
                <a:r>
                  <a:rPr lang="en-US" spc="-10" dirty="0">
                    <a:solidFill>
                      <a:schemeClr val="tx1"/>
                    </a:solidFill>
                  </a:rPr>
                  <a:t>th</a:t>
                </a:r>
                <a:r>
                  <a:rPr lang="en-US" spc="-5" dirty="0">
                    <a:solidFill>
                      <a:schemeClr val="tx1"/>
                    </a:solidFill>
                  </a:rPr>
                  <a:t>e</a:t>
                </a:r>
                <a:r>
                  <a:rPr lang="en-US" spc="40" dirty="0">
                    <a:solidFill>
                      <a:schemeClr val="tx1"/>
                    </a:solidFill>
                  </a:rPr>
                  <a:t> </a:t>
                </a:r>
                <a:r>
                  <a:rPr lang="en-US" spc="-10" dirty="0">
                    <a:solidFill>
                      <a:schemeClr val="tx1"/>
                    </a:solidFill>
                  </a:rPr>
                  <a:t>parabol</a:t>
                </a:r>
                <a:r>
                  <a:rPr lang="en-US" spc="-5" dirty="0">
                    <a:solidFill>
                      <a:schemeClr val="tx1"/>
                    </a:solidFill>
                  </a:rPr>
                  <a:t>a</a:t>
                </a:r>
                <a:r>
                  <a:rPr lang="en-US" spc="45" dirty="0">
                    <a:solidFill>
                      <a:schemeClr val="tx1"/>
                    </a:solidFill>
                  </a:rPr>
                  <a:t> </a:t>
                </a:r>
                <a:r>
                  <a:rPr lang="en-US" spc="-5" dirty="0">
                    <a:solidFill>
                      <a:schemeClr val="tx1"/>
                    </a:solidFill>
                  </a:rPr>
                  <a:t>is</a:t>
                </a:r>
                <a:r>
                  <a:rPr lang="en-US" spc="40" dirty="0">
                    <a:solidFill>
                      <a:schemeClr val="tx1"/>
                    </a:solidFill>
                  </a:rPr>
                  <a:t> </a:t>
                </a:r>
                <a:r>
                  <a:rPr lang="en-US" spc="-10" dirty="0">
                    <a:solidFill>
                      <a:schemeClr val="tx1"/>
                    </a:solidFill>
                  </a:rPr>
                  <a:t>give</a:t>
                </a:r>
                <a:r>
                  <a:rPr lang="en-US" spc="-5" dirty="0">
                    <a:solidFill>
                      <a:schemeClr val="tx1"/>
                    </a:solidFill>
                  </a:rPr>
                  <a:t>n</a:t>
                </a:r>
                <a:r>
                  <a:rPr lang="en-US" spc="40" dirty="0">
                    <a:solidFill>
                      <a:schemeClr val="tx1"/>
                    </a:solidFill>
                  </a:rPr>
                  <a:t> </a:t>
                </a:r>
                <a:r>
                  <a:rPr lang="en-US" spc="-10" dirty="0">
                    <a:solidFill>
                      <a:schemeClr val="tx1"/>
                    </a:solidFill>
                  </a:rPr>
                  <a:t>b</a:t>
                </a:r>
                <a:r>
                  <a:rPr lang="en-US" spc="-5" dirty="0">
                    <a:solidFill>
                      <a:schemeClr val="tx1"/>
                    </a:solidFill>
                  </a:rPr>
                  <a:t>y</a:t>
                </a:r>
                <a:r>
                  <a:rPr lang="en-US" i="1" spc="-15" dirty="0">
                    <a:solidFill>
                      <a:schemeClr val="tx1"/>
                    </a:solidFill>
                  </a:rPr>
                  <a:t> </a:t>
                </a:r>
                <a14:m>
                  <m:oMath xmlns:m="http://schemas.openxmlformats.org/officeDocument/2006/math">
                    <m:f>
                      <m:fPr>
                        <m:ctrlPr>
                          <a:rPr lang="en-US" i="1" spc="-15" smtClean="0">
                            <a:solidFill>
                              <a:schemeClr val="tx1"/>
                            </a:solidFill>
                            <a:latin typeface="Cambria Math" panose="02040503050406030204" pitchFamily="18" charset="0"/>
                          </a:rPr>
                        </m:ctrlPr>
                      </m:fPr>
                      <m:num>
                        <m:r>
                          <a:rPr lang="en-US" i="1" spc="-15" smtClean="0">
                            <a:solidFill>
                              <a:schemeClr val="tx1"/>
                            </a:solidFill>
                            <a:latin typeface="Cambria Math" panose="02040503050406030204" pitchFamily="18" charset="0"/>
                            <a:ea typeface="Cambria Math" panose="02040503050406030204" pitchFamily="18" charset="0"/>
                          </a:rPr>
                          <m:t>∆</m:t>
                        </m:r>
                        <m:r>
                          <a:rPr lang="en-US" b="0" i="1" spc="-15" smtClean="0">
                            <a:solidFill>
                              <a:schemeClr val="tx1"/>
                            </a:solidFill>
                            <a:latin typeface="Cambria Math" panose="02040503050406030204" pitchFamily="18" charset="0"/>
                            <a:ea typeface="Cambria Math" panose="02040503050406030204" pitchFamily="18" charset="0"/>
                          </a:rPr>
                          <m:t>𝑥</m:t>
                        </m:r>
                      </m:num>
                      <m:den>
                        <m:r>
                          <a:rPr lang="en-US" b="0" i="1" spc="-15" smtClean="0">
                            <a:solidFill>
                              <a:schemeClr val="tx1"/>
                            </a:solidFill>
                            <a:latin typeface="Cambria Math" panose="02040503050406030204" pitchFamily="18" charset="0"/>
                          </a:rPr>
                          <m:t>3</m:t>
                        </m:r>
                      </m:den>
                    </m:f>
                    <m:r>
                      <a:rPr lang="en-US" b="0" i="1" spc="-15" smtClean="0">
                        <a:solidFill>
                          <a:schemeClr val="tx1"/>
                        </a:solidFill>
                        <a:latin typeface="Cambria Math" panose="02040503050406030204" pitchFamily="18" charset="0"/>
                      </a:rPr>
                      <m:t>(</m:t>
                    </m:r>
                  </m:oMath>
                </a14:m>
                <a:r>
                  <a:rPr lang="en-US" i="1" spc="-15" dirty="0">
                    <a:solidFill>
                      <a:schemeClr val="tx1"/>
                    </a:solidFill>
                  </a:rPr>
                  <a:t>y</a:t>
                </a:r>
                <a:r>
                  <a:rPr lang="en-US" baseline="-25000" dirty="0">
                    <a:solidFill>
                      <a:schemeClr val="tx1"/>
                    </a:solidFill>
                  </a:rPr>
                  <a:t>0</a:t>
                </a:r>
                <a:r>
                  <a:rPr lang="en-US" spc="120" baseline="-11111" dirty="0">
                    <a:solidFill>
                      <a:schemeClr val="tx1"/>
                    </a:solidFill>
                  </a:rPr>
                  <a:t> </a:t>
                </a:r>
                <a:r>
                  <a:rPr lang="en-US" spc="-25" dirty="0">
                    <a:solidFill>
                      <a:schemeClr val="tx1"/>
                    </a:solidFill>
                  </a:rPr>
                  <a:t>+</a:t>
                </a:r>
                <a:r>
                  <a:rPr lang="en-US" spc="-95" dirty="0">
                    <a:solidFill>
                      <a:schemeClr val="tx1"/>
                    </a:solidFill>
                  </a:rPr>
                  <a:t> </a:t>
                </a:r>
                <a:r>
                  <a:rPr lang="en-US" spc="50" dirty="0">
                    <a:solidFill>
                      <a:schemeClr val="tx1"/>
                    </a:solidFill>
                  </a:rPr>
                  <a:t>4</a:t>
                </a:r>
                <a:r>
                  <a:rPr lang="en-US" i="1" spc="-15" dirty="0">
                    <a:solidFill>
                      <a:schemeClr val="tx1"/>
                    </a:solidFill>
                  </a:rPr>
                  <a:t>y</a:t>
                </a:r>
                <a:r>
                  <a:rPr lang="en-US" baseline="-25000" dirty="0">
                    <a:solidFill>
                      <a:schemeClr val="tx1"/>
                    </a:solidFill>
                  </a:rPr>
                  <a:t>1</a:t>
                </a:r>
                <a:r>
                  <a:rPr lang="en-US" spc="120" baseline="-11111" dirty="0">
                    <a:solidFill>
                      <a:schemeClr val="tx1"/>
                    </a:solidFill>
                  </a:rPr>
                  <a:t> </a:t>
                </a:r>
                <a:r>
                  <a:rPr lang="en-US" spc="-25" dirty="0">
                    <a:solidFill>
                      <a:schemeClr val="tx1"/>
                    </a:solidFill>
                  </a:rPr>
                  <a:t>+</a:t>
                </a:r>
                <a:r>
                  <a:rPr lang="en-US" spc="-35" dirty="0">
                    <a:solidFill>
                      <a:schemeClr val="tx1"/>
                    </a:solidFill>
                  </a:rPr>
                  <a:t> </a:t>
                </a:r>
                <a:r>
                  <a:rPr lang="en-US" i="1" spc="-15" dirty="0">
                    <a:solidFill>
                      <a:schemeClr val="tx1"/>
                    </a:solidFill>
                  </a:rPr>
                  <a:t>y</a:t>
                </a:r>
                <a:r>
                  <a:rPr lang="en-US" baseline="-25000" dirty="0">
                    <a:solidFill>
                      <a:schemeClr val="tx1"/>
                    </a:solidFill>
                  </a:rPr>
                  <a:t>2</a:t>
                </a:r>
                <a:r>
                  <a:rPr lang="en-US" dirty="0">
                    <a:solidFill>
                      <a:schemeClr val="tx1"/>
                    </a:solidFill>
                  </a:rPr>
                  <a:t>)</a:t>
                </a:r>
                <a:r>
                  <a:rPr lang="en-US" spc="-10" dirty="0"/>
                  <a:t>. Thi</a:t>
                </a:r>
                <a:r>
                  <a:rPr lang="en-US" spc="-5" dirty="0">
                    <a:solidFill>
                      <a:schemeClr val="tx1"/>
                    </a:solidFill>
                  </a:rPr>
                  <a:t>s</a:t>
                </a:r>
                <a:r>
                  <a:rPr lang="en-US" spc="-60" dirty="0">
                    <a:solidFill>
                      <a:schemeClr val="tx1"/>
                    </a:solidFill>
                  </a:rPr>
                  <a:t> </a:t>
                </a:r>
                <a:r>
                  <a:rPr lang="en-US" spc="-10" dirty="0">
                    <a:solidFill>
                      <a:schemeClr val="tx1"/>
                    </a:solidFill>
                  </a:rPr>
                  <a:t>are</a:t>
                </a:r>
                <a:r>
                  <a:rPr lang="en-US" spc="-5" dirty="0">
                    <a:solidFill>
                      <a:schemeClr val="tx1"/>
                    </a:solidFill>
                  </a:rPr>
                  <a:t>a</a:t>
                </a:r>
                <a:r>
                  <a:rPr lang="en-US" spc="-65" dirty="0">
                    <a:solidFill>
                      <a:schemeClr val="tx1"/>
                    </a:solidFill>
                  </a:rPr>
                  <a:t> </a:t>
                </a:r>
                <a:r>
                  <a:rPr lang="en-US" spc="-10" dirty="0">
                    <a:solidFill>
                      <a:schemeClr val="tx1"/>
                    </a:solidFill>
                  </a:rPr>
                  <a:t>depend</a:t>
                </a:r>
                <a:r>
                  <a:rPr lang="en-US" spc="-5" dirty="0">
                    <a:solidFill>
                      <a:schemeClr val="tx1"/>
                    </a:solidFill>
                  </a:rPr>
                  <a:t>s</a:t>
                </a:r>
                <a:r>
                  <a:rPr lang="en-US" spc="-60" dirty="0">
                    <a:solidFill>
                      <a:schemeClr val="tx1"/>
                    </a:solidFill>
                  </a:rPr>
                  <a:t> </a:t>
                </a:r>
                <a:r>
                  <a:rPr lang="en-US" spc="-10" dirty="0">
                    <a:solidFill>
                      <a:schemeClr val="tx1"/>
                    </a:solidFill>
                  </a:rPr>
                  <a:t>onl</a:t>
                </a:r>
                <a:r>
                  <a:rPr lang="en-US" spc="-5" dirty="0">
                    <a:solidFill>
                      <a:schemeClr val="tx1"/>
                    </a:solidFill>
                  </a:rPr>
                  <a:t>y</a:t>
                </a:r>
                <a:r>
                  <a:rPr lang="en-US" spc="-60" dirty="0">
                    <a:solidFill>
                      <a:schemeClr val="tx1"/>
                    </a:solidFill>
                  </a:rPr>
                  <a:t> </a:t>
                </a:r>
                <a:r>
                  <a:rPr lang="en-US" spc="-10" dirty="0">
                    <a:solidFill>
                      <a:schemeClr val="tx1"/>
                    </a:solidFill>
                  </a:rPr>
                  <a:t>o</a:t>
                </a:r>
                <a:r>
                  <a:rPr lang="en-US" spc="-5" dirty="0">
                    <a:solidFill>
                      <a:schemeClr val="tx1"/>
                    </a:solidFill>
                  </a:rPr>
                  <a:t>n</a:t>
                </a:r>
                <a:r>
                  <a:rPr lang="en-US" spc="-65" dirty="0">
                    <a:solidFill>
                      <a:schemeClr val="tx1"/>
                    </a:solidFill>
                  </a:rPr>
                  <a:t> </a:t>
                </a:r>
                <a:r>
                  <a:rPr lang="en-US" spc="-5" dirty="0">
                    <a:solidFill>
                      <a:schemeClr val="tx1"/>
                    </a:solidFill>
                  </a:rPr>
                  <a:t>t</a:t>
                </a:r>
                <a:r>
                  <a:rPr lang="en-US" spc="-10" dirty="0">
                    <a:solidFill>
                      <a:schemeClr val="tx1"/>
                    </a:solidFill>
                  </a:rPr>
                  <a:t>h</a:t>
                </a:r>
                <a:r>
                  <a:rPr lang="en-US" spc="-5" dirty="0">
                    <a:solidFill>
                      <a:schemeClr val="tx1"/>
                    </a:solidFill>
                  </a:rPr>
                  <a:t>e</a:t>
                </a:r>
                <a:r>
                  <a:rPr lang="en-US" dirty="0">
                    <a:solidFill>
                      <a:schemeClr val="tx1"/>
                    </a:solidFill>
                  </a:rPr>
                  <a:t> </a:t>
                </a:r>
                <a:r>
                  <a:rPr lang="en-US" i="1" spc="45" dirty="0">
                    <a:solidFill>
                      <a:schemeClr val="tx1"/>
                    </a:solidFill>
                  </a:rPr>
                  <a:t>y</a:t>
                </a:r>
                <a:r>
                  <a:rPr lang="en-US" spc="-5" dirty="0">
                    <a:solidFill>
                      <a:schemeClr val="tx1"/>
                    </a:solidFill>
                  </a:rPr>
                  <a:t>-coordinates</a:t>
                </a:r>
                <a:r>
                  <a:rPr lang="en-US" spc="-60" dirty="0">
                    <a:solidFill>
                      <a:schemeClr val="tx1"/>
                    </a:solidFill>
                  </a:rPr>
                  <a:t> </a:t>
                </a:r>
                <a:r>
                  <a:rPr lang="en-US" spc="-5" dirty="0">
                    <a:solidFill>
                      <a:schemeClr val="tx1"/>
                    </a:solidFill>
                  </a:rPr>
                  <a:t>of</a:t>
                </a:r>
                <a:r>
                  <a:rPr lang="en-US" spc="-60" dirty="0">
                    <a:solidFill>
                      <a:schemeClr val="tx1"/>
                    </a:solidFill>
                  </a:rPr>
                  <a:t> </a:t>
                </a:r>
                <a:r>
                  <a:rPr lang="en-US" spc="-5" dirty="0">
                    <a:solidFill>
                      <a:schemeClr val="tx1"/>
                    </a:solidFill>
                  </a:rPr>
                  <a:t>the</a:t>
                </a:r>
                <a:r>
                  <a:rPr lang="en-US" spc="-65" dirty="0">
                    <a:solidFill>
                      <a:schemeClr val="tx1"/>
                    </a:solidFill>
                  </a:rPr>
                  <a:t> </a:t>
                </a:r>
                <a:r>
                  <a:rPr lang="en-US" spc="-5" dirty="0">
                    <a:solidFill>
                      <a:schemeClr val="tx1"/>
                    </a:solidFill>
                  </a:rPr>
                  <a:t>three</a:t>
                </a:r>
                <a:r>
                  <a:rPr lang="en-US" spc="-65" dirty="0">
                    <a:solidFill>
                      <a:schemeClr val="tx1"/>
                    </a:solidFill>
                  </a:rPr>
                  <a:t> </a:t>
                </a:r>
                <a:r>
                  <a:rPr lang="en-US" spc="-5" dirty="0">
                    <a:solidFill>
                      <a:schemeClr val="tx1"/>
                    </a:solidFill>
                  </a:rPr>
                  <a:t>points,</a:t>
                </a:r>
                <a:r>
                  <a:rPr lang="en-US" spc="-60" dirty="0">
                    <a:solidFill>
                      <a:schemeClr val="tx1"/>
                    </a:solidFill>
                  </a:rPr>
                  <a:t> </a:t>
                </a:r>
                <a:r>
                  <a:rPr lang="en-US" spc="-5" dirty="0">
                    <a:solidFill>
                      <a:schemeClr val="tx1"/>
                    </a:solidFill>
                  </a:rPr>
                  <a:t>so</a:t>
                </a:r>
                <a:r>
                  <a:rPr lang="en-US" spc="-65" dirty="0">
                    <a:solidFill>
                      <a:schemeClr val="tx1"/>
                    </a:solidFill>
                  </a:rPr>
                  <a:t> </a:t>
                </a:r>
                <a:r>
                  <a:rPr lang="en-US" spc="-10" dirty="0">
                    <a:solidFill>
                      <a:schemeClr val="tx1"/>
                    </a:solidFill>
                  </a:rPr>
                  <a:t>we</a:t>
                </a:r>
                <a:r>
                  <a:rPr lang="en-US" spc="-65" dirty="0">
                    <a:solidFill>
                      <a:schemeClr val="tx1"/>
                    </a:solidFill>
                  </a:rPr>
                  <a:t> </a:t>
                </a:r>
                <a:r>
                  <a:rPr lang="en-US" spc="-5" dirty="0">
                    <a:solidFill>
                      <a:schemeClr val="tx1"/>
                    </a:solidFill>
                  </a:rPr>
                  <a:t>obtain</a:t>
                </a:r>
                <a:r>
                  <a:rPr lang="en-US" spc="-60" dirty="0">
                    <a:solidFill>
                      <a:schemeClr val="tx1"/>
                    </a:solidFill>
                  </a:rPr>
                  <a:t> </a:t>
                </a:r>
                <a:r>
                  <a:rPr lang="en-US" spc="-5" dirty="0">
                    <a:solidFill>
                      <a:schemeClr val="tx1"/>
                    </a:solidFill>
                  </a:rPr>
                  <a:t>a</a:t>
                </a:r>
                <a:r>
                  <a:rPr lang="en-US" spc="-65" dirty="0">
                    <a:solidFill>
                      <a:schemeClr val="tx1"/>
                    </a:solidFill>
                  </a:rPr>
                  <a:t> </a:t>
                </a:r>
                <a:r>
                  <a:rPr lang="en-US" spc="-5" dirty="0">
                    <a:solidFill>
                      <a:schemeClr val="tx1"/>
                    </a:solidFill>
                  </a:rPr>
                  <a:t>similar </a:t>
                </a:r>
                <a:r>
                  <a:rPr lang="en-US" spc="-10" dirty="0">
                    <a:solidFill>
                      <a:schemeClr val="tx1"/>
                    </a:solidFill>
                  </a:rPr>
                  <a:t>expressio</a:t>
                </a:r>
                <a:r>
                  <a:rPr lang="en-US" spc="-5" dirty="0">
                    <a:solidFill>
                      <a:schemeClr val="tx1"/>
                    </a:solidFill>
                  </a:rPr>
                  <a:t>n</a:t>
                </a:r>
                <a:r>
                  <a:rPr lang="en-US" spc="25" dirty="0">
                    <a:solidFill>
                      <a:schemeClr val="tx1"/>
                    </a:solidFill>
                  </a:rPr>
                  <a:t> </a:t>
                </a:r>
                <a:r>
                  <a:rPr lang="en-US" spc="-10" dirty="0">
                    <a:solidFill>
                      <a:schemeClr val="tx1"/>
                    </a:solidFill>
                  </a:rPr>
                  <a:t>i</a:t>
                </a:r>
                <a:r>
                  <a:rPr lang="en-US" spc="-5" dirty="0">
                    <a:solidFill>
                      <a:schemeClr val="tx1"/>
                    </a:solidFill>
                  </a:rPr>
                  <a:t>f</a:t>
                </a:r>
                <a:r>
                  <a:rPr lang="en-US" spc="25" dirty="0">
                    <a:solidFill>
                      <a:schemeClr val="tx1"/>
                    </a:solidFill>
                  </a:rPr>
                  <a:t> </a:t>
                </a:r>
                <a:r>
                  <a:rPr lang="en-US" spc="-15" dirty="0">
                    <a:solidFill>
                      <a:schemeClr val="tx1"/>
                    </a:solidFill>
                  </a:rPr>
                  <a:t>w</a:t>
                </a:r>
                <a:r>
                  <a:rPr lang="en-US" spc="-5" dirty="0">
                    <a:solidFill>
                      <a:schemeClr val="tx1"/>
                    </a:solidFill>
                  </a:rPr>
                  <a:t>e</a:t>
                </a:r>
                <a:r>
                  <a:rPr lang="en-US" spc="25" dirty="0">
                    <a:solidFill>
                      <a:schemeClr val="tx1"/>
                    </a:solidFill>
                  </a:rPr>
                  <a:t> </a:t>
                </a:r>
                <a:r>
                  <a:rPr lang="en-US" spc="-10" dirty="0">
                    <a:solidFill>
                      <a:schemeClr val="tx1"/>
                    </a:solidFill>
                  </a:rPr>
                  <a:t>sit</a:t>
                </a:r>
                <a:r>
                  <a:rPr lang="en-US" spc="-5" dirty="0">
                    <a:solidFill>
                      <a:schemeClr val="tx1"/>
                    </a:solidFill>
                  </a:rPr>
                  <a:t>e</a:t>
                </a:r>
                <a:r>
                  <a:rPr lang="en-US" spc="25" dirty="0">
                    <a:solidFill>
                      <a:schemeClr val="tx1"/>
                    </a:solidFill>
                  </a:rPr>
                  <a:t> </a:t>
                </a:r>
                <a:r>
                  <a:rPr lang="en-US" spc="-10" dirty="0">
                    <a:solidFill>
                      <a:schemeClr val="tx1"/>
                    </a:solidFill>
                  </a:rPr>
                  <a:t>th</a:t>
                </a:r>
                <a:r>
                  <a:rPr lang="en-US" spc="-5" dirty="0">
                    <a:solidFill>
                      <a:schemeClr val="tx1"/>
                    </a:solidFill>
                  </a:rPr>
                  <a:t>e</a:t>
                </a:r>
                <a:r>
                  <a:rPr lang="en-US" spc="25" dirty="0">
                    <a:solidFill>
                      <a:schemeClr val="tx1"/>
                    </a:solidFill>
                  </a:rPr>
                  <a:t> </a:t>
                </a:r>
                <a:r>
                  <a:rPr lang="en-US" spc="-10" dirty="0">
                    <a:solidFill>
                      <a:schemeClr val="tx1"/>
                    </a:solidFill>
                  </a:rPr>
                  <a:t>parabol</a:t>
                </a:r>
                <a:r>
                  <a:rPr lang="en-US" spc="-5" dirty="0">
                    <a:solidFill>
                      <a:schemeClr val="tx1"/>
                    </a:solidFill>
                  </a:rPr>
                  <a:t>a</a:t>
                </a:r>
                <a:r>
                  <a:rPr lang="en-US" spc="25" dirty="0">
                    <a:solidFill>
                      <a:schemeClr val="tx1"/>
                    </a:solidFill>
                  </a:rPr>
                  <a:t> </a:t>
                </a:r>
                <a:r>
                  <a:rPr lang="en-US" spc="-10" dirty="0">
                    <a:solidFill>
                      <a:schemeClr val="tx1"/>
                    </a:solidFill>
                  </a:rPr>
                  <a:t>ove</a:t>
                </a:r>
                <a:r>
                  <a:rPr lang="en-US" spc="-5" dirty="0">
                    <a:solidFill>
                      <a:schemeClr val="tx1"/>
                    </a:solidFill>
                  </a:rPr>
                  <a:t>r</a:t>
                </a:r>
                <a:r>
                  <a:rPr lang="en-US" spc="25" dirty="0">
                    <a:solidFill>
                      <a:schemeClr val="tx1"/>
                    </a:solidFill>
                  </a:rPr>
                  <a:t> </a:t>
                </a:r>
                <a:r>
                  <a:rPr lang="en-US" spc="-10" dirty="0">
                    <a:solidFill>
                      <a:schemeClr val="tx1"/>
                    </a:solidFill>
                  </a:rPr>
                  <a:t>an</a:t>
                </a:r>
                <a:r>
                  <a:rPr lang="en-US" spc="-5" dirty="0">
                    <a:solidFill>
                      <a:schemeClr val="tx1"/>
                    </a:solidFill>
                  </a:rPr>
                  <a:t>y</a:t>
                </a:r>
                <a:r>
                  <a:rPr lang="en-US" spc="25" dirty="0">
                    <a:solidFill>
                      <a:schemeClr val="tx1"/>
                    </a:solidFill>
                  </a:rPr>
                  <a:t> </a:t>
                </a:r>
                <a:r>
                  <a:rPr lang="en-US" spc="-10" dirty="0">
                    <a:solidFill>
                      <a:schemeClr val="tx1"/>
                    </a:solidFill>
                  </a:rPr>
                  <a:t>o</a:t>
                </a:r>
                <a:r>
                  <a:rPr lang="en-US" spc="-5" dirty="0">
                    <a:solidFill>
                      <a:schemeClr val="tx1"/>
                    </a:solidFill>
                  </a:rPr>
                  <a:t>f</a:t>
                </a:r>
                <a:r>
                  <a:rPr lang="en-US" spc="25" dirty="0">
                    <a:solidFill>
                      <a:schemeClr val="tx1"/>
                    </a:solidFill>
                  </a:rPr>
                  <a:t> </a:t>
                </a:r>
                <a:r>
                  <a:rPr lang="en-US" spc="-10" dirty="0">
                    <a:solidFill>
                      <a:schemeClr val="tx1"/>
                    </a:solidFill>
                  </a:rPr>
                  <a:t>th</a:t>
                </a:r>
                <a:r>
                  <a:rPr lang="en-US" spc="-5" dirty="0">
                    <a:solidFill>
                      <a:schemeClr val="tx1"/>
                    </a:solidFill>
                  </a:rPr>
                  <a:t>e</a:t>
                </a:r>
                <a:r>
                  <a:rPr lang="en-US" spc="25" dirty="0">
                    <a:solidFill>
                      <a:schemeClr val="tx1"/>
                    </a:solidFill>
                  </a:rPr>
                  <a:t> </a:t>
                </a:r>
                <a:r>
                  <a:rPr lang="en-US" spc="-5" dirty="0">
                    <a:solidFill>
                      <a:schemeClr val="tx1"/>
                    </a:solidFill>
                  </a:rPr>
                  <a:t>s</a:t>
                </a:r>
                <a:r>
                  <a:rPr lang="en-US" spc="-10" dirty="0">
                    <a:solidFill>
                      <a:schemeClr val="tx1"/>
                    </a:solidFill>
                  </a:rPr>
                  <a:t>ubsequen</a:t>
                </a:r>
                <a:r>
                  <a:rPr lang="en-US" spc="-5" dirty="0">
                    <a:solidFill>
                      <a:schemeClr val="tx1"/>
                    </a:solidFill>
                  </a:rPr>
                  <a:t>t</a:t>
                </a:r>
                <a:r>
                  <a:rPr lang="en-US" spc="30" dirty="0">
                    <a:solidFill>
                      <a:schemeClr val="tx1"/>
                    </a:solidFill>
                  </a:rPr>
                  <a:t> </a:t>
                </a:r>
                <a:r>
                  <a:rPr lang="en-US" spc="-10" dirty="0">
                    <a:solidFill>
                      <a:schemeClr val="tx1"/>
                    </a:solidFill>
                  </a:rPr>
                  <a:t>pair</a:t>
                </a:r>
                <a:r>
                  <a:rPr lang="en-US" spc="-5" dirty="0">
                    <a:solidFill>
                      <a:schemeClr val="tx1"/>
                    </a:solidFill>
                  </a:rPr>
                  <a:t>s</a:t>
                </a:r>
                <a:r>
                  <a:rPr lang="en-US" spc="25" dirty="0">
                    <a:solidFill>
                      <a:schemeClr val="tx1"/>
                    </a:solidFill>
                  </a:rPr>
                  <a:t> </a:t>
                </a:r>
                <a:r>
                  <a:rPr lang="en-US" spc="-10" dirty="0">
                    <a:solidFill>
                      <a:schemeClr val="tx1"/>
                    </a:solidFill>
                  </a:rPr>
                  <a:t>o</a:t>
                </a:r>
                <a:r>
                  <a:rPr lang="en-US" spc="-5" dirty="0">
                    <a:solidFill>
                      <a:schemeClr val="tx1"/>
                    </a:solidFill>
                  </a:rPr>
                  <a:t>f</a:t>
                </a:r>
                <a:r>
                  <a:rPr lang="en-US" spc="25" dirty="0">
                    <a:solidFill>
                      <a:schemeClr val="tx1"/>
                    </a:solidFill>
                  </a:rPr>
                  <a:t> </a:t>
                </a:r>
                <a:r>
                  <a:rPr lang="en-US" spc="-10" dirty="0">
                    <a:solidFill>
                      <a:schemeClr val="tx1"/>
                    </a:solidFill>
                  </a:rPr>
                  <a:t>adjacen</a:t>
                </a:r>
                <a:r>
                  <a:rPr lang="en-US" spc="-5" dirty="0">
                    <a:solidFill>
                      <a:schemeClr val="tx1"/>
                    </a:solidFill>
                  </a:rPr>
                  <a:t>t</a:t>
                </a:r>
                <a:r>
                  <a:rPr lang="en-US" spc="30" dirty="0">
                    <a:solidFill>
                      <a:schemeClr val="tx1"/>
                    </a:solidFill>
                  </a:rPr>
                  <a:t> </a:t>
                </a:r>
                <a:r>
                  <a:rPr lang="en-US" spc="-10" dirty="0">
                    <a:solidFill>
                      <a:schemeClr val="tx1"/>
                    </a:solidFill>
                  </a:rPr>
                  <a:t>subintervals</a:t>
                </a:r>
                <a:r>
                  <a:rPr lang="en-US" spc="-5" dirty="0">
                    <a:solidFill>
                      <a:schemeClr val="tx1"/>
                    </a:solidFill>
                  </a:rPr>
                  <a:t>. </a:t>
                </a:r>
                <a:r>
                  <a:rPr lang="en-US" spc="-10" dirty="0">
                    <a:solidFill>
                      <a:schemeClr val="tx1"/>
                    </a:solidFill>
                  </a:rPr>
                  <a:t>Therefore</a:t>
                </a:r>
                <a:r>
                  <a:rPr lang="en-US" spc="-5" dirty="0">
                    <a:solidFill>
                      <a:schemeClr val="tx1"/>
                    </a:solidFill>
                  </a:rPr>
                  <a:t>,</a:t>
                </a:r>
                <a:r>
                  <a:rPr lang="en-US" dirty="0">
                    <a:solidFill>
                      <a:schemeClr val="tx1"/>
                    </a:solidFill>
                  </a:rPr>
                  <a:t> </a:t>
                </a:r>
                <a:r>
                  <a:rPr lang="en-US" spc="-15" dirty="0">
                    <a:solidFill>
                      <a:schemeClr val="tx1"/>
                    </a:solidFill>
                  </a:rPr>
                  <a:t>w</a:t>
                </a:r>
                <a:r>
                  <a:rPr lang="en-US" spc="-5" dirty="0">
                    <a:solidFill>
                      <a:schemeClr val="tx1"/>
                    </a:solidFill>
                  </a:rPr>
                  <a:t>e </a:t>
                </a:r>
                <a:r>
                  <a:rPr lang="en-US" spc="-10" dirty="0">
                    <a:solidFill>
                      <a:schemeClr val="tx1"/>
                    </a:solidFill>
                  </a:rPr>
                  <a:t>ca</a:t>
                </a:r>
                <a:r>
                  <a:rPr lang="en-US" spc="-5" dirty="0">
                    <a:solidFill>
                      <a:schemeClr val="tx1"/>
                    </a:solidFill>
                  </a:rPr>
                  <a:t>n </a:t>
                </a:r>
                <a:r>
                  <a:rPr lang="en-US" spc="-10" dirty="0">
                    <a:solidFill>
                      <a:schemeClr val="tx1"/>
                    </a:solidFill>
                  </a:rPr>
                  <a:t>approximat</a:t>
                </a:r>
                <a:r>
                  <a:rPr lang="en-US" spc="-5" dirty="0">
                    <a:solidFill>
                      <a:schemeClr val="tx1"/>
                    </a:solidFill>
                  </a:rPr>
                  <a:t>e</a:t>
                </a:r>
                <a:r>
                  <a:rPr lang="en-US" dirty="0">
                    <a:solidFill>
                      <a:schemeClr val="tx1"/>
                    </a:solidFill>
                  </a:rPr>
                  <a:t> </a:t>
                </a:r>
                <a:r>
                  <a:rPr lang="en-US" spc="-10" dirty="0">
                    <a:solidFill>
                      <a:schemeClr val="tx1"/>
                    </a:solidFill>
                  </a:rPr>
                  <a:t>th</a:t>
                </a:r>
                <a:r>
                  <a:rPr lang="en-US" spc="-5" dirty="0">
                    <a:solidFill>
                      <a:schemeClr val="tx1"/>
                    </a:solidFill>
                  </a:rPr>
                  <a:t>e </a:t>
                </a:r>
                <a:r>
                  <a:rPr lang="en-US" spc="-10" dirty="0">
                    <a:solidFill>
                      <a:schemeClr val="tx1"/>
                    </a:solidFill>
                  </a:rPr>
                  <a:t>are</a:t>
                </a:r>
                <a:r>
                  <a:rPr lang="en-US" spc="-5" dirty="0">
                    <a:solidFill>
                      <a:schemeClr val="tx1"/>
                    </a:solidFill>
                  </a:rPr>
                  <a:t>a </a:t>
                </a:r>
                <a:r>
                  <a:rPr lang="en-US" spc="-10" dirty="0">
                    <a:solidFill>
                      <a:schemeClr val="tx1"/>
                    </a:solidFill>
                  </a:rPr>
                  <a:t>unde</a:t>
                </a:r>
                <a:r>
                  <a:rPr lang="en-US" spc="-5" dirty="0">
                    <a:solidFill>
                      <a:schemeClr val="tx1"/>
                    </a:solidFill>
                  </a:rPr>
                  <a:t>r</a:t>
                </a:r>
                <a:r>
                  <a:rPr lang="en-US" dirty="0">
                    <a:solidFill>
                      <a:schemeClr val="tx1"/>
                    </a:solidFill>
                  </a:rPr>
                  <a:t> </a:t>
                </a:r>
                <a:r>
                  <a:rPr lang="en-US" spc="-10" dirty="0">
                    <a:solidFill>
                      <a:schemeClr val="tx1"/>
                    </a:solidFill>
                  </a:rPr>
                  <a:t>th</a:t>
                </a:r>
                <a:r>
                  <a:rPr lang="en-US" spc="-5" dirty="0">
                    <a:solidFill>
                      <a:schemeClr val="tx1"/>
                    </a:solidFill>
                  </a:rPr>
                  <a:t>e </a:t>
                </a:r>
                <a:r>
                  <a:rPr lang="en-US" spc="-10" dirty="0">
                    <a:solidFill>
                      <a:schemeClr val="tx1"/>
                    </a:solidFill>
                  </a:rPr>
                  <a:t>curv</a:t>
                </a:r>
                <a:r>
                  <a:rPr lang="en-US" spc="-5" dirty="0">
                    <a:solidFill>
                      <a:schemeClr val="tx1"/>
                    </a:solidFill>
                  </a:rPr>
                  <a:t>e </a:t>
                </a:r>
                <a:r>
                  <a:rPr lang="en-US" spc="-10" dirty="0">
                    <a:solidFill>
                      <a:schemeClr val="tx1"/>
                    </a:solidFill>
                  </a:rPr>
                  <a:t>by</a:t>
                </a:r>
                <a:endParaRPr lang="en-US" dirty="0">
                  <a:solidFill>
                    <a:schemeClr val="tx1"/>
                  </a:solidFill>
                </a:endParaRPr>
              </a:p>
              <a:p>
                <a:pPr marL="36900" indent="0" algn="ctr">
                  <a:lnSpc>
                    <a:spcPct val="100000"/>
                  </a:lnSpc>
                  <a:buNone/>
                </a:pPr>
                <a14:m>
                  <m:oMath xmlns:m="http://schemas.openxmlformats.org/officeDocument/2006/math">
                    <m:f>
                      <m:fPr>
                        <m:ctrlPr>
                          <a:rPr lang="en-US" i="1" spc="-15">
                            <a:solidFill>
                              <a:schemeClr val="tx1"/>
                            </a:solidFill>
                            <a:latin typeface="Cambria Math" panose="02040503050406030204" pitchFamily="18" charset="0"/>
                          </a:rPr>
                        </m:ctrlPr>
                      </m:fPr>
                      <m:num>
                        <m:r>
                          <a:rPr lang="en-US" i="1" spc="-15">
                            <a:solidFill>
                              <a:schemeClr val="tx1"/>
                            </a:solidFill>
                            <a:latin typeface="Cambria Math" panose="02040503050406030204" pitchFamily="18" charset="0"/>
                            <a:ea typeface="Cambria Math" panose="02040503050406030204" pitchFamily="18" charset="0"/>
                          </a:rPr>
                          <m:t>∆</m:t>
                        </m:r>
                        <m:r>
                          <a:rPr lang="en-US" i="1" spc="-15">
                            <a:solidFill>
                              <a:schemeClr val="tx1"/>
                            </a:solidFill>
                            <a:latin typeface="Cambria Math" panose="02040503050406030204" pitchFamily="18" charset="0"/>
                            <a:ea typeface="Cambria Math" panose="02040503050406030204" pitchFamily="18" charset="0"/>
                          </a:rPr>
                          <m:t>𝑥</m:t>
                        </m:r>
                      </m:num>
                      <m:den>
                        <m:r>
                          <a:rPr lang="en-US" i="1" spc="-15">
                            <a:solidFill>
                              <a:schemeClr val="tx1"/>
                            </a:solidFill>
                            <a:latin typeface="Cambria Math" panose="02040503050406030204" pitchFamily="18" charset="0"/>
                          </a:rPr>
                          <m:t>3</m:t>
                        </m:r>
                      </m:den>
                    </m:f>
                    <m:r>
                      <a:rPr lang="en-US" i="1" spc="-15">
                        <a:solidFill>
                          <a:schemeClr val="tx1"/>
                        </a:solidFill>
                        <a:latin typeface="Cambria Math" panose="02040503050406030204" pitchFamily="18" charset="0"/>
                      </a:rPr>
                      <m:t>(</m:t>
                    </m:r>
                  </m:oMath>
                </a14:m>
                <a:r>
                  <a:rPr lang="en-US" i="1" spc="-15" dirty="0">
                    <a:solidFill>
                      <a:schemeClr val="tx1"/>
                    </a:solidFill>
                  </a:rPr>
                  <a:t>y</a:t>
                </a:r>
                <a:r>
                  <a:rPr lang="en-US" baseline="-25000" dirty="0">
                    <a:solidFill>
                      <a:schemeClr val="tx1"/>
                    </a:solidFill>
                  </a:rPr>
                  <a:t>0</a:t>
                </a:r>
                <a:r>
                  <a:rPr lang="en-US" spc="120" baseline="-11111" dirty="0">
                    <a:solidFill>
                      <a:schemeClr val="tx1"/>
                    </a:solidFill>
                  </a:rPr>
                  <a:t> </a:t>
                </a:r>
                <a:r>
                  <a:rPr lang="en-US" spc="-25" dirty="0">
                    <a:solidFill>
                      <a:schemeClr val="tx1"/>
                    </a:solidFill>
                  </a:rPr>
                  <a:t>+</a:t>
                </a:r>
                <a:r>
                  <a:rPr lang="en-US" spc="-95" dirty="0">
                    <a:solidFill>
                      <a:schemeClr val="tx1"/>
                    </a:solidFill>
                  </a:rPr>
                  <a:t> </a:t>
                </a:r>
                <a:r>
                  <a:rPr lang="en-US" spc="50" dirty="0">
                    <a:solidFill>
                      <a:schemeClr val="tx1"/>
                    </a:solidFill>
                  </a:rPr>
                  <a:t>4</a:t>
                </a:r>
                <a:r>
                  <a:rPr lang="en-US" i="1" spc="-15" dirty="0">
                    <a:solidFill>
                      <a:schemeClr val="tx1"/>
                    </a:solidFill>
                  </a:rPr>
                  <a:t>y</a:t>
                </a:r>
                <a:r>
                  <a:rPr lang="en-US" baseline="-25000" dirty="0">
                    <a:solidFill>
                      <a:schemeClr val="tx1"/>
                    </a:solidFill>
                  </a:rPr>
                  <a:t>1</a:t>
                </a:r>
                <a:r>
                  <a:rPr lang="en-US" spc="120" baseline="-11111" dirty="0">
                    <a:solidFill>
                      <a:schemeClr val="tx1"/>
                    </a:solidFill>
                  </a:rPr>
                  <a:t> </a:t>
                </a:r>
                <a:r>
                  <a:rPr lang="en-US" spc="-25" dirty="0">
                    <a:solidFill>
                      <a:schemeClr val="tx1"/>
                    </a:solidFill>
                  </a:rPr>
                  <a:t>+</a:t>
                </a:r>
                <a:r>
                  <a:rPr lang="en-US" spc="-35" dirty="0">
                    <a:solidFill>
                      <a:schemeClr val="tx1"/>
                    </a:solidFill>
                  </a:rPr>
                  <a:t> </a:t>
                </a:r>
                <a:r>
                  <a:rPr lang="en-US" i="1" spc="-15" dirty="0">
                    <a:solidFill>
                      <a:schemeClr val="tx1"/>
                    </a:solidFill>
                  </a:rPr>
                  <a:t>y</a:t>
                </a:r>
                <a:r>
                  <a:rPr lang="en-US" baseline="-25000" dirty="0">
                    <a:solidFill>
                      <a:schemeClr val="tx1"/>
                    </a:solidFill>
                  </a:rPr>
                  <a:t>2</a:t>
                </a:r>
                <a:r>
                  <a:rPr lang="en-US" dirty="0">
                    <a:solidFill>
                      <a:schemeClr val="tx1"/>
                    </a:solidFill>
                  </a:rPr>
                  <a:t>)</a:t>
                </a:r>
                <a:r>
                  <a:rPr lang="en-US" baseline="-11111" dirty="0">
                    <a:solidFill>
                      <a:schemeClr val="tx1"/>
                    </a:solidFill>
                  </a:rPr>
                  <a:t> +</a:t>
                </a:r>
                <a:r>
                  <a:rPr lang="en-US" dirty="0">
                    <a:solidFill>
                      <a:schemeClr val="tx1"/>
                    </a:solidFill>
                  </a:rPr>
                  <a:t> </a:t>
                </a:r>
                <a14:m>
                  <m:oMath xmlns:m="http://schemas.openxmlformats.org/officeDocument/2006/math">
                    <m:f>
                      <m:fPr>
                        <m:ctrlPr>
                          <a:rPr lang="en-US" i="1" spc="-15">
                            <a:solidFill>
                              <a:schemeClr val="tx1"/>
                            </a:solidFill>
                            <a:latin typeface="Cambria Math" panose="02040503050406030204" pitchFamily="18" charset="0"/>
                          </a:rPr>
                        </m:ctrlPr>
                      </m:fPr>
                      <m:num>
                        <m:r>
                          <a:rPr lang="en-US" i="1" spc="-15">
                            <a:solidFill>
                              <a:schemeClr val="tx1"/>
                            </a:solidFill>
                            <a:latin typeface="Cambria Math" panose="02040503050406030204" pitchFamily="18" charset="0"/>
                            <a:ea typeface="Cambria Math" panose="02040503050406030204" pitchFamily="18" charset="0"/>
                          </a:rPr>
                          <m:t>∆</m:t>
                        </m:r>
                        <m:r>
                          <a:rPr lang="en-US" i="1" spc="-15">
                            <a:solidFill>
                              <a:schemeClr val="tx1"/>
                            </a:solidFill>
                            <a:latin typeface="Cambria Math" panose="02040503050406030204" pitchFamily="18" charset="0"/>
                            <a:ea typeface="Cambria Math" panose="02040503050406030204" pitchFamily="18" charset="0"/>
                          </a:rPr>
                          <m:t>𝑥</m:t>
                        </m:r>
                      </m:num>
                      <m:den>
                        <m:r>
                          <a:rPr lang="en-US" i="1" spc="-15">
                            <a:solidFill>
                              <a:schemeClr val="tx1"/>
                            </a:solidFill>
                            <a:latin typeface="Cambria Math" panose="02040503050406030204" pitchFamily="18" charset="0"/>
                          </a:rPr>
                          <m:t>3</m:t>
                        </m:r>
                      </m:den>
                    </m:f>
                    <m:r>
                      <a:rPr lang="en-US" i="1" spc="-15">
                        <a:solidFill>
                          <a:schemeClr val="tx1"/>
                        </a:solidFill>
                        <a:latin typeface="Cambria Math" panose="02040503050406030204" pitchFamily="18" charset="0"/>
                      </a:rPr>
                      <m:t>(</m:t>
                    </m:r>
                  </m:oMath>
                </a14:m>
                <a:r>
                  <a:rPr lang="en-US" i="1" spc="-15" dirty="0">
                    <a:solidFill>
                      <a:schemeClr val="tx1"/>
                    </a:solidFill>
                  </a:rPr>
                  <a:t>y</a:t>
                </a:r>
                <a:r>
                  <a:rPr lang="en-US" baseline="-25000" dirty="0">
                    <a:solidFill>
                      <a:schemeClr val="tx1"/>
                    </a:solidFill>
                  </a:rPr>
                  <a:t>2</a:t>
                </a:r>
                <a:r>
                  <a:rPr lang="en-US" spc="120" baseline="-11111" dirty="0">
                    <a:solidFill>
                      <a:schemeClr val="tx1"/>
                    </a:solidFill>
                  </a:rPr>
                  <a:t> </a:t>
                </a:r>
                <a:r>
                  <a:rPr lang="en-US" spc="-25" dirty="0">
                    <a:solidFill>
                      <a:schemeClr val="tx1"/>
                    </a:solidFill>
                  </a:rPr>
                  <a:t>+</a:t>
                </a:r>
                <a:r>
                  <a:rPr lang="en-US" spc="-95" dirty="0">
                    <a:solidFill>
                      <a:schemeClr val="tx1"/>
                    </a:solidFill>
                  </a:rPr>
                  <a:t> </a:t>
                </a:r>
                <a:r>
                  <a:rPr lang="en-US" spc="50" dirty="0">
                    <a:solidFill>
                      <a:schemeClr val="tx1"/>
                    </a:solidFill>
                  </a:rPr>
                  <a:t>4</a:t>
                </a:r>
                <a:r>
                  <a:rPr lang="en-US" i="1" spc="-15" dirty="0">
                    <a:solidFill>
                      <a:schemeClr val="tx1"/>
                    </a:solidFill>
                  </a:rPr>
                  <a:t>y</a:t>
                </a:r>
                <a:r>
                  <a:rPr lang="en-US" baseline="-25000" dirty="0">
                    <a:solidFill>
                      <a:schemeClr val="tx1"/>
                    </a:solidFill>
                  </a:rPr>
                  <a:t>3</a:t>
                </a:r>
                <a:r>
                  <a:rPr lang="en-US" spc="120" baseline="-11111" dirty="0">
                    <a:solidFill>
                      <a:schemeClr val="tx1"/>
                    </a:solidFill>
                  </a:rPr>
                  <a:t> </a:t>
                </a:r>
                <a:r>
                  <a:rPr lang="en-US" spc="-25" dirty="0">
                    <a:solidFill>
                      <a:schemeClr val="tx1"/>
                    </a:solidFill>
                  </a:rPr>
                  <a:t>+</a:t>
                </a:r>
                <a:r>
                  <a:rPr lang="en-US" spc="-35" dirty="0">
                    <a:solidFill>
                      <a:schemeClr val="tx1"/>
                    </a:solidFill>
                  </a:rPr>
                  <a:t> </a:t>
                </a:r>
                <a:r>
                  <a:rPr lang="en-US" i="1" spc="-15" dirty="0">
                    <a:solidFill>
                      <a:schemeClr val="tx1"/>
                    </a:solidFill>
                  </a:rPr>
                  <a:t>y</a:t>
                </a:r>
                <a:r>
                  <a:rPr lang="en-US" baseline="-25000" dirty="0">
                    <a:solidFill>
                      <a:schemeClr val="tx1"/>
                    </a:solidFill>
                  </a:rPr>
                  <a:t>4</a:t>
                </a:r>
                <a:r>
                  <a:rPr lang="en-US" dirty="0">
                    <a:solidFill>
                      <a:schemeClr val="tx1"/>
                    </a:solidFill>
                  </a:rPr>
                  <a:t>) + … + </a:t>
                </a:r>
                <a14:m>
                  <m:oMath xmlns:m="http://schemas.openxmlformats.org/officeDocument/2006/math">
                    <m:f>
                      <m:fPr>
                        <m:ctrlPr>
                          <a:rPr lang="en-US" i="1" spc="-15">
                            <a:solidFill>
                              <a:schemeClr val="tx1"/>
                            </a:solidFill>
                            <a:latin typeface="Cambria Math" panose="02040503050406030204" pitchFamily="18" charset="0"/>
                          </a:rPr>
                        </m:ctrlPr>
                      </m:fPr>
                      <m:num>
                        <m:r>
                          <a:rPr lang="en-US" i="1" spc="-15">
                            <a:solidFill>
                              <a:schemeClr val="tx1"/>
                            </a:solidFill>
                            <a:latin typeface="Cambria Math" panose="02040503050406030204" pitchFamily="18" charset="0"/>
                            <a:ea typeface="Cambria Math" panose="02040503050406030204" pitchFamily="18" charset="0"/>
                          </a:rPr>
                          <m:t>∆</m:t>
                        </m:r>
                        <m:r>
                          <a:rPr lang="en-US" i="1" spc="-15">
                            <a:solidFill>
                              <a:schemeClr val="tx1"/>
                            </a:solidFill>
                            <a:latin typeface="Cambria Math" panose="02040503050406030204" pitchFamily="18" charset="0"/>
                            <a:ea typeface="Cambria Math" panose="02040503050406030204" pitchFamily="18" charset="0"/>
                          </a:rPr>
                          <m:t>𝑥</m:t>
                        </m:r>
                      </m:num>
                      <m:den>
                        <m:r>
                          <a:rPr lang="en-US" i="1" spc="-15">
                            <a:solidFill>
                              <a:schemeClr val="tx1"/>
                            </a:solidFill>
                            <a:latin typeface="Cambria Math" panose="02040503050406030204" pitchFamily="18" charset="0"/>
                          </a:rPr>
                          <m:t>3</m:t>
                        </m:r>
                      </m:den>
                    </m:f>
                    <m:r>
                      <a:rPr lang="en-US" i="1" spc="-15">
                        <a:solidFill>
                          <a:schemeClr val="tx1"/>
                        </a:solidFill>
                        <a:latin typeface="Cambria Math" panose="02040503050406030204" pitchFamily="18" charset="0"/>
                      </a:rPr>
                      <m:t>(</m:t>
                    </m:r>
                  </m:oMath>
                </a14:m>
                <a:r>
                  <a:rPr lang="en-US" i="1" spc="-15" dirty="0">
                    <a:solidFill>
                      <a:schemeClr val="tx1"/>
                    </a:solidFill>
                  </a:rPr>
                  <a:t>y</a:t>
                </a:r>
                <a:r>
                  <a:rPr lang="en-US" i="1" spc="-15" baseline="-25000" dirty="0">
                    <a:solidFill>
                      <a:schemeClr val="tx1"/>
                    </a:solidFill>
                  </a:rPr>
                  <a:t>N</a:t>
                </a:r>
                <a:r>
                  <a:rPr lang="en-US" i="1" baseline="-25000" dirty="0"/>
                  <a:t>–</a:t>
                </a:r>
                <a:r>
                  <a:rPr lang="en-US" baseline="-25000" dirty="0">
                    <a:solidFill>
                      <a:schemeClr val="tx1"/>
                    </a:solidFill>
                  </a:rPr>
                  <a:t>2</a:t>
                </a:r>
                <a:r>
                  <a:rPr lang="en-US" spc="120" baseline="-11111" dirty="0">
                    <a:solidFill>
                      <a:schemeClr val="tx1"/>
                    </a:solidFill>
                  </a:rPr>
                  <a:t> </a:t>
                </a:r>
                <a:r>
                  <a:rPr lang="en-US" spc="-25" dirty="0">
                    <a:solidFill>
                      <a:schemeClr val="tx1"/>
                    </a:solidFill>
                  </a:rPr>
                  <a:t>+</a:t>
                </a:r>
                <a:r>
                  <a:rPr lang="en-US" spc="-95" dirty="0">
                    <a:solidFill>
                      <a:schemeClr val="tx1"/>
                    </a:solidFill>
                  </a:rPr>
                  <a:t> </a:t>
                </a:r>
                <a:r>
                  <a:rPr lang="en-US" spc="50" dirty="0">
                    <a:solidFill>
                      <a:schemeClr val="tx1"/>
                    </a:solidFill>
                  </a:rPr>
                  <a:t>4</a:t>
                </a:r>
                <a:r>
                  <a:rPr lang="en-US" i="1" spc="-15" dirty="0">
                    <a:solidFill>
                      <a:schemeClr val="tx1"/>
                    </a:solidFill>
                  </a:rPr>
                  <a:t>y</a:t>
                </a:r>
                <a:r>
                  <a:rPr lang="en-US" i="1" baseline="-25000" dirty="0"/>
                  <a:t>N–</a:t>
                </a:r>
                <a:r>
                  <a:rPr lang="en-US" baseline="-25000" dirty="0">
                    <a:solidFill>
                      <a:schemeClr val="tx1"/>
                    </a:solidFill>
                  </a:rPr>
                  <a:t>1</a:t>
                </a:r>
                <a:r>
                  <a:rPr lang="en-US" spc="120" baseline="-11111" dirty="0">
                    <a:solidFill>
                      <a:schemeClr val="tx1"/>
                    </a:solidFill>
                  </a:rPr>
                  <a:t> </a:t>
                </a:r>
                <a:r>
                  <a:rPr lang="en-US" spc="-25" dirty="0">
                    <a:solidFill>
                      <a:schemeClr val="tx1"/>
                    </a:solidFill>
                  </a:rPr>
                  <a:t>+</a:t>
                </a:r>
                <a:r>
                  <a:rPr lang="en-US" spc="-35" dirty="0">
                    <a:solidFill>
                      <a:schemeClr val="tx1"/>
                    </a:solidFill>
                  </a:rPr>
                  <a:t> </a:t>
                </a:r>
                <a:r>
                  <a:rPr lang="en-US" i="1" spc="-15" dirty="0" err="1">
                    <a:solidFill>
                      <a:schemeClr val="tx1"/>
                    </a:solidFill>
                  </a:rPr>
                  <a:t>y</a:t>
                </a:r>
                <a:r>
                  <a:rPr lang="en-US" i="1" baseline="-25000" dirty="0" err="1">
                    <a:solidFill>
                      <a:schemeClr val="tx1"/>
                    </a:solidFill>
                  </a:rPr>
                  <a:t>N</a:t>
                </a:r>
                <a:r>
                  <a:rPr lang="en-US" dirty="0">
                    <a:solidFill>
                      <a:schemeClr val="tx1"/>
                    </a:solidFill>
                  </a:rPr>
                  <a:t>) </a:t>
                </a:r>
              </a:p>
              <a:p>
                <a:pPr marL="0" indent="0">
                  <a:lnSpc>
                    <a:spcPct val="100000"/>
                  </a:lnSpc>
                  <a:buNone/>
                </a:pPr>
                <a:r>
                  <a:rPr lang="en-US" spc="-5" dirty="0">
                    <a:solidFill>
                      <a:schemeClr val="tx1"/>
                    </a:solidFill>
                  </a:rPr>
                  <a:t>Simplifying,</a:t>
                </a:r>
                <a:r>
                  <a:rPr lang="en-US" spc="-45" dirty="0">
                    <a:solidFill>
                      <a:schemeClr val="tx1"/>
                    </a:solidFill>
                  </a:rPr>
                  <a:t> </a:t>
                </a:r>
                <a:r>
                  <a:rPr lang="en-US" spc="-10" dirty="0">
                    <a:solidFill>
                      <a:schemeClr val="tx1"/>
                    </a:solidFill>
                  </a:rPr>
                  <a:t>we</a:t>
                </a:r>
                <a:r>
                  <a:rPr lang="en-US" spc="-45" dirty="0">
                    <a:solidFill>
                      <a:schemeClr val="tx1"/>
                    </a:solidFill>
                  </a:rPr>
                  <a:t> </a:t>
                </a:r>
                <a:r>
                  <a:rPr lang="en-US" spc="-5" dirty="0">
                    <a:solidFill>
                      <a:schemeClr val="tx1"/>
                    </a:solidFill>
                  </a:rPr>
                  <a:t>obtain</a:t>
                </a:r>
                <a:r>
                  <a:rPr lang="en-US" spc="-45" dirty="0">
                    <a:solidFill>
                      <a:schemeClr val="tx1"/>
                    </a:solidFill>
                  </a:rPr>
                  <a:t> </a:t>
                </a:r>
                <a:r>
                  <a:rPr lang="en-US" spc="-5" dirty="0">
                    <a:solidFill>
                      <a:schemeClr val="tx1"/>
                    </a:solidFill>
                  </a:rPr>
                  <a:t>the</a:t>
                </a:r>
                <a:r>
                  <a:rPr lang="en-US" spc="-45" dirty="0">
                    <a:solidFill>
                      <a:schemeClr val="tx1"/>
                    </a:solidFill>
                  </a:rPr>
                  <a:t> </a:t>
                </a:r>
                <a:r>
                  <a:rPr lang="en-US" spc="-5" dirty="0">
                    <a:solidFill>
                      <a:schemeClr val="tx1"/>
                    </a:solidFill>
                  </a:rPr>
                  <a:t>following</a:t>
                </a:r>
                <a:r>
                  <a:rPr lang="en-US" spc="-45" dirty="0">
                    <a:solidFill>
                      <a:schemeClr val="tx1"/>
                    </a:solidFill>
                  </a:rPr>
                  <a:t> </a:t>
                </a:r>
                <a:r>
                  <a:rPr lang="en-US" spc="-5" dirty="0">
                    <a:solidFill>
                      <a:schemeClr val="tx1"/>
                    </a:solidFill>
                  </a:rPr>
                  <a:t>approximation</a:t>
                </a:r>
                <a:r>
                  <a:rPr lang="en-US" spc="-45" dirty="0">
                    <a:solidFill>
                      <a:schemeClr val="tx1"/>
                    </a:solidFill>
                  </a:rPr>
                  <a:t> </a:t>
                </a:r>
                <a:r>
                  <a:rPr lang="en-US" spc="-5" dirty="0">
                    <a:solidFill>
                      <a:schemeClr val="tx1"/>
                    </a:solidFill>
                  </a:rPr>
                  <a:t>formula</a:t>
                </a:r>
                <a:r>
                  <a:rPr lang="en-US" spc="-45" dirty="0">
                    <a:solidFill>
                      <a:schemeClr val="tx1"/>
                    </a:solidFill>
                  </a:rPr>
                  <a:t> </a:t>
                </a:r>
                <a:r>
                  <a:rPr lang="en-US" spc="-5" dirty="0">
                    <a:solidFill>
                      <a:schemeClr val="tx1"/>
                    </a:solidFill>
                  </a:rPr>
                  <a:t>that</a:t>
                </a:r>
                <a:r>
                  <a:rPr lang="en-US" spc="-45" dirty="0">
                    <a:solidFill>
                      <a:schemeClr val="tx1"/>
                    </a:solidFill>
                  </a:rPr>
                  <a:t> </a:t>
                </a:r>
                <a:r>
                  <a:rPr lang="en-US" spc="-5" dirty="0">
                    <a:solidFill>
                      <a:schemeClr val="tx1"/>
                    </a:solidFill>
                  </a:rPr>
                  <a:t>is</a:t>
                </a:r>
                <a:r>
                  <a:rPr lang="en-US" spc="-45" dirty="0">
                    <a:solidFill>
                      <a:schemeClr val="tx1"/>
                    </a:solidFill>
                  </a:rPr>
                  <a:t> </a:t>
                </a:r>
                <a:r>
                  <a:rPr lang="en-US" spc="-5" dirty="0">
                    <a:solidFill>
                      <a:schemeClr val="tx1"/>
                    </a:solidFill>
                  </a:rPr>
                  <a:t>valid</a:t>
                </a:r>
                <a:r>
                  <a:rPr lang="en-US" spc="-45" dirty="0">
                    <a:solidFill>
                      <a:schemeClr val="tx1"/>
                    </a:solidFill>
                  </a:rPr>
                  <a:t> </a:t>
                </a:r>
                <a:r>
                  <a:rPr lang="en-US" spc="-5" dirty="0">
                    <a:solidFill>
                      <a:schemeClr val="tx1"/>
                    </a:solidFill>
                  </a:rPr>
                  <a:t>for</a:t>
                </a:r>
                <a:r>
                  <a:rPr lang="en-US" spc="-45" dirty="0">
                    <a:solidFill>
                      <a:schemeClr val="tx1"/>
                    </a:solidFill>
                  </a:rPr>
                  <a:t> </a:t>
                </a:r>
                <a:r>
                  <a:rPr lang="en-US" spc="-5" dirty="0">
                    <a:solidFill>
                      <a:schemeClr val="tx1"/>
                    </a:solidFill>
                  </a:rPr>
                  <a:t>any</a:t>
                </a:r>
                <a:r>
                  <a:rPr lang="en-US" spc="-45" dirty="0">
                    <a:solidFill>
                      <a:schemeClr val="tx1"/>
                    </a:solidFill>
                  </a:rPr>
                  <a:t> </a:t>
                </a:r>
                <a:r>
                  <a:rPr lang="en-US" spc="-5" dirty="0">
                    <a:solidFill>
                      <a:schemeClr val="tx1"/>
                    </a:solidFill>
                  </a:rPr>
                  <a:t>function </a:t>
                </a:r>
                <a:r>
                  <a:rPr lang="en-US" i="1" spc="-5" dirty="0">
                    <a:solidFill>
                      <a:schemeClr val="tx1"/>
                    </a:solidFill>
                  </a:rPr>
                  <a:t>f </a:t>
                </a:r>
                <a:r>
                  <a:rPr lang="en-US" spc="-10" dirty="0">
                    <a:solidFill>
                      <a:schemeClr val="tx1"/>
                    </a:solidFill>
                  </a:rPr>
                  <a:t>tha</a:t>
                </a:r>
                <a:r>
                  <a:rPr lang="en-US" spc="-5" dirty="0">
                    <a:solidFill>
                      <a:schemeClr val="tx1"/>
                    </a:solidFill>
                  </a:rPr>
                  <a:t>t </a:t>
                </a:r>
                <a:r>
                  <a:rPr lang="en-US" spc="-10" dirty="0">
                    <a:solidFill>
                      <a:schemeClr val="tx1"/>
                    </a:solidFill>
                  </a:rPr>
                  <a:t>i</a:t>
                </a:r>
                <a:r>
                  <a:rPr lang="en-US" spc="-5" dirty="0">
                    <a:solidFill>
                      <a:schemeClr val="tx1"/>
                    </a:solidFill>
                  </a:rPr>
                  <a:t>s </a:t>
                </a:r>
                <a:r>
                  <a:rPr lang="en-US" spc="-10" dirty="0">
                    <a:solidFill>
                      <a:schemeClr val="tx1"/>
                    </a:solidFill>
                  </a:rPr>
                  <a:t>integrabl</a:t>
                </a:r>
                <a:r>
                  <a:rPr lang="en-US" spc="-5" dirty="0">
                    <a:solidFill>
                      <a:schemeClr val="tx1"/>
                    </a:solidFill>
                  </a:rPr>
                  <a:t>e</a:t>
                </a:r>
                <a:r>
                  <a:rPr lang="en-US" dirty="0">
                    <a:solidFill>
                      <a:schemeClr val="tx1"/>
                    </a:solidFill>
                  </a:rPr>
                  <a:t> </a:t>
                </a:r>
                <a:r>
                  <a:rPr lang="en-US" spc="-10" dirty="0">
                    <a:solidFill>
                      <a:schemeClr val="tx1"/>
                    </a:solidFill>
                  </a:rPr>
                  <a:t>ove</a:t>
                </a:r>
                <a:r>
                  <a:rPr lang="en-US" spc="-5" dirty="0">
                    <a:solidFill>
                      <a:schemeClr val="tx1"/>
                    </a:solidFill>
                  </a:rPr>
                  <a:t>r</a:t>
                </a:r>
                <a:r>
                  <a:rPr lang="en-US" dirty="0">
                    <a:solidFill>
                      <a:schemeClr val="tx1"/>
                    </a:solidFill>
                  </a:rPr>
                  <a:t> </a:t>
                </a:r>
                <a:r>
                  <a:rPr lang="en-US" spc="-10" dirty="0">
                    <a:solidFill>
                      <a:schemeClr val="tx1"/>
                    </a:solidFill>
                  </a:rPr>
                  <a:t>[</a:t>
                </a:r>
                <a:r>
                  <a:rPr lang="en-US" i="1" spc="35" dirty="0">
                    <a:solidFill>
                      <a:schemeClr val="tx1"/>
                    </a:solidFill>
                  </a:rPr>
                  <a:t>a</a:t>
                </a:r>
                <a:r>
                  <a:rPr lang="en-US" spc="-5" dirty="0">
                    <a:solidFill>
                      <a:schemeClr val="tx1"/>
                    </a:solidFill>
                  </a:rPr>
                  <a:t>,</a:t>
                </a:r>
                <a:r>
                  <a:rPr lang="en-US" spc="-85" dirty="0">
                    <a:solidFill>
                      <a:schemeClr val="tx1"/>
                    </a:solidFill>
                  </a:rPr>
                  <a:t> </a:t>
                </a:r>
                <a:r>
                  <a:rPr lang="en-US" i="1" spc="5" dirty="0">
                    <a:solidFill>
                      <a:schemeClr val="tx1"/>
                    </a:solidFill>
                  </a:rPr>
                  <a:t>b</a:t>
                </a:r>
                <a:r>
                  <a:rPr lang="en-US" spc="-5" dirty="0">
                    <a:solidFill>
                      <a:schemeClr val="tx1"/>
                    </a:solidFill>
                  </a:rPr>
                  <a:t>]:</a:t>
                </a:r>
                <a:endParaRPr lang="en-US" dirty="0">
                  <a:solidFill>
                    <a:schemeClr val="tx1"/>
                  </a:solidFill>
                </a:endParaRPr>
              </a:p>
              <a:p>
                <a:pPr marL="36900" indent="0">
                  <a:lnSpc>
                    <a:spcPct val="100000"/>
                  </a:lnSpc>
                  <a:buNone/>
                </a:pPr>
                <a:endParaRPr lang="en-US" sz="2400" dirty="0">
                  <a:latin typeface="Times New Roman"/>
                  <a:cs typeface="Times New Roman"/>
                </a:endParaRPr>
              </a:p>
            </p:txBody>
          </p:sp>
        </mc:Choice>
        <mc:Fallback xmlns="">
          <p:sp>
            <p:nvSpPr>
              <p:cNvPr id="3" name="Content Placeholder 2">
                <a:extLst>
                  <a:ext uri="{FF2B5EF4-FFF2-40B4-BE49-F238E27FC236}">
                    <a16:creationId xmlns:a16="http://schemas.microsoft.com/office/drawing/2014/main"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10846559" cy="4756245"/>
              </a:xfrm>
              <a:blipFill>
                <a:blip r:embed="rId2"/>
                <a:stretch>
                  <a:fillRect l="-674" r="-281"/>
                </a:stretch>
              </a:blipFill>
            </p:spPr>
            <p:txBody>
              <a:bodyPr/>
              <a:lstStyle/>
              <a:p>
                <a:r>
                  <a:rPr lang="en-US">
                    <a:noFill/>
                  </a:rPr>
                  <a:t> </a:t>
                </a:r>
              </a:p>
            </p:txBody>
          </p:sp>
        </mc:Fallback>
      </mc:AlternateContent>
    </p:spTree>
    <p:extLst>
      <p:ext uri="{BB962C8B-B14F-4D97-AF65-F5344CB8AC3E}">
        <p14:creationId xmlns:p14="http://schemas.microsoft.com/office/powerpoint/2010/main" val="339632440"/>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7.8 Numerical </a:t>
            </a:r>
            <a:r>
              <a:rPr lang="en-US" sz="3100" dirty="0"/>
              <a:t>Integration (</a:t>
            </a:r>
            <a:r>
              <a:rPr lang="en-US" sz="3100" dirty="0" smtClean="0"/>
              <a:t>15 </a:t>
            </a:r>
            <a:r>
              <a:rPr lang="en-US" sz="3100" dirty="0"/>
              <a:t>of 22)</a:t>
            </a: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2800" dirty="0"/>
              <a:t/>
            </a:r>
            <a:br>
              <a:rPr lang="en-US" sz="2800" dirty="0"/>
            </a:br>
            <a:endParaRPr lang="en-US"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799" y="1371600"/>
                <a:ext cx="10846559" cy="4756245"/>
              </a:xfrm>
            </p:spPr>
            <p:txBody>
              <a:bodyPr>
                <a:noAutofit/>
              </a:bodyPr>
              <a:lstStyle/>
              <a:p>
                <a:pPr marL="36900" indent="0">
                  <a:lnSpc>
                    <a:spcPct val="100000"/>
                  </a:lnSpc>
                  <a:buNone/>
                </a:pPr>
                <a:r>
                  <a:rPr lang="en-US" b="1" i="1" spc="-5" dirty="0"/>
                  <a:t>Simpson</a:t>
                </a:r>
                <a:r>
                  <a:rPr lang="en-US" b="1" i="1" spc="-20" dirty="0"/>
                  <a:t>’</a:t>
                </a:r>
                <a:r>
                  <a:rPr lang="en-US" b="1" i="1" spc="-15" dirty="0"/>
                  <a:t>s</a:t>
                </a:r>
                <a:r>
                  <a:rPr lang="en-US" b="1" i="1" dirty="0"/>
                  <a:t> Rul</a:t>
                </a:r>
                <a:r>
                  <a:rPr lang="en-US" b="1" i="1" spc="5" dirty="0"/>
                  <a:t>e</a:t>
                </a:r>
                <a:r>
                  <a:rPr lang="en-US" b="1" i="1" dirty="0"/>
                  <a:t> </a:t>
                </a:r>
              </a:p>
              <a:p>
                <a:pPr marL="36900" indent="0">
                  <a:lnSpc>
                    <a:spcPct val="100000"/>
                  </a:lnSpc>
                  <a:buNone/>
                </a:pPr>
                <a:r>
                  <a:rPr lang="en-US" spc="-15" dirty="0"/>
                  <a:t>Fo</a:t>
                </a:r>
                <a:r>
                  <a:rPr lang="en-US" spc="-5" dirty="0"/>
                  <a:t>r</a:t>
                </a:r>
                <a:r>
                  <a:rPr lang="en-US" dirty="0"/>
                  <a:t> </a:t>
                </a:r>
                <a:r>
                  <a:rPr lang="en-US" i="1" spc="-10" dirty="0"/>
                  <a:t>N</a:t>
                </a:r>
                <a:r>
                  <a:rPr lang="en-US" i="1" dirty="0"/>
                  <a:t> </a:t>
                </a:r>
                <a:r>
                  <a:rPr lang="en-US" spc="-10" dirty="0"/>
                  <a:t>even</a:t>
                </a:r>
                <a:r>
                  <a:rPr lang="en-US" spc="-5" dirty="0"/>
                  <a:t>,</a:t>
                </a:r>
                <a:r>
                  <a:rPr lang="en-US" spc="85" dirty="0"/>
                  <a:t> </a:t>
                </a:r>
                <a:r>
                  <a:rPr lang="en-US" spc="-10" dirty="0"/>
                  <a:t>th</a:t>
                </a:r>
                <a:r>
                  <a:rPr lang="en-US" spc="-5" dirty="0"/>
                  <a:t>e</a:t>
                </a:r>
                <a:r>
                  <a:rPr lang="en-US" dirty="0"/>
                  <a:t> </a:t>
                </a:r>
                <a:r>
                  <a:rPr lang="en-US" i="1" spc="-10" dirty="0"/>
                  <a:t>N</a:t>
                </a:r>
                <a:r>
                  <a:rPr lang="en-US" spc="80" dirty="0"/>
                  <a:t>th </a:t>
                </a:r>
                <a:r>
                  <a:rPr lang="en-US" spc="-5" dirty="0"/>
                  <a:t>approximation</a:t>
                </a:r>
                <a:r>
                  <a:rPr lang="en-US" spc="85" dirty="0"/>
                  <a:t> </a:t>
                </a:r>
                <a:r>
                  <a:rPr lang="en-US" spc="-5" dirty="0"/>
                  <a:t>to </a:t>
                </a:r>
                <a14:m>
                  <m:oMath xmlns:m="http://schemas.openxmlformats.org/officeDocument/2006/math">
                    <m:nary>
                      <m:naryPr>
                        <m:ctrlPr>
                          <a:rPr lang="en-US" i="1" spc="-5" smtClean="0">
                            <a:latin typeface="Cambria Math" panose="02040503050406030204" pitchFamily="18" charset="0"/>
                            <a:cs typeface="Times New Roman"/>
                          </a:rPr>
                        </m:ctrlPr>
                      </m:naryPr>
                      <m:sub>
                        <m:r>
                          <m:rPr>
                            <m:brk m:alnAt="23"/>
                          </m:rPr>
                          <a:rPr lang="en-US" b="0" i="1" spc="-5" smtClean="0">
                            <a:latin typeface="Cambria Math" panose="02040503050406030204" pitchFamily="18" charset="0"/>
                            <a:cs typeface="Times New Roman"/>
                          </a:rPr>
                          <m:t>𝑎</m:t>
                        </m:r>
                      </m:sub>
                      <m:sup>
                        <m:r>
                          <a:rPr lang="en-US" b="0" i="1" spc="-5" smtClean="0">
                            <a:latin typeface="Cambria Math" panose="02040503050406030204" pitchFamily="18" charset="0"/>
                            <a:cs typeface="Times New Roman"/>
                          </a:rPr>
                          <m:t>𝑏</m:t>
                        </m:r>
                      </m:sup>
                      <m:e>
                        <m:r>
                          <a:rPr lang="en-US" b="0" i="1" spc="-5" smtClean="0">
                            <a:latin typeface="Cambria Math" panose="02040503050406030204" pitchFamily="18" charset="0"/>
                            <a:cs typeface="Times New Roman"/>
                          </a:rPr>
                          <m:t>𝑓</m:t>
                        </m:r>
                        <m:d>
                          <m:dPr>
                            <m:ctrlPr>
                              <a:rPr lang="en-US" b="0" i="1" spc="-5" smtClean="0">
                                <a:latin typeface="Cambria Math" panose="02040503050406030204" pitchFamily="18" charset="0"/>
                                <a:cs typeface="Times New Roman"/>
                              </a:rPr>
                            </m:ctrlPr>
                          </m:dPr>
                          <m:e>
                            <m:r>
                              <a:rPr lang="en-US" b="0" i="1" spc="-5" smtClean="0">
                                <a:latin typeface="Cambria Math" panose="02040503050406030204" pitchFamily="18" charset="0"/>
                                <a:cs typeface="Times New Roman"/>
                              </a:rPr>
                              <m:t>𝑥</m:t>
                            </m:r>
                          </m:e>
                        </m:d>
                        <m:r>
                          <a:rPr lang="en-US" b="0" i="1" spc="-5" smtClean="0">
                            <a:latin typeface="Cambria Math" panose="02040503050406030204" pitchFamily="18" charset="0"/>
                            <a:cs typeface="Times New Roman"/>
                          </a:rPr>
                          <m:t>𝑑𝑥</m:t>
                        </m:r>
                      </m:e>
                    </m:nary>
                  </m:oMath>
                </a14:m>
                <a:r>
                  <a:rPr lang="en-US" spc="-10" dirty="0"/>
                  <a:t> b</a:t>
                </a:r>
                <a:r>
                  <a:rPr lang="en-US" spc="-5" dirty="0"/>
                  <a:t>y</a:t>
                </a:r>
                <a:r>
                  <a:rPr lang="en-US" spc="80" dirty="0"/>
                  <a:t> </a:t>
                </a:r>
                <a:r>
                  <a:rPr lang="en-US" spc="-10" dirty="0"/>
                  <a:t>Simpson’s </a:t>
                </a:r>
                <a:r>
                  <a:rPr lang="en-US" spc="-5" dirty="0"/>
                  <a:t>Rule is </a:t>
                </a:r>
              </a:p>
              <a:p>
                <a:pPr marL="36900" indent="0">
                  <a:lnSpc>
                    <a:spcPct val="100000"/>
                  </a:lnSpc>
                  <a:buNone/>
                </a:pPr>
                <a:endParaRPr lang="en-US" spc="-5" dirty="0"/>
              </a:p>
              <a:p>
                <a:pPr marL="36900" indent="0" algn="ctr">
                  <a:lnSpc>
                    <a:spcPct val="100000"/>
                  </a:lnSpc>
                  <a:buNone/>
                </a:pPr>
                <a:r>
                  <a:rPr lang="en-US" i="1" spc="-5" dirty="0"/>
                  <a:t>S</a:t>
                </a:r>
                <a:r>
                  <a:rPr lang="en-US" i="1" spc="-5" baseline="-25000" dirty="0"/>
                  <a:t>N</a:t>
                </a:r>
                <a:r>
                  <a:rPr lang="en-US" i="1" spc="-5" dirty="0"/>
                  <a:t> = </a:t>
                </a:r>
                <a14:m>
                  <m:oMath xmlns:m="http://schemas.openxmlformats.org/officeDocument/2006/math">
                    <m:f>
                      <m:fPr>
                        <m:ctrlPr>
                          <a:rPr lang="en-US" i="1" spc="-15">
                            <a:latin typeface="Cambria Math" panose="02040503050406030204" pitchFamily="18" charset="0"/>
                          </a:rPr>
                        </m:ctrlPr>
                      </m:fPr>
                      <m:num>
                        <m:r>
                          <a:rPr lang="en-US" i="1" spc="-15">
                            <a:latin typeface="Cambria Math" panose="02040503050406030204" pitchFamily="18" charset="0"/>
                            <a:ea typeface="Cambria Math" panose="02040503050406030204" pitchFamily="18" charset="0"/>
                          </a:rPr>
                          <m:t>∆</m:t>
                        </m:r>
                        <m:r>
                          <a:rPr lang="en-US" i="1" spc="-15">
                            <a:latin typeface="Cambria Math" panose="02040503050406030204" pitchFamily="18" charset="0"/>
                            <a:ea typeface="Cambria Math" panose="02040503050406030204" pitchFamily="18" charset="0"/>
                          </a:rPr>
                          <m:t>𝑥</m:t>
                        </m:r>
                      </m:num>
                      <m:den>
                        <m:r>
                          <a:rPr lang="en-US" i="1" spc="-15">
                            <a:latin typeface="Cambria Math" panose="02040503050406030204" pitchFamily="18" charset="0"/>
                          </a:rPr>
                          <m:t>3</m:t>
                        </m:r>
                      </m:den>
                    </m:f>
                    <m:r>
                      <a:rPr lang="en-US" i="1" spc="-15">
                        <a:latin typeface="Cambria Math" panose="02040503050406030204" pitchFamily="18" charset="0"/>
                      </a:rPr>
                      <m:t>(</m:t>
                    </m:r>
                  </m:oMath>
                </a14:m>
                <a:r>
                  <a:rPr lang="en-US" i="1" spc="-15" dirty="0"/>
                  <a:t>y</a:t>
                </a:r>
                <a:r>
                  <a:rPr lang="en-US" baseline="-25000" dirty="0"/>
                  <a:t>0</a:t>
                </a:r>
                <a:r>
                  <a:rPr lang="en-US" spc="120" baseline="-11111" dirty="0"/>
                  <a:t> </a:t>
                </a:r>
                <a:r>
                  <a:rPr lang="en-US" spc="-25" dirty="0"/>
                  <a:t>+</a:t>
                </a:r>
                <a:r>
                  <a:rPr lang="en-US" spc="-95" dirty="0"/>
                  <a:t> </a:t>
                </a:r>
                <a:r>
                  <a:rPr lang="en-US" spc="50" dirty="0"/>
                  <a:t>4</a:t>
                </a:r>
                <a:r>
                  <a:rPr lang="en-US" i="1" spc="-15" dirty="0"/>
                  <a:t>y</a:t>
                </a:r>
                <a:r>
                  <a:rPr lang="en-US" baseline="-25000" dirty="0"/>
                  <a:t>1</a:t>
                </a:r>
                <a:r>
                  <a:rPr lang="en-US" spc="120" baseline="-11111" dirty="0"/>
                  <a:t> </a:t>
                </a:r>
                <a:r>
                  <a:rPr lang="en-US" spc="-25" dirty="0"/>
                  <a:t>+</a:t>
                </a:r>
                <a:r>
                  <a:rPr lang="en-US" spc="-35" dirty="0"/>
                  <a:t> 2</a:t>
                </a:r>
                <a:r>
                  <a:rPr lang="en-US" i="1" spc="-15" dirty="0"/>
                  <a:t>y</a:t>
                </a:r>
                <a:r>
                  <a:rPr lang="en-US" baseline="-25000" dirty="0"/>
                  <a:t>2</a:t>
                </a:r>
                <a:r>
                  <a:rPr lang="en-US" spc="120" baseline="-11111" dirty="0"/>
                  <a:t> </a:t>
                </a:r>
                <a:r>
                  <a:rPr lang="en-US" spc="-25" dirty="0"/>
                  <a:t>+</a:t>
                </a:r>
                <a:r>
                  <a:rPr lang="en-US" spc="-95" dirty="0"/>
                  <a:t> </a:t>
                </a:r>
                <a:r>
                  <a:rPr lang="en-US" spc="50" dirty="0"/>
                  <a:t>4</a:t>
                </a:r>
                <a:r>
                  <a:rPr lang="en-US" i="1" spc="-15" dirty="0"/>
                  <a:t>y</a:t>
                </a:r>
                <a:r>
                  <a:rPr lang="en-US" baseline="-25000" dirty="0"/>
                  <a:t>3</a:t>
                </a:r>
                <a:r>
                  <a:rPr lang="en-US" spc="120" baseline="-11111" dirty="0"/>
                  <a:t> </a:t>
                </a:r>
                <a:r>
                  <a:rPr lang="en-US" spc="-25" dirty="0"/>
                  <a:t>+</a:t>
                </a:r>
                <a:r>
                  <a:rPr lang="en-US" spc="-35" dirty="0"/>
                  <a:t> </a:t>
                </a:r>
                <a:r>
                  <a:rPr lang="en-US" i="1" spc="-15" dirty="0"/>
                  <a:t>y</a:t>
                </a:r>
                <a:r>
                  <a:rPr lang="en-US" baseline="-25000" dirty="0"/>
                  <a:t>4</a:t>
                </a:r>
                <a:r>
                  <a:rPr lang="en-US" dirty="0"/>
                  <a:t>) + … + </a:t>
                </a:r>
                <a:r>
                  <a:rPr lang="en-US" spc="50" dirty="0"/>
                  <a:t>4</a:t>
                </a:r>
                <a:r>
                  <a:rPr lang="en-US" i="1" spc="30" dirty="0"/>
                  <a:t>y</a:t>
                </a:r>
                <a:r>
                  <a:rPr lang="en-US" i="1" baseline="-25000" dirty="0"/>
                  <a:t>N</a:t>
                </a:r>
                <a:r>
                  <a:rPr lang="en-US" spc="-209" baseline="-25000" dirty="0"/>
                  <a:t>−</a:t>
                </a:r>
                <a:r>
                  <a:rPr lang="en-US" baseline="-25000" dirty="0"/>
                  <a:t>3</a:t>
                </a:r>
                <a:r>
                  <a:rPr lang="en-US" spc="120" baseline="-11111" dirty="0"/>
                  <a:t> </a:t>
                </a:r>
                <a:r>
                  <a:rPr lang="en-US" dirty="0"/>
                  <a:t>+ 2</a:t>
                </a:r>
                <a:r>
                  <a:rPr lang="en-US" i="1" spc="-15" dirty="0"/>
                  <a:t>y</a:t>
                </a:r>
                <a:r>
                  <a:rPr lang="en-US" i="1" spc="-15" baseline="-25000" dirty="0"/>
                  <a:t>N</a:t>
                </a:r>
                <a:r>
                  <a:rPr lang="en-US" i="1" baseline="-25000" dirty="0"/>
                  <a:t>–</a:t>
                </a:r>
                <a:r>
                  <a:rPr lang="en-US" baseline="-25000" dirty="0"/>
                  <a:t>2</a:t>
                </a:r>
                <a:r>
                  <a:rPr lang="en-US" spc="120" baseline="-11111" dirty="0"/>
                  <a:t> </a:t>
                </a:r>
                <a:r>
                  <a:rPr lang="en-US" spc="-25" dirty="0"/>
                  <a:t>+</a:t>
                </a:r>
                <a:r>
                  <a:rPr lang="en-US" spc="-95" dirty="0"/>
                  <a:t> </a:t>
                </a:r>
                <a:r>
                  <a:rPr lang="en-US" spc="50" dirty="0"/>
                  <a:t>4</a:t>
                </a:r>
                <a:r>
                  <a:rPr lang="en-US" i="1" spc="-15" dirty="0"/>
                  <a:t>y</a:t>
                </a:r>
                <a:r>
                  <a:rPr lang="en-US" i="1" baseline="-25000" dirty="0"/>
                  <a:t>N–</a:t>
                </a:r>
                <a:r>
                  <a:rPr lang="en-US" baseline="-25000" dirty="0"/>
                  <a:t>1</a:t>
                </a:r>
                <a:r>
                  <a:rPr lang="en-US" spc="120" baseline="-11111" dirty="0"/>
                  <a:t> </a:t>
                </a:r>
                <a:r>
                  <a:rPr lang="en-US" spc="-25" dirty="0"/>
                  <a:t>+</a:t>
                </a:r>
                <a:r>
                  <a:rPr lang="en-US" spc="-35" dirty="0"/>
                  <a:t> </a:t>
                </a:r>
                <a:r>
                  <a:rPr lang="en-US" i="1" spc="-15" dirty="0" err="1"/>
                  <a:t>y</a:t>
                </a:r>
                <a:r>
                  <a:rPr lang="en-US" i="1" baseline="-25000" dirty="0" err="1"/>
                  <a:t>N</a:t>
                </a:r>
                <a:r>
                  <a:rPr lang="en-US" dirty="0"/>
                  <a:t>) </a:t>
                </a:r>
              </a:p>
              <a:p>
                <a:pPr marL="36900" indent="0">
                  <a:lnSpc>
                    <a:spcPct val="100000"/>
                  </a:lnSpc>
                  <a:buNone/>
                </a:pPr>
                <a:endParaRPr lang="en-US" dirty="0"/>
              </a:p>
              <a:p>
                <a:pPr marL="36900" indent="0">
                  <a:lnSpc>
                    <a:spcPct val="100000"/>
                  </a:lnSpc>
                  <a:buNone/>
                </a:pPr>
                <a:r>
                  <a:rPr lang="en-US" dirty="0"/>
                  <a:t>where </a:t>
                </a:r>
                <a14:m>
                  <m:oMath xmlns:m="http://schemas.openxmlformats.org/officeDocument/2006/math">
                    <m:r>
                      <a:rPr lang="en-US" i="1">
                        <a:latin typeface="Cambria Math" panose="02040503050406030204" pitchFamily="18" charset="0"/>
                        <a:ea typeface="Cambria Math" panose="02040503050406030204" pitchFamily="18" charset="0"/>
                        <a:cs typeface="Times New Roman"/>
                      </a:rPr>
                      <m:t>∆</m:t>
                    </m:r>
                    <m:r>
                      <a:rPr lang="en-US" i="1">
                        <a:latin typeface="Cambria Math" panose="02040503050406030204" pitchFamily="18" charset="0"/>
                        <a:ea typeface="Cambria Math" panose="02040503050406030204" pitchFamily="18" charset="0"/>
                        <a:cs typeface="Times New Roman"/>
                      </a:rPr>
                      <m:t>𝑥</m:t>
                    </m:r>
                    <m:r>
                      <a:rPr lang="en-US" i="1">
                        <a:latin typeface="Cambria Math" panose="02040503050406030204" pitchFamily="18" charset="0"/>
                        <a:ea typeface="Cambria Math" panose="02040503050406030204" pitchFamily="18" charset="0"/>
                        <a:cs typeface="Times New Roman"/>
                      </a:rPr>
                      <m:t>=</m:t>
                    </m:r>
                    <m:f>
                      <m:fPr>
                        <m:ctrlPr>
                          <a:rPr lang="en-US" i="1">
                            <a:latin typeface="Cambria Math" panose="02040503050406030204" pitchFamily="18" charset="0"/>
                            <a:ea typeface="Cambria Math" panose="02040503050406030204" pitchFamily="18" charset="0"/>
                            <a:cs typeface="Times New Roman"/>
                          </a:rPr>
                        </m:ctrlPr>
                      </m:fPr>
                      <m:num>
                        <m:r>
                          <a:rPr lang="en-US" i="1">
                            <a:latin typeface="Cambria Math" panose="02040503050406030204" pitchFamily="18" charset="0"/>
                            <a:ea typeface="Cambria Math" panose="02040503050406030204" pitchFamily="18" charset="0"/>
                            <a:cs typeface="Times New Roman"/>
                          </a:rPr>
                          <m:t>𝑏</m:t>
                        </m:r>
                        <m:r>
                          <a:rPr lang="en-US" b="0" i="1" smtClean="0">
                            <a:latin typeface="Cambria Math" panose="02040503050406030204" pitchFamily="18" charset="0"/>
                            <a:ea typeface="Cambria Math" panose="02040503050406030204" pitchFamily="18" charset="0"/>
                            <a:cs typeface="Times New Roman"/>
                          </a:rPr>
                          <m:t> </m:t>
                        </m:r>
                        <m:r>
                          <a:rPr lang="en-US" i="1">
                            <a:latin typeface="Cambria Math" panose="02040503050406030204" pitchFamily="18" charset="0"/>
                            <a:ea typeface="Cambria Math" panose="02040503050406030204" pitchFamily="18" charset="0"/>
                            <a:cs typeface="Times New Roman"/>
                          </a:rPr>
                          <m:t>−</m:t>
                        </m:r>
                        <m:r>
                          <a:rPr lang="en-US" b="0" i="1" smtClean="0">
                            <a:latin typeface="Cambria Math" panose="02040503050406030204" pitchFamily="18" charset="0"/>
                            <a:ea typeface="Cambria Math" panose="02040503050406030204" pitchFamily="18" charset="0"/>
                            <a:cs typeface="Times New Roman"/>
                          </a:rPr>
                          <m:t> </m:t>
                        </m:r>
                        <m:r>
                          <a:rPr lang="en-US" i="1">
                            <a:latin typeface="Cambria Math" panose="02040503050406030204" pitchFamily="18" charset="0"/>
                            <a:ea typeface="Cambria Math" panose="02040503050406030204" pitchFamily="18" charset="0"/>
                            <a:cs typeface="Times New Roman"/>
                          </a:rPr>
                          <m:t>𝑎</m:t>
                        </m:r>
                      </m:num>
                      <m:den>
                        <m:r>
                          <a:rPr lang="en-US" i="1">
                            <a:latin typeface="Cambria Math" panose="02040503050406030204" pitchFamily="18" charset="0"/>
                            <a:ea typeface="Cambria Math" panose="02040503050406030204" pitchFamily="18" charset="0"/>
                            <a:cs typeface="Times New Roman"/>
                          </a:rPr>
                          <m:t>𝑁</m:t>
                        </m:r>
                      </m:den>
                    </m:f>
                    <m:r>
                      <a:rPr lang="en-US" i="1" smtClean="0">
                        <a:latin typeface="Cambria Math" panose="02040503050406030204" pitchFamily="18" charset="0"/>
                        <a:ea typeface="Cambria Math" panose="02040503050406030204" pitchFamily="18" charset="0"/>
                        <a:cs typeface="Times New Roman"/>
                      </a:rPr>
                      <m:t> </m:t>
                    </m:r>
                  </m:oMath>
                </a14:m>
                <a:r>
                  <a:rPr lang="en-US" spc="-5" dirty="0"/>
                  <a:t>and </a:t>
                </a:r>
                <a:r>
                  <a:rPr lang="en-US" i="1" spc="-5" dirty="0"/>
                  <a:t>y</a:t>
                </a:r>
                <a:r>
                  <a:rPr lang="en-US" i="1" baseline="-25000" dirty="0"/>
                  <a:t>j</a:t>
                </a:r>
                <a:r>
                  <a:rPr lang="en-US" i="1" dirty="0"/>
                  <a:t> = </a:t>
                </a:r>
                <a:r>
                  <a:rPr lang="en-US" i="1" spc="-5" dirty="0"/>
                  <a:t>f</a:t>
                </a:r>
                <a:r>
                  <a:rPr lang="en-US" i="1" spc="-45" dirty="0"/>
                  <a:t> </a:t>
                </a:r>
                <a:r>
                  <a:rPr lang="en-US" spc="20" dirty="0"/>
                  <a:t>(</a:t>
                </a:r>
                <a:r>
                  <a:rPr lang="en-US" i="1" spc="-5" dirty="0" err="1"/>
                  <a:t>x</a:t>
                </a:r>
                <a:r>
                  <a:rPr lang="en-US" i="1" baseline="-25000" dirty="0" err="1"/>
                  <a:t>j</a:t>
                </a:r>
                <a:r>
                  <a:rPr lang="en-US" spc="-5" dirty="0"/>
                  <a:t>).</a:t>
                </a:r>
                <a:endParaRPr lang="en-US" dirty="0"/>
              </a:p>
              <a:p>
                <a:pPr marL="36900" indent="0">
                  <a:lnSpc>
                    <a:spcPct val="100000"/>
                  </a:lnSpc>
                  <a:buNone/>
                </a:pPr>
                <a:endParaRPr lang="en-US" sz="2400" dirty="0">
                  <a:latin typeface="Times New Roman"/>
                  <a:cs typeface="Times New Roman"/>
                </a:endParaRPr>
              </a:p>
            </p:txBody>
          </p:sp>
        </mc:Choice>
        <mc:Fallback xmlns="">
          <p:sp>
            <p:nvSpPr>
              <p:cNvPr id="3" name="Content Placeholder 2">
                <a:extLst>
                  <a:ext uri="{FF2B5EF4-FFF2-40B4-BE49-F238E27FC236}">
                    <a16:creationId xmlns:a16="http://schemas.microsoft.com/office/drawing/2014/main"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10846559" cy="4756245"/>
              </a:xfrm>
              <a:blipFill>
                <a:blip r:embed="rId2"/>
                <a:stretch>
                  <a:fillRect l="-337" t="-897"/>
                </a:stretch>
              </a:blipFill>
            </p:spPr>
            <p:txBody>
              <a:bodyPr/>
              <a:lstStyle/>
              <a:p>
                <a:r>
                  <a:rPr lang="en-US">
                    <a:noFill/>
                  </a:rPr>
                  <a:t> </a:t>
                </a:r>
              </a:p>
            </p:txBody>
          </p:sp>
        </mc:Fallback>
      </mc:AlternateContent>
    </p:spTree>
    <p:extLst>
      <p:ext uri="{BB962C8B-B14F-4D97-AF65-F5344CB8AC3E}">
        <p14:creationId xmlns:p14="http://schemas.microsoft.com/office/powerpoint/2010/main" val="210427819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7.8 Numerical </a:t>
            </a:r>
            <a:r>
              <a:rPr lang="en-US" sz="3100" dirty="0"/>
              <a:t>Integration (</a:t>
            </a:r>
            <a:r>
              <a:rPr lang="en-US" sz="3100" dirty="0" smtClean="0"/>
              <a:t>16 </a:t>
            </a:r>
            <a:r>
              <a:rPr lang="en-US" sz="3100" dirty="0"/>
              <a:t>of 22)</a:t>
            </a: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2800" dirty="0"/>
              <a:t/>
            </a:r>
            <a:br>
              <a:rPr lang="en-US" sz="2800" dirty="0"/>
            </a:br>
            <a:endParaRPr lang="en-US"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799" y="1371600"/>
                <a:ext cx="10846559" cy="4756245"/>
              </a:xfrm>
            </p:spPr>
            <p:txBody>
              <a:bodyPr>
                <a:noAutofit/>
              </a:bodyPr>
              <a:lstStyle/>
              <a:p>
                <a:pPr marL="36900" indent="0">
                  <a:lnSpc>
                    <a:spcPct val="100000"/>
                  </a:lnSpc>
                  <a:buNone/>
                </a:pPr>
                <a:r>
                  <a:rPr lang="en-US" spc="-15" dirty="0">
                    <a:solidFill>
                      <a:schemeClr val="tx1"/>
                    </a:solidFill>
                  </a:rPr>
                  <a:t>A</a:t>
                </a:r>
                <a:r>
                  <a:rPr lang="en-US" spc="-5" dirty="0">
                    <a:solidFill>
                      <a:schemeClr val="tx1"/>
                    </a:solidFill>
                  </a:rPr>
                  <a:t>s</a:t>
                </a:r>
                <a:r>
                  <a:rPr lang="en-US" spc="45" dirty="0">
                    <a:solidFill>
                      <a:schemeClr val="tx1"/>
                    </a:solidFill>
                  </a:rPr>
                  <a:t> </a:t>
                </a:r>
                <a:r>
                  <a:rPr lang="en-US" spc="-10" dirty="0">
                    <a:solidFill>
                      <a:schemeClr val="tx1"/>
                    </a:solidFill>
                  </a:rPr>
                  <a:t>mentione</a:t>
                </a:r>
                <a:r>
                  <a:rPr lang="en-US" spc="-5" dirty="0">
                    <a:solidFill>
                      <a:schemeClr val="tx1"/>
                    </a:solidFill>
                  </a:rPr>
                  <a:t>d</a:t>
                </a:r>
                <a:r>
                  <a:rPr lang="en-US" spc="45" dirty="0">
                    <a:solidFill>
                      <a:schemeClr val="tx1"/>
                    </a:solidFill>
                  </a:rPr>
                  <a:t> </a:t>
                </a:r>
                <a:r>
                  <a:rPr lang="en-US" spc="-10" dirty="0">
                    <a:solidFill>
                      <a:schemeClr val="tx1"/>
                    </a:solidFill>
                  </a:rPr>
                  <a:t>previously</a:t>
                </a:r>
                <a:r>
                  <a:rPr lang="en-US" spc="-5" dirty="0">
                    <a:solidFill>
                      <a:schemeClr val="tx1"/>
                    </a:solidFill>
                  </a:rPr>
                  <a:t>,</a:t>
                </a:r>
                <a:r>
                  <a:rPr lang="en-US" spc="45" dirty="0">
                    <a:solidFill>
                      <a:schemeClr val="tx1"/>
                    </a:solidFill>
                  </a:rPr>
                  <a:t> </a:t>
                </a:r>
                <a:r>
                  <a:rPr lang="en-US" spc="-15" dirty="0">
                    <a:solidFill>
                      <a:schemeClr val="tx1"/>
                    </a:solidFill>
                  </a:rPr>
                  <a:t>w</a:t>
                </a:r>
                <a:r>
                  <a:rPr lang="en-US" spc="-5" dirty="0">
                    <a:solidFill>
                      <a:schemeClr val="tx1"/>
                    </a:solidFill>
                  </a:rPr>
                  <a:t>e</a:t>
                </a:r>
                <a:r>
                  <a:rPr lang="en-US" spc="45" dirty="0">
                    <a:solidFill>
                      <a:schemeClr val="tx1"/>
                    </a:solidFill>
                  </a:rPr>
                  <a:t> </a:t>
                </a:r>
                <a:r>
                  <a:rPr lang="en-US" spc="-10" dirty="0">
                    <a:solidFill>
                      <a:schemeClr val="tx1"/>
                    </a:solidFill>
                  </a:rPr>
                  <a:t>derive</a:t>
                </a:r>
                <a:r>
                  <a:rPr lang="en-US" spc="-5" dirty="0">
                    <a:solidFill>
                      <a:schemeClr val="tx1"/>
                    </a:solidFill>
                  </a:rPr>
                  <a:t>d</a:t>
                </a:r>
                <a:r>
                  <a:rPr lang="en-US" spc="45" dirty="0">
                    <a:solidFill>
                      <a:schemeClr val="tx1"/>
                    </a:solidFill>
                  </a:rPr>
                  <a:t> </a:t>
                </a:r>
                <a:r>
                  <a:rPr lang="en-US" spc="-10" dirty="0">
                    <a:solidFill>
                      <a:schemeClr val="tx1"/>
                    </a:solidFill>
                  </a:rPr>
                  <a:t>th</a:t>
                </a:r>
                <a:r>
                  <a:rPr lang="en-US" spc="-5" dirty="0">
                    <a:solidFill>
                      <a:schemeClr val="tx1"/>
                    </a:solidFill>
                  </a:rPr>
                  <a:t>e</a:t>
                </a:r>
                <a:r>
                  <a:rPr lang="en-US" spc="45" dirty="0">
                    <a:solidFill>
                      <a:schemeClr val="tx1"/>
                    </a:solidFill>
                  </a:rPr>
                  <a:t> </a:t>
                </a:r>
                <a:r>
                  <a:rPr lang="en-US" spc="-10" dirty="0">
                    <a:solidFill>
                      <a:schemeClr val="tx1"/>
                    </a:solidFill>
                  </a:rPr>
                  <a:t>approximatio</a:t>
                </a:r>
                <a:r>
                  <a:rPr lang="en-US" spc="-5" dirty="0">
                    <a:solidFill>
                      <a:schemeClr val="tx1"/>
                    </a:solidFill>
                  </a:rPr>
                  <a:t>n</a:t>
                </a:r>
                <a:r>
                  <a:rPr lang="en-US" spc="45" dirty="0">
                    <a:solidFill>
                      <a:schemeClr val="tx1"/>
                    </a:solidFill>
                  </a:rPr>
                  <a:t> </a:t>
                </a:r>
                <a:r>
                  <a:rPr lang="en-US" spc="-5" dirty="0">
                    <a:solidFill>
                      <a:schemeClr val="tx1"/>
                    </a:solidFill>
                  </a:rPr>
                  <a:t>r</a:t>
                </a:r>
                <a:r>
                  <a:rPr lang="en-US" spc="-10" dirty="0">
                    <a:solidFill>
                      <a:schemeClr val="tx1"/>
                    </a:solidFill>
                  </a:rPr>
                  <a:t>ule</a:t>
                </a:r>
                <a:r>
                  <a:rPr lang="en-US" spc="-5" dirty="0">
                    <a:solidFill>
                      <a:schemeClr val="tx1"/>
                    </a:solidFill>
                  </a:rPr>
                  <a:t>s</a:t>
                </a:r>
                <a:r>
                  <a:rPr lang="en-US" spc="45" dirty="0">
                    <a:solidFill>
                      <a:schemeClr val="tx1"/>
                    </a:solidFill>
                  </a:rPr>
                  <a:t> </a:t>
                </a:r>
                <a:r>
                  <a:rPr lang="en-US" spc="-10" dirty="0">
                    <a:solidFill>
                      <a:schemeClr val="tx1"/>
                    </a:solidFill>
                  </a:rPr>
                  <a:t>i</a:t>
                </a:r>
                <a:r>
                  <a:rPr lang="en-US" spc="-5" dirty="0">
                    <a:solidFill>
                      <a:schemeClr val="tx1"/>
                    </a:solidFill>
                  </a:rPr>
                  <a:t>n</a:t>
                </a:r>
                <a:r>
                  <a:rPr lang="en-US" spc="45" dirty="0">
                    <a:solidFill>
                      <a:schemeClr val="tx1"/>
                    </a:solidFill>
                  </a:rPr>
                  <a:t> </a:t>
                </a:r>
                <a:r>
                  <a:rPr lang="en-US" spc="-10" dirty="0">
                    <a:solidFill>
                      <a:schemeClr val="tx1"/>
                    </a:solidFill>
                  </a:rPr>
                  <a:t>thi</a:t>
                </a:r>
                <a:r>
                  <a:rPr lang="en-US" spc="-5" dirty="0">
                    <a:solidFill>
                      <a:schemeClr val="tx1"/>
                    </a:solidFill>
                  </a:rPr>
                  <a:t>s</a:t>
                </a:r>
                <a:r>
                  <a:rPr lang="en-US" spc="45" dirty="0">
                    <a:solidFill>
                      <a:schemeClr val="tx1"/>
                    </a:solidFill>
                  </a:rPr>
                  <a:t> </a:t>
                </a:r>
                <a:r>
                  <a:rPr lang="en-US" spc="-10" dirty="0">
                    <a:solidFill>
                      <a:schemeClr val="tx1"/>
                    </a:solidFill>
                  </a:rPr>
                  <a:t>sectio</a:t>
                </a:r>
                <a:r>
                  <a:rPr lang="en-US" spc="-5" dirty="0">
                    <a:solidFill>
                      <a:schemeClr val="tx1"/>
                    </a:solidFill>
                  </a:rPr>
                  <a:t>n</a:t>
                </a:r>
                <a:r>
                  <a:rPr lang="en-US" spc="45" dirty="0">
                    <a:solidFill>
                      <a:schemeClr val="tx1"/>
                    </a:solidFill>
                  </a:rPr>
                  <a:t> </a:t>
                </a:r>
                <a:r>
                  <a:rPr lang="en-US" spc="-5" dirty="0">
                    <a:solidFill>
                      <a:schemeClr val="tx1"/>
                    </a:solidFill>
                  </a:rPr>
                  <a:t>in</a:t>
                </a:r>
                <a:r>
                  <a:rPr lang="en-US" spc="45" dirty="0">
                    <a:solidFill>
                      <a:schemeClr val="tx1"/>
                    </a:solidFill>
                  </a:rPr>
                  <a:t> </a:t>
                </a:r>
                <a:r>
                  <a:rPr lang="en-US" spc="-5" dirty="0">
                    <a:solidFill>
                      <a:schemeClr val="tx1"/>
                    </a:solidFill>
                  </a:rPr>
                  <a:t>t</a:t>
                </a:r>
                <a:r>
                  <a:rPr lang="en-US" spc="-10" dirty="0">
                    <a:solidFill>
                      <a:schemeClr val="tx1"/>
                    </a:solidFill>
                  </a:rPr>
                  <a:t>he </a:t>
                </a:r>
                <a:r>
                  <a:rPr lang="en-US" spc="-5" dirty="0">
                    <a:solidFill>
                      <a:schemeClr val="tx1"/>
                    </a:solidFill>
                  </a:rPr>
                  <a:t>case</a:t>
                </a:r>
                <a:r>
                  <a:rPr lang="en-US" dirty="0">
                    <a:solidFill>
                      <a:schemeClr val="tx1"/>
                    </a:solidFill>
                  </a:rPr>
                  <a:t> </a:t>
                </a:r>
                <a:endParaRPr lang="en-US" spc="70" dirty="0">
                  <a:solidFill>
                    <a:schemeClr val="tx1"/>
                  </a:solidFill>
                </a:endParaRPr>
              </a:p>
              <a:p>
                <a:pPr marL="36900" indent="0">
                  <a:lnSpc>
                    <a:spcPct val="100000"/>
                  </a:lnSpc>
                  <a:buNone/>
                </a:pPr>
                <a:r>
                  <a:rPr lang="en-US" i="1" spc="-5" dirty="0">
                    <a:solidFill>
                      <a:schemeClr val="tx1"/>
                    </a:solidFill>
                  </a:rPr>
                  <a:t>f</a:t>
                </a:r>
                <a:r>
                  <a:rPr lang="en-US" i="1" spc="-45" dirty="0">
                    <a:solidFill>
                      <a:schemeClr val="tx1"/>
                    </a:solidFill>
                  </a:rPr>
                  <a:t> </a:t>
                </a:r>
                <a:r>
                  <a:rPr lang="en-US" spc="20" dirty="0">
                    <a:solidFill>
                      <a:schemeClr val="tx1"/>
                    </a:solidFill>
                  </a:rPr>
                  <a:t>(</a:t>
                </a:r>
                <a:r>
                  <a:rPr lang="en-US" i="1" spc="-5" dirty="0">
                    <a:solidFill>
                      <a:schemeClr val="tx1"/>
                    </a:solidFill>
                  </a:rPr>
                  <a:t>x</a:t>
                </a:r>
                <a:r>
                  <a:rPr lang="en-US" i="1" spc="-165" dirty="0">
                    <a:solidFill>
                      <a:schemeClr val="tx1"/>
                    </a:solidFill>
                  </a:rPr>
                  <a:t> </a:t>
                </a:r>
                <a:r>
                  <a:rPr lang="en-US" spc="-5" dirty="0">
                    <a:solidFill>
                      <a:schemeClr val="tx1"/>
                    </a:solidFill>
                  </a:rPr>
                  <a:t>)</a:t>
                </a:r>
                <a:r>
                  <a:rPr lang="en-US" spc="25" dirty="0">
                    <a:solidFill>
                      <a:schemeClr val="tx1"/>
                    </a:solidFill>
                  </a:rPr>
                  <a:t> </a:t>
                </a:r>
                <a:r>
                  <a:rPr lang="en-US" spc="-50" dirty="0">
                    <a:solidFill>
                      <a:schemeClr val="tx1"/>
                    </a:solidFill>
                  </a:rPr>
                  <a:t>≥</a:t>
                </a:r>
                <a:r>
                  <a:rPr lang="en-US" spc="-40" dirty="0">
                    <a:solidFill>
                      <a:schemeClr val="tx1"/>
                    </a:solidFill>
                  </a:rPr>
                  <a:t> </a:t>
                </a:r>
                <a:r>
                  <a:rPr lang="en-US" spc="-5" dirty="0">
                    <a:solidFill>
                      <a:schemeClr val="tx1"/>
                    </a:solidFill>
                  </a:rPr>
                  <a:t>0</a:t>
                </a:r>
                <a:r>
                  <a:rPr lang="en-US" spc="100" dirty="0">
                    <a:solidFill>
                      <a:schemeClr val="tx1"/>
                    </a:solidFill>
                  </a:rPr>
                  <a:t> </a:t>
                </a:r>
                <a:r>
                  <a:rPr lang="en-US" spc="-5" dirty="0">
                    <a:solidFill>
                      <a:schemeClr val="tx1"/>
                    </a:solidFill>
                  </a:rPr>
                  <a:t>in</a:t>
                </a:r>
                <a:r>
                  <a:rPr lang="en-US" spc="100" dirty="0">
                    <a:solidFill>
                      <a:schemeClr val="tx1"/>
                    </a:solidFill>
                  </a:rPr>
                  <a:t> </a:t>
                </a:r>
                <a:r>
                  <a:rPr lang="en-US" spc="-5" dirty="0">
                    <a:solidFill>
                      <a:schemeClr val="tx1"/>
                    </a:solidFill>
                  </a:rPr>
                  <a:t>order</a:t>
                </a:r>
                <a:r>
                  <a:rPr lang="en-US" spc="100" dirty="0">
                    <a:solidFill>
                      <a:schemeClr val="tx1"/>
                    </a:solidFill>
                  </a:rPr>
                  <a:t> </a:t>
                </a:r>
                <a:r>
                  <a:rPr lang="en-US" spc="-5" dirty="0">
                    <a:solidFill>
                      <a:schemeClr val="tx1"/>
                    </a:solidFill>
                  </a:rPr>
                  <a:t>to</a:t>
                </a:r>
                <a:r>
                  <a:rPr lang="en-US" spc="100" dirty="0">
                    <a:solidFill>
                      <a:schemeClr val="tx1"/>
                    </a:solidFill>
                  </a:rPr>
                  <a:t> </a:t>
                </a:r>
                <a:r>
                  <a:rPr lang="en-US" spc="-10" dirty="0">
                    <a:solidFill>
                      <a:schemeClr val="tx1"/>
                    </a:solidFill>
                  </a:rPr>
                  <a:t>make</a:t>
                </a:r>
                <a:r>
                  <a:rPr lang="en-US" spc="100" dirty="0">
                    <a:solidFill>
                      <a:schemeClr val="tx1"/>
                    </a:solidFill>
                  </a:rPr>
                  <a:t> </a:t>
                </a:r>
                <a:r>
                  <a:rPr lang="en-US" spc="-5" dirty="0">
                    <a:solidFill>
                      <a:schemeClr val="tx1"/>
                    </a:solidFill>
                  </a:rPr>
                  <a:t>it</a:t>
                </a:r>
                <a:r>
                  <a:rPr lang="en-US" spc="100" dirty="0">
                    <a:solidFill>
                      <a:schemeClr val="tx1"/>
                    </a:solidFill>
                  </a:rPr>
                  <a:t> </a:t>
                </a:r>
                <a:r>
                  <a:rPr lang="en-US" spc="-5" dirty="0">
                    <a:solidFill>
                      <a:schemeClr val="tx1"/>
                    </a:solidFill>
                  </a:rPr>
                  <a:t>easier</a:t>
                </a:r>
                <a:r>
                  <a:rPr lang="en-US" spc="100" dirty="0">
                    <a:solidFill>
                      <a:schemeClr val="tx1"/>
                    </a:solidFill>
                  </a:rPr>
                  <a:t> </a:t>
                </a:r>
                <a:r>
                  <a:rPr lang="en-US" spc="-5" dirty="0">
                    <a:solidFill>
                      <a:schemeClr val="tx1"/>
                    </a:solidFill>
                  </a:rPr>
                  <a:t>to</a:t>
                </a:r>
                <a:r>
                  <a:rPr lang="en-US" spc="100" dirty="0">
                    <a:solidFill>
                      <a:schemeClr val="tx1"/>
                    </a:solidFill>
                  </a:rPr>
                  <a:t> </a:t>
                </a:r>
                <a:r>
                  <a:rPr lang="en-US" spc="-10" dirty="0">
                    <a:solidFill>
                      <a:schemeClr val="tx1"/>
                    </a:solidFill>
                  </a:rPr>
                  <a:t>p</a:t>
                </a:r>
                <a:r>
                  <a:rPr lang="en-US" spc="-5" dirty="0">
                    <a:solidFill>
                      <a:schemeClr val="tx1"/>
                    </a:solidFill>
                  </a:rPr>
                  <a:t>icture</a:t>
                </a:r>
                <a:r>
                  <a:rPr lang="en-US" spc="100" dirty="0">
                    <a:solidFill>
                      <a:schemeClr val="tx1"/>
                    </a:solidFill>
                  </a:rPr>
                  <a:t> </a:t>
                </a:r>
                <a:r>
                  <a:rPr lang="en-US" spc="-5" dirty="0">
                    <a:solidFill>
                      <a:schemeClr val="tx1"/>
                    </a:solidFill>
                  </a:rPr>
                  <a:t>the</a:t>
                </a:r>
                <a:r>
                  <a:rPr lang="en-US" spc="100" dirty="0">
                    <a:solidFill>
                      <a:schemeClr val="tx1"/>
                    </a:solidFill>
                  </a:rPr>
                  <a:t> </a:t>
                </a:r>
                <a:r>
                  <a:rPr lang="en-US" spc="-5" dirty="0">
                    <a:solidFill>
                      <a:schemeClr val="tx1"/>
                    </a:solidFill>
                  </a:rPr>
                  <a:t>computations</a:t>
                </a:r>
                <a:r>
                  <a:rPr lang="en-US" spc="105" dirty="0">
                    <a:solidFill>
                      <a:schemeClr val="tx1"/>
                    </a:solidFill>
                  </a:rPr>
                  <a:t> </a:t>
                </a:r>
                <a:r>
                  <a:rPr lang="en-US" spc="-5" dirty="0">
                    <a:solidFill>
                      <a:schemeClr val="tx1"/>
                    </a:solidFill>
                  </a:rPr>
                  <a:t>in</a:t>
                </a:r>
                <a:r>
                  <a:rPr lang="en-US" spc="100" dirty="0">
                    <a:solidFill>
                      <a:schemeClr val="tx1"/>
                    </a:solidFill>
                  </a:rPr>
                  <a:t> </a:t>
                </a:r>
                <a:r>
                  <a:rPr lang="en-US" spc="-5" dirty="0">
                    <a:solidFill>
                      <a:schemeClr val="tx1"/>
                    </a:solidFill>
                  </a:rPr>
                  <a:t>terms</a:t>
                </a:r>
                <a:r>
                  <a:rPr lang="en-US" spc="100" dirty="0">
                    <a:solidFill>
                      <a:schemeClr val="tx1"/>
                    </a:solidFill>
                  </a:rPr>
                  <a:t> </a:t>
                </a:r>
                <a:r>
                  <a:rPr lang="en-US" spc="-10" dirty="0">
                    <a:solidFill>
                      <a:schemeClr val="tx1"/>
                    </a:solidFill>
                  </a:rPr>
                  <a:t>o</a:t>
                </a:r>
                <a:r>
                  <a:rPr lang="en-US" spc="-5" dirty="0">
                    <a:solidFill>
                      <a:schemeClr val="tx1"/>
                    </a:solidFill>
                  </a:rPr>
                  <a:t>f</a:t>
                </a:r>
                <a:r>
                  <a:rPr lang="en-US" spc="100" dirty="0">
                    <a:solidFill>
                      <a:schemeClr val="tx1"/>
                    </a:solidFill>
                  </a:rPr>
                  <a:t> </a:t>
                </a:r>
                <a:r>
                  <a:rPr lang="en-US" spc="-10" dirty="0">
                    <a:solidFill>
                      <a:schemeClr val="tx1"/>
                    </a:solidFill>
                  </a:rPr>
                  <a:t>a</a:t>
                </a:r>
                <a:r>
                  <a:rPr lang="en-US" spc="-5" dirty="0">
                    <a:solidFill>
                      <a:schemeClr val="tx1"/>
                    </a:solidFill>
                  </a:rPr>
                  <a:t>rea. </a:t>
                </a:r>
              </a:p>
              <a:p>
                <a:pPr marL="36900" indent="0">
                  <a:lnSpc>
                    <a:spcPct val="100000"/>
                  </a:lnSpc>
                  <a:buNone/>
                </a:pPr>
                <a:r>
                  <a:rPr lang="en-US" spc="-15" dirty="0">
                    <a:solidFill>
                      <a:schemeClr val="tx1"/>
                    </a:solidFill>
                  </a:rPr>
                  <a:t>Th</a:t>
                </a:r>
                <a:r>
                  <a:rPr lang="en-US" spc="-5" dirty="0">
                    <a:solidFill>
                      <a:schemeClr val="tx1"/>
                    </a:solidFill>
                  </a:rPr>
                  <a:t>e</a:t>
                </a:r>
                <a:r>
                  <a:rPr lang="en-US" spc="70" dirty="0">
                    <a:solidFill>
                      <a:schemeClr val="tx1"/>
                    </a:solidFill>
                  </a:rPr>
                  <a:t> </a:t>
                </a:r>
                <a:r>
                  <a:rPr lang="en-US" spc="-10" dirty="0">
                    <a:solidFill>
                      <a:schemeClr val="tx1"/>
                    </a:solidFill>
                  </a:rPr>
                  <a:t>Midpoin</a:t>
                </a:r>
                <a:r>
                  <a:rPr lang="en-US" spc="-5" dirty="0">
                    <a:solidFill>
                      <a:schemeClr val="tx1"/>
                    </a:solidFill>
                  </a:rPr>
                  <a:t>t</a:t>
                </a:r>
                <a:r>
                  <a:rPr lang="en-US" spc="70" dirty="0">
                    <a:solidFill>
                      <a:schemeClr val="tx1"/>
                    </a:solidFill>
                  </a:rPr>
                  <a:t> </a:t>
                </a:r>
                <a:r>
                  <a:rPr lang="en-US" spc="-10" dirty="0">
                    <a:solidFill>
                      <a:schemeClr val="tx1"/>
                    </a:solidFill>
                  </a:rPr>
                  <a:t>Rule</a:t>
                </a:r>
                <a:r>
                  <a:rPr lang="en-US" spc="-5" dirty="0">
                    <a:solidFill>
                      <a:schemeClr val="tx1"/>
                    </a:solidFill>
                  </a:rPr>
                  <a:t>,</a:t>
                </a:r>
                <a:r>
                  <a:rPr lang="en-US" spc="65" dirty="0">
                    <a:solidFill>
                      <a:schemeClr val="tx1"/>
                    </a:solidFill>
                  </a:rPr>
                  <a:t> </a:t>
                </a:r>
                <a:r>
                  <a:rPr lang="en-US" spc="-5" dirty="0">
                    <a:solidFill>
                      <a:schemeClr val="tx1"/>
                    </a:solidFill>
                  </a:rPr>
                  <a:t>t</a:t>
                </a:r>
                <a:r>
                  <a:rPr lang="en-US" spc="-10" dirty="0">
                    <a:solidFill>
                      <a:schemeClr val="tx1"/>
                    </a:solidFill>
                  </a:rPr>
                  <a:t>h</a:t>
                </a:r>
                <a:r>
                  <a:rPr lang="en-US" spc="-5" dirty="0">
                    <a:solidFill>
                      <a:schemeClr val="tx1"/>
                    </a:solidFill>
                  </a:rPr>
                  <a:t>e</a:t>
                </a:r>
                <a:r>
                  <a:rPr lang="en-US" spc="70" dirty="0">
                    <a:solidFill>
                      <a:schemeClr val="tx1"/>
                    </a:solidFill>
                  </a:rPr>
                  <a:t> </a:t>
                </a:r>
                <a:r>
                  <a:rPr lang="en-US" spc="-10" dirty="0">
                    <a:solidFill>
                      <a:schemeClr val="tx1"/>
                    </a:solidFill>
                  </a:rPr>
                  <a:t>Trapezoid</a:t>
                </a:r>
                <a:r>
                  <a:rPr lang="en-US" spc="70" dirty="0">
                    <a:solidFill>
                      <a:schemeClr val="tx1"/>
                    </a:solidFill>
                  </a:rPr>
                  <a:t> </a:t>
                </a:r>
                <a:r>
                  <a:rPr lang="en-US" spc="-10" dirty="0">
                    <a:solidFill>
                      <a:schemeClr val="tx1"/>
                    </a:solidFill>
                  </a:rPr>
                  <a:t>Rule</a:t>
                </a:r>
                <a:r>
                  <a:rPr lang="en-US" spc="-5" dirty="0">
                    <a:solidFill>
                      <a:schemeClr val="tx1"/>
                    </a:solidFill>
                  </a:rPr>
                  <a:t>,</a:t>
                </a:r>
                <a:r>
                  <a:rPr lang="en-US" spc="65" dirty="0">
                    <a:solidFill>
                      <a:schemeClr val="tx1"/>
                    </a:solidFill>
                  </a:rPr>
                  <a:t> </a:t>
                </a:r>
                <a:r>
                  <a:rPr lang="en-US" spc="-10" dirty="0">
                    <a:solidFill>
                      <a:schemeClr val="tx1"/>
                    </a:solidFill>
                  </a:rPr>
                  <a:t>an</a:t>
                </a:r>
                <a:r>
                  <a:rPr lang="en-US" spc="-5" dirty="0">
                    <a:solidFill>
                      <a:schemeClr val="tx1"/>
                    </a:solidFill>
                  </a:rPr>
                  <a:t>d</a:t>
                </a:r>
                <a:r>
                  <a:rPr lang="en-US" spc="70" dirty="0">
                    <a:solidFill>
                      <a:schemeClr val="tx1"/>
                    </a:solidFill>
                  </a:rPr>
                  <a:t> </a:t>
                </a:r>
                <a:r>
                  <a:rPr lang="en-US" spc="-10" dirty="0">
                    <a:solidFill>
                      <a:schemeClr val="tx1"/>
                    </a:solidFill>
                  </a:rPr>
                  <a:t>Simpson’</a:t>
                </a:r>
                <a:r>
                  <a:rPr lang="en-US" spc="-5" dirty="0">
                    <a:solidFill>
                      <a:schemeClr val="tx1"/>
                    </a:solidFill>
                  </a:rPr>
                  <a:t>s</a:t>
                </a:r>
                <a:r>
                  <a:rPr lang="en-US" spc="65" dirty="0">
                    <a:solidFill>
                      <a:schemeClr val="tx1"/>
                    </a:solidFill>
                  </a:rPr>
                  <a:t> </a:t>
                </a:r>
                <a:r>
                  <a:rPr lang="en-US" spc="-10" dirty="0">
                    <a:solidFill>
                      <a:schemeClr val="tx1"/>
                    </a:solidFill>
                  </a:rPr>
                  <a:t>Rul</a:t>
                </a:r>
                <a:r>
                  <a:rPr lang="en-US" spc="-5" dirty="0">
                    <a:solidFill>
                      <a:schemeClr val="tx1"/>
                    </a:solidFill>
                  </a:rPr>
                  <a:t>e</a:t>
                </a:r>
                <a:r>
                  <a:rPr lang="en-US" spc="70" dirty="0">
                    <a:solidFill>
                      <a:schemeClr val="tx1"/>
                    </a:solidFill>
                  </a:rPr>
                  <a:t> </a:t>
                </a:r>
                <a:r>
                  <a:rPr lang="en-US" spc="-10" dirty="0">
                    <a:solidFill>
                      <a:schemeClr val="tx1"/>
                    </a:solidFill>
                  </a:rPr>
                  <a:t>appl</a:t>
                </a:r>
                <a:r>
                  <a:rPr lang="en-US" spc="-5" dirty="0">
                    <a:solidFill>
                      <a:schemeClr val="tx1"/>
                    </a:solidFill>
                  </a:rPr>
                  <a:t>y</a:t>
                </a:r>
                <a:r>
                  <a:rPr lang="en-US" spc="70" dirty="0">
                    <a:solidFill>
                      <a:schemeClr val="tx1"/>
                    </a:solidFill>
                  </a:rPr>
                  <a:t> </a:t>
                </a:r>
                <a:r>
                  <a:rPr lang="en-US" spc="-5" dirty="0">
                    <a:solidFill>
                      <a:schemeClr val="tx1"/>
                    </a:solidFill>
                  </a:rPr>
                  <a:t>to</a:t>
                </a:r>
                <a:r>
                  <a:rPr lang="en-US" spc="65" dirty="0">
                    <a:solidFill>
                      <a:schemeClr val="tx1"/>
                    </a:solidFill>
                  </a:rPr>
                  <a:t> </a:t>
                </a:r>
                <a:r>
                  <a:rPr lang="en-US" spc="-10" dirty="0">
                    <a:solidFill>
                      <a:schemeClr val="tx1"/>
                    </a:solidFill>
                  </a:rPr>
                  <a:t>an</a:t>
                </a:r>
                <a:r>
                  <a:rPr lang="en-US" spc="-5" dirty="0">
                    <a:solidFill>
                      <a:schemeClr val="tx1"/>
                    </a:solidFill>
                  </a:rPr>
                  <a:t>y</a:t>
                </a:r>
                <a:r>
                  <a:rPr lang="en-US" spc="70" dirty="0">
                    <a:solidFill>
                      <a:schemeClr val="tx1"/>
                    </a:solidFill>
                  </a:rPr>
                  <a:t> </a:t>
                </a:r>
                <a:r>
                  <a:rPr lang="en-US" spc="-10" dirty="0">
                    <a:solidFill>
                      <a:schemeClr val="tx1"/>
                    </a:solidFill>
                  </a:rPr>
                  <a:t>integrable function.</a:t>
                </a:r>
                <a:endParaRPr lang="en-US" dirty="0">
                  <a:solidFill>
                    <a:schemeClr val="tx1"/>
                  </a:solidFill>
                </a:endParaRPr>
              </a:p>
              <a:p>
                <a:pPr marL="36900" indent="0">
                  <a:lnSpc>
                    <a:spcPct val="100000"/>
                  </a:lnSpc>
                  <a:buNone/>
                </a:pPr>
                <a:endParaRPr lang="en-US" dirty="0">
                  <a:solidFill>
                    <a:schemeClr val="tx1"/>
                  </a:solidFill>
                </a:endParaRPr>
              </a:p>
              <a:p>
                <a:pPr marL="36900" indent="0">
                  <a:lnSpc>
                    <a:spcPct val="100000"/>
                  </a:lnSpc>
                  <a:buNone/>
                </a:pPr>
                <a:r>
                  <a:rPr lang="en-US" b="1" u="sng" spc="-170" dirty="0">
                    <a:solidFill>
                      <a:schemeClr val="tx1"/>
                    </a:solidFill>
                  </a:rPr>
                  <a:t>E</a:t>
                </a:r>
                <a:r>
                  <a:rPr lang="en-US" b="1" u="sng" spc="-30" dirty="0">
                    <a:solidFill>
                      <a:schemeClr val="tx1"/>
                    </a:solidFill>
                  </a:rPr>
                  <a:t>X</a:t>
                </a:r>
                <a:r>
                  <a:rPr lang="en-US" b="1" u="sng" spc="-20" dirty="0">
                    <a:solidFill>
                      <a:schemeClr val="tx1"/>
                    </a:solidFill>
                  </a:rPr>
                  <a:t>AMPL</a:t>
                </a:r>
                <a:r>
                  <a:rPr lang="en-US" b="1" u="sng" spc="-120" dirty="0">
                    <a:solidFill>
                      <a:schemeClr val="tx1"/>
                    </a:solidFill>
                  </a:rPr>
                  <a:t>E</a:t>
                </a:r>
                <a:r>
                  <a:rPr lang="en-US" b="1" dirty="0"/>
                  <a:t>:</a:t>
                </a:r>
                <a:r>
                  <a:rPr lang="en-US" b="1" dirty="0">
                    <a:solidFill>
                      <a:schemeClr val="tx1"/>
                    </a:solidFill>
                  </a:rPr>
                  <a:t> </a:t>
                </a:r>
                <a:r>
                  <a:rPr lang="en-US" b="1" spc="-140" dirty="0">
                    <a:solidFill>
                      <a:schemeClr val="tx1"/>
                    </a:solidFill>
                  </a:rPr>
                  <a:t>We u</a:t>
                </a:r>
                <a:r>
                  <a:rPr lang="en-US" spc="-10" dirty="0">
                    <a:solidFill>
                      <a:schemeClr val="tx1"/>
                    </a:solidFill>
                  </a:rPr>
                  <a:t>se</a:t>
                </a:r>
                <a:r>
                  <a:rPr lang="en-US" spc="-5" dirty="0">
                    <a:solidFill>
                      <a:schemeClr val="tx1"/>
                    </a:solidFill>
                  </a:rPr>
                  <a:t> </a:t>
                </a:r>
                <a:r>
                  <a:rPr lang="en-US" spc="-15" dirty="0">
                    <a:solidFill>
                      <a:schemeClr val="tx1"/>
                    </a:solidFill>
                  </a:rPr>
                  <a:t>S</a:t>
                </a:r>
                <a:r>
                  <a:rPr lang="en-US" spc="-5" dirty="0">
                    <a:solidFill>
                      <a:schemeClr val="tx1"/>
                    </a:solidFill>
                  </a:rPr>
                  <a:t>impson’s</a:t>
                </a:r>
                <a:r>
                  <a:rPr lang="en-US" dirty="0">
                    <a:solidFill>
                      <a:schemeClr val="tx1"/>
                    </a:solidFill>
                  </a:rPr>
                  <a:t> </a:t>
                </a:r>
                <a:r>
                  <a:rPr lang="en-US" spc="-15" dirty="0">
                    <a:solidFill>
                      <a:schemeClr val="tx1"/>
                    </a:solidFill>
                  </a:rPr>
                  <a:t>R</a:t>
                </a:r>
                <a:r>
                  <a:rPr lang="en-US" spc="-5" dirty="0">
                    <a:solidFill>
                      <a:schemeClr val="tx1"/>
                    </a:solidFill>
                  </a:rPr>
                  <a:t>ule </a:t>
                </a:r>
                <a:r>
                  <a:rPr lang="en-US" spc="-15" dirty="0">
                    <a:solidFill>
                      <a:schemeClr val="tx1"/>
                    </a:solidFill>
                  </a:rPr>
                  <a:t>w</a:t>
                </a:r>
                <a:r>
                  <a:rPr lang="en-US" spc="-5" dirty="0">
                    <a:solidFill>
                      <a:schemeClr val="tx1"/>
                    </a:solidFill>
                  </a:rPr>
                  <a:t>ith </a:t>
                </a:r>
                <a:r>
                  <a:rPr lang="en-US" i="1" spc="-10" dirty="0">
                    <a:solidFill>
                      <a:schemeClr val="tx1"/>
                    </a:solidFill>
                  </a:rPr>
                  <a:t>N</a:t>
                </a:r>
                <a:r>
                  <a:rPr lang="en-US" i="1" dirty="0">
                    <a:solidFill>
                      <a:schemeClr val="tx1"/>
                    </a:solidFill>
                  </a:rPr>
                  <a:t> </a:t>
                </a:r>
                <a:r>
                  <a:rPr lang="en-US" spc="-25" dirty="0">
                    <a:solidFill>
                      <a:schemeClr val="tx1"/>
                    </a:solidFill>
                  </a:rPr>
                  <a:t>=</a:t>
                </a:r>
                <a:r>
                  <a:rPr lang="en-US" spc="-40" dirty="0">
                    <a:solidFill>
                      <a:schemeClr val="tx1"/>
                    </a:solidFill>
                  </a:rPr>
                  <a:t> </a:t>
                </a:r>
                <a:r>
                  <a:rPr lang="en-US" spc="-5" dirty="0">
                    <a:solidFill>
                      <a:schemeClr val="tx1"/>
                    </a:solidFill>
                  </a:rPr>
                  <a:t>8 to approximate </a:t>
                </a:r>
                <a14:m>
                  <m:oMath xmlns:m="http://schemas.openxmlformats.org/officeDocument/2006/math">
                    <m:nary>
                      <m:naryPr>
                        <m:ctrlPr>
                          <a:rPr lang="en-US" i="1" spc="-5" smtClean="0">
                            <a:solidFill>
                              <a:schemeClr val="tx1"/>
                            </a:solidFill>
                            <a:latin typeface="Cambria Math" panose="02040503050406030204" pitchFamily="18" charset="0"/>
                            <a:cs typeface="Times New Roman"/>
                          </a:rPr>
                        </m:ctrlPr>
                      </m:naryPr>
                      <m:sub>
                        <m:r>
                          <m:rPr>
                            <m:brk m:alnAt="23"/>
                          </m:rPr>
                          <a:rPr lang="en-US" b="0" i="1" spc="-5" smtClean="0">
                            <a:solidFill>
                              <a:schemeClr val="tx1"/>
                            </a:solidFill>
                            <a:latin typeface="Cambria Math" panose="02040503050406030204" pitchFamily="18" charset="0"/>
                            <a:cs typeface="Times New Roman"/>
                          </a:rPr>
                          <m:t>2</m:t>
                        </m:r>
                      </m:sub>
                      <m:sup>
                        <m:r>
                          <a:rPr lang="en-US" b="0" i="1" spc="-5" smtClean="0">
                            <a:solidFill>
                              <a:schemeClr val="tx1"/>
                            </a:solidFill>
                            <a:latin typeface="Cambria Math" panose="02040503050406030204" pitchFamily="18" charset="0"/>
                            <a:cs typeface="Times New Roman"/>
                          </a:rPr>
                          <m:t>4</m:t>
                        </m:r>
                      </m:sup>
                      <m:e>
                        <m:rad>
                          <m:radPr>
                            <m:degHide m:val="on"/>
                            <m:ctrlPr>
                              <a:rPr lang="en-US" i="1" spc="-5" smtClean="0">
                                <a:solidFill>
                                  <a:schemeClr val="tx1"/>
                                </a:solidFill>
                                <a:latin typeface="Cambria Math" panose="02040503050406030204" pitchFamily="18" charset="0"/>
                                <a:cs typeface="Times New Roman"/>
                              </a:rPr>
                            </m:ctrlPr>
                          </m:radPr>
                          <m:deg/>
                          <m:e>
                            <m:r>
                              <a:rPr lang="en-US" b="0" i="1" spc="-5" smtClean="0">
                                <a:solidFill>
                                  <a:schemeClr val="tx1"/>
                                </a:solidFill>
                                <a:latin typeface="Cambria Math" panose="02040503050406030204" pitchFamily="18" charset="0"/>
                                <a:cs typeface="Times New Roman"/>
                              </a:rPr>
                              <m:t>1+</m:t>
                            </m:r>
                            <m:sSup>
                              <m:sSupPr>
                                <m:ctrlPr>
                                  <a:rPr lang="en-US" b="0" i="1" spc="-5" smtClean="0">
                                    <a:solidFill>
                                      <a:schemeClr val="tx1"/>
                                    </a:solidFill>
                                    <a:latin typeface="Cambria Math" panose="02040503050406030204" pitchFamily="18" charset="0"/>
                                    <a:cs typeface="Times New Roman"/>
                                  </a:rPr>
                                </m:ctrlPr>
                              </m:sSupPr>
                              <m:e>
                                <m:r>
                                  <a:rPr lang="en-US" b="0" i="1" spc="-5" smtClean="0">
                                    <a:solidFill>
                                      <a:schemeClr val="tx1"/>
                                    </a:solidFill>
                                    <a:latin typeface="Cambria Math" panose="02040503050406030204" pitchFamily="18" charset="0"/>
                                    <a:cs typeface="Times New Roman"/>
                                  </a:rPr>
                                  <m:t>𝑥</m:t>
                                </m:r>
                              </m:e>
                              <m:sup>
                                <m:r>
                                  <a:rPr lang="en-US" b="0" i="1" spc="-5" smtClean="0">
                                    <a:solidFill>
                                      <a:schemeClr val="tx1"/>
                                    </a:solidFill>
                                    <a:latin typeface="Cambria Math" panose="02040503050406030204" pitchFamily="18" charset="0"/>
                                    <a:cs typeface="Times New Roman"/>
                                  </a:rPr>
                                  <m:t>3</m:t>
                                </m:r>
                              </m:sup>
                            </m:sSup>
                          </m:e>
                        </m:rad>
                      </m:e>
                    </m:nary>
                    <m:r>
                      <a:rPr lang="en-US" b="0" i="1" spc="-5" smtClean="0">
                        <a:solidFill>
                          <a:schemeClr val="tx1"/>
                        </a:solidFill>
                        <a:latin typeface="Cambria Math" panose="02040503050406030204" pitchFamily="18" charset="0"/>
                        <a:cs typeface="Times New Roman"/>
                      </a:rPr>
                      <m:t>𝑑𝑥</m:t>
                    </m:r>
                    <m:r>
                      <a:rPr lang="en-US" b="0" i="1" spc="-5" smtClean="0">
                        <a:solidFill>
                          <a:schemeClr val="tx1"/>
                        </a:solidFill>
                        <a:latin typeface="Cambria Math" panose="02040503050406030204" pitchFamily="18" charset="0"/>
                        <a:cs typeface="Times New Roman"/>
                      </a:rPr>
                      <m:t>.</m:t>
                    </m:r>
                  </m:oMath>
                </a14:m>
                <a:r>
                  <a:rPr lang="en-US" dirty="0">
                    <a:solidFill>
                      <a:schemeClr val="tx1"/>
                    </a:solidFill>
                  </a:rPr>
                  <a:t> </a:t>
                </a:r>
                <a:r>
                  <a:rPr lang="en-US" spc="-15" dirty="0">
                    <a:solidFill>
                      <a:schemeClr val="tx1"/>
                    </a:solidFill>
                  </a:rPr>
                  <a:t>W</a:t>
                </a:r>
                <a:r>
                  <a:rPr lang="en-US" spc="-5" dirty="0">
                    <a:solidFill>
                      <a:schemeClr val="tx1"/>
                    </a:solidFill>
                  </a:rPr>
                  <a:t>e</a:t>
                </a:r>
                <a:r>
                  <a:rPr lang="en-US" dirty="0">
                    <a:solidFill>
                      <a:schemeClr val="tx1"/>
                    </a:solidFill>
                  </a:rPr>
                  <a:t> </a:t>
                </a:r>
                <a:r>
                  <a:rPr lang="en-US" spc="-10" dirty="0">
                    <a:solidFill>
                      <a:schemeClr val="tx1"/>
                    </a:solidFill>
                  </a:rPr>
                  <a:t>hav</a:t>
                </a:r>
                <a:r>
                  <a:rPr lang="en-US" spc="-5" dirty="0">
                    <a:solidFill>
                      <a:schemeClr val="tx1"/>
                    </a:solidFill>
                  </a:rPr>
                  <a:t>e</a:t>
                </a:r>
                <a:r>
                  <a:rPr lang="en-US" dirty="0">
                    <a:solidFill>
                      <a:schemeClr val="tx1"/>
                    </a:solidFill>
                  </a:rPr>
                  <a:t> </a:t>
                </a:r>
                <a:r>
                  <a:rPr lang="en-US" i="1" spc="-105" dirty="0">
                    <a:solidFill>
                      <a:schemeClr val="tx1"/>
                    </a:solidFill>
                    <a:ea typeface="Cambria Math" panose="02040503050406030204" pitchFamily="18" charset="0"/>
                  </a:rPr>
                  <a:t>∆ </a:t>
                </a:r>
                <a:r>
                  <a:rPr lang="en-US" i="1" spc="-5" dirty="0">
                    <a:solidFill>
                      <a:schemeClr val="tx1"/>
                    </a:solidFill>
                  </a:rPr>
                  <a:t>x</a:t>
                </a:r>
                <a:r>
                  <a:rPr lang="en-US" i="1" spc="114" dirty="0">
                    <a:solidFill>
                      <a:schemeClr val="tx1"/>
                    </a:solidFill>
                  </a:rPr>
                  <a:t> </a:t>
                </a:r>
                <a:r>
                  <a:rPr lang="en-US" spc="-25" dirty="0">
                    <a:solidFill>
                      <a:schemeClr val="tx1"/>
                    </a:solidFill>
                  </a:rPr>
                  <a:t>= </a:t>
                </a:r>
                <a14:m>
                  <m:oMath xmlns:m="http://schemas.openxmlformats.org/officeDocument/2006/math">
                    <m:f>
                      <m:fPr>
                        <m:ctrlPr>
                          <a:rPr lang="en-US" i="1" spc="-25" smtClean="0">
                            <a:solidFill>
                              <a:schemeClr val="tx1"/>
                            </a:solidFill>
                            <a:latin typeface="Cambria Math" panose="02040503050406030204" pitchFamily="18" charset="0"/>
                            <a:cs typeface="Lucida Sans Unicode"/>
                          </a:rPr>
                        </m:ctrlPr>
                      </m:fPr>
                      <m:num>
                        <m:r>
                          <a:rPr lang="en-US" b="0" i="1" spc="-25" smtClean="0">
                            <a:solidFill>
                              <a:schemeClr val="tx1"/>
                            </a:solidFill>
                            <a:latin typeface="Cambria Math" panose="02040503050406030204" pitchFamily="18" charset="0"/>
                            <a:cs typeface="Lucida Sans Unicode"/>
                          </a:rPr>
                          <m:t>4 − 2</m:t>
                        </m:r>
                      </m:num>
                      <m:den>
                        <m:r>
                          <a:rPr lang="en-US" b="0" i="1" spc="-25" smtClean="0">
                            <a:solidFill>
                              <a:schemeClr val="tx1"/>
                            </a:solidFill>
                            <a:latin typeface="Cambria Math" panose="02040503050406030204" pitchFamily="18" charset="0"/>
                            <a:cs typeface="Lucida Sans Unicode"/>
                          </a:rPr>
                          <m:t>8</m:t>
                        </m:r>
                      </m:den>
                    </m:f>
                  </m:oMath>
                </a14:m>
                <a:r>
                  <a:rPr lang="en-US" spc="-25" dirty="0">
                    <a:solidFill>
                      <a:schemeClr val="tx1"/>
                    </a:solidFill>
                  </a:rPr>
                  <a:t> =</a:t>
                </a:r>
                <a:r>
                  <a:rPr lang="en-US" dirty="0">
                    <a:solidFill>
                      <a:schemeClr val="tx1"/>
                    </a:solidFill>
                  </a:rPr>
                  <a:t> </a:t>
                </a:r>
                <a14:m>
                  <m:oMath xmlns:m="http://schemas.openxmlformats.org/officeDocument/2006/math">
                    <m:f>
                      <m:fPr>
                        <m:ctrlPr>
                          <a:rPr lang="en-US" i="1" smtClean="0">
                            <a:solidFill>
                              <a:schemeClr val="tx1"/>
                            </a:solidFill>
                            <a:latin typeface="Cambria Math" panose="02040503050406030204" pitchFamily="18" charset="0"/>
                            <a:cs typeface="Lucida Sans Unicode"/>
                          </a:rPr>
                        </m:ctrlPr>
                      </m:fPr>
                      <m:num>
                        <m:r>
                          <a:rPr lang="en-US" b="0" i="1" smtClean="0">
                            <a:solidFill>
                              <a:schemeClr val="tx1"/>
                            </a:solidFill>
                            <a:latin typeface="Cambria Math" panose="02040503050406030204" pitchFamily="18" charset="0"/>
                            <a:cs typeface="Lucida Sans Unicode"/>
                          </a:rPr>
                          <m:t>1</m:t>
                        </m:r>
                      </m:num>
                      <m:den>
                        <m:r>
                          <a:rPr lang="en-US" b="0" i="1" smtClean="0">
                            <a:solidFill>
                              <a:schemeClr val="tx1"/>
                            </a:solidFill>
                            <a:latin typeface="Cambria Math" panose="02040503050406030204" pitchFamily="18" charset="0"/>
                            <a:cs typeface="Lucida Sans Unicode"/>
                          </a:rPr>
                          <m:t>4</m:t>
                        </m:r>
                      </m:den>
                    </m:f>
                  </m:oMath>
                </a14:m>
                <a:r>
                  <a:rPr lang="en-US" dirty="0">
                    <a:solidFill>
                      <a:schemeClr val="tx1"/>
                    </a:solidFill>
                  </a:rPr>
                  <a:t>. Thus, </a:t>
                </a:r>
              </a:p>
              <a:p>
                <a:pPr marL="36900" indent="0">
                  <a:lnSpc>
                    <a:spcPct val="100000"/>
                  </a:lnSpc>
                  <a:buNone/>
                </a:pP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cs typeface="Times New Roman"/>
                            </a:rPr>
                          </m:ctrlPr>
                        </m:sSubPr>
                        <m:e>
                          <m:r>
                            <a:rPr lang="en-US" b="0" i="1" smtClean="0">
                              <a:solidFill>
                                <a:schemeClr val="tx1"/>
                              </a:solidFill>
                              <a:latin typeface="Cambria Math" panose="02040503050406030204" pitchFamily="18" charset="0"/>
                              <a:cs typeface="Times New Roman"/>
                            </a:rPr>
                            <m:t>𝑆</m:t>
                          </m:r>
                        </m:e>
                        <m:sub>
                          <m:r>
                            <a:rPr lang="en-US" b="0" i="1" smtClean="0">
                              <a:solidFill>
                                <a:schemeClr val="tx1"/>
                              </a:solidFill>
                              <a:latin typeface="Cambria Math" panose="02040503050406030204" pitchFamily="18" charset="0"/>
                              <a:cs typeface="Times New Roman"/>
                            </a:rPr>
                            <m:t>8</m:t>
                          </m:r>
                        </m:sub>
                      </m:sSub>
                      <m:r>
                        <a:rPr lang="en-US" b="0" i="1" smtClean="0">
                          <a:solidFill>
                            <a:schemeClr val="tx1"/>
                          </a:solidFill>
                          <a:latin typeface="Cambria Math" panose="02040503050406030204" pitchFamily="18" charset="0"/>
                          <a:cs typeface="Times New Roman"/>
                        </a:rPr>
                        <m:t>=</m:t>
                      </m:r>
                      <m:f>
                        <m:fPr>
                          <m:ctrlPr>
                            <a:rPr lang="en-US" b="0" i="1" smtClean="0">
                              <a:solidFill>
                                <a:schemeClr val="tx1"/>
                              </a:solidFill>
                              <a:latin typeface="Cambria Math" panose="02040503050406030204" pitchFamily="18" charset="0"/>
                              <a:cs typeface="Times New Roman"/>
                            </a:rPr>
                          </m:ctrlPr>
                        </m:fPr>
                        <m:num>
                          <m:r>
                            <a:rPr lang="en-US" b="0" i="1" smtClean="0">
                              <a:solidFill>
                                <a:schemeClr val="tx1"/>
                              </a:solidFill>
                              <a:latin typeface="Cambria Math" panose="02040503050406030204" pitchFamily="18" charset="0"/>
                              <a:cs typeface="Times New Roman"/>
                            </a:rPr>
                            <m:t>1</m:t>
                          </m:r>
                        </m:num>
                        <m:den>
                          <m:r>
                            <a:rPr lang="en-US" b="0" i="1" smtClean="0">
                              <a:solidFill>
                                <a:schemeClr val="tx1"/>
                              </a:solidFill>
                              <a:latin typeface="Cambria Math" panose="02040503050406030204" pitchFamily="18" charset="0"/>
                              <a:cs typeface="Times New Roman"/>
                            </a:rPr>
                            <m:t>3</m:t>
                          </m:r>
                        </m:den>
                      </m:f>
                      <m:f>
                        <m:fPr>
                          <m:ctrlPr>
                            <a:rPr lang="en-US" b="0" i="1" smtClean="0">
                              <a:solidFill>
                                <a:schemeClr val="tx1"/>
                              </a:solidFill>
                              <a:latin typeface="Cambria Math" panose="02040503050406030204" pitchFamily="18" charset="0"/>
                              <a:cs typeface="Times New Roman"/>
                            </a:rPr>
                          </m:ctrlPr>
                        </m:fPr>
                        <m:num>
                          <m:r>
                            <a:rPr lang="en-US" b="0" i="1" smtClean="0">
                              <a:solidFill>
                                <a:schemeClr val="tx1"/>
                              </a:solidFill>
                              <a:latin typeface="Cambria Math" panose="02040503050406030204" pitchFamily="18" charset="0"/>
                              <a:cs typeface="Times New Roman"/>
                            </a:rPr>
                            <m:t>1</m:t>
                          </m:r>
                        </m:num>
                        <m:den>
                          <m:r>
                            <a:rPr lang="en-US" b="0" i="1" smtClean="0">
                              <a:solidFill>
                                <a:schemeClr val="tx1"/>
                              </a:solidFill>
                              <a:latin typeface="Cambria Math" panose="02040503050406030204" pitchFamily="18" charset="0"/>
                              <a:cs typeface="Times New Roman"/>
                            </a:rPr>
                            <m:t>4</m:t>
                          </m:r>
                        </m:den>
                      </m:f>
                      <m:r>
                        <a:rPr lang="en-US" b="0" i="1" smtClean="0">
                          <a:solidFill>
                            <a:schemeClr val="tx1"/>
                          </a:solidFill>
                          <a:latin typeface="Cambria Math" panose="02040503050406030204" pitchFamily="18" charset="0"/>
                          <a:cs typeface="Times New Roman"/>
                        </a:rPr>
                        <m:t>[</m:t>
                      </m:r>
                      <m:rad>
                        <m:radPr>
                          <m:degHide m:val="on"/>
                          <m:ctrlPr>
                            <a:rPr lang="en-US" b="0" i="1" smtClean="0">
                              <a:solidFill>
                                <a:schemeClr val="tx1"/>
                              </a:solidFill>
                              <a:latin typeface="Cambria Math" panose="02040503050406030204" pitchFamily="18" charset="0"/>
                              <a:cs typeface="Times New Roman"/>
                            </a:rPr>
                          </m:ctrlPr>
                        </m:radPr>
                        <m:deg/>
                        <m:e>
                          <m:r>
                            <a:rPr lang="en-US" b="0" i="1" smtClean="0">
                              <a:solidFill>
                                <a:schemeClr val="tx1"/>
                              </a:solidFill>
                              <a:latin typeface="Cambria Math" panose="02040503050406030204" pitchFamily="18" charset="0"/>
                              <a:cs typeface="Times New Roman"/>
                            </a:rPr>
                            <m:t>1+</m:t>
                          </m:r>
                          <m:sSup>
                            <m:sSupPr>
                              <m:ctrlPr>
                                <a:rPr lang="en-US" b="0" i="1" smtClean="0">
                                  <a:solidFill>
                                    <a:schemeClr val="tx1"/>
                                  </a:solidFill>
                                  <a:latin typeface="Cambria Math" panose="02040503050406030204" pitchFamily="18" charset="0"/>
                                  <a:cs typeface="Times New Roman"/>
                                </a:rPr>
                              </m:ctrlPr>
                            </m:sSupPr>
                            <m:e>
                              <m:r>
                                <a:rPr lang="en-US" b="0" i="1" smtClean="0">
                                  <a:solidFill>
                                    <a:schemeClr val="tx1"/>
                                  </a:solidFill>
                                  <a:latin typeface="Cambria Math" panose="02040503050406030204" pitchFamily="18" charset="0"/>
                                  <a:cs typeface="Times New Roman"/>
                                </a:rPr>
                                <m:t>2</m:t>
                              </m:r>
                            </m:e>
                            <m:sup>
                              <m:r>
                                <a:rPr lang="en-US" b="0" i="1" smtClean="0">
                                  <a:solidFill>
                                    <a:schemeClr val="tx1"/>
                                  </a:solidFill>
                                  <a:latin typeface="Cambria Math" panose="02040503050406030204" pitchFamily="18" charset="0"/>
                                  <a:cs typeface="Times New Roman"/>
                                </a:rPr>
                                <m:t>3</m:t>
                              </m:r>
                            </m:sup>
                          </m:sSup>
                        </m:e>
                      </m:rad>
                      <m:r>
                        <a:rPr lang="en-US" b="0" i="1" smtClean="0">
                          <a:solidFill>
                            <a:schemeClr val="tx1"/>
                          </a:solidFill>
                          <a:latin typeface="Cambria Math" panose="02040503050406030204" pitchFamily="18" charset="0"/>
                          <a:cs typeface="Times New Roman"/>
                        </a:rPr>
                        <m:t>+4</m:t>
                      </m:r>
                      <m:rad>
                        <m:radPr>
                          <m:degHide m:val="on"/>
                          <m:ctrlPr>
                            <a:rPr lang="en-US" i="1">
                              <a:solidFill>
                                <a:schemeClr val="tx1"/>
                              </a:solidFill>
                              <a:latin typeface="Cambria Math" panose="02040503050406030204" pitchFamily="18" charset="0"/>
                              <a:cs typeface="Times New Roman"/>
                            </a:rPr>
                          </m:ctrlPr>
                        </m:radPr>
                        <m:deg/>
                        <m:e>
                          <m:r>
                            <a:rPr lang="en-US" i="1">
                              <a:solidFill>
                                <a:schemeClr val="tx1"/>
                              </a:solidFill>
                              <a:latin typeface="Cambria Math" panose="02040503050406030204" pitchFamily="18" charset="0"/>
                              <a:cs typeface="Times New Roman"/>
                            </a:rPr>
                            <m:t>1+</m:t>
                          </m:r>
                          <m:sSup>
                            <m:sSupPr>
                              <m:ctrlPr>
                                <a:rPr lang="en-US" i="1">
                                  <a:solidFill>
                                    <a:schemeClr val="tx1"/>
                                  </a:solidFill>
                                  <a:latin typeface="Cambria Math" panose="02040503050406030204" pitchFamily="18" charset="0"/>
                                  <a:cs typeface="Times New Roman"/>
                                </a:rPr>
                              </m:ctrlPr>
                            </m:sSupPr>
                            <m:e>
                              <m:r>
                                <a:rPr lang="en-US" i="1">
                                  <a:solidFill>
                                    <a:schemeClr val="tx1"/>
                                  </a:solidFill>
                                  <a:latin typeface="Cambria Math" panose="02040503050406030204" pitchFamily="18" charset="0"/>
                                  <a:cs typeface="Times New Roman"/>
                                </a:rPr>
                                <m:t>2</m:t>
                              </m:r>
                              <m:r>
                                <a:rPr lang="en-US" b="0" i="1" smtClean="0">
                                  <a:solidFill>
                                    <a:schemeClr val="tx1"/>
                                  </a:solidFill>
                                  <a:latin typeface="Cambria Math" panose="02040503050406030204" pitchFamily="18" charset="0"/>
                                  <a:cs typeface="Times New Roman"/>
                                </a:rPr>
                                <m:t>.25</m:t>
                              </m:r>
                            </m:e>
                            <m:sup>
                              <m:r>
                                <a:rPr lang="en-US" i="1">
                                  <a:solidFill>
                                    <a:schemeClr val="tx1"/>
                                  </a:solidFill>
                                  <a:latin typeface="Cambria Math" panose="02040503050406030204" pitchFamily="18" charset="0"/>
                                  <a:cs typeface="Times New Roman"/>
                                </a:rPr>
                                <m:t>3</m:t>
                              </m:r>
                            </m:sup>
                          </m:sSup>
                        </m:e>
                      </m:rad>
                      <m:r>
                        <a:rPr lang="en-US" b="0" i="1" smtClean="0">
                          <a:solidFill>
                            <a:schemeClr val="tx1"/>
                          </a:solidFill>
                          <a:latin typeface="Cambria Math" panose="02040503050406030204" pitchFamily="18" charset="0"/>
                          <a:cs typeface="Times New Roman"/>
                        </a:rPr>
                        <m:t>+2</m:t>
                      </m:r>
                      <m:rad>
                        <m:radPr>
                          <m:degHide m:val="on"/>
                          <m:ctrlPr>
                            <a:rPr lang="en-US" i="1">
                              <a:solidFill>
                                <a:schemeClr val="tx1"/>
                              </a:solidFill>
                              <a:latin typeface="Cambria Math" panose="02040503050406030204" pitchFamily="18" charset="0"/>
                              <a:cs typeface="Times New Roman"/>
                            </a:rPr>
                          </m:ctrlPr>
                        </m:radPr>
                        <m:deg/>
                        <m:e>
                          <m:r>
                            <a:rPr lang="en-US" i="1">
                              <a:solidFill>
                                <a:schemeClr val="tx1"/>
                              </a:solidFill>
                              <a:latin typeface="Cambria Math" panose="02040503050406030204" pitchFamily="18" charset="0"/>
                              <a:cs typeface="Times New Roman"/>
                            </a:rPr>
                            <m:t>1+</m:t>
                          </m:r>
                          <m:sSup>
                            <m:sSupPr>
                              <m:ctrlPr>
                                <a:rPr lang="en-US" i="1">
                                  <a:solidFill>
                                    <a:schemeClr val="tx1"/>
                                  </a:solidFill>
                                  <a:latin typeface="Cambria Math" panose="02040503050406030204" pitchFamily="18" charset="0"/>
                                  <a:cs typeface="Times New Roman"/>
                                </a:rPr>
                              </m:ctrlPr>
                            </m:sSupPr>
                            <m:e>
                              <m:r>
                                <a:rPr lang="en-US" i="1">
                                  <a:solidFill>
                                    <a:schemeClr val="tx1"/>
                                  </a:solidFill>
                                  <a:latin typeface="Cambria Math" panose="02040503050406030204" pitchFamily="18" charset="0"/>
                                  <a:cs typeface="Times New Roman"/>
                                </a:rPr>
                                <m:t>2</m:t>
                              </m:r>
                              <m:r>
                                <a:rPr lang="en-US" b="0" i="1" smtClean="0">
                                  <a:solidFill>
                                    <a:schemeClr val="tx1"/>
                                  </a:solidFill>
                                  <a:latin typeface="Cambria Math" panose="02040503050406030204" pitchFamily="18" charset="0"/>
                                  <a:cs typeface="Times New Roman"/>
                                </a:rPr>
                                <m:t>.5</m:t>
                              </m:r>
                            </m:e>
                            <m:sup>
                              <m:r>
                                <a:rPr lang="en-US" i="1">
                                  <a:solidFill>
                                    <a:schemeClr val="tx1"/>
                                  </a:solidFill>
                                  <a:latin typeface="Cambria Math" panose="02040503050406030204" pitchFamily="18" charset="0"/>
                                  <a:cs typeface="Times New Roman"/>
                                </a:rPr>
                                <m:t>3</m:t>
                              </m:r>
                            </m:sup>
                          </m:sSup>
                        </m:e>
                      </m:rad>
                      <m:r>
                        <a:rPr lang="en-US" b="0" i="1" smtClean="0">
                          <a:solidFill>
                            <a:schemeClr val="tx1"/>
                          </a:solidFill>
                          <a:latin typeface="Cambria Math" panose="02040503050406030204" pitchFamily="18" charset="0"/>
                          <a:cs typeface="Times New Roman"/>
                        </a:rPr>
                        <m:t>+4</m:t>
                      </m:r>
                      <m:rad>
                        <m:radPr>
                          <m:degHide m:val="on"/>
                          <m:ctrlPr>
                            <a:rPr lang="en-US" i="1">
                              <a:solidFill>
                                <a:schemeClr val="tx1"/>
                              </a:solidFill>
                              <a:latin typeface="Cambria Math" panose="02040503050406030204" pitchFamily="18" charset="0"/>
                              <a:cs typeface="Times New Roman"/>
                            </a:rPr>
                          </m:ctrlPr>
                        </m:radPr>
                        <m:deg/>
                        <m:e>
                          <m:r>
                            <a:rPr lang="en-US" i="1">
                              <a:solidFill>
                                <a:schemeClr val="tx1"/>
                              </a:solidFill>
                              <a:latin typeface="Cambria Math" panose="02040503050406030204" pitchFamily="18" charset="0"/>
                              <a:cs typeface="Times New Roman"/>
                            </a:rPr>
                            <m:t>1+</m:t>
                          </m:r>
                          <m:sSup>
                            <m:sSupPr>
                              <m:ctrlPr>
                                <a:rPr lang="en-US" i="1">
                                  <a:solidFill>
                                    <a:schemeClr val="tx1"/>
                                  </a:solidFill>
                                  <a:latin typeface="Cambria Math" panose="02040503050406030204" pitchFamily="18" charset="0"/>
                                  <a:cs typeface="Times New Roman"/>
                                </a:rPr>
                              </m:ctrlPr>
                            </m:sSupPr>
                            <m:e>
                              <m:r>
                                <a:rPr lang="en-US" i="1">
                                  <a:solidFill>
                                    <a:schemeClr val="tx1"/>
                                  </a:solidFill>
                                  <a:latin typeface="Cambria Math" panose="02040503050406030204" pitchFamily="18" charset="0"/>
                                  <a:cs typeface="Times New Roman"/>
                                </a:rPr>
                                <m:t>2</m:t>
                              </m:r>
                              <m:r>
                                <a:rPr lang="en-US" b="0" i="1" smtClean="0">
                                  <a:solidFill>
                                    <a:schemeClr val="tx1"/>
                                  </a:solidFill>
                                  <a:latin typeface="Cambria Math" panose="02040503050406030204" pitchFamily="18" charset="0"/>
                                  <a:cs typeface="Times New Roman"/>
                                </a:rPr>
                                <m:t>.75</m:t>
                              </m:r>
                            </m:e>
                            <m:sup>
                              <m:r>
                                <a:rPr lang="en-US" i="1">
                                  <a:solidFill>
                                    <a:schemeClr val="tx1"/>
                                  </a:solidFill>
                                  <a:latin typeface="Cambria Math" panose="02040503050406030204" pitchFamily="18" charset="0"/>
                                  <a:cs typeface="Times New Roman"/>
                                </a:rPr>
                                <m:t>3</m:t>
                              </m:r>
                            </m:sup>
                          </m:sSup>
                        </m:e>
                      </m:rad>
                    </m:oMath>
                  </m:oMathPara>
                </a14:m>
                <a:endParaRPr lang="en-US" dirty="0">
                  <a:solidFill>
                    <a:schemeClr val="tx1"/>
                  </a:solidFill>
                </a:endParaRPr>
              </a:p>
              <a:p>
                <a:pPr marL="36900" indent="0">
                  <a:lnSpc>
                    <a:spcPct val="100000"/>
                  </a:lnSpc>
                  <a:buNone/>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cs typeface="Times New Roman"/>
                        </a:rPr>
                        <m:t>+ 2</m:t>
                      </m:r>
                      <m:rad>
                        <m:radPr>
                          <m:degHide m:val="on"/>
                          <m:ctrlPr>
                            <a:rPr lang="en-US" i="1">
                              <a:solidFill>
                                <a:schemeClr val="tx1"/>
                              </a:solidFill>
                              <a:latin typeface="Cambria Math" panose="02040503050406030204" pitchFamily="18" charset="0"/>
                              <a:cs typeface="Times New Roman"/>
                            </a:rPr>
                          </m:ctrlPr>
                        </m:radPr>
                        <m:deg/>
                        <m:e>
                          <m:r>
                            <a:rPr lang="en-US" i="1">
                              <a:solidFill>
                                <a:schemeClr val="tx1"/>
                              </a:solidFill>
                              <a:latin typeface="Cambria Math" panose="02040503050406030204" pitchFamily="18" charset="0"/>
                              <a:cs typeface="Times New Roman"/>
                            </a:rPr>
                            <m:t>1+</m:t>
                          </m:r>
                          <m:sSup>
                            <m:sSupPr>
                              <m:ctrlPr>
                                <a:rPr lang="en-US" i="1">
                                  <a:solidFill>
                                    <a:schemeClr val="tx1"/>
                                  </a:solidFill>
                                  <a:latin typeface="Cambria Math" panose="02040503050406030204" pitchFamily="18" charset="0"/>
                                  <a:cs typeface="Times New Roman"/>
                                </a:rPr>
                              </m:ctrlPr>
                            </m:sSupPr>
                            <m:e>
                              <m:r>
                                <a:rPr lang="en-US" b="0" i="1" smtClean="0">
                                  <a:solidFill>
                                    <a:schemeClr val="tx1"/>
                                  </a:solidFill>
                                  <a:latin typeface="Cambria Math" panose="02040503050406030204" pitchFamily="18" charset="0"/>
                                  <a:cs typeface="Times New Roman"/>
                                </a:rPr>
                                <m:t>3</m:t>
                              </m:r>
                            </m:e>
                            <m:sup>
                              <m:r>
                                <a:rPr lang="en-US" i="1">
                                  <a:solidFill>
                                    <a:schemeClr val="tx1"/>
                                  </a:solidFill>
                                  <a:latin typeface="Cambria Math" panose="02040503050406030204" pitchFamily="18" charset="0"/>
                                  <a:cs typeface="Times New Roman"/>
                                </a:rPr>
                                <m:t>3</m:t>
                              </m:r>
                            </m:sup>
                          </m:sSup>
                        </m:e>
                      </m:rad>
                      <m:r>
                        <a:rPr lang="en-US" b="0" i="1" smtClean="0">
                          <a:solidFill>
                            <a:schemeClr val="tx1"/>
                          </a:solidFill>
                          <a:latin typeface="Cambria Math" panose="02040503050406030204" pitchFamily="18" charset="0"/>
                          <a:cs typeface="Times New Roman"/>
                        </a:rPr>
                        <m:t>+4</m:t>
                      </m:r>
                      <m:rad>
                        <m:radPr>
                          <m:degHide m:val="on"/>
                          <m:ctrlPr>
                            <a:rPr lang="en-US" i="1">
                              <a:solidFill>
                                <a:schemeClr val="tx1"/>
                              </a:solidFill>
                              <a:latin typeface="Cambria Math" panose="02040503050406030204" pitchFamily="18" charset="0"/>
                              <a:cs typeface="Times New Roman"/>
                            </a:rPr>
                          </m:ctrlPr>
                        </m:radPr>
                        <m:deg/>
                        <m:e>
                          <m:r>
                            <a:rPr lang="en-US" i="1">
                              <a:solidFill>
                                <a:schemeClr val="tx1"/>
                              </a:solidFill>
                              <a:latin typeface="Cambria Math" panose="02040503050406030204" pitchFamily="18" charset="0"/>
                              <a:cs typeface="Times New Roman"/>
                            </a:rPr>
                            <m:t>1+</m:t>
                          </m:r>
                          <m:sSup>
                            <m:sSupPr>
                              <m:ctrlPr>
                                <a:rPr lang="en-US" i="1">
                                  <a:solidFill>
                                    <a:schemeClr val="tx1"/>
                                  </a:solidFill>
                                  <a:latin typeface="Cambria Math" panose="02040503050406030204" pitchFamily="18" charset="0"/>
                                  <a:cs typeface="Times New Roman"/>
                                </a:rPr>
                              </m:ctrlPr>
                            </m:sSupPr>
                            <m:e>
                              <m:r>
                                <a:rPr lang="en-US" b="0" i="1" smtClean="0">
                                  <a:solidFill>
                                    <a:schemeClr val="tx1"/>
                                  </a:solidFill>
                                  <a:latin typeface="Cambria Math" panose="02040503050406030204" pitchFamily="18" charset="0"/>
                                  <a:cs typeface="Times New Roman"/>
                                </a:rPr>
                                <m:t>3.25</m:t>
                              </m:r>
                            </m:e>
                            <m:sup>
                              <m:r>
                                <a:rPr lang="en-US" i="1">
                                  <a:solidFill>
                                    <a:schemeClr val="tx1"/>
                                  </a:solidFill>
                                  <a:latin typeface="Cambria Math" panose="02040503050406030204" pitchFamily="18" charset="0"/>
                                  <a:cs typeface="Times New Roman"/>
                                </a:rPr>
                                <m:t>3</m:t>
                              </m:r>
                            </m:sup>
                          </m:sSup>
                        </m:e>
                      </m:rad>
                      <m:r>
                        <a:rPr lang="en-US" b="0" i="1" smtClean="0">
                          <a:solidFill>
                            <a:schemeClr val="tx1"/>
                          </a:solidFill>
                          <a:latin typeface="Cambria Math" panose="02040503050406030204" pitchFamily="18" charset="0"/>
                          <a:cs typeface="Times New Roman"/>
                        </a:rPr>
                        <m:t>+2</m:t>
                      </m:r>
                      <m:rad>
                        <m:radPr>
                          <m:degHide m:val="on"/>
                          <m:ctrlPr>
                            <a:rPr lang="en-US" i="1">
                              <a:solidFill>
                                <a:schemeClr val="tx1"/>
                              </a:solidFill>
                              <a:latin typeface="Cambria Math" panose="02040503050406030204" pitchFamily="18" charset="0"/>
                              <a:cs typeface="Times New Roman"/>
                            </a:rPr>
                          </m:ctrlPr>
                        </m:radPr>
                        <m:deg/>
                        <m:e>
                          <m:r>
                            <a:rPr lang="en-US" i="1">
                              <a:solidFill>
                                <a:schemeClr val="tx1"/>
                              </a:solidFill>
                              <a:latin typeface="Cambria Math" panose="02040503050406030204" pitchFamily="18" charset="0"/>
                              <a:cs typeface="Times New Roman"/>
                            </a:rPr>
                            <m:t>1+</m:t>
                          </m:r>
                          <m:sSup>
                            <m:sSupPr>
                              <m:ctrlPr>
                                <a:rPr lang="en-US" i="1">
                                  <a:solidFill>
                                    <a:schemeClr val="tx1"/>
                                  </a:solidFill>
                                  <a:latin typeface="Cambria Math" panose="02040503050406030204" pitchFamily="18" charset="0"/>
                                  <a:cs typeface="Times New Roman"/>
                                </a:rPr>
                              </m:ctrlPr>
                            </m:sSupPr>
                            <m:e>
                              <m:r>
                                <a:rPr lang="en-US" b="0" i="1" smtClean="0">
                                  <a:solidFill>
                                    <a:schemeClr val="tx1"/>
                                  </a:solidFill>
                                  <a:latin typeface="Cambria Math" panose="02040503050406030204" pitchFamily="18" charset="0"/>
                                  <a:cs typeface="Times New Roman"/>
                                </a:rPr>
                                <m:t>3.5</m:t>
                              </m:r>
                            </m:e>
                            <m:sup>
                              <m:r>
                                <a:rPr lang="en-US" i="1">
                                  <a:solidFill>
                                    <a:schemeClr val="tx1"/>
                                  </a:solidFill>
                                  <a:latin typeface="Cambria Math" panose="02040503050406030204" pitchFamily="18" charset="0"/>
                                  <a:cs typeface="Times New Roman"/>
                                </a:rPr>
                                <m:t>3</m:t>
                              </m:r>
                            </m:sup>
                          </m:sSup>
                        </m:e>
                      </m:rad>
                      <m:r>
                        <a:rPr lang="en-US" b="0" i="1" smtClean="0">
                          <a:solidFill>
                            <a:schemeClr val="tx1"/>
                          </a:solidFill>
                          <a:latin typeface="Cambria Math" panose="02040503050406030204" pitchFamily="18" charset="0"/>
                          <a:cs typeface="Times New Roman"/>
                        </a:rPr>
                        <m:t>+4</m:t>
                      </m:r>
                      <m:rad>
                        <m:radPr>
                          <m:degHide m:val="on"/>
                          <m:ctrlPr>
                            <a:rPr lang="en-US" i="1">
                              <a:solidFill>
                                <a:schemeClr val="tx1"/>
                              </a:solidFill>
                              <a:latin typeface="Cambria Math" panose="02040503050406030204" pitchFamily="18" charset="0"/>
                              <a:cs typeface="Times New Roman"/>
                            </a:rPr>
                          </m:ctrlPr>
                        </m:radPr>
                        <m:deg/>
                        <m:e>
                          <m:r>
                            <a:rPr lang="en-US" i="1">
                              <a:solidFill>
                                <a:schemeClr val="tx1"/>
                              </a:solidFill>
                              <a:latin typeface="Cambria Math" panose="02040503050406030204" pitchFamily="18" charset="0"/>
                              <a:cs typeface="Times New Roman"/>
                            </a:rPr>
                            <m:t>1+</m:t>
                          </m:r>
                          <m:sSup>
                            <m:sSupPr>
                              <m:ctrlPr>
                                <a:rPr lang="en-US" i="1">
                                  <a:solidFill>
                                    <a:schemeClr val="tx1"/>
                                  </a:solidFill>
                                  <a:latin typeface="Cambria Math" panose="02040503050406030204" pitchFamily="18" charset="0"/>
                                  <a:cs typeface="Times New Roman"/>
                                </a:rPr>
                              </m:ctrlPr>
                            </m:sSupPr>
                            <m:e>
                              <m:r>
                                <a:rPr lang="en-US" b="0" i="1" smtClean="0">
                                  <a:solidFill>
                                    <a:schemeClr val="tx1"/>
                                  </a:solidFill>
                                  <a:latin typeface="Cambria Math" panose="02040503050406030204" pitchFamily="18" charset="0"/>
                                  <a:cs typeface="Times New Roman"/>
                                </a:rPr>
                                <m:t>3.75</m:t>
                              </m:r>
                            </m:e>
                            <m:sup>
                              <m:r>
                                <a:rPr lang="en-US" i="1">
                                  <a:solidFill>
                                    <a:schemeClr val="tx1"/>
                                  </a:solidFill>
                                  <a:latin typeface="Cambria Math" panose="02040503050406030204" pitchFamily="18" charset="0"/>
                                  <a:cs typeface="Times New Roman"/>
                                </a:rPr>
                                <m:t>3</m:t>
                              </m:r>
                            </m:sup>
                          </m:sSup>
                        </m:e>
                      </m:rad>
                      <m:r>
                        <a:rPr lang="en-US" b="0" i="1" smtClean="0">
                          <a:solidFill>
                            <a:schemeClr val="tx1"/>
                          </a:solidFill>
                          <a:latin typeface="Cambria Math" panose="02040503050406030204" pitchFamily="18" charset="0"/>
                          <a:cs typeface="Times New Roman"/>
                        </a:rPr>
                        <m:t>+</m:t>
                      </m:r>
                      <m:rad>
                        <m:radPr>
                          <m:degHide m:val="on"/>
                          <m:ctrlPr>
                            <a:rPr lang="en-US" i="1">
                              <a:solidFill>
                                <a:schemeClr val="tx1"/>
                              </a:solidFill>
                              <a:latin typeface="Cambria Math" panose="02040503050406030204" pitchFamily="18" charset="0"/>
                              <a:cs typeface="Times New Roman"/>
                            </a:rPr>
                          </m:ctrlPr>
                        </m:radPr>
                        <m:deg/>
                        <m:e>
                          <m:r>
                            <a:rPr lang="en-US" i="1">
                              <a:solidFill>
                                <a:schemeClr val="tx1"/>
                              </a:solidFill>
                              <a:latin typeface="Cambria Math" panose="02040503050406030204" pitchFamily="18" charset="0"/>
                              <a:cs typeface="Times New Roman"/>
                            </a:rPr>
                            <m:t>1+</m:t>
                          </m:r>
                          <m:sSup>
                            <m:sSupPr>
                              <m:ctrlPr>
                                <a:rPr lang="en-US" i="1">
                                  <a:solidFill>
                                    <a:schemeClr val="tx1"/>
                                  </a:solidFill>
                                  <a:latin typeface="Cambria Math" panose="02040503050406030204" pitchFamily="18" charset="0"/>
                                  <a:cs typeface="Times New Roman"/>
                                </a:rPr>
                              </m:ctrlPr>
                            </m:sSupPr>
                            <m:e>
                              <m:r>
                                <a:rPr lang="en-US" b="0" i="1" smtClean="0">
                                  <a:solidFill>
                                    <a:schemeClr val="tx1"/>
                                  </a:solidFill>
                                  <a:latin typeface="Cambria Math" panose="02040503050406030204" pitchFamily="18" charset="0"/>
                                  <a:cs typeface="Times New Roman"/>
                                </a:rPr>
                                <m:t>4</m:t>
                              </m:r>
                            </m:e>
                            <m:sup>
                              <m:r>
                                <a:rPr lang="en-US" i="1">
                                  <a:solidFill>
                                    <a:schemeClr val="tx1"/>
                                  </a:solidFill>
                                  <a:latin typeface="Cambria Math" panose="02040503050406030204" pitchFamily="18" charset="0"/>
                                  <a:cs typeface="Times New Roman"/>
                                </a:rPr>
                                <m:t>3</m:t>
                              </m:r>
                            </m:sup>
                          </m:sSup>
                        </m:e>
                      </m:rad>
                      <m:r>
                        <a:rPr lang="en-US" b="0" i="1" smtClean="0">
                          <a:solidFill>
                            <a:schemeClr val="tx1"/>
                          </a:solidFill>
                          <a:latin typeface="Cambria Math" panose="02040503050406030204" pitchFamily="18" charset="0"/>
                          <a:cs typeface="Times New Roman"/>
                        </a:rPr>
                        <m:t>]</m:t>
                      </m:r>
                      <m:r>
                        <a:rPr lang="en-US" b="0" i="1" smtClean="0">
                          <a:solidFill>
                            <a:schemeClr val="tx1"/>
                          </a:solidFill>
                          <a:latin typeface="Cambria Math" panose="02040503050406030204" pitchFamily="18" charset="0"/>
                          <a:ea typeface="Cambria Math" panose="02040503050406030204" pitchFamily="18" charset="0"/>
                          <a:cs typeface="Times New Roman"/>
                        </a:rPr>
                        <m:t>≈</m:t>
                      </m:r>
                      <m:r>
                        <m:rPr>
                          <m:nor/>
                        </m:rPr>
                        <a:rPr lang="en-US" spc="-10" dirty="0">
                          <a:solidFill>
                            <a:schemeClr val="tx1"/>
                          </a:solidFill>
                        </a:rPr>
                        <m:t>10.74159</m:t>
                      </m:r>
                    </m:oMath>
                  </m:oMathPara>
                </a14:m>
                <a:endParaRPr lang="en-US" dirty="0">
                  <a:solidFill>
                    <a:schemeClr val="tx1"/>
                  </a:solidFill>
                </a:endParaRPr>
              </a:p>
            </p:txBody>
          </p:sp>
        </mc:Choice>
        <mc:Fallback xmlns="">
          <p:sp>
            <p:nvSpPr>
              <p:cNvPr id="3" name="Content Placeholder 2">
                <a:extLst>
                  <a:ext uri="{FF2B5EF4-FFF2-40B4-BE49-F238E27FC236}">
                    <a16:creationId xmlns:a16="http://schemas.microsoft.com/office/drawing/2014/main"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10846559" cy="4756245"/>
              </a:xfrm>
              <a:blipFill>
                <a:blip r:embed="rId2"/>
                <a:stretch>
                  <a:fillRect l="-337" t="-897" r="-337"/>
                </a:stretch>
              </a:blipFill>
            </p:spPr>
            <p:txBody>
              <a:bodyPr/>
              <a:lstStyle/>
              <a:p>
                <a:r>
                  <a:rPr lang="en-US">
                    <a:noFill/>
                  </a:rPr>
                  <a:t> </a:t>
                </a:r>
              </a:p>
            </p:txBody>
          </p:sp>
        </mc:Fallback>
      </mc:AlternateContent>
    </p:spTree>
    <p:extLst>
      <p:ext uri="{BB962C8B-B14F-4D97-AF65-F5344CB8AC3E}">
        <p14:creationId xmlns:p14="http://schemas.microsoft.com/office/powerpoint/2010/main" val="397623389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7.8 Numerical </a:t>
            </a:r>
            <a:r>
              <a:rPr lang="en-US" sz="3100" dirty="0"/>
              <a:t>Integration (</a:t>
            </a:r>
            <a:r>
              <a:rPr lang="en-US" sz="3100" dirty="0" smtClean="0"/>
              <a:t>17 </a:t>
            </a:r>
            <a:r>
              <a:rPr lang="en-US" sz="3100" dirty="0"/>
              <a:t>of 22)</a:t>
            </a: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2800" dirty="0"/>
              <a:t/>
            </a:r>
            <a:br>
              <a:rPr lang="en-US" sz="2800" dirty="0"/>
            </a:br>
            <a:endParaRPr lang="en-US" sz="2800" dirty="0"/>
          </a:p>
        </p:txBody>
      </p:sp>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799" y="1371600"/>
            <a:ext cx="10846559" cy="4756245"/>
          </a:xfrm>
        </p:spPr>
        <p:txBody>
          <a:bodyPr>
            <a:noAutofit/>
          </a:bodyPr>
          <a:lstStyle/>
          <a:p>
            <a:pPr marL="36900" indent="0">
              <a:lnSpc>
                <a:spcPct val="100000"/>
              </a:lnSpc>
              <a:buNone/>
            </a:pPr>
            <a:r>
              <a:rPr lang="en-US" u="sng" spc="-170" dirty="0">
                <a:solidFill>
                  <a:schemeClr val="tx1"/>
                </a:solidFill>
              </a:rPr>
              <a:t>E</a:t>
            </a:r>
            <a:r>
              <a:rPr lang="en-US" u="sng" spc="-30" dirty="0">
                <a:solidFill>
                  <a:schemeClr val="tx1"/>
                </a:solidFill>
              </a:rPr>
              <a:t>X</a:t>
            </a:r>
            <a:r>
              <a:rPr lang="en-US" u="sng" spc="-20" dirty="0">
                <a:solidFill>
                  <a:schemeClr val="tx1"/>
                </a:solidFill>
              </a:rPr>
              <a:t>AMPL</a:t>
            </a:r>
            <a:r>
              <a:rPr lang="en-US" u="sng" spc="-120" dirty="0">
                <a:solidFill>
                  <a:schemeClr val="tx1"/>
                </a:solidFill>
              </a:rPr>
              <a:t>E</a:t>
            </a:r>
            <a:r>
              <a:rPr lang="en-US" spc="-120" dirty="0">
                <a:solidFill>
                  <a:schemeClr val="tx1"/>
                </a:solidFill>
              </a:rPr>
              <a:t>:</a:t>
            </a:r>
            <a:r>
              <a:rPr lang="en-US" dirty="0">
                <a:solidFill>
                  <a:schemeClr val="tx1"/>
                </a:solidFill>
              </a:rPr>
              <a:t> </a:t>
            </a:r>
            <a:r>
              <a:rPr lang="en-US" b="1" dirty="0">
                <a:solidFill>
                  <a:schemeClr val="tx1"/>
                </a:solidFill>
              </a:rPr>
              <a:t>Estimating</a:t>
            </a:r>
            <a:r>
              <a:rPr lang="en-US" b="1" spc="90" dirty="0">
                <a:solidFill>
                  <a:schemeClr val="tx1"/>
                </a:solidFill>
              </a:rPr>
              <a:t> </a:t>
            </a:r>
            <a:r>
              <a:rPr lang="en-US" b="1" spc="45" dirty="0">
                <a:solidFill>
                  <a:schemeClr val="tx1"/>
                </a:solidFill>
              </a:rPr>
              <a:t>I</a:t>
            </a:r>
            <a:r>
              <a:rPr lang="en-US" b="1" spc="15" dirty="0">
                <a:solidFill>
                  <a:schemeClr val="tx1"/>
                </a:solidFill>
              </a:rPr>
              <a:t>ntegrals</a:t>
            </a:r>
            <a:r>
              <a:rPr lang="en-US" b="1" spc="90" dirty="0">
                <a:solidFill>
                  <a:schemeClr val="tx1"/>
                </a:solidFill>
              </a:rPr>
              <a:t> </a:t>
            </a:r>
            <a:r>
              <a:rPr lang="en-US" b="1" dirty="0">
                <a:solidFill>
                  <a:schemeClr val="tx1"/>
                </a:solidFill>
              </a:rPr>
              <a:t>from</a:t>
            </a:r>
            <a:r>
              <a:rPr lang="en-US" b="1" spc="90" dirty="0">
                <a:solidFill>
                  <a:schemeClr val="tx1"/>
                </a:solidFill>
              </a:rPr>
              <a:t> </a:t>
            </a:r>
            <a:r>
              <a:rPr lang="en-US" b="1" spc="5" dirty="0">
                <a:solidFill>
                  <a:schemeClr val="tx1"/>
                </a:solidFill>
              </a:rPr>
              <a:t>N</a:t>
            </a:r>
            <a:r>
              <a:rPr lang="en-US" b="1" spc="25" dirty="0">
                <a:solidFill>
                  <a:schemeClr val="tx1"/>
                </a:solidFill>
              </a:rPr>
              <a:t>umerical</a:t>
            </a:r>
            <a:r>
              <a:rPr lang="en-US" b="1" spc="90" dirty="0">
                <a:solidFill>
                  <a:schemeClr val="tx1"/>
                </a:solidFill>
              </a:rPr>
              <a:t> </a:t>
            </a:r>
            <a:r>
              <a:rPr lang="en-US" b="1" spc="5" dirty="0">
                <a:solidFill>
                  <a:schemeClr val="tx1"/>
                </a:solidFill>
              </a:rPr>
              <a:t>Data</a:t>
            </a:r>
            <a:r>
              <a:rPr lang="en-US" b="1" dirty="0">
                <a:solidFill>
                  <a:schemeClr val="tx1"/>
                </a:solidFill>
              </a:rPr>
              <a:t> </a:t>
            </a:r>
            <a:r>
              <a:rPr lang="en-US" spc="-10" dirty="0">
                <a:solidFill>
                  <a:schemeClr val="tx1"/>
                </a:solidFill>
              </a:rPr>
              <a:t>The</a:t>
            </a:r>
            <a:r>
              <a:rPr lang="en-US" spc="35" dirty="0">
                <a:solidFill>
                  <a:schemeClr val="tx1"/>
                </a:solidFill>
              </a:rPr>
              <a:t> </a:t>
            </a:r>
            <a:r>
              <a:rPr lang="en-US" spc="-5" dirty="0">
                <a:solidFill>
                  <a:schemeClr val="tx1"/>
                </a:solidFill>
              </a:rPr>
              <a:t>velocity</a:t>
            </a:r>
            <a:r>
              <a:rPr lang="en-US" spc="35" dirty="0">
                <a:solidFill>
                  <a:schemeClr val="tx1"/>
                </a:solidFill>
              </a:rPr>
              <a:t> </a:t>
            </a:r>
            <a:r>
              <a:rPr lang="en-US" spc="-5" dirty="0">
                <a:solidFill>
                  <a:schemeClr val="tx1"/>
                </a:solidFill>
              </a:rPr>
              <a:t>(in</a:t>
            </a:r>
            <a:r>
              <a:rPr lang="en-US" spc="35" dirty="0">
                <a:solidFill>
                  <a:schemeClr val="tx1"/>
                </a:solidFill>
              </a:rPr>
              <a:t> </a:t>
            </a:r>
            <a:r>
              <a:rPr lang="en-US" spc="-10" dirty="0">
                <a:solidFill>
                  <a:schemeClr val="tx1"/>
                </a:solidFill>
              </a:rPr>
              <a:t>k</a:t>
            </a:r>
            <a:r>
              <a:rPr lang="en-US" spc="-5" dirty="0">
                <a:solidFill>
                  <a:schemeClr val="tx1"/>
                </a:solidFill>
              </a:rPr>
              <a:t>ilometers </a:t>
            </a:r>
            <a:r>
              <a:rPr lang="en-US" spc="-10" dirty="0">
                <a:solidFill>
                  <a:schemeClr val="tx1"/>
                </a:solidFill>
              </a:rPr>
              <a:t>pe</a:t>
            </a:r>
            <a:r>
              <a:rPr lang="en-US" spc="-5" dirty="0">
                <a:solidFill>
                  <a:schemeClr val="tx1"/>
                </a:solidFill>
              </a:rPr>
              <a:t>r</a:t>
            </a:r>
            <a:r>
              <a:rPr lang="en-US" spc="25" dirty="0">
                <a:solidFill>
                  <a:schemeClr val="tx1"/>
                </a:solidFill>
              </a:rPr>
              <a:t> </a:t>
            </a:r>
            <a:r>
              <a:rPr lang="en-US" spc="-10" dirty="0">
                <a:solidFill>
                  <a:schemeClr val="tx1"/>
                </a:solidFill>
              </a:rPr>
              <a:t>hour</a:t>
            </a:r>
            <a:r>
              <a:rPr lang="en-US" spc="-5" dirty="0">
                <a:solidFill>
                  <a:schemeClr val="tx1"/>
                </a:solidFill>
              </a:rPr>
              <a:t>)</a:t>
            </a:r>
            <a:r>
              <a:rPr lang="en-US" spc="25" dirty="0">
                <a:solidFill>
                  <a:schemeClr val="tx1"/>
                </a:solidFill>
              </a:rPr>
              <a:t> </a:t>
            </a:r>
            <a:r>
              <a:rPr lang="en-US" spc="-10" dirty="0">
                <a:solidFill>
                  <a:schemeClr val="tx1"/>
                </a:solidFill>
              </a:rPr>
              <a:t>o</a:t>
            </a:r>
            <a:r>
              <a:rPr lang="en-US" spc="-5" dirty="0">
                <a:solidFill>
                  <a:schemeClr val="tx1"/>
                </a:solidFill>
              </a:rPr>
              <a:t>f</a:t>
            </a:r>
            <a:r>
              <a:rPr lang="en-US" spc="25" dirty="0">
                <a:solidFill>
                  <a:schemeClr val="tx1"/>
                </a:solidFill>
              </a:rPr>
              <a:t> </a:t>
            </a:r>
            <a:r>
              <a:rPr lang="en-US" spc="-5" dirty="0">
                <a:solidFill>
                  <a:schemeClr val="tx1"/>
                </a:solidFill>
              </a:rPr>
              <a:t>a</a:t>
            </a:r>
            <a:r>
              <a:rPr lang="en-US" spc="25" dirty="0">
                <a:solidFill>
                  <a:schemeClr val="tx1"/>
                </a:solidFill>
              </a:rPr>
              <a:t> </a:t>
            </a:r>
            <a:r>
              <a:rPr lang="en-US" spc="-10" dirty="0">
                <a:solidFill>
                  <a:schemeClr val="tx1"/>
                </a:solidFill>
              </a:rPr>
              <a:t>Pipe</a:t>
            </a:r>
            <a:r>
              <a:rPr lang="en-US" spc="-5" dirty="0">
                <a:solidFill>
                  <a:schemeClr val="tx1"/>
                </a:solidFill>
              </a:rPr>
              <a:t>r</a:t>
            </a:r>
            <a:r>
              <a:rPr lang="en-US" spc="25" dirty="0">
                <a:solidFill>
                  <a:schemeClr val="tx1"/>
                </a:solidFill>
              </a:rPr>
              <a:t> </a:t>
            </a:r>
            <a:r>
              <a:rPr lang="en-US" spc="-15" dirty="0">
                <a:solidFill>
                  <a:schemeClr val="tx1"/>
                </a:solidFill>
              </a:rPr>
              <a:t>Cu</a:t>
            </a:r>
            <a:r>
              <a:rPr lang="en-US" spc="-5" dirty="0">
                <a:solidFill>
                  <a:schemeClr val="tx1"/>
                </a:solidFill>
              </a:rPr>
              <a:t>b</a:t>
            </a:r>
            <a:r>
              <a:rPr lang="en-US" spc="25" dirty="0">
                <a:solidFill>
                  <a:schemeClr val="tx1"/>
                </a:solidFill>
              </a:rPr>
              <a:t> </a:t>
            </a:r>
            <a:r>
              <a:rPr lang="en-US" spc="-10" dirty="0">
                <a:solidFill>
                  <a:schemeClr val="tx1"/>
                </a:solidFill>
              </a:rPr>
              <a:t>aircraf</a:t>
            </a:r>
            <a:r>
              <a:rPr lang="en-US" spc="-5" dirty="0">
                <a:solidFill>
                  <a:schemeClr val="tx1"/>
                </a:solidFill>
              </a:rPr>
              <a:t>t</a:t>
            </a:r>
            <a:r>
              <a:rPr lang="en-US" spc="25" dirty="0">
                <a:solidFill>
                  <a:schemeClr val="tx1"/>
                </a:solidFill>
              </a:rPr>
              <a:t> </a:t>
            </a:r>
            <a:r>
              <a:rPr lang="en-US" spc="-5" dirty="0">
                <a:solidFill>
                  <a:schemeClr val="tx1"/>
                </a:solidFill>
              </a:rPr>
              <a:t>t</a:t>
            </a:r>
            <a:r>
              <a:rPr lang="en-US" spc="-10" dirty="0">
                <a:solidFill>
                  <a:schemeClr val="tx1"/>
                </a:solidFill>
              </a:rPr>
              <a:t>ravelin</a:t>
            </a:r>
            <a:r>
              <a:rPr lang="en-US" spc="-5" dirty="0">
                <a:solidFill>
                  <a:schemeClr val="tx1"/>
                </a:solidFill>
              </a:rPr>
              <a:t>g</a:t>
            </a:r>
            <a:r>
              <a:rPr lang="en-US" spc="25" dirty="0">
                <a:solidFill>
                  <a:schemeClr val="tx1"/>
                </a:solidFill>
              </a:rPr>
              <a:t> </a:t>
            </a:r>
            <a:r>
              <a:rPr lang="en-US" spc="-10" dirty="0">
                <a:solidFill>
                  <a:schemeClr val="tx1"/>
                </a:solidFill>
              </a:rPr>
              <a:t>du</a:t>
            </a:r>
            <a:r>
              <a:rPr lang="en-US" spc="-5" dirty="0">
                <a:solidFill>
                  <a:schemeClr val="tx1"/>
                </a:solidFill>
              </a:rPr>
              <a:t>e</a:t>
            </a:r>
            <a:r>
              <a:rPr lang="en-US" spc="25" dirty="0">
                <a:solidFill>
                  <a:schemeClr val="tx1"/>
                </a:solidFill>
              </a:rPr>
              <a:t> </a:t>
            </a:r>
            <a:r>
              <a:rPr lang="en-US" spc="-15" dirty="0">
                <a:solidFill>
                  <a:schemeClr val="tx1"/>
                </a:solidFill>
              </a:rPr>
              <a:t>wes</a:t>
            </a:r>
            <a:r>
              <a:rPr lang="en-US" spc="-5" dirty="0">
                <a:solidFill>
                  <a:schemeClr val="tx1"/>
                </a:solidFill>
              </a:rPr>
              <a:t>t</a:t>
            </a:r>
            <a:r>
              <a:rPr lang="en-US" spc="25" dirty="0">
                <a:solidFill>
                  <a:schemeClr val="tx1"/>
                </a:solidFill>
              </a:rPr>
              <a:t> </a:t>
            </a:r>
            <a:r>
              <a:rPr lang="en-US" spc="-10" dirty="0">
                <a:solidFill>
                  <a:schemeClr val="tx1"/>
                </a:solidFill>
              </a:rPr>
              <a:t>i</a:t>
            </a:r>
            <a:r>
              <a:rPr lang="en-US" spc="-5" dirty="0">
                <a:solidFill>
                  <a:schemeClr val="tx1"/>
                </a:solidFill>
              </a:rPr>
              <a:t>s</a:t>
            </a:r>
            <a:r>
              <a:rPr lang="en-US" spc="25" dirty="0">
                <a:solidFill>
                  <a:schemeClr val="tx1"/>
                </a:solidFill>
              </a:rPr>
              <a:t> </a:t>
            </a:r>
            <a:r>
              <a:rPr lang="en-US" spc="-10" dirty="0">
                <a:solidFill>
                  <a:schemeClr val="tx1"/>
                </a:solidFill>
              </a:rPr>
              <a:t>recorde</a:t>
            </a:r>
            <a:r>
              <a:rPr lang="en-US" spc="-5" dirty="0">
                <a:solidFill>
                  <a:schemeClr val="tx1"/>
                </a:solidFill>
              </a:rPr>
              <a:t>d</a:t>
            </a:r>
            <a:r>
              <a:rPr lang="en-US" spc="25" dirty="0">
                <a:solidFill>
                  <a:schemeClr val="tx1"/>
                </a:solidFill>
              </a:rPr>
              <a:t> </a:t>
            </a:r>
            <a:r>
              <a:rPr lang="en-US" spc="-10" dirty="0">
                <a:solidFill>
                  <a:schemeClr val="tx1"/>
                </a:solidFill>
              </a:rPr>
              <a:t>ever</a:t>
            </a:r>
            <a:r>
              <a:rPr lang="en-US" spc="-5" dirty="0">
                <a:solidFill>
                  <a:schemeClr val="tx1"/>
                </a:solidFill>
              </a:rPr>
              <a:t>y</a:t>
            </a:r>
            <a:r>
              <a:rPr lang="en-US" spc="25" dirty="0">
                <a:solidFill>
                  <a:schemeClr val="tx1"/>
                </a:solidFill>
              </a:rPr>
              <a:t> </a:t>
            </a:r>
            <a:r>
              <a:rPr lang="en-US" spc="-10" dirty="0">
                <a:solidFill>
                  <a:schemeClr val="tx1"/>
                </a:solidFill>
              </a:rPr>
              <a:t>minut</a:t>
            </a:r>
            <a:r>
              <a:rPr lang="en-US" spc="-5" dirty="0">
                <a:solidFill>
                  <a:schemeClr val="tx1"/>
                </a:solidFill>
              </a:rPr>
              <a:t>e</a:t>
            </a:r>
            <a:r>
              <a:rPr lang="en-US" spc="25" dirty="0">
                <a:solidFill>
                  <a:schemeClr val="tx1"/>
                </a:solidFill>
              </a:rPr>
              <a:t> </a:t>
            </a:r>
            <a:r>
              <a:rPr lang="en-US" spc="-10" dirty="0">
                <a:solidFill>
                  <a:schemeClr val="tx1"/>
                </a:solidFill>
              </a:rPr>
              <a:t>durin</a:t>
            </a:r>
            <a:r>
              <a:rPr lang="en-US" spc="-5" dirty="0">
                <a:solidFill>
                  <a:schemeClr val="tx1"/>
                </a:solidFill>
              </a:rPr>
              <a:t>g</a:t>
            </a:r>
            <a:r>
              <a:rPr lang="en-US" spc="25" dirty="0">
                <a:solidFill>
                  <a:schemeClr val="tx1"/>
                </a:solidFill>
              </a:rPr>
              <a:t> </a:t>
            </a:r>
            <a:r>
              <a:rPr lang="en-US" spc="-5" dirty="0">
                <a:solidFill>
                  <a:schemeClr val="tx1"/>
                </a:solidFill>
              </a:rPr>
              <a:t>t</a:t>
            </a:r>
            <a:r>
              <a:rPr lang="en-US" spc="-10" dirty="0">
                <a:solidFill>
                  <a:schemeClr val="tx1"/>
                </a:solidFill>
              </a:rPr>
              <a:t>he </a:t>
            </a:r>
            <a:r>
              <a:rPr lang="en-US" spc="-5" dirty="0">
                <a:solidFill>
                  <a:schemeClr val="tx1"/>
                </a:solidFill>
              </a:rPr>
              <a:t>first 10 min</a:t>
            </a:r>
            <a:r>
              <a:rPr lang="en-US" dirty="0">
                <a:solidFill>
                  <a:schemeClr val="tx1"/>
                </a:solidFill>
              </a:rPr>
              <a:t> </a:t>
            </a:r>
            <a:r>
              <a:rPr lang="en-US" spc="-5" dirty="0">
                <a:solidFill>
                  <a:schemeClr val="tx1"/>
                </a:solidFill>
              </a:rPr>
              <a:t>after takeoff.</a:t>
            </a:r>
            <a:r>
              <a:rPr lang="en-US" dirty="0">
                <a:solidFill>
                  <a:schemeClr val="tx1"/>
                </a:solidFill>
              </a:rPr>
              <a:t> We </a:t>
            </a:r>
            <a:r>
              <a:rPr lang="en-US" dirty="0"/>
              <a:t>u</a:t>
            </a:r>
            <a:r>
              <a:rPr lang="en-US" spc="-10" dirty="0">
                <a:solidFill>
                  <a:schemeClr val="tx1"/>
                </a:solidFill>
              </a:rPr>
              <a:t>se</a:t>
            </a:r>
            <a:r>
              <a:rPr lang="en-US" spc="-5" dirty="0">
                <a:solidFill>
                  <a:schemeClr val="tx1"/>
                </a:solidFill>
              </a:rPr>
              <a:t> </a:t>
            </a:r>
            <a:r>
              <a:rPr lang="en-US" spc="-15" dirty="0">
                <a:solidFill>
                  <a:schemeClr val="tx1"/>
                </a:solidFill>
              </a:rPr>
              <a:t>S</a:t>
            </a:r>
            <a:r>
              <a:rPr lang="en-US" spc="-5" dirty="0">
                <a:solidFill>
                  <a:schemeClr val="tx1"/>
                </a:solidFill>
              </a:rPr>
              <a:t>impson’s </a:t>
            </a:r>
            <a:r>
              <a:rPr lang="en-US" spc="-15" dirty="0">
                <a:solidFill>
                  <a:schemeClr val="tx1"/>
                </a:solidFill>
              </a:rPr>
              <a:t>R</a:t>
            </a:r>
            <a:r>
              <a:rPr lang="en-US" spc="-5" dirty="0">
                <a:solidFill>
                  <a:schemeClr val="tx1"/>
                </a:solidFill>
              </a:rPr>
              <a:t>ule to </a:t>
            </a:r>
            <a:r>
              <a:rPr lang="en-US" spc="-10" dirty="0">
                <a:solidFill>
                  <a:schemeClr val="tx1"/>
                </a:solidFill>
              </a:rPr>
              <a:t>e</a:t>
            </a:r>
            <a:r>
              <a:rPr lang="en-US" spc="-5" dirty="0">
                <a:solidFill>
                  <a:schemeClr val="tx1"/>
                </a:solidFill>
              </a:rPr>
              <a:t>stimate the distance traveled. </a:t>
            </a:r>
          </a:p>
          <a:p>
            <a:pPr marL="36900" indent="0">
              <a:lnSpc>
                <a:spcPct val="100000"/>
              </a:lnSpc>
              <a:buNone/>
            </a:pPr>
            <a:endParaRPr lang="en-US" spc="-5" dirty="0">
              <a:latin typeface="Times New Roman"/>
              <a:cs typeface="Times New Roman"/>
            </a:endParaRPr>
          </a:p>
          <a:p>
            <a:pPr marL="36900" indent="0">
              <a:lnSpc>
                <a:spcPct val="100000"/>
              </a:lnSpc>
              <a:buNone/>
            </a:pPr>
            <a:endParaRPr lang="en-US" spc="-5" dirty="0">
              <a:solidFill>
                <a:schemeClr val="tx1"/>
              </a:solidFill>
              <a:latin typeface="Times New Roman"/>
              <a:cs typeface="Times New Roman"/>
            </a:endParaRPr>
          </a:p>
          <a:p>
            <a:pPr marL="36900" indent="0">
              <a:lnSpc>
                <a:spcPct val="100000"/>
              </a:lnSpc>
              <a:buNone/>
            </a:pPr>
            <a:endParaRPr lang="en-US" spc="-5" dirty="0">
              <a:latin typeface="Times New Roman"/>
              <a:cs typeface="Times New Roman"/>
            </a:endParaRPr>
          </a:p>
          <a:p>
            <a:pPr marL="36900" indent="0">
              <a:lnSpc>
                <a:spcPct val="100000"/>
              </a:lnSpc>
              <a:buNone/>
            </a:pPr>
            <a:endParaRPr lang="en-US" spc="-5" dirty="0">
              <a:solidFill>
                <a:schemeClr val="tx1"/>
              </a:solidFill>
              <a:latin typeface="Times New Roman"/>
              <a:cs typeface="Times New Roman"/>
            </a:endParaRPr>
          </a:p>
          <a:p>
            <a:pPr marL="36900" indent="0">
              <a:lnSpc>
                <a:spcPct val="100000"/>
              </a:lnSpc>
              <a:buNone/>
            </a:pPr>
            <a:endParaRPr lang="en-US" spc="-5" dirty="0">
              <a:latin typeface="Times New Roman"/>
              <a:cs typeface="Times New Roman"/>
            </a:endParaRPr>
          </a:p>
          <a:p>
            <a:pPr marL="36900" indent="0">
              <a:lnSpc>
                <a:spcPct val="100000"/>
              </a:lnSpc>
              <a:buNone/>
            </a:pPr>
            <a:r>
              <a:rPr lang="en-US" spc="-15" dirty="0">
                <a:solidFill>
                  <a:schemeClr val="tx1"/>
                </a:solidFill>
                <a:latin typeface="Times New Roman"/>
                <a:cs typeface="Times New Roman"/>
              </a:rPr>
              <a:t>Th</a:t>
            </a:r>
            <a:r>
              <a:rPr lang="en-US" spc="-5" dirty="0">
                <a:solidFill>
                  <a:schemeClr val="tx1"/>
                </a:solidFill>
                <a:latin typeface="Times New Roman"/>
                <a:cs typeface="Times New Roman"/>
              </a:rPr>
              <a:t>e</a:t>
            </a:r>
            <a:r>
              <a:rPr lang="en-US" spc="55" dirty="0">
                <a:solidFill>
                  <a:schemeClr val="tx1"/>
                </a:solidFill>
                <a:latin typeface="Times New Roman"/>
                <a:cs typeface="Times New Roman"/>
              </a:rPr>
              <a:t> </a:t>
            </a:r>
            <a:r>
              <a:rPr lang="en-US" spc="-10" dirty="0">
                <a:solidFill>
                  <a:schemeClr val="tx1"/>
                </a:solidFill>
                <a:latin typeface="Times New Roman"/>
                <a:cs typeface="Times New Roman"/>
              </a:rPr>
              <a:t>distanc</a:t>
            </a:r>
            <a:r>
              <a:rPr lang="en-US" spc="-5" dirty="0">
                <a:solidFill>
                  <a:schemeClr val="tx1"/>
                </a:solidFill>
                <a:latin typeface="Times New Roman"/>
                <a:cs typeface="Times New Roman"/>
              </a:rPr>
              <a:t>e</a:t>
            </a:r>
            <a:r>
              <a:rPr lang="en-US" spc="50" dirty="0">
                <a:solidFill>
                  <a:schemeClr val="tx1"/>
                </a:solidFill>
                <a:latin typeface="Times New Roman"/>
                <a:cs typeface="Times New Roman"/>
              </a:rPr>
              <a:t> </a:t>
            </a:r>
            <a:r>
              <a:rPr lang="en-US" spc="-10" dirty="0">
                <a:solidFill>
                  <a:schemeClr val="tx1"/>
                </a:solidFill>
                <a:latin typeface="Times New Roman"/>
                <a:cs typeface="Times New Roman"/>
              </a:rPr>
              <a:t>travele</a:t>
            </a:r>
            <a:r>
              <a:rPr lang="en-US" spc="-5" dirty="0">
                <a:solidFill>
                  <a:schemeClr val="tx1"/>
                </a:solidFill>
                <a:latin typeface="Times New Roman"/>
                <a:cs typeface="Times New Roman"/>
              </a:rPr>
              <a:t>d</a:t>
            </a:r>
            <a:r>
              <a:rPr lang="en-US" spc="55" dirty="0">
                <a:solidFill>
                  <a:schemeClr val="tx1"/>
                </a:solidFill>
                <a:latin typeface="Times New Roman"/>
                <a:cs typeface="Times New Roman"/>
              </a:rPr>
              <a:t> </a:t>
            </a:r>
            <a:r>
              <a:rPr lang="en-US" spc="-10" dirty="0">
                <a:solidFill>
                  <a:schemeClr val="tx1"/>
                </a:solidFill>
                <a:latin typeface="Times New Roman"/>
                <a:cs typeface="Times New Roman"/>
              </a:rPr>
              <a:t>i</a:t>
            </a:r>
            <a:r>
              <a:rPr lang="en-US" spc="-5" dirty="0">
                <a:solidFill>
                  <a:schemeClr val="tx1"/>
                </a:solidFill>
                <a:latin typeface="Times New Roman"/>
                <a:cs typeface="Times New Roman"/>
              </a:rPr>
              <a:t>s</a:t>
            </a:r>
            <a:r>
              <a:rPr lang="en-US" spc="50" dirty="0">
                <a:solidFill>
                  <a:schemeClr val="tx1"/>
                </a:solidFill>
                <a:latin typeface="Times New Roman"/>
                <a:cs typeface="Times New Roman"/>
              </a:rPr>
              <a:t> </a:t>
            </a:r>
            <a:r>
              <a:rPr lang="en-US" spc="-10" dirty="0">
                <a:solidFill>
                  <a:schemeClr val="tx1"/>
                </a:solidFill>
                <a:latin typeface="Times New Roman"/>
                <a:cs typeface="Times New Roman"/>
              </a:rPr>
              <a:t>th</a:t>
            </a:r>
            <a:r>
              <a:rPr lang="en-US" spc="-5" dirty="0">
                <a:solidFill>
                  <a:schemeClr val="tx1"/>
                </a:solidFill>
                <a:latin typeface="Times New Roman"/>
                <a:cs typeface="Times New Roman"/>
              </a:rPr>
              <a:t>e</a:t>
            </a:r>
            <a:r>
              <a:rPr lang="en-US" spc="50" dirty="0">
                <a:solidFill>
                  <a:schemeClr val="tx1"/>
                </a:solidFill>
                <a:latin typeface="Times New Roman"/>
                <a:cs typeface="Times New Roman"/>
              </a:rPr>
              <a:t> </a:t>
            </a:r>
            <a:r>
              <a:rPr lang="en-US" spc="-5" dirty="0">
                <a:solidFill>
                  <a:schemeClr val="tx1"/>
                </a:solidFill>
                <a:latin typeface="Times New Roman"/>
                <a:cs typeface="Times New Roman"/>
              </a:rPr>
              <a:t>i</a:t>
            </a:r>
            <a:r>
              <a:rPr lang="en-US" spc="-10" dirty="0">
                <a:solidFill>
                  <a:schemeClr val="tx1"/>
                </a:solidFill>
                <a:latin typeface="Times New Roman"/>
                <a:cs typeface="Times New Roman"/>
              </a:rPr>
              <a:t>ntegra</a:t>
            </a:r>
            <a:r>
              <a:rPr lang="en-US" spc="-5" dirty="0">
                <a:solidFill>
                  <a:schemeClr val="tx1"/>
                </a:solidFill>
                <a:latin typeface="Times New Roman"/>
                <a:cs typeface="Times New Roman"/>
              </a:rPr>
              <a:t>l</a:t>
            </a:r>
            <a:r>
              <a:rPr lang="en-US" spc="55" dirty="0">
                <a:solidFill>
                  <a:schemeClr val="tx1"/>
                </a:solidFill>
                <a:latin typeface="Times New Roman"/>
                <a:cs typeface="Times New Roman"/>
              </a:rPr>
              <a:t> </a:t>
            </a:r>
            <a:r>
              <a:rPr lang="en-US" spc="-10" dirty="0">
                <a:solidFill>
                  <a:schemeClr val="tx1"/>
                </a:solidFill>
                <a:latin typeface="Times New Roman"/>
                <a:cs typeface="Times New Roman"/>
              </a:rPr>
              <a:t>o</a:t>
            </a:r>
            <a:r>
              <a:rPr lang="en-US" spc="-5" dirty="0">
                <a:solidFill>
                  <a:schemeClr val="tx1"/>
                </a:solidFill>
                <a:latin typeface="Times New Roman"/>
                <a:cs typeface="Times New Roman"/>
              </a:rPr>
              <a:t>f</a:t>
            </a:r>
            <a:r>
              <a:rPr lang="en-US" spc="50" dirty="0">
                <a:solidFill>
                  <a:schemeClr val="tx1"/>
                </a:solidFill>
                <a:latin typeface="Times New Roman"/>
                <a:cs typeface="Times New Roman"/>
              </a:rPr>
              <a:t> </a:t>
            </a:r>
            <a:r>
              <a:rPr lang="en-US" spc="-10" dirty="0">
                <a:solidFill>
                  <a:schemeClr val="tx1"/>
                </a:solidFill>
                <a:latin typeface="Times New Roman"/>
                <a:cs typeface="Times New Roman"/>
              </a:rPr>
              <a:t>velocity</a:t>
            </a:r>
            <a:r>
              <a:rPr lang="en-US" spc="-5" dirty="0">
                <a:solidFill>
                  <a:schemeClr val="tx1"/>
                </a:solidFill>
                <a:latin typeface="Times New Roman"/>
                <a:cs typeface="Times New Roman"/>
              </a:rPr>
              <a:t>.</a:t>
            </a:r>
            <a:r>
              <a:rPr lang="en-US" spc="55" dirty="0">
                <a:solidFill>
                  <a:schemeClr val="tx1"/>
                </a:solidFill>
                <a:latin typeface="Times New Roman"/>
                <a:cs typeface="Times New Roman"/>
              </a:rPr>
              <a:t> </a:t>
            </a:r>
            <a:r>
              <a:rPr lang="en-US" sz="800" dirty="0">
                <a:solidFill>
                  <a:srgbClr val="231F20"/>
                </a:solidFill>
                <a:latin typeface="Times New Roman"/>
                <a:cs typeface="Times New Roman"/>
              </a:rPr>
              <a:t>1</a:t>
            </a:r>
            <a:endParaRPr lang="en-US" dirty="0">
              <a:latin typeface="Times New Roman"/>
              <a:cs typeface="Times New Roman"/>
            </a:endParaRPr>
          </a:p>
        </p:txBody>
      </p:sp>
      <p:graphicFrame>
        <p:nvGraphicFramePr>
          <p:cNvPr id="6" name="Table 5"/>
          <p:cNvGraphicFramePr>
            <a:graphicFrameLocks noGrp="1"/>
          </p:cNvGraphicFramePr>
          <p:nvPr>
            <p:extLst>
              <p:ext uri="{D42A27DB-BD31-4B8C-83A1-F6EECF244321}">
                <p14:modId xmlns:p14="http://schemas.microsoft.com/office/powerpoint/2010/main" val="2476266027"/>
              </p:ext>
            </p:extLst>
          </p:nvPr>
        </p:nvGraphicFramePr>
        <p:xfrm>
          <a:off x="262835" y="3008042"/>
          <a:ext cx="7358698" cy="741680"/>
        </p:xfrm>
        <a:graphic>
          <a:graphicData uri="http://schemas.openxmlformats.org/drawingml/2006/table">
            <a:tbl>
              <a:tblPr firstRow="1" firstCol="1" bandRow="1">
                <a:tableStyleId>{5C22544A-7EE6-4342-B048-85BDC9FD1C3A}</a:tableStyleId>
              </a:tblPr>
              <a:tblGrid>
                <a:gridCol w="1294130"/>
                <a:gridCol w="351155"/>
                <a:gridCol w="467043"/>
                <a:gridCol w="582930"/>
                <a:gridCol w="582930"/>
                <a:gridCol w="582930"/>
                <a:gridCol w="582930"/>
                <a:gridCol w="582930"/>
                <a:gridCol w="582930"/>
                <a:gridCol w="582930"/>
                <a:gridCol w="582930"/>
                <a:gridCol w="582930"/>
              </a:tblGrid>
              <a:tr h="370840">
                <a:tc>
                  <a:txBody>
                    <a:bodyPr/>
                    <a:lstStyle/>
                    <a:p>
                      <a:r>
                        <a:rPr lang="en-US" b="0" i="1" dirty="0" smtClean="0">
                          <a:solidFill>
                            <a:schemeClr val="bg1"/>
                          </a:solidFill>
                        </a:rPr>
                        <a:t>t</a:t>
                      </a:r>
                      <a:r>
                        <a:rPr lang="en-US" b="0" dirty="0" smtClean="0">
                          <a:solidFill>
                            <a:schemeClr val="bg1"/>
                          </a:solidFill>
                        </a:rPr>
                        <a:t> (min)</a:t>
                      </a:r>
                      <a:endParaRPr lang="en-US" b="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r>
                        <a:rPr lang="en-US" b="0" dirty="0" smtClean="0">
                          <a:solidFill>
                            <a:schemeClr val="bg1"/>
                          </a:solidFill>
                        </a:rPr>
                        <a:t>0</a:t>
                      </a:r>
                      <a:endParaRPr lang="en-US" b="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r>
                        <a:rPr lang="en-US" b="0" dirty="0" smtClean="0">
                          <a:solidFill>
                            <a:schemeClr val="bg1"/>
                          </a:solidFill>
                        </a:rPr>
                        <a:t>1</a:t>
                      </a:r>
                      <a:endParaRPr lang="en-US" b="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r>
                        <a:rPr lang="en-US" b="0" dirty="0" smtClean="0">
                          <a:solidFill>
                            <a:schemeClr val="bg1"/>
                          </a:solidFill>
                        </a:rPr>
                        <a:t>2</a:t>
                      </a:r>
                      <a:endParaRPr lang="en-US" b="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r>
                        <a:rPr lang="en-US" b="0" dirty="0" smtClean="0">
                          <a:solidFill>
                            <a:schemeClr val="bg1"/>
                          </a:solidFill>
                        </a:rPr>
                        <a:t>3</a:t>
                      </a:r>
                      <a:endParaRPr lang="en-US" b="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r>
                        <a:rPr lang="en-US" b="0" dirty="0" smtClean="0">
                          <a:solidFill>
                            <a:schemeClr val="bg1"/>
                          </a:solidFill>
                        </a:rPr>
                        <a:t>4</a:t>
                      </a:r>
                      <a:endParaRPr lang="en-US" b="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r>
                        <a:rPr lang="en-US" b="0" dirty="0" smtClean="0">
                          <a:solidFill>
                            <a:schemeClr val="bg1"/>
                          </a:solidFill>
                        </a:rPr>
                        <a:t>5</a:t>
                      </a:r>
                      <a:endParaRPr lang="en-US" b="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r>
                        <a:rPr lang="en-US" b="0" dirty="0" smtClean="0">
                          <a:solidFill>
                            <a:schemeClr val="bg1"/>
                          </a:solidFill>
                        </a:rPr>
                        <a:t>6</a:t>
                      </a:r>
                      <a:endParaRPr lang="en-US" b="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r>
                        <a:rPr lang="en-US" b="0" dirty="0" smtClean="0">
                          <a:solidFill>
                            <a:schemeClr val="bg1"/>
                          </a:solidFill>
                        </a:rPr>
                        <a:t>7</a:t>
                      </a:r>
                      <a:endParaRPr lang="en-US" b="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r>
                        <a:rPr lang="en-US" b="0" dirty="0" smtClean="0">
                          <a:solidFill>
                            <a:schemeClr val="bg1"/>
                          </a:solidFill>
                        </a:rPr>
                        <a:t>8</a:t>
                      </a:r>
                      <a:endParaRPr lang="en-US" b="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r>
                        <a:rPr lang="en-US" b="0" dirty="0" smtClean="0">
                          <a:solidFill>
                            <a:schemeClr val="bg1"/>
                          </a:solidFill>
                        </a:rPr>
                        <a:t>9</a:t>
                      </a:r>
                      <a:endParaRPr lang="en-US" b="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r>
                        <a:rPr lang="en-US" b="0" dirty="0" smtClean="0">
                          <a:solidFill>
                            <a:schemeClr val="bg1"/>
                          </a:solidFill>
                        </a:rPr>
                        <a:t>10</a:t>
                      </a:r>
                      <a:endParaRPr lang="en-US" b="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r>
              <a:tr h="370840">
                <a:tc>
                  <a:txBody>
                    <a:bodyPr/>
                    <a:lstStyle/>
                    <a:p>
                      <a:r>
                        <a:rPr lang="en-US" b="0" i="1" dirty="0" smtClean="0">
                          <a:solidFill>
                            <a:schemeClr val="bg1"/>
                          </a:solidFill>
                        </a:rPr>
                        <a:t>v</a:t>
                      </a:r>
                      <a:r>
                        <a:rPr lang="en-US" b="0" dirty="0" smtClean="0">
                          <a:solidFill>
                            <a:schemeClr val="bg1"/>
                          </a:solidFill>
                        </a:rPr>
                        <a:t> (</a:t>
                      </a:r>
                      <a:r>
                        <a:rPr lang="en-US" b="0" i="1" dirty="0" smtClean="0">
                          <a:solidFill>
                            <a:schemeClr val="bg1"/>
                          </a:solidFill>
                        </a:rPr>
                        <a:t>t</a:t>
                      </a:r>
                      <a:r>
                        <a:rPr lang="en-US" b="0" dirty="0" smtClean="0">
                          <a:solidFill>
                            <a:schemeClr val="bg1"/>
                          </a:solidFill>
                        </a:rPr>
                        <a:t>) (km/h)</a:t>
                      </a:r>
                      <a:endParaRPr lang="en-US" b="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r>
                        <a:rPr lang="en-US" dirty="0" smtClean="0">
                          <a:solidFill>
                            <a:schemeClr val="bg1"/>
                          </a:solidFill>
                        </a:rPr>
                        <a:t>0</a:t>
                      </a:r>
                      <a:endParaRPr lang="en-US"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r>
                        <a:rPr lang="en-US" dirty="0" smtClean="0">
                          <a:solidFill>
                            <a:schemeClr val="bg1"/>
                          </a:solidFill>
                        </a:rPr>
                        <a:t>80</a:t>
                      </a:r>
                      <a:endParaRPr lang="en-US"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r>
                        <a:rPr lang="en-US" dirty="0" smtClean="0">
                          <a:solidFill>
                            <a:schemeClr val="bg1"/>
                          </a:solidFill>
                        </a:rPr>
                        <a:t>100</a:t>
                      </a:r>
                      <a:endParaRPr lang="en-US"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r>
                        <a:rPr lang="en-US" dirty="0" smtClean="0">
                          <a:solidFill>
                            <a:schemeClr val="bg1"/>
                          </a:solidFill>
                        </a:rPr>
                        <a:t>128</a:t>
                      </a:r>
                      <a:endParaRPr lang="en-US"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r>
                        <a:rPr lang="en-US" dirty="0" smtClean="0">
                          <a:solidFill>
                            <a:schemeClr val="bg1"/>
                          </a:solidFill>
                        </a:rPr>
                        <a:t>144</a:t>
                      </a:r>
                      <a:endParaRPr lang="en-US"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r>
                        <a:rPr lang="en-US" dirty="0" smtClean="0">
                          <a:solidFill>
                            <a:schemeClr val="bg1"/>
                          </a:solidFill>
                        </a:rPr>
                        <a:t>160</a:t>
                      </a:r>
                      <a:endParaRPr lang="en-US"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r>
                        <a:rPr lang="en-US" dirty="0" smtClean="0">
                          <a:solidFill>
                            <a:schemeClr val="bg1"/>
                          </a:solidFill>
                        </a:rPr>
                        <a:t>152</a:t>
                      </a:r>
                      <a:endParaRPr lang="en-US"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r>
                        <a:rPr lang="en-US" dirty="0" smtClean="0">
                          <a:solidFill>
                            <a:schemeClr val="bg1"/>
                          </a:solidFill>
                        </a:rPr>
                        <a:t>136</a:t>
                      </a:r>
                      <a:endParaRPr lang="en-US"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r>
                        <a:rPr lang="en-US" dirty="0" smtClean="0">
                          <a:solidFill>
                            <a:schemeClr val="bg1"/>
                          </a:solidFill>
                        </a:rPr>
                        <a:t>128</a:t>
                      </a:r>
                      <a:endParaRPr lang="en-US"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r>
                        <a:rPr lang="en-US" dirty="0" smtClean="0">
                          <a:solidFill>
                            <a:schemeClr val="bg1"/>
                          </a:solidFill>
                        </a:rPr>
                        <a:t>120</a:t>
                      </a:r>
                      <a:endParaRPr lang="en-US"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r>
                        <a:rPr lang="en-US" dirty="0" smtClean="0">
                          <a:solidFill>
                            <a:schemeClr val="bg1"/>
                          </a:solidFill>
                        </a:rPr>
                        <a:t>136</a:t>
                      </a:r>
                      <a:endParaRPr lang="en-US"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r>
            </a:tbl>
          </a:graphicData>
        </a:graphic>
      </p:graphicFrame>
      <p:pic>
        <p:nvPicPr>
          <p:cNvPr id="5" name="Picture 4" descr="A graph show a plot of the points representing the velocity of a Piper cub aircraft for each minute between 0 and 10 minutes . &#10;The horizontal axis is labeled with t in minutes and ranges from 0 to 10 in increments of 1 and the vertical axis is labeled v in kilometers per minute and  ranges from 0 to 150 in increments of 50. Points plotted are (0, 0), (1, 80), (2, 100), (3, 128), (4, 144), (5, 160), (6, 152), (7, 136), (8, 128), (9, 120), and (10, 136). ">
            <a:extLst>
              <a:ext uri="{FF2B5EF4-FFF2-40B4-BE49-F238E27FC236}">
                <a16:creationId xmlns="" xmlns:a16="http://schemas.microsoft.com/office/drawing/2014/main" id="{B4DE3FEB-D9F5-4247-B79C-C01705E17A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69697" y="2633085"/>
            <a:ext cx="3723438" cy="2654532"/>
          </a:xfrm>
          <a:prstGeom prst="rect">
            <a:avLst/>
          </a:prstGeom>
        </p:spPr>
      </p:pic>
    </p:spTree>
    <p:extLst>
      <p:ext uri="{BB962C8B-B14F-4D97-AF65-F5344CB8AC3E}">
        <p14:creationId xmlns:p14="http://schemas.microsoft.com/office/powerpoint/2010/main" val="3163007080"/>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7.8 Numerical </a:t>
            </a:r>
            <a:r>
              <a:rPr lang="en-US" sz="3100" dirty="0"/>
              <a:t>Integration (</a:t>
            </a:r>
            <a:r>
              <a:rPr lang="en-US" sz="3100" dirty="0" smtClean="0"/>
              <a:t>18 </a:t>
            </a:r>
            <a:r>
              <a:rPr lang="en-US" sz="3100" dirty="0"/>
              <a:t>of 22)</a:t>
            </a: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2800" dirty="0"/>
              <a:t/>
            </a:r>
            <a:br>
              <a:rPr lang="en-US" sz="2800" dirty="0"/>
            </a:br>
            <a:endParaRPr lang="en-US"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799" y="1371600"/>
                <a:ext cx="10846559" cy="4756245"/>
              </a:xfrm>
            </p:spPr>
            <p:txBody>
              <a:bodyPr>
                <a:noAutofit/>
              </a:bodyPr>
              <a:lstStyle/>
              <a:p>
                <a:pPr marL="36900" indent="0">
                  <a:lnSpc>
                    <a:spcPct val="100000"/>
                  </a:lnSpc>
                  <a:buNone/>
                </a:pPr>
                <a:r>
                  <a:rPr lang="en-US" spc="-10" dirty="0">
                    <a:latin typeface="Times New Roman"/>
                    <a:cs typeface="Times New Roman"/>
                  </a:rPr>
                  <a:t>We</a:t>
                </a:r>
                <a:r>
                  <a:rPr lang="en-US" spc="50" dirty="0">
                    <a:latin typeface="Times New Roman"/>
                    <a:cs typeface="Times New Roman"/>
                  </a:rPr>
                  <a:t> </a:t>
                </a:r>
                <a:r>
                  <a:rPr lang="en-US" spc="-10" dirty="0">
                    <a:latin typeface="Times New Roman"/>
                    <a:cs typeface="Times New Roman"/>
                  </a:rPr>
                  <a:t>conver</a:t>
                </a:r>
                <a:r>
                  <a:rPr lang="en-US" spc="-5" dirty="0">
                    <a:latin typeface="Times New Roman"/>
                    <a:cs typeface="Times New Roman"/>
                  </a:rPr>
                  <a:t>t</a:t>
                </a:r>
                <a:r>
                  <a:rPr lang="en-US" spc="55" dirty="0">
                    <a:latin typeface="Times New Roman"/>
                    <a:cs typeface="Times New Roman"/>
                  </a:rPr>
                  <a:t> </a:t>
                </a:r>
                <a:r>
                  <a:rPr lang="en-US" spc="-5" dirty="0">
                    <a:latin typeface="Times New Roman"/>
                    <a:cs typeface="Times New Roman"/>
                  </a:rPr>
                  <a:t>f</a:t>
                </a:r>
                <a:r>
                  <a:rPr lang="en-US" spc="-10" dirty="0">
                    <a:latin typeface="Times New Roman"/>
                    <a:cs typeface="Times New Roman"/>
                  </a:rPr>
                  <a:t>rom</a:t>
                </a:r>
                <a:r>
                  <a:rPr lang="en-US" spc="50" dirty="0">
                    <a:latin typeface="Times New Roman"/>
                    <a:cs typeface="Times New Roman"/>
                  </a:rPr>
                  <a:t> </a:t>
                </a:r>
                <a:r>
                  <a:rPr lang="en-US" spc="-10" dirty="0">
                    <a:latin typeface="Times New Roman"/>
                    <a:cs typeface="Times New Roman"/>
                  </a:rPr>
                  <a:t>minute</a:t>
                </a:r>
                <a:r>
                  <a:rPr lang="en-US" spc="-5" dirty="0">
                    <a:latin typeface="Times New Roman"/>
                    <a:cs typeface="Times New Roman"/>
                  </a:rPr>
                  <a:t>s</a:t>
                </a:r>
                <a:r>
                  <a:rPr lang="en-US" spc="55" dirty="0">
                    <a:latin typeface="Times New Roman"/>
                    <a:cs typeface="Times New Roman"/>
                  </a:rPr>
                  <a:t> </a:t>
                </a:r>
                <a:r>
                  <a:rPr lang="en-US" spc="-10" dirty="0">
                    <a:latin typeface="Times New Roman"/>
                    <a:cs typeface="Times New Roman"/>
                  </a:rPr>
                  <a:t>to hour</a:t>
                </a:r>
                <a:r>
                  <a:rPr lang="en-US" spc="-5" dirty="0">
                    <a:latin typeface="Times New Roman"/>
                    <a:cs typeface="Times New Roman"/>
                  </a:rPr>
                  <a:t>s</a:t>
                </a:r>
                <a:r>
                  <a:rPr lang="en-US" spc="120" dirty="0">
                    <a:latin typeface="Times New Roman"/>
                    <a:cs typeface="Times New Roman"/>
                  </a:rPr>
                  <a:t> </a:t>
                </a:r>
                <a:r>
                  <a:rPr lang="en-US" spc="-10" dirty="0">
                    <a:latin typeface="Times New Roman"/>
                    <a:cs typeface="Times New Roman"/>
                  </a:rPr>
                  <a:t>becaus</a:t>
                </a:r>
                <a:r>
                  <a:rPr lang="en-US" spc="-5" dirty="0">
                    <a:latin typeface="Times New Roman"/>
                    <a:cs typeface="Times New Roman"/>
                  </a:rPr>
                  <a:t>e</a:t>
                </a:r>
                <a:r>
                  <a:rPr lang="en-US" spc="120" dirty="0">
                    <a:latin typeface="Times New Roman"/>
                    <a:cs typeface="Times New Roman"/>
                  </a:rPr>
                  <a:t> </a:t>
                </a:r>
                <a:r>
                  <a:rPr lang="en-US" spc="-10" dirty="0">
                    <a:latin typeface="Times New Roman"/>
                    <a:cs typeface="Times New Roman"/>
                  </a:rPr>
                  <a:t>velocit</a:t>
                </a:r>
                <a:r>
                  <a:rPr lang="en-US" spc="-5" dirty="0">
                    <a:latin typeface="Times New Roman"/>
                    <a:cs typeface="Times New Roman"/>
                  </a:rPr>
                  <a:t>y</a:t>
                </a:r>
                <a:r>
                  <a:rPr lang="en-US" spc="120" dirty="0">
                    <a:latin typeface="Times New Roman"/>
                    <a:cs typeface="Times New Roman"/>
                  </a:rPr>
                  <a:t> </a:t>
                </a:r>
                <a:r>
                  <a:rPr lang="en-US" spc="-10" dirty="0">
                    <a:latin typeface="Times New Roman"/>
                    <a:cs typeface="Times New Roman"/>
                  </a:rPr>
                  <a:t>i</a:t>
                </a:r>
                <a:r>
                  <a:rPr lang="en-US" spc="-5" dirty="0">
                    <a:latin typeface="Times New Roman"/>
                    <a:cs typeface="Times New Roman"/>
                  </a:rPr>
                  <a:t>s</a:t>
                </a:r>
                <a:r>
                  <a:rPr lang="en-US" spc="114" dirty="0">
                    <a:latin typeface="Times New Roman"/>
                    <a:cs typeface="Times New Roman"/>
                  </a:rPr>
                  <a:t> </a:t>
                </a:r>
                <a:r>
                  <a:rPr lang="en-US" spc="-10" dirty="0">
                    <a:latin typeface="Times New Roman"/>
                    <a:cs typeface="Times New Roman"/>
                  </a:rPr>
                  <a:t>give</a:t>
                </a:r>
                <a:r>
                  <a:rPr lang="en-US" spc="-5" dirty="0">
                    <a:latin typeface="Times New Roman"/>
                    <a:cs typeface="Times New Roman"/>
                  </a:rPr>
                  <a:t>n</a:t>
                </a:r>
                <a:r>
                  <a:rPr lang="en-US" spc="120" dirty="0">
                    <a:latin typeface="Times New Roman"/>
                    <a:cs typeface="Times New Roman"/>
                  </a:rPr>
                  <a:t> </a:t>
                </a:r>
                <a:r>
                  <a:rPr lang="en-US" spc="-10" dirty="0">
                    <a:latin typeface="Times New Roman"/>
                    <a:cs typeface="Times New Roman"/>
                  </a:rPr>
                  <a:t>i</a:t>
                </a:r>
                <a:r>
                  <a:rPr lang="en-US" spc="-5" dirty="0">
                    <a:latin typeface="Times New Roman"/>
                    <a:cs typeface="Times New Roman"/>
                  </a:rPr>
                  <a:t>n</a:t>
                </a:r>
                <a:r>
                  <a:rPr lang="en-US" spc="114" dirty="0">
                    <a:latin typeface="Times New Roman"/>
                    <a:cs typeface="Times New Roman"/>
                  </a:rPr>
                  <a:t> </a:t>
                </a:r>
                <a:r>
                  <a:rPr lang="en-US" spc="-10" dirty="0">
                    <a:latin typeface="Times New Roman"/>
                    <a:cs typeface="Times New Roman"/>
                  </a:rPr>
                  <a:t>kilometer</a:t>
                </a:r>
                <a:r>
                  <a:rPr lang="en-US" spc="-5" dirty="0">
                    <a:latin typeface="Times New Roman"/>
                    <a:cs typeface="Times New Roman"/>
                  </a:rPr>
                  <a:t>s</a:t>
                </a:r>
                <a:r>
                  <a:rPr lang="en-US" spc="120" dirty="0">
                    <a:latin typeface="Times New Roman"/>
                    <a:cs typeface="Times New Roman"/>
                  </a:rPr>
                  <a:t> </a:t>
                </a:r>
                <a:r>
                  <a:rPr lang="en-US" spc="-10" dirty="0">
                    <a:latin typeface="Times New Roman"/>
                    <a:cs typeface="Times New Roman"/>
                  </a:rPr>
                  <a:t>pe</a:t>
                </a:r>
                <a:r>
                  <a:rPr lang="en-US" spc="-5" dirty="0">
                    <a:latin typeface="Times New Roman"/>
                    <a:cs typeface="Times New Roman"/>
                  </a:rPr>
                  <a:t>r</a:t>
                </a:r>
                <a:r>
                  <a:rPr lang="en-US" spc="120" dirty="0">
                    <a:latin typeface="Times New Roman"/>
                    <a:cs typeface="Times New Roman"/>
                  </a:rPr>
                  <a:t> </a:t>
                </a:r>
                <a:r>
                  <a:rPr lang="en-US" spc="-10" dirty="0">
                    <a:latin typeface="Times New Roman"/>
                    <a:cs typeface="Times New Roman"/>
                  </a:rPr>
                  <a:t>hour</a:t>
                </a:r>
                <a:r>
                  <a:rPr lang="en-US" spc="-5" dirty="0">
                    <a:latin typeface="Times New Roman"/>
                    <a:cs typeface="Times New Roman"/>
                  </a:rPr>
                  <a:t>,</a:t>
                </a:r>
                <a:r>
                  <a:rPr lang="en-US" spc="120" dirty="0">
                    <a:latin typeface="Times New Roman"/>
                    <a:cs typeface="Times New Roman"/>
                  </a:rPr>
                  <a:t> </a:t>
                </a:r>
                <a:r>
                  <a:rPr lang="en-US" spc="-10" dirty="0">
                    <a:latin typeface="Times New Roman"/>
                    <a:cs typeface="Times New Roman"/>
                  </a:rPr>
                  <a:t>an</a:t>
                </a:r>
                <a:r>
                  <a:rPr lang="en-US" spc="-5" dirty="0">
                    <a:latin typeface="Times New Roman"/>
                    <a:cs typeface="Times New Roman"/>
                  </a:rPr>
                  <a:t>d</a:t>
                </a:r>
                <a:r>
                  <a:rPr lang="en-US" spc="120" dirty="0">
                    <a:latin typeface="Times New Roman"/>
                    <a:cs typeface="Times New Roman"/>
                  </a:rPr>
                  <a:t> </a:t>
                </a:r>
                <a:r>
                  <a:rPr lang="en-US" spc="-10" dirty="0">
                    <a:latin typeface="Times New Roman"/>
                    <a:cs typeface="Times New Roman"/>
                  </a:rPr>
                  <a:t>thu</a:t>
                </a:r>
                <a:r>
                  <a:rPr lang="en-US" spc="-5" dirty="0">
                    <a:latin typeface="Times New Roman"/>
                    <a:cs typeface="Times New Roman"/>
                  </a:rPr>
                  <a:t>s</a:t>
                </a:r>
                <a:r>
                  <a:rPr lang="en-US" spc="120" dirty="0">
                    <a:latin typeface="Times New Roman"/>
                    <a:cs typeface="Times New Roman"/>
                  </a:rPr>
                  <a:t> </a:t>
                </a:r>
                <a:r>
                  <a:rPr lang="en-US" spc="-15" dirty="0">
                    <a:latin typeface="Times New Roman"/>
                    <a:cs typeface="Times New Roman"/>
                  </a:rPr>
                  <a:t>w</a:t>
                </a:r>
                <a:r>
                  <a:rPr lang="en-US" spc="-5" dirty="0">
                    <a:latin typeface="Times New Roman"/>
                    <a:cs typeface="Times New Roman"/>
                  </a:rPr>
                  <a:t>e</a:t>
                </a:r>
                <a:r>
                  <a:rPr lang="en-US" spc="114" dirty="0">
                    <a:latin typeface="Times New Roman"/>
                    <a:cs typeface="Times New Roman"/>
                  </a:rPr>
                  <a:t> </a:t>
                </a:r>
                <a:r>
                  <a:rPr lang="en-US" spc="-10" dirty="0">
                    <a:latin typeface="Times New Roman"/>
                    <a:cs typeface="Times New Roman"/>
                  </a:rPr>
                  <a:t>appl</a:t>
                </a:r>
                <a:r>
                  <a:rPr lang="en-US" spc="-5" dirty="0">
                    <a:latin typeface="Times New Roman"/>
                    <a:cs typeface="Times New Roman"/>
                  </a:rPr>
                  <a:t>y</a:t>
                </a:r>
                <a:r>
                  <a:rPr lang="en-US" spc="120" dirty="0">
                    <a:latin typeface="Times New Roman"/>
                    <a:cs typeface="Times New Roman"/>
                  </a:rPr>
                  <a:t> </a:t>
                </a:r>
                <a:r>
                  <a:rPr lang="en-US" spc="-10" dirty="0">
                    <a:latin typeface="Times New Roman"/>
                    <a:cs typeface="Times New Roman"/>
                  </a:rPr>
                  <a:t>Simpson’s Rule</a:t>
                </a:r>
                <a:r>
                  <a:rPr lang="en-US" spc="-5" dirty="0">
                    <a:latin typeface="Times New Roman"/>
                    <a:cs typeface="Times New Roman"/>
                  </a:rPr>
                  <a:t>, </a:t>
                </a:r>
                <a:r>
                  <a:rPr lang="en-US" spc="-10" dirty="0">
                    <a:latin typeface="Times New Roman"/>
                    <a:cs typeface="Times New Roman"/>
                  </a:rPr>
                  <a:t>wher</a:t>
                </a:r>
                <a:r>
                  <a:rPr lang="en-US" spc="-5" dirty="0">
                    <a:latin typeface="Times New Roman"/>
                    <a:cs typeface="Times New Roman"/>
                  </a:rPr>
                  <a:t>e t</a:t>
                </a:r>
                <a:r>
                  <a:rPr lang="en-US" spc="-10" dirty="0">
                    <a:latin typeface="Times New Roman"/>
                    <a:cs typeface="Times New Roman"/>
                  </a:rPr>
                  <a:t>h</a:t>
                </a:r>
                <a:r>
                  <a:rPr lang="en-US" spc="-5" dirty="0">
                    <a:latin typeface="Times New Roman"/>
                    <a:cs typeface="Times New Roman"/>
                  </a:rPr>
                  <a:t>e </a:t>
                </a:r>
                <a:r>
                  <a:rPr lang="en-US" spc="-15" dirty="0">
                    <a:latin typeface="Times New Roman"/>
                    <a:cs typeface="Times New Roman"/>
                  </a:rPr>
                  <a:t>numbe</a:t>
                </a:r>
                <a:r>
                  <a:rPr lang="en-US" spc="-5" dirty="0">
                    <a:latin typeface="Times New Roman"/>
                    <a:cs typeface="Times New Roman"/>
                  </a:rPr>
                  <a:t>r</a:t>
                </a:r>
                <a:r>
                  <a:rPr lang="en-US" dirty="0">
                    <a:latin typeface="Times New Roman"/>
                    <a:cs typeface="Times New Roman"/>
                  </a:rPr>
                  <a:t> </a:t>
                </a:r>
                <a:r>
                  <a:rPr lang="en-US" spc="-10" dirty="0">
                    <a:latin typeface="Times New Roman"/>
                    <a:cs typeface="Times New Roman"/>
                  </a:rPr>
                  <a:t>o</a:t>
                </a:r>
                <a:r>
                  <a:rPr lang="en-US" spc="-5" dirty="0">
                    <a:latin typeface="Times New Roman"/>
                    <a:cs typeface="Times New Roman"/>
                  </a:rPr>
                  <a:t>f </a:t>
                </a:r>
                <a:r>
                  <a:rPr lang="en-US" spc="-10" dirty="0">
                    <a:latin typeface="Times New Roman"/>
                    <a:cs typeface="Times New Roman"/>
                  </a:rPr>
                  <a:t>interval</a:t>
                </a:r>
                <a:r>
                  <a:rPr lang="en-US" spc="-5" dirty="0">
                    <a:latin typeface="Times New Roman"/>
                    <a:cs typeface="Times New Roman"/>
                  </a:rPr>
                  <a:t>s is</a:t>
                </a:r>
                <a:r>
                  <a:rPr lang="en-US" spc="65" dirty="0">
                    <a:latin typeface="Times New Roman"/>
                    <a:cs typeface="Times New Roman"/>
                  </a:rPr>
                  <a:t> </a:t>
                </a:r>
                <a:r>
                  <a:rPr lang="en-US" i="1" spc="-10" dirty="0">
                    <a:latin typeface="Times New Roman"/>
                    <a:cs typeface="Times New Roman"/>
                  </a:rPr>
                  <a:t>N</a:t>
                </a:r>
                <a:r>
                  <a:rPr lang="en-US" i="1" dirty="0">
                    <a:latin typeface="Times New Roman"/>
                    <a:cs typeface="Times New Roman"/>
                  </a:rPr>
                  <a:t> </a:t>
                </a:r>
                <a:r>
                  <a:rPr lang="en-US" spc="-25" dirty="0">
                    <a:latin typeface="Lucida Sans Unicode"/>
                    <a:cs typeface="Lucida Sans Unicode"/>
                  </a:rPr>
                  <a:t>=</a:t>
                </a:r>
                <a:r>
                  <a:rPr lang="en-US" spc="-40" dirty="0">
                    <a:latin typeface="Lucida Sans Unicode"/>
                    <a:cs typeface="Lucida Sans Unicode"/>
                  </a:rPr>
                  <a:t> </a:t>
                </a:r>
                <a:r>
                  <a:rPr lang="en-US" spc="-10" dirty="0">
                    <a:latin typeface="Times New Roman"/>
                    <a:cs typeface="Times New Roman"/>
                  </a:rPr>
                  <a:t>1</a:t>
                </a:r>
                <a:r>
                  <a:rPr lang="en-US" spc="-5" dirty="0">
                    <a:latin typeface="Times New Roman"/>
                    <a:cs typeface="Times New Roman"/>
                  </a:rPr>
                  <a:t>0 </a:t>
                </a:r>
                <a:r>
                  <a:rPr lang="en-US" spc="-10" dirty="0">
                    <a:latin typeface="Times New Roman"/>
                    <a:cs typeface="Times New Roman"/>
                  </a:rPr>
                  <a:t>an</a:t>
                </a:r>
                <a:r>
                  <a:rPr lang="en-US" spc="-5" dirty="0">
                    <a:latin typeface="Times New Roman"/>
                    <a:cs typeface="Times New Roman"/>
                  </a:rPr>
                  <a:t>d </a:t>
                </a:r>
                <a:r>
                  <a:rPr lang="en-US" spc="-10" dirty="0">
                    <a:latin typeface="Times New Roman"/>
                    <a:cs typeface="Times New Roman"/>
                  </a:rPr>
                  <a:t>eac</a:t>
                </a:r>
                <a:r>
                  <a:rPr lang="en-US" spc="-5" dirty="0">
                    <a:latin typeface="Times New Roman"/>
                    <a:cs typeface="Times New Roman"/>
                  </a:rPr>
                  <a:t>h</a:t>
                </a:r>
                <a:r>
                  <a:rPr lang="en-US" dirty="0">
                    <a:latin typeface="Times New Roman"/>
                    <a:cs typeface="Times New Roman"/>
                  </a:rPr>
                  <a:t> </a:t>
                </a:r>
                <a:r>
                  <a:rPr lang="en-US" spc="-10" dirty="0">
                    <a:latin typeface="Times New Roman"/>
                    <a:cs typeface="Times New Roman"/>
                  </a:rPr>
                  <a:t>interva</a:t>
                </a:r>
                <a:r>
                  <a:rPr lang="en-US" spc="-5" dirty="0">
                    <a:latin typeface="Times New Roman"/>
                    <a:cs typeface="Times New Roman"/>
                  </a:rPr>
                  <a:t>l</a:t>
                </a:r>
                <a:r>
                  <a:rPr lang="en-US" dirty="0">
                    <a:latin typeface="Times New Roman"/>
                    <a:cs typeface="Times New Roman"/>
                  </a:rPr>
                  <a:t> </a:t>
                </a:r>
                <a:r>
                  <a:rPr lang="en-US" spc="-10" dirty="0">
                    <a:latin typeface="Times New Roman"/>
                    <a:cs typeface="Times New Roman"/>
                  </a:rPr>
                  <a:t>ha</a:t>
                </a:r>
                <a:r>
                  <a:rPr lang="en-US" spc="-5" dirty="0">
                    <a:latin typeface="Times New Roman"/>
                    <a:cs typeface="Times New Roman"/>
                  </a:rPr>
                  <a:t>s </a:t>
                </a:r>
                <a:r>
                  <a:rPr lang="en-US" spc="-10" dirty="0">
                    <a:latin typeface="Times New Roman"/>
                    <a:cs typeface="Times New Roman"/>
                  </a:rPr>
                  <a:t>lengt</a:t>
                </a:r>
                <a:r>
                  <a:rPr lang="en-US" spc="-5" dirty="0">
                    <a:latin typeface="Times New Roman"/>
                    <a:cs typeface="Times New Roman"/>
                  </a:rPr>
                  <a:t>h</a:t>
                </a:r>
                <a:r>
                  <a:rPr lang="en-US" dirty="0">
                    <a:latin typeface="Times New Roman"/>
                    <a:cs typeface="Times New Roman"/>
                  </a:rPr>
                  <a:t> </a:t>
                </a:r>
                <a14:m>
                  <m:oMath xmlns:m="http://schemas.openxmlformats.org/officeDocument/2006/math">
                    <m:r>
                      <a:rPr lang="en-US" i="1">
                        <a:latin typeface="Cambria Math" panose="02040503050406030204" pitchFamily="18" charset="0"/>
                        <a:ea typeface="Cambria Math" panose="02040503050406030204" pitchFamily="18" charset="0"/>
                        <a:cs typeface="Times New Roman"/>
                      </a:rPr>
                      <m:t>∆</m:t>
                    </m:r>
                    <m:r>
                      <a:rPr lang="en-US" i="1">
                        <a:latin typeface="Cambria Math" panose="02040503050406030204" pitchFamily="18" charset="0"/>
                        <a:ea typeface="Cambria Math" panose="02040503050406030204" pitchFamily="18" charset="0"/>
                        <a:cs typeface="Times New Roman"/>
                      </a:rPr>
                      <m:t>𝑡</m:t>
                    </m:r>
                    <m:r>
                      <a:rPr lang="en-US" i="1">
                        <a:latin typeface="Cambria Math" panose="02040503050406030204" pitchFamily="18" charset="0"/>
                        <a:ea typeface="Cambria Math" panose="02040503050406030204" pitchFamily="18" charset="0"/>
                        <a:cs typeface="Times New Roman"/>
                      </a:rPr>
                      <m:t>=</m:t>
                    </m:r>
                    <m:f>
                      <m:fPr>
                        <m:ctrlPr>
                          <a:rPr lang="en-US" i="1">
                            <a:latin typeface="Cambria Math" panose="02040503050406030204" pitchFamily="18" charset="0"/>
                            <a:ea typeface="Cambria Math" panose="02040503050406030204" pitchFamily="18" charset="0"/>
                            <a:cs typeface="Times New Roman"/>
                          </a:rPr>
                        </m:ctrlPr>
                      </m:fPr>
                      <m:num>
                        <m:r>
                          <a:rPr lang="en-US" i="1">
                            <a:latin typeface="Cambria Math" panose="02040503050406030204" pitchFamily="18" charset="0"/>
                            <a:ea typeface="Cambria Math" panose="02040503050406030204" pitchFamily="18" charset="0"/>
                            <a:cs typeface="Times New Roman"/>
                          </a:rPr>
                          <m:t>1</m:t>
                        </m:r>
                      </m:num>
                      <m:den>
                        <m:r>
                          <a:rPr lang="en-US" i="1">
                            <a:latin typeface="Cambria Math" panose="02040503050406030204" pitchFamily="18" charset="0"/>
                            <a:ea typeface="Cambria Math" panose="02040503050406030204" pitchFamily="18" charset="0"/>
                            <a:cs typeface="Times New Roman"/>
                          </a:rPr>
                          <m:t>60</m:t>
                        </m:r>
                      </m:den>
                    </m:f>
                  </m:oMath>
                </a14:m>
                <a:r>
                  <a:rPr lang="en-US" dirty="0">
                    <a:latin typeface="Times New Roman"/>
                    <a:cs typeface="Times New Roman"/>
                  </a:rPr>
                  <a:t> h</a:t>
                </a:r>
                <a:r>
                  <a:rPr lang="en-US" sz="2400" dirty="0">
                    <a:latin typeface="Times New Roman"/>
                    <a:cs typeface="Times New Roman"/>
                  </a:rPr>
                  <a:t>.</a:t>
                </a:r>
              </a:p>
              <a:p>
                <a:pPr marL="36900" indent="0">
                  <a:lnSpc>
                    <a:spcPct val="100000"/>
                  </a:lnSpc>
                  <a:buNone/>
                </a:pP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cs typeface="Times New Roman"/>
                            </a:rPr>
                          </m:ctrlPr>
                        </m:sSubPr>
                        <m:e>
                          <m:r>
                            <a:rPr lang="en-US" b="0" i="1" smtClean="0">
                              <a:solidFill>
                                <a:schemeClr val="tx1"/>
                              </a:solidFill>
                              <a:latin typeface="Cambria Math" panose="02040503050406030204" pitchFamily="18" charset="0"/>
                              <a:cs typeface="Times New Roman"/>
                            </a:rPr>
                            <m:t>𝑆</m:t>
                          </m:r>
                        </m:e>
                        <m:sub>
                          <m:r>
                            <a:rPr lang="en-US" b="0" i="1" smtClean="0">
                              <a:solidFill>
                                <a:schemeClr val="tx1"/>
                              </a:solidFill>
                              <a:latin typeface="Cambria Math" panose="02040503050406030204" pitchFamily="18" charset="0"/>
                              <a:cs typeface="Times New Roman"/>
                            </a:rPr>
                            <m:t>10</m:t>
                          </m:r>
                        </m:sub>
                      </m:sSub>
                      <m:r>
                        <a:rPr lang="en-US" b="0" i="1" smtClean="0">
                          <a:solidFill>
                            <a:schemeClr val="tx1"/>
                          </a:solidFill>
                          <a:latin typeface="Cambria Math" panose="02040503050406030204" pitchFamily="18" charset="0"/>
                          <a:cs typeface="Times New Roman"/>
                        </a:rPr>
                        <m:t>=</m:t>
                      </m:r>
                      <m:f>
                        <m:fPr>
                          <m:ctrlPr>
                            <a:rPr lang="en-US" b="0" i="1" smtClean="0">
                              <a:solidFill>
                                <a:schemeClr val="tx1"/>
                              </a:solidFill>
                              <a:latin typeface="Cambria Math" panose="02040503050406030204" pitchFamily="18" charset="0"/>
                              <a:cs typeface="Times New Roman"/>
                            </a:rPr>
                          </m:ctrlPr>
                        </m:fPr>
                        <m:num>
                          <m:r>
                            <a:rPr lang="en-US" b="0" i="1" smtClean="0">
                              <a:solidFill>
                                <a:schemeClr val="tx1"/>
                              </a:solidFill>
                              <a:latin typeface="Cambria Math" panose="02040503050406030204" pitchFamily="18" charset="0"/>
                              <a:cs typeface="Times New Roman"/>
                            </a:rPr>
                            <m:t>1</m:t>
                          </m:r>
                        </m:num>
                        <m:den>
                          <m:r>
                            <a:rPr lang="en-US" b="0" i="1" smtClean="0">
                              <a:solidFill>
                                <a:schemeClr val="tx1"/>
                              </a:solidFill>
                              <a:latin typeface="Cambria Math" panose="02040503050406030204" pitchFamily="18" charset="0"/>
                              <a:cs typeface="Times New Roman"/>
                            </a:rPr>
                            <m:t>3</m:t>
                          </m:r>
                        </m:den>
                      </m:f>
                      <m:f>
                        <m:fPr>
                          <m:ctrlPr>
                            <a:rPr lang="en-US" b="0" i="1" smtClean="0">
                              <a:solidFill>
                                <a:schemeClr val="tx1"/>
                              </a:solidFill>
                              <a:latin typeface="Cambria Math" panose="02040503050406030204" pitchFamily="18" charset="0"/>
                              <a:cs typeface="Times New Roman"/>
                            </a:rPr>
                          </m:ctrlPr>
                        </m:fPr>
                        <m:num>
                          <m:r>
                            <a:rPr lang="en-US" b="0" i="1" smtClean="0">
                              <a:solidFill>
                                <a:schemeClr val="tx1"/>
                              </a:solidFill>
                              <a:latin typeface="Cambria Math" panose="02040503050406030204" pitchFamily="18" charset="0"/>
                              <a:cs typeface="Times New Roman"/>
                            </a:rPr>
                            <m:t>1</m:t>
                          </m:r>
                        </m:num>
                        <m:den>
                          <m:r>
                            <a:rPr lang="en-US" b="0" i="1" smtClean="0">
                              <a:solidFill>
                                <a:schemeClr val="tx1"/>
                              </a:solidFill>
                              <a:latin typeface="Cambria Math" panose="02040503050406030204" pitchFamily="18" charset="0"/>
                              <a:cs typeface="Times New Roman"/>
                            </a:rPr>
                            <m:t>60</m:t>
                          </m:r>
                        </m:den>
                      </m:f>
                      <m:r>
                        <a:rPr lang="en-US" b="0" i="1" smtClean="0">
                          <a:solidFill>
                            <a:schemeClr val="tx1"/>
                          </a:solidFill>
                          <a:latin typeface="Cambria Math" panose="02040503050406030204" pitchFamily="18" charset="0"/>
                          <a:cs typeface="Times New Roman"/>
                        </a:rPr>
                        <m:t>(0+</m:t>
                      </m:r>
                      <m:r>
                        <m:rPr>
                          <m:nor/>
                        </m:rPr>
                        <a:rPr lang="en-US" spc="-95" dirty="0">
                          <a:solidFill>
                            <a:schemeClr val="tx1"/>
                          </a:solidFill>
                          <a:latin typeface="Lucida Sans Unicode"/>
                          <a:cs typeface="Lucida Sans Unicode"/>
                        </a:rPr>
                        <m:t> </m:t>
                      </m:r>
                      <m:r>
                        <m:rPr>
                          <m:nor/>
                        </m:rPr>
                        <a:rPr lang="en-US" spc="-10" dirty="0">
                          <a:solidFill>
                            <a:schemeClr val="tx1"/>
                          </a:solidFill>
                          <a:latin typeface="Times New Roman"/>
                          <a:cs typeface="Times New Roman"/>
                        </a:rPr>
                        <m:t>4(80</m:t>
                      </m:r>
                      <m:r>
                        <m:rPr>
                          <m:nor/>
                        </m:rPr>
                        <a:rPr lang="en-US" spc="-5" dirty="0">
                          <a:solidFill>
                            <a:schemeClr val="tx1"/>
                          </a:solidFill>
                          <a:latin typeface="Times New Roman"/>
                          <a:cs typeface="Times New Roman"/>
                        </a:rPr>
                        <m:t>)</m:t>
                      </m:r>
                      <m:r>
                        <m:rPr>
                          <m:nor/>
                        </m:rPr>
                        <a:rPr lang="en-US" spc="-30" dirty="0">
                          <a:solidFill>
                            <a:schemeClr val="tx1"/>
                          </a:solidFill>
                          <a:latin typeface="Times New Roman"/>
                          <a:cs typeface="Times New Roman"/>
                        </a:rPr>
                        <m:t> </m:t>
                      </m:r>
                      <m:r>
                        <m:rPr>
                          <m:nor/>
                        </m:rPr>
                        <a:rPr lang="en-US" spc="-25" dirty="0">
                          <a:solidFill>
                            <a:schemeClr val="tx1"/>
                          </a:solidFill>
                          <a:latin typeface="Lucida Sans Unicode"/>
                          <a:cs typeface="Lucida Sans Unicode"/>
                        </a:rPr>
                        <m:t>+</m:t>
                      </m:r>
                      <m:r>
                        <m:rPr>
                          <m:nor/>
                        </m:rPr>
                        <a:rPr lang="en-US" spc="-95" dirty="0">
                          <a:solidFill>
                            <a:schemeClr val="tx1"/>
                          </a:solidFill>
                          <a:latin typeface="Lucida Sans Unicode"/>
                          <a:cs typeface="Lucida Sans Unicode"/>
                        </a:rPr>
                        <m:t> </m:t>
                      </m:r>
                      <m:r>
                        <m:rPr>
                          <m:nor/>
                        </m:rPr>
                        <a:rPr lang="en-US" spc="-10" dirty="0">
                          <a:solidFill>
                            <a:schemeClr val="tx1"/>
                          </a:solidFill>
                          <a:latin typeface="Times New Roman"/>
                          <a:cs typeface="Times New Roman"/>
                        </a:rPr>
                        <m:t>2(100</m:t>
                      </m:r>
                      <m:r>
                        <m:rPr>
                          <m:nor/>
                        </m:rPr>
                        <a:rPr lang="en-US" spc="-5" dirty="0">
                          <a:solidFill>
                            <a:schemeClr val="tx1"/>
                          </a:solidFill>
                          <a:latin typeface="Times New Roman"/>
                          <a:cs typeface="Times New Roman"/>
                        </a:rPr>
                        <m:t>)</m:t>
                      </m:r>
                      <m:r>
                        <m:rPr>
                          <m:nor/>
                        </m:rPr>
                        <a:rPr lang="en-US" spc="-30" dirty="0">
                          <a:solidFill>
                            <a:schemeClr val="tx1"/>
                          </a:solidFill>
                          <a:latin typeface="Times New Roman"/>
                          <a:cs typeface="Times New Roman"/>
                        </a:rPr>
                        <m:t> </m:t>
                      </m:r>
                      <m:r>
                        <m:rPr>
                          <m:nor/>
                        </m:rPr>
                        <a:rPr lang="en-US" spc="-25" dirty="0">
                          <a:solidFill>
                            <a:schemeClr val="tx1"/>
                          </a:solidFill>
                          <a:latin typeface="Lucida Sans Unicode"/>
                          <a:cs typeface="Lucida Sans Unicode"/>
                        </a:rPr>
                        <m:t>+</m:t>
                      </m:r>
                      <m:r>
                        <m:rPr>
                          <m:nor/>
                        </m:rPr>
                        <a:rPr lang="en-US" spc="-95" dirty="0">
                          <a:solidFill>
                            <a:schemeClr val="tx1"/>
                          </a:solidFill>
                          <a:latin typeface="Lucida Sans Unicode"/>
                          <a:cs typeface="Lucida Sans Unicode"/>
                        </a:rPr>
                        <m:t> </m:t>
                      </m:r>
                      <m:r>
                        <m:rPr>
                          <m:nor/>
                        </m:rPr>
                        <a:rPr lang="en-US" spc="-10" dirty="0">
                          <a:solidFill>
                            <a:schemeClr val="tx1"/>
                          </a:solidFill>
                          <a:latin typeface="Times New Roman"/>
                          <a:cs typeface="Times New Roman"/>
                        </a:rPr>
                        <m:t>4(128</m:t>
                      </m:r>
                      <m:r>
                        <m:rPr>
                          <m:nor/>
                        </m:rPr>
                        <a:rPr lang="en-US" spc="-5" dirty="0">
                          <a:solidFill>
                            <a:schemeClr val="tx1"/>
                          </a:solidFill>
                          <a:latin typeface="Times New Roman"/>
                          <a:cs typeface="Times New Roman"/>
                        </a:rPr>
                        <m:t>)</m:t>
                      </m:r>
                      <m:r>
                        <m:rPr>
                          <m:nor/>
                        </m:rPr>
                        <a:rPr lang="en-US" spc="-30" dirty="0">
                          <a:solidFill>
                            <a:schemeClr val="tx1"/>
                          </a:solidFill>
                          <a:latin typeface="Times New Roman"/>
                          <a:cs typeface="Times New Roman"/>
                        </a:rPr>
                        <m:t> </m:t>
                      </m:r>
                      <m:r>
                        <m:rPr>
                          <m:nor/>
                        </m:rPr>
                        <a:rPr lang="en-US" spc="-25" dirty="0">
                          <a:solidFill>
                            <a:schemeClr val="tx1"/>
                          </a:solidFill>
                          <a:latin typeface="Lucida Sans Unicode"/>
                          <a:cs typeface="Lucida Sans Unicode"/>
                        </a:rPr>
                        <m:t>+</m:t>
                      </m:r>
                      <m:r>
                        <m:rPr>
                          <m:nor/>
                        </m:rPr>
                        <a:rPr lang="en-US" spc="-95" dirty="0">
                          <a:solidFill>
                            <a:schemeClr val="tx1"/>
                          </a:solidFill>
                          <a:latin typeface="Lucida Sans Unicode"/>
                          <a:cs typeface="Lucida Sans Unicode"/>
                        </a:rPr>
                        <m:t> </m:t>
                      </m:r>
                      <m:r>
                        <m:rPr>
                          <m:nor/>
                        </m:rPr>
                        <a:rPr lang="en-US" spc="-10" dirty="0">
                          <a:solidFill>
                            <a:schemeClr val="tx1"/>
                          </a:solidFill>
                          <a:latin typeface="Times New Roman"/>
                          <a:cs typeface="Times New Roman"/>
                        </a:rPr>
                        <m:t>2(144</m:t>
                      </m:r>
                      <m:r>
                        <m:rPr>
                          <m:nor/>
                        </m:rPr>
                        <a:rPr lang="en-US" spc="-5" dirty="0">
                          <a:solidFill>
                            <a:schemeClr val="tx1"/>
                          </a:solidFill>
                          <a:latin typeface="Times New Roman"/>
                          <a:cs typeface="Times New Roman"/>
                        </a:rPr>
                        <m:t>)</m:t>
                      </m:r>
                      <m:r>
                        <m:rPr>
                          <m:nor/>
                        </m:rPr>
                        <a:rPr lang="en-US" spc="-30" dirty="0">
                          <a:solidFill>
                            <a:schemeClr val="tx1"/>
                          </a:solidFill>
                          <a:latin typeface="Times New Roman"/>
                          <a:cs typeface="Times New Roman"/>
                        </a:rPr>
                        <m:t> </m:t>
                      </m:r>
                      <m:r>
                        <m:rPr>
                          <m:nor/>
                        </m:rPr>
                        <a:rPr lang="en-US" spc="-25" dirty="0">
                          <a:solidFill>
                            <a:schemeClr val="tx1"/>
                          </a:solidFill>
                          <a:latin typeface="Lucida Sans Unicode"/>
                          <a:cs typeface="Lucida Sans Unicode"/>
                        </a:rPr>
                        <m:t>+</m:t>
                      </m:r>
                      <m:r>
                        <m:rPr>
                          <m:nor/>
                        </m:rPr>
                        <a:rPr lang="en-US" spc="-95" dirty="0">
                          <a:solidFill>
                            <a:schemeClr val="tx1"/>
                          </a:solidFill>
                          <a:latin typeface="Lucida Sans Unicode"/>
                          <a:cs typeface="Lucida Sans Unicode"/>
                        </a:rPr>
                        <m:t> </m:t>
                      </m:r>
                      <m:r>
                        <m:rPr>
                          <m:nor/>
                        </m:rPr>
                        <a:rPr lang="en-US" spc="-10" dirty="0">
                          <a:solidFill>
                            <a:schemeClr val="tx1"/>
                          </a:solidFill>
                          <a:latin typeface="Times New Roman"/>
                          <a:cs typeface="Times New Roman"/>
                        </a:rPr>
                        <m:t>4(160)</m:t>
                      </m:r>
                    </m:oMath>
                  </m:oMathPara>
                </a14:m>
                <a:endParaRPr lang="en-US" dirty="0">
                  <a:solidFill>
                    <a:schemeClr val="tx1"/>
                  </a:solidFill>
                  <a:latin typeface="Times New Roman"/>
                  <a:cs typeface="Times New Roman"/>
                </a:endParaRPr>
              </a:p>
              <a:p>
                <a:pPr marL="36900" indent="0">
                  <a:lnSpc>
                    <a:spcPct val="100000"/>
                  </a:lnSpc>
                  <a:buNone/>
                </a:pPr>
                <a:endParaRPr lang="nn-NO" spc="-25" dirty="0">
                  <a:solidFill>
                    <a:schemeClr val="tx1"/>
                  </a:solidFill>
                  <a:latin typeface="Lucida Sans Unicode"/>
                  <a:cs typeface="Lucida Sans Unicode"/>
                </a:endParaRPr>
              </a:p>
              <a:p>
                <a:pPr marL="36900" indent="0">
                  <a:lnSpc>
                    <a:spcPct val="100000"/>
                  </a:lnSpc>
                  <a:buNone/>
                </a:pPr>
                <a14:m>
                  <m:oMathPara xmlns:m="http://schemas.openxmlformats.org/officeDocument/2006/math">
                    <m:oMathParaPr>
                      <m:jc m:val="centerGroup"/>
                    </m:oMathParaPr>
                    <m:oMath xmlns:m="http://schemas.openxmlformats.org/officeDocument/2006/math">
                      <m:r>
                        <m:rPr>
                          <m:nor/>
                        </m:rPr>
                        <a:rPr lang="nn-NO" spc="-25" dirty="0">
                          <a:solidFill>
                            <a:schemeClr val="tx1"/>
                          </a:solidFill>
                          <a:latin typeface="Lucida Sans Unicode"/>
                          <a:cs typeface="Lucida Sans Unicode"/>
                        </a:rPr>
                        <m:t>+</m:t>
                      </m:r>
                      <m:r>
                        <m:rPr>
                          <m:nor/>
                        </m:rPr>
                        <a:rPr lang="nn-NO" spc="-95" dirty="0">
                          <a:solidFill>
                            <a:schemeClr val="tx1"/>
                          </a:solidFill>
                          <a:latin typeface="Lucida Sans Unicode"/>
                          <a:cs typeface="Lucida Sans Unicode"/>
                        </a:rPr>
                        <m:t> </m:t>
                      </m:r>
                      <m:r>
                        <m:rPr>
                          <m:nor/>
                        </m:rPr>
                        <a:rPr lang="nn-NO" spc="-10" dirty="0">
                          <a:solidFill>
                            <a:schemeClr val="tx1"/>
                          </a:solidFill>
                          <a:latin typeface="Times New Roman"/>
                          <a:cs typeface="Times New Roman"/>
                        </a:rPr>
                        <m:t>2(152</m:t>
                      </m:r>
                      <m:r>
                        <m:rPr>
                          <m:nor/>
                        </m:rPr>
                        <a:rPr lang="nn-NO" spc="-5" dirty="0">
                          <a:solidFill>
                            <a:schemeClr val="tx1"/>
                          </a:solidFill>
                          <a:latin typeface="Times New Roman"/>
                          <a:cs typeface="Times New Roman"/>
                        </a:rPr>
                        <m:t>)</m:t>
                      </m:r>
                      <m:r>
                        <m:rPr>
                          <m:nor/>
                        </m:rPr>
                        <a:rPr lang="nn-NO" spc="-30" dirty="0">
                          <a:solidFill>
                            <a:schemeClr val="tx1"/>
                          </a:solidFill>
                          <a:latin typeface="Times New Roman"/>
                          <a:cs typeface="Times New Roman"/>
                        </a:rPr>
                        <m:t> </m:t>
                      </m:r>
                      <m:r>
                        <m:rPr>
                          <m:nor/>
                        </m:rPr>
                        <a:rPr lang="nn-NO" spc="-25" dirty="0">
                          <a:solidFill>
                            <a:schemeClr val="tx1"/>
                          </a:solidFill>
                          <a:latin typeface="Lucida Sans Unicode"/>
                          <a:cs typeface="Lucida Sans Unicode"/>
                        </a:rPr>
                        <m:t>+</m:t>
                      </m:r>
                      <m:r>
                        <m:rPr>
                          <m:nor/>
                        </m:rPr>
                        <a:rPr lang="nn-NO" spc="-95" dirty="0">
                          <a:solidFill>
                            <a:schemeClr val="tx1"/>
                          </a:solidFill>
                          <a:latin typeface="Lucida Sans Unicode"/>
                          <a:cs typeface="Lucida Sans Unicode"/>
                        </a:rPr>
                        <m:t> </m:t>
                      </m:r>
                      <m:r>
                        <m:rPr>
                          <m:nor/>
                        </m:rPr>
                        <a:rPr lang="nn-NO" spc="-10" dirty="0">
                          <a:solidFill>
                            <a:schemeClr val="tx1"/>
                          </a:solidFill>
                          <a:latin typeface="Times New Roman"/>
                          <a:cs typeface="Times New Roman"/>
                        </a:rPr>
                        <m:t>4(136</m:t>
                      </m:r>
                      <m:r>
                        <m:rPr>
                          <m:nor/>
                        </m:rPr>
                        <a:rPr lang="nn-NO" spc="-5" dirty="0">
                          <a:solidFill>
                            <a:schemeClr val="tx1"/>
                          </a:solidFill>
                          <a:latin typeface="Times New Roman"/>
                          <a:cs typeface="Times New Roman"/>
                        </a:rPr>
                        <m:t>)</m:t>
                      </m:r>
                      <m:r>
                        <m:rPr>
                          <m:nor/>
                        </m:rPr>
                        <a:rPr lang="nn-NO" spc="-30" dirty="0">
                          <a:solidFill>
                            <a:schemeClr val="tx1"/>
                          </a:solidFill>
                          <a:latin typeface="Times New Roman"/>
                          <a:cs typeface="Times New Roman"/>
                        </a:rPr>
                        <m:t> </m:t>
                      </m:r>
                      <m:r>
                        <m:rPr>
                          <m:nor/>
                        </m:rPr>
                        <a:rPr lang="nn-NO" spc="-25" dirty="0">
                          <a:solidFill>
                            <a:schemeClr val="tx1"/>
                          </a:solidFill>
                          <a:latin typeface="Lucida Sans Unicode"/>
                          <a:cs typeface="Lucida Sans Unicode"/>
                        </a:rPr>
                        <m:t>+</m:t>
                      </m:r>
                      <m:r>
                        <m:rPr>
                          <m:nor/>
                        </m:rPr>
                        <a:rPr lang="nn-NO" spc="-95" dirty="0">
                          <a:solidFill>
                            <a:schemeClr val="tx1"/>
                          </a:solidFill>
                          <a:latin typeface="Lucida Sans Unicode"/>
                          <a:cs typeface="Lucida Sans Unicode"/>
                        </a:rPr>
                        <m:t> </m:t>
                      </m:r>
                      <m:r>
                        <m:rPr>
                          <m:nor/>
                        </m:rPr>
                        <a:rPr lang="nn-NO" spc="-10" dirty="0">
                          <a:solidFill>
                            <a:schemeClr val="tx1"/>
                          </a:solidFill>
                          <a:latin typeface="Times New Roman"/>
                          <a:cs typeface="Times New Roman"/>
                        </a:rPr>
                        <m:t>2(128</m:t>
                      </m:r>
                      <m:r>
                        <m:rPr>
                          <m:nor/>
                        </m:rPr>
                        <a:rPr lang="nn-NO" spc="-5" dirty="0">
                          <a:solidFill>
                            <a:schemeClr val="tx1"/>
                          </a:solidFill>
                          <a:latin typeface="Times New Roman"/>
                          <a:cs typeface="Times New Roman"/>
                        </a:rPr>
                        <m:t>)</m:t>
                      </m:r>
                      <m:r>
                        <m:rPr>
                          <m:nor/>
                        </m:rPr>
                        <a:rPr lang="nn-NO" spc="-30" dirty="0">
                          <a:solidFill>
                            <a:schemeClr val="tx1"/>
                          </a:solidFill>
                          <a:latin typeface="Times New Roman"/>
                          <a:cs typeface="Times New Roman"/>
                        </a:rPr>
                        <m:t> </m:t>
                      </m:r>
                      <m:r>
                        <m:rPr>
                          <m:nor/>
                        </m:rPr>
                        <a:rPr lang="nn-NO" spc="-25" dirty="0">
                          <a:solidFill>
                            <a:schemeClr val="tx1"/>
                          </a:solidFill>
                          <a:latin typeface="Lucida Sans Unicode"/>
                          <a:cs typeface="Lucida Sans Unicode"/>
                        </a:rPr>
                        <m:t>+</m:t>
                      </m:r>
                      <m:r>
                        <m:rPr>
                          <m:nor/>
                        </m:rPr>
                        <a:rPr lang="nn-NO" spc="-95" dirty="0">
                          <a:solidFill>
                            <a:schemeClr val="tx1"/>
                          </a:solidFill>
                          <a:latin typeface="Lucida Sans Unicode"/>
                          <a:cs typeface="Lucida Sans Unicode"/>
                        </a:rPr>
                        <m:t> </m:t>
                      </m:r>
                      <m:r>
                        <m:rPr>
                          <m:nor/>
                        </m:rPr>
                        <a:rPr lang="nn-NO" spc="-10" dirty="0">
                          <a:solidFill>
                            <a:schemeClr val="tx1"/>
                          </a:solidFill>
                          <a:latin typeface="Times New Roman"/>
                          <a:cs typeface="Times New Roman"/>
                        </a:rPr>
                        <m:t>4(120</m:t>
                      </m:r>
                      <m:r>
                        <m:rPr>
                          <m:nor/>
                        </m:rPr>
                        <a:rPr lang="nn-NO" spc="-5" dirty="0">
                          <a:solidFill>
                            <a:schemeClr val="tx1"/>
                          </a:solidFill>
                          <a:latin typeface="Times New Roman"/>
                          <a:cs typeface="Times New Roman"/>
                        </a:rPr>
                        <m:t>)</m:t>
                      </m:r>
                      <m:r>
                        <m:rPr>
                          <m:nor/>
                        </m:rPr>
                        <a:rPr lang="nn-NO" spc="-30" dirty="0">
                          <a:solidFill>
                            <a:schemeClr val="tx1"/>
                          </a:solidFill>
                          <a:latin typeface="Times New Roman"/>
                          <a:cs typeface="Times New Roman"/>
                        </a:rPr>
                        <m:t> </m:t>
                      </m:r>
                      <m:r>
                        <m:rPr>
                          <m:nor/>
                        </m:rPr>
                        <a:rPr lang="nn-NO" spc="-25" dirty="0">
                          <a:solidFill>
                            <a:schemeClr val="tx1"/>
                          </a:solidFill>
                          <a:latin typeface="Lucida Sans Unicode"/>
                          <a:cs typeface="Lucida Sans Unicode"/>
                        </a:rPr>
                        <m:t>+</m:t>
                      </m:r>
                      <m:r>
                        <m:rPr>
                          <m:nor/>
                        </m:rPr>
                        <a:rPr lang="nn-NO" spc="-95" dirty="0">
                          <a:solidFill>
                            <a:schemeClr val="tx1"/>
                          </a:solidFill>
                          <a:latin typeface="Lucida Sans Unicode"/>
                          <a:cs typeface="Lucida Sans Unicode"/>
                        </a:rPr>
                        <m:t> </m:t>
                      </m:r>
                      <m:r>
                        <m:rPr>
                          <m:nor/>
                        </m:rPr>
                        <a:rPr lang="nn-NO" spc="-10" dirty="0">
                          <a:solidFill>
                            <a:schemeClr val="tx1"/>
                          </a:solidFill>
                          <a:latin typeface="Times New Roman"/>
                          <a:cs typeface="Times New Roman"/>
                        </a:rPr>
                        <m:t>136</m:t>
                      </m:r>
                      <m:r>
                        <a:rPr lang="en-US" b="0" i="1" spc="-10" dirty="0" smtClean="0">
                          <a:solidFill>
                            <a:schemeClr val="tx1"/>
                          </a:solidFill>
                          <a:latin typeface="Cambria Math" panose="02040503050406030204" pitchFamily="18" charset="0"/>
                          <a:cs typeface="Times New Roman"/>
                        </a:rPr>
                        <m:t>)</m:t>
                      </m:r>
                      <m:r>
                        <a:rPr lang="nn-NO" i="1" spc="187" baseline="44444" dirty="0" smtClean="0">
                          <a:solidFill>
                            <a:schemeClr val="tx1"/>
                          </a:solidFill>
                          <a:latin typeface="Cambria Math" panose="02040503050406030204" pitchFamily="18" charset="0"/>
                          <a:cs typeface="Segoe UI Symbol"/>
                        </a:rPr>
                        <m:t> </m:t>
                      </m:r>
                      <m:r>
                        <m:rPr>
                          <m:nor/>
                        </m:rPr>
                        <a:rPr lang="nn-NO" spc="-25" dirty="0">
                          <a:solidFill>
                            <a:schemeClr val="tx1"/>
                          </a:solidFill>
                          <a:latin typeface="Lucida Sans Unicode"/>
                          <a:cs typeface="Lucida Sans Unicode"/>
                        </a:rPr>
                        <m:t>≈</m:t>
                      </m:r>
                      <m:r>
                        <m:rPr>
                          <m:nor/>
                        </m:rPr>
                        <a:rPr lang="nn-NO" spc="-40" dirty="0">
                          <a:solidFill>
                            <a:schemeClr val="tx1"/>
                          </a:solidFill>
                          <a:latin typeface="Lucida Sans Unicode"/>
                          <a:cs typeface="Lucida Sans Unicode"/>
                        </a:rPr>
                        <m:t> </m:t>
                      </m:r>
                      <m:r>
                        <m:rPr>
                          <m:nor/>
                        </m:rPr>
                        <a:rPr lang="nn-NO" spc="-10" dirty="0">
                          <a:solidFill>
                            <a:schemeClr val="tx1"/>
                          </a:solidFill>
                          <a:latin typeface="Times New Roman"/>
                          <a:cs typeface="Times New Roman"/>
                        </a:rPr>
                        <m:t>20.</m:t>
                      </m:r>
                      <m:r>
                        <m:rPr>
                          <m:nor/>
                        </m:rPr>
                        <a:rPr lang="nn-NO" spc="-5" dirty="0">
                          <a:solidFill>
                            <a:schemeClr val="tx1"/>
                          </a:solidFill>
                          <a:latin typeface="Times New Roman"/>
                          <a:cs typeface="Times New Roman"/>
                        </a:rPr>
                        <m:t>4</m:t>
                      </m:r>
                      <m:r>
                        <m:rPr>
                          <m:nor/>
                        </m:rPr>
                        <a:rPr lang="nn-NO" spc="80" dirty="0">
                          <a:solidFill>
                            <a:schemeClr val="tx1"/>
                          </a:solidFill>
                          <a:latin typeface="Times New Roman"/>
                          <a:cs typeface="Times New Roman"/>
                        </a:rPr>
                        <m:t> </m:t>
                      </m:r>
                      <m:r>
                        <m:rPr>
                          <m:nor/>
                        </m:rPr>
                        <a:rPr lang="nn-NO" spc="-15" dirty="0">
                          <a:solidFill>
                            <a:schemeClr val="tx1"/>
                          </a:solidFill>
                          <a:latin typeface="Times New Roman"/>
                          <a:cs typeface="Times New Roman"/>
                        </a:rPr>
                        <m:t>km</m:t>
                      </m:r>
                    </m:oMath>
                  </m:oMathPara>
                </a14:m>
                <a:endParaRPr lang="nn-NO" dirty="0">
                  <a:solidFill>
                    <a:schemeClr val="tx1"/>
                  </a:solidFill>
                  <a:latin typeface="Times New Roman"/>
                  <a:cs typeface="Times New Roman"/>
                </a:endParaRPr>
              </a:p>
              <a:p>
                <a:pPr marL="36900" indent="0">
                  <a:lnSpc>
                    <a:spcPct val="100000"/>
                  </a:lnSpc>
                  <a:buNone/>
                </a:pPr>
                <a:endParaRPr lang="en-US" spc="-10" dirty="0">
                  <a:solidFill>
                    <a:schemeClr val="tx1"/>
                  </a:solidFill>
                  <a:latin typeface="Times New Roman"/>
                  <a:cs typeface="Times New Roman"/>
                </a:endParaRPr>
              </a:p>
              <a:p>
                <a:pPr marL="36900" indent="0">
                  <a:lnSpc>
                    <a:spcPct val="100000"/>
                  </a:lnSpc>
                  <a:buNone/>
                </a:pPr>
                <a:r>
                  <a:rPr lang="en-US" spc="-10" dirty="0">
                    <a:solidFill>
                      <a:schemeClr val="tx1"/>
                    </a:solidFill>
                    <a:latin typeface="Times New Roman"/>
                    <a:cs typeface="Times New Roman"/>
                  </a:rPr>
                  <a:t>The</a:t>
                </a:r>
                <a:r>
                  <a:rPr lang="en-US" spc="-5" dirty="0">
                    <a:solidFill>
                      <a:schemeClr val="tx1"/>
                    </a:solidFill>
                    <a:latin typeface="Times New Roman"/>
                    <a:cs typeface="Times New Roman"/>
                  </a:rPr>
                  <a:t> </a:t>
                </a:r>
                <a:r>
                  <a:rPr lang="en-US" spc="-10" dirty="0">
                    <a:solidFill>
                      <a:schemeClr val="tx1"/>
                    </a:solidFill>
                    <a:latin typeface="Times New Roman"/>
                    <a:cs typeface="Times New Roman"/>
                  </a:rPr>
                  <a:t>d</a:t>
                </a:r>
                <a:r>
                  <a:rPr lang="en-US" spc="-5" dirty="0">
                    <a:solidFill>
                      <a:schemeClr val="tx1"/>
                    </a:solidFill>
                    <a:latin typeface="Times New Roman"/>
                    <a:cs typeface="Times New Roman"/>
                  </a:rPr>
                  <a:t>istance traveled is approximately</a:t>
                </a:r>
                <a:r>
                  <a:rPr lang="en-US" dirty="0">
                    <a:solidFill>
                      <a:schemeClr val="tx1"/>
                    </a:solidFill>
                    <a:latin typeface="Times New Roman"/>
                    <a:cs typeface="Times New Roman"/>
                  </a:rPr>
                  <a:t> </a:t>
                </a:r>
                <a:r>
                  <a:rPr lang="en-US" spc="-5" dirty="0">
                    <a:solidFill>
                      <a:schemeClr val="tx1"/>
                    </a:solidFill>
                    <a:latin typeface="Times New Roman"/>
                    <a:cs typeface="Times New Roman"/>
                  </a:rPr>
                  <a:t>20.4 </a:t>
                </a:r>
                <a:r>
                  <a:rPr lang="en-US" spc="-10" dirty="0">
                    <a:solidFill>
                      <a:schemeClr val="tx1"/>
                    </a:solidFill>
                    <a:latin typeface="Times New Roman"/>
                    <a:cs typeface="Times New Roman"/>
                  </a:rPr>
                  <a:t>km</a:t>
                </a:r>
                <a:r>
                  <a:rPr lang="en-US" spc="-5" dirty="0">
                    <a:solidFill>
                      <a:schemeClr val="tx1"/>
                    </a:solidFill>
                    <a:latin typeface="Times New Roman"/>
                    <a:cs typeface="Times New Roman"/>
                  </a:rPr>
                  <a:t> (Figure 14).</a:t>
                </a:r>
                <a:endParaRPr lang="en-US" dirty="0">
                  <a:solidFill>
                    <a:schemeClr val="tx1"/>
                  </a:solidFill>
                  <a:latin typeface="Times New Roman"/>
                  <a:cs typeface="Times New Roman"/>
                </a:endParaRPr>
              </a:p>
              <a:p>
                <a:pPr marL="36900" indent="0">
                  <a:lnSpc>
                    <a:spcPct val="100000"/>
                  </a:lnSpc>
                  <a:buNone/>
                </a:pPr>
                <a:endParaRPr lang="en-US" dirty="0">
                  <a:solidFill>
                    <a:schemeClr val="tx1"/>
                  </a:solidFill>
                  <a:latin typeface="Times New Roman"/>
                  <a:cs typeface="Times New Roman"/>
                </a:endParaRPr>
              </a:p>
              <a:p>
                <a:pPr marL="36900" indent="0">
                  <a:lnSpc>
                    <a:spcPct val="100000"/>
                  </a:lnSpc>
                  <a:buNone/>
                </a:pPr>
                <a:endParaRPr lang="en-US" dirty="0">
                  <a:latin typeface="Times New Roman"/>
                  <a:cs typeface="Times New Roman"/>
                </a:endParaRPr>
              </a:p>
            </p:txBody>
          </p:sp>
        </mc:Choice>
        <mc:Fallback xmlns="">
          <p:sp>
            <p:nvSpPr>
              <p:cNvPr id="3" name="Content Placeholder 2">
                <a:extLst>
                  <a:ext uri="{FF2B5EF4-FFF2-40B4-BE49-F238E27FC236}">
                    <a16:creationId xmlns:a16="http://schemas.microsoft.com/office/drawing/2014/main"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10846559" cy="4756245"/>
              </a:xfrm>
              <a:blipFill>
                <a:blip r:embed="rId2"/>
                <a:stretch>
                  <a:fillRect l="-337" t="-897"/>
                </a:stretch>
              </a:blipFill>
            </p:spPr>
            <p:txBody>
              <a:bodyPr/>
              <a:lstStyle/>
              <a:p>
                <a:r>
                  <a:rPr lang="en-US">
                    <a:noFill/>
                  </a:rPr>
                  <a:t> </a:t>
                </a:r>
              </a:p>
            </p:txBody>
          </p:sp>
        </mc:Fallback>
      </mc:AlternateContent>
    </p:spTree>
    <p:extLst>
      <p:ext uri="{BB962C8B-B14F-4D97-AF65-F5344CB8AC3E}">
        <p14:creationId xmlns:p14="http://schemas.microsoft.com/office/powerpoint/2010/main" val="62527205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7.8 Numerical </a:t>
            </a:r>
            <a:r>
              <a:rPr lang="en-US" sz="3100" dirty="0"/>
              <a:t>Integration (</a:t>
            </a:r>
            <a:r>
              <a:rPr lang="en-US" sz="3100" dirty="0" smtClean="0"/>
              <a:t>19 </a:t>
            </a:r>
            <a:r>
              <a:rPr lang="en-US" sz="3100" dirty="0"/>
              <a:t>of 22)</a:t>
            </a: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2800" dirty="0"/>
              <a:t/>
            </a:r>
            <a:br>
              <a:rPr lang="en-US" sz="2800" dirty="0"/>
            </a:br>
            <a:endParaRPr lang="en-US"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799" y="1371600"/>
                <a:ext cx="10846559" cy="4756245"/>
              </a:xfrm>
            </p:spPr>
            <p:txBody>
              <a:bodyPr>
                <a:noAutofit/>
              </a:bodyPr>
              <a:lstStyle/>
              <a:p>
                <a:pPr marL="36900" indent="0">
                  <a:lnSpc>
                    <a:spcPct val="100000"/>
                  </a:lnSpc>
                  <a:buNone/>
                </a:pPr>
                <a:r>
                  <a:rPr lang="en-US" spc="-15" dirty="0">
                    <a:latin typeface="Times New Roman"/>
                    <a:cs typeface="Times New Roman"/>
                  </a:rPr>
                  <a:t>W</a:t>
                </a:r>
                <a:r>
                  <a:rPr lang="en-US" spc="-5" dirty="0">
                    <a:latin typeface="Times New Roman"/>
                    <a:cs typeface="Times New Roman"/>
                  </a:rPr>
                  <a:t>e </a:t>
                </a:r>
                <a:r>
                  <a:rPr lang="en-US" spc="-10" dirty="0">
                    <a:latin typeface="Times New Roman"/>
                    <a:cs typeface="Times New Roman"/>
                  </a:rPr>
                  <a:t>now</a:t>
                </a:r>
                <a:r>
                  <a:rPr lang="en-US" dirty="0">
                    <a:latin typeface="Times New Roman"/>
                    <a:cs typeface="Times New Roman"/>
                  </a:rPr>
                  <a:t> </a:t>
                </a:r>
                <a:r>
                  <a:rPr lang="en-US" spc="-10" dirty="0">
                    <a:latin typeface="Times New Roman"/>
                    <a:cs typeface="Times New Roman"/>
                  </a:rPr>
                  <a:t>stat</a:t>
                </a:r>
                <a:r>
                  <a:rPr lang="en-US" spc="-5" dirty="0">
                    <a:latin typeface="Times New Roman"/>
                    <a:cs typeface="Times New Roman"/>
                  </a:rPr>
                  <a:t>e (</a:t>
                </a:r>
                <a:r>
                  <a:rPr lang="en-US" spc="-10" dirty="0">
                    <a:latin typeface="Times New Roman"/>
                    <a:cs typeface="Times New Roman"/>
                  </a:rPr>
                  <a:t>withou</a:t>
                </a:r>
                <a:r>
                  <a:rPr lang="en-US" spc="-5" dirty="0">
                    <a:latin typeface="Times New Roman"/>
                    <a:cs typeface="Times New Roman"/>
                  </a:rPr>
                  <a:t>t </a:t>
                </a:r>
                <a:r>
                  <a:rPr lang="en-US" spc="-10" dirty="0">
                    <a:latin typeface="Times New Roman"/>
                    <a:cs typeface="Times New Roman"/>
                  </a:rPr>
                  <a:t>proof</a:t>
                </a:r>
                <a:r>
                  <a:rPr lang="en-US" spc="-5" dirty="0">
                    <a:latin typeface="Times New Roman"/>
                    <a:cs typeface="Times New Roman"/>
                  </a:rPr>
                  <a:t>) t</a:t>
                </a:r>
                <a:r>
                  <a:rPr lang="en-US" spc="-10" dirty="0">
                    <a:latin typeface="Times New Roman"/>
                    <a:cs typeface="Times New Roman"/>
                  </a:rPr>
                  <a:t>h</a:t>
                </a:r>
                <a:r>
                  <a:rPr lang="en-US" spc="-5" dirty="0">
                    <a:latin typeface="Times New Roman"/>
                    <a:cs typeface="Times New Roman"/>
                  </a:rPr>
                  <a:t>e </a:t>
                </a:r>
                <a:r>
                  <a:rPr lang="en-US" spc="-10" dirty="0">
                    <a:latin typeface="Times New Roman"/>
                    <a:cs typeface="Times New Roman"/>
                  </a:rPr>
                  <a:t>Erro</a:t>
                </a:r>
                <a:r>
                  <a:rPr lang="en-US" spc="-5" dirty="0">
                    <a:latin typeface="Times New Roman"/>
                    <a:cs typeface="Times New Roman"/>
                  </a:rPr>
                  <a:t>r </a:t>
                </a:r>
                <a:r>
                  <a:rPr lang="en-US" spc="-15" dirty="0">
                    <a:latin typeface="Times New Roman"/>
                    <a:cs typeface="Times New Roman"/>
                  </a:rPr>
                  <a:t>Boun</a:t>
                </a:r>
                <a:r>
                  <a:rPr lang="en-US" spc="-5" dirty="0">
                    <a:latin typeface="Times New Roman"/>
                    <a:cs typeface="Times New Roman"/>
                  </a:rPr>
                  <a:t>d</a:t>
                </a:r>
                <a:r>
                  <a:rPr lang="en-US" dirty="0">
                    <a:latin typeface="Times New Roman"/>
                    <a:cs typeface="Times New Roman"/>
                  </a:rPr>
                  <a:t> </a:t>
                </a:r>
                <a:r>
                  <a:rPr lang="en-US" spc="-10" dirty="0">
                    <a:latin typeface="Times New Roman"/>
                    <a:cs typeface="Times New Roman"/>
                  </a:rPr>
                  <a:t>fo</a:t>
                </a:r>
                <a:r>
                  <a:rPr lang="en-US" spc="-5" dirty="0">
                    <a:latin typeface="Times New Roman"/>
                    <a:cs typeface="Times New Roman"/>
                  </a:rPr>
                  <a:t>r </a:t>
                </a:r>
                <a:r>
                  <a:rPr lang="en-US" spc="-10" dirty="0">
                    <a:latin typeface="Times New Roman"/>
                    <a:cs typeface="Times New Roman"/>
                  </a:rPr>
                  <a:t>Simpson’</a:t>
                </a:r>
                <a:r>
                  <a:rPr lang="en-US" spc="-5" dirty="0">
                    <a:latin typeface="Times New Roman"/>
                    <a:cs typeface="Times New Roman"/>
                  </a:rPr>
                  <a:t>s </a:t>
                </a:r>
                <a:r>
                  <a:rPr lang="en-US" spc="-10" dirty="0">
                    <a:latin typeface="Times New Roman"/>
                    <a:cs typeface="Times New Roman"/>
                  </a:rPr>
                  <a:t>Rule</a:t>
                </a:r>
                <a:r>
                  <a:rPr lang="en-US" spc="-5" dirty="0">
                    <a:latin typeface="Times New Roman"/>
                    <a:cs typeface="Times New Roman"/>
                  </a:rPr>
                  <a:t>.</a:t>
                </a:r>
                <a:r>
                  <a:rPr lang="en-US" dirty="0">
                    <a:latin typeface="Times New Roman"/>
                    <a:cs typeface="Times New Roman"/>
                  </a:rPr>
                  <a:t> </a:t>
                </a:r>
                <a:r>
                  <a:rPr lang="en-US" spc="-10" dirty="0">
                    <a:latin typeface="Times New Roman"/>
                    <a:cs typeface="Times New Roman"/>
                  </a:rPr>
                  <a:t>Set </a:t>
                </a:r>
              </a:p>
              <a:p>
                <a:pPr marL="36900" indent="0" algn="ctr">
                  <a:lnSpc>
                    <a:spcPct val="100000"/>
                  </a:lnSpc>
                  <a:buNone/>
                </a:pPr>
                <a:r>
                  <a:rPr lang="en-US" spc="-5" dirty="0">
                    <a:latin typeface="Times New Roman"/>
                    <a:cs typeface="Times New Roman"/>
                  </a:rPr>
                  <a:t>error</a:t>
                </a:r>
                <a:r>
                  <a:rPr lang="en-US" spc="45" dirty="0">
                    <a:latin typeface="Times New Roman"/>
                    <a:cs typeface="Times New Roman"/>
                  </a:rPr>
                  <a:t>(</a:t>
                </a:r>
                <a:r>
                  <a:rPr lang="en-US" i="1" spc="-5" dirty="0">
                    <a:latin typeface="Times New Roman"/>
                    <a:cs typeface="Times New Roman"/>
                  </a:rPr>
                  <a:t>S</a:t>
                </a:r>
                <a:r>
                  <a:rPr lang="en-US" i="1" baseline="-25000" dirty="0">
                    <a:latin typeface="Times New Roman"/>
                    <a:cs typeface="Times New Roman"/>
                  </a:rPr>
                  <a:t>N</a:t>
                </a:r>
                <a:r>
                  <a:rPr lang="en-US" spc="-5" dirty="0">
                    <a:latin typeface="Times New Roman"/>
                    <a:cs typeface="Times New Roman"/>
                  </a:rPr>
                  <a:t>)</a:t>
                </a:r>
                <a:r>
                  <a:rPr lang="en-US" spc="25" dirty="0">
                    <a:latin typeface="Times New Roman"/>
                    <a:cs typeface="Times New Roman"/>
                  </a:rPr>
                  <a:t> </a:t>
                </a:r>
                <a:r>
                  <a:rPr lang="en-US" spc="-25" dirty="0">
                    <a:latin typeface="Lucida Sans Unicode"/>
                    <a:cs typeface="Lucida Sans Unicode"/>
                  </a:rPr>
                  <a:t>=|</a:t>
                </a:r>
                <a14:m>
                  <m:oMath xmlns:m="http://schemas.openxmlformats.org/officeDocument/2006/math">
                    <m:nary>
                      <m:naryPr>
                        <m:ctrlPr>
                          <a:rPr lang="en-US" i="1" spc="-25">
                            <a:latin typeface="Cambria Math" panose="02040503050406030204" pitchFamily="18" charset="0"/>
                            <a:cs typeface="Lucida Sans Unicode"/>
                          </a:rPr>
                        </m:ctrlPr>
                      </m:naryPr>
                      <m:sub>
                        <m:r>
                          <m:rPr>
                            <m:brk m:alnAt="23"/>
                          </m:rPr>
                          <a:rPr lang="en-US" i="1" spc="-25">
                            <a:latin typeface="Cambria Math" panose="02040503050406030204" pitchFamily="18" charset="0"/>
                            <a:cs typeface="Lucida Sans Unicode"/>
                          </a:rPr>
                          <m:t>𝑎</m:t>
                        </m:r>
                      </m:sub>
                      <m:sup>
                        <m:r>
                          <a:rPr lang="en-US" i="1" spc="-25">
                            <a:latin typeface="Cambria Math" panose="02040503050406030204" pitchFamily="18" charset="0"/>
                            <a:cs typeface="Lucida Sans Unicode"/>
                          </a:rPr>
                          <m:t>𝑏</m:t>
                        </m:r>
                      </m:sup>
                      <m:e>
                        <m:r>
                          <a:rPr lang="en-US" i="1" spc="-25">
                            <a:latin typeface="Cambria Math" panose="02040503050406030204" pitchFamily="18" charset="0"/>
                            <a:cs typeface="Lucida Sans Unicode"/>
                          </a:rPr>
                          <m:t>𝑓</m:t>
                        </m:r>
                        <m:r>
                          <a:rPr lang="en-US" i="1" spc="-25">
                            <a:latin typeface="Cambria Math" panose="02040503050406030204" pitchFamily="18" charset="0"/>
                            <a:cs typeface="Lucida Sans Unicode"/>
                          </a:rPr>
                          <m:t>(</m:t>
                        </m:r>
                        <m:r>
                          <a:rPr lang="en-US" i="1" spc="-25">
                            <a:latin typeface="Cambria Math" panose="02040503050406030204" pitchFamily="18" charset="0"/>
                            <a:cs typeface="Lucida Sans Unicode"/>
                          </a:rPr>
                          <m:t>𝑥</m:t>
                        </m:r>
                        <m:r>
                          <a:rPr lang="en-US" i="1" spc="-25">
                            <a:latin typeface="Cambria Math" panose="02040503050406030204" pitchFamily="18" charset="0"/>
                            <a:cs typeface="Lucida Sans Unicode"/>
                          </a:rPr>
                          <m:t>)</m:t>
                        </m:r>
                      </m:e>
                    </m:nary>
                    <m:r>
                      <a:rPr lang="en-US" i="1" spc="-25">
                        <a:latin typeface="Cambria Math" panose="02040503050406030204" pitchFamily="18" charset="0"/>
                        <a:cs typeface="Lucida Sans Unicode"/>
                      </a:rPr>
                      <m:t>𝑑𝑥</m:t>
                    </m:r>
                    <m:r>
                      <a:rPr lang="en-US" i="1" spc="-25">
                        <a:latin typeface="Cambria Math" panose="02040503050406030204" pitchFamily="18" charset="0"/>
                        <a:cs typeface="Lucida Sans Unicode"/>
                      </a:rPr>
                      <m:t>−</m:t>
                    </m:r>
                    <m:sSub>
                      <m:sSubPr>
                        <m:ctrlPr>
                          <a:rPr lang="en-US" i="1" spc="-25">
                            <a:latin typeface="Cambria Math" panose="02040503050406030204" pitchFamily="18" charset="0"/>
                            <a:cs typeface="Lucida Sans Unicode"/>
                          </a:rPr>
                        </m:ctrlPr>
                      </m:sSubPr>
                      <m:e>
                        <m:r>
                          <a:rPr lang="en-US" i="1" spc="-25">
                            <a:latin typeface="Cambria Math" panose="02040503050406030204" pitchFamily="18" charset="0"/>
                            <a:cs typeface="Lucida Sans Unicode"/>
                          </a:rPr>
                          <m:t>𝑆</m:t>
                        </m:r>
                      </m:e>
                      <m:sub>
                        <m:r>
                          <a:rPr lang="en-US" i="1" spc="-25">
                            <a:latin typeface="Cambria Math" panose="02040503050406030204" pitchFamily="18" charset="0"/>
                            <a:cs typeface="Lucida Sans Unicode"/>
                          </a:rPr>
                          <m:t>𝑁</m:t>
                        </m:r>
                      </m:sub>
                    </m:sSub>
                    <m:r>
                      <a:rPr lang="en-US" b="0" i="1" spc="-25" smtClean="0">
                        <a:latin typeface="Cambria Math" panose="02040503050406030204" pitchFamily="18" charset="0"/>
                        <a:cs typeface="Lucida Sans Unicode"/>
                      </a:rPr>
                      <m:t>|</m:t>
                    </m:r>
                  </m:oMath>
                </a14:m>
                <a:r>
                  <a:rPr lang="en-US" dirty="0">
                    <a:latin typeface="Times New Roman"/>
                    <a:cs typeface="Times New Roman"/>
                  </a:rPr>
                  <a:t> </a:t>
                </a:r>
              </a:p>
              <a:p>
                <a:pPr marL="36900" indent="0">
                  <a:lnSpc>
                    <a:spcPct val="100000"/>
                  </a:lnSpc>
                  <a:buNone/>
                </a:pPr>
                <a:r>
                  <a:rPr lang="en-US" spc="-10" dirty="0">
                    <a:latin typeface="Times New Roman"/>
                    <a:cs typeface="Times New Roman"/>
                  </a:rPr>
                  <a:t>The</a:t>
                </a:r>
                <a:r>
                  <a:rPr lang="en-US" spc="-5" dirty="0">
                    <a:latin typeface="Times New Roman"/>
                    <a:cs typeface="Times New Roman"/>
                  </a:rPr>
                  <a:t> </a:t>
                </a:r>
                <a:r>
                  <a:rPr lang="en-US" spc="-10" dirty="0">
                    <a:latin typeface="Times New Roman"/>
                    <a:cs typeface="Times New Roman"/>
                  </a:rPr>
                  <a:t>e</a:t>
                </a:r>
                <a:r>
                  <a:rPr lang="en-US" spc="-5" dirty="0">
                    <a:latin typeface="Times New Roman"/>
                    <a:cs typeface="Times New Roman"/>
                  </a:rPr>
                  <a:t>rror involves</a:t>
                </a:r>
                <a:r>
                  <a:rPr lang="en-US" dirty="0">
                    <a:latin typeface="Times New Roman"/>
                    <a:cs typeface="Times New Roman"/>
                  </a:rPr>
                  <a:t> </a:t>
                </a:r>
                <a:r>
                  <a:rPr lang="en-US" spc="-5" dirty="0">
                    <a:latin typeface="Times New Roman"/>
                    <a:cs typeface="Times New Roman"/>
                  </a:rPr>
                  <a:t>the fourth derivative,</a:t>
                </a:r>
                <a:r>
                  <a:rPr lang="en-US" dirty="0">
                    <a:latin typeface="Times New Roman"/>
                    <a:cs typeface="Times New Roman"/>
                  </a:rPr>
                  <a:t> </a:t>
                </a:r>
                <a:r>
                  <a:rPr lang="en-US" spc="-5" dirty="0">
                    <a:latin typeface="Times New Roman"/>
                    <a:cs typeface="Times New Roman"/>
                  </a:rPr>
                  <a:t>which </a:t>
                </a:r>
                <a:r>
                  <a:rPr lang="en-US" spc="-15" dirty="0">
                    <a:latin typeface="Times New Roman"/>
                    <a:cs typeface="Times New Roman"/>
                  </a:rPr>
                  <a:t>w</a:t>
                </a:r>
                <a:r>
                  <a:rPr lang="en-US" spc="-5" dirty="0">
                    <a:latin typeface="Times New Roman"/>
                    <a:cs typeface="Times New Roman"/>
                  </a:rPr>
                  <a:t>e </a:t>
                </a:r>
                <a:r>
                  <a:rPr lang="en-US" spc="-10" dirty="0">
                    <a:latin typeface="Times New Roman"/>
                    <a:cs typeface="Times New Roman"/>
                  </a:rPr>
                  <a:t>a</a:t>
                </a:r>
                <a:r>
                  <a:rPr lang="en-US" spc="-5" dirty="0">
                    <a:latin typeface="Times New Roman"/>
                    <a:cs typeface="Times New Roman"/>
                  </a:rPr>
                  <a:t>ssume exists and is continuous.</a:t>
                </a:r>
              </a:p>
              <a:p>
                <a:pPr marL="36900" indent="0">
                  <a:lnSpc>
                    <a:spcPct val="100000"/>
                  </a:lnSpc>
                  <a:buNone/>
                </a:pPr>
                <a:endParaRPr lang="en-US" spc="-5" dirty="0">
                  <a:latin typeface="Times New Roman"/>
                  <a:cs typeface="Times New Roman"/>
                </a:endParaRPr>
              </a:p>
              <a:p>
                <a:pPr marL="36900" indent="0">
                  <a:lnSpc>
                    <a:spcPct val="100000"/>
                  </a:lnSpc>
                  <a:buNone/>
                </a:pPr>
                <a:r>
                  <a:rPr lang="en-US" b="1" u="sng" spc="25" dirty="0">
                    <a:solidFill>
                      <a:schemeClr val="tx1"/>
                    </a:solidFill>
                  </a:rPr>
                  <a:t>THEORE</a:t>
                </a:r>
                <a:r>
                  <a:rPr lang="en-US" b="1" u="sng" spc="-25" dirty="0">
                    <a:solidFill>
                      <a:schemeClr val="tx1"/>
                    </a:solidFill>
                  </a:rPr>
                  <a:t>M</a:t>
                </a:r>
                <a:r>
                  <a:rPr lang="en-US" b="1" spc="-25" dirty="0">
                    <a:solidFill>
                      <a:schemeClr val="tx1"/>
                    </a:solidFill>
                  </a:rPr>
                  <a:t>:</a:t>
                </a:r>
                <a:r>
                  <a:rPr lang="en-US" b="1" dirty="0">
                    <a:solidFill>
                      <a:schemeClr val="tx1"/>
                    </a:solidFill>
                  </a:rPr>
                  <a:t> </a:t>
                </a:r>
                <a:r>
                  <a:rPr lang="en-US" b="1" spc="-10" dirty="0">
                    <a:solidFill>
                      <a:schemeClr val="tx1"/>
                    </a:solidFill>
                  </a:rPr>
                  <a:t>Erro</a:t>
                </a:r>
                <a:r>
                  <a:rPr lang="en-US" b="1" spc="-5" dirty="0">
                    <a:solidFill>
                      <a:schemeClr val="tx1"/>
                    </a:solidFill>
                  </a:rPr>
                  <a:t>r</a:t>
                </a:r>
                <a:r>
                  <a:rPr lang="en-US" b="1" spc="90" dirty="0">
                    <a:solidFill>
                      <a:schemeClr val="tx1"/>
                    </a:solidFill>
                  </a:rPr>
                  <a:t> </a:t>
                </a:r>
                <a:r>
                  <a:rPr lang="en-US" b="1" spc="-20" dirty="0">
                    <a:solidFill>
                      <a:schemeClr val="tx1"/>
                    </a:solidFill>
                  </a:rPr>
                  <a:t>Boun</a:t>
                </a:r>
                <a:r>
                  <a:rPr lang="en-US" b="1" spc="-10" dirty="0">
                    <a:solidFill>
                      <a:schemeClr val="tx1"/>
                    </a:solidFill>
                  </a:rPr>
                  <a:t>d</a:t>
                </a:r>
                <a:r>
                  <a:rPr lang="en-US" b="1" spc="90" dirty="0">
                    <a:solidFill>
                      <a:schemeClr val="tx1"/>
                    </a:solidFill>
                  </a:rPr>
                  <a:t> </a:t>
                </a:r>
                <a:r>
                  <a:rPr lang="en-US" b="1" spc="-5" dirty="0">
                    <a:solidFill>
                      <a:schemeClr val="tx1"/>
                    </a:solidFill>
                  </a:rPr>
                  <a:t>fo</a:t>
                </a:r>
                <a:r>
                  <a:rPr lang="en-US" b="1" dirty="0">
                    <a:solidFill>
                      <a:schemeClr val="tx1"/>
                    </a:solidFill>
                  </a:rPr>
                  <a:t>r</a:t>
                </a:r>
                <a:r>
                  <a:rPr lang="en-US" b="1" spc="90" dirty="0">
                    <a:solidFill>
                      <a:schemeClr val="tx1"/>
                    </a:solidFill>
                  </a:rPr>
                  <a:t> </a:t>
                </a:r>
                <a:r>
                  <a:rPr lang="en-US" b="1" i="1" spc="-10" dirty="0">
                    <a:solidFill>
                      <a:schemeClr val="tx1"/>
                    </a:solidFill>
                  </a:rPr>
                  <a:t>S</a:t>
                </a:r>
                <a:r>
                  <a:rPr lang="en-US" b="1" i="1" baseline="-11111" dirty="0">
                    <a:solidFill>
                      <a:schemeClr val="tx1"/>
                    </a:solidFill>
                  </a:rPr>
                  <a:t>N   </a:t>
                </a:r>
                <a:r>
                  <a:rPr lang="en-US" spc="-15" dirty="0">
                    <a:solidFill>
                      <a:schemeClr val="tx1"/>
                    </a:solidFill>
                  </a:rPr>
                  <a:t>Le</a:t>
                </a:r>
                <a:r>
                  <a:rPr lang="en-US" spc="-5" dirty="0">
                    <a:solidFill>
                      <a:schemeClr val="tx1"/>
                    </a:solidFill>
                  </a:rPr>
                  <a:t>t</a:t>
                </a:r>
                <a:r>
                  <a:rPr lang="en-US" spc="100" dirty="0">
                    <a:solidFill>
                      <a:schemeClr val="tx1"/>
                    </a:solidFill>
                  </a:rPr>
                  <a:t> </a:t>
                </a:r>
                <a:r>
                  <a:rPr lang="en-US" i="1" spc="45" dirty="0">
                    <a:solidFill>
                      <a:schemeClr val="tx1"/>
                    </a:solidFill>
                  </a:rPr>
                  <a:t>K</a:t>
                </a:r>
                <a:r>
                  <a:rPr lang="en-US" baseline="-25000" dirty="0">
                    <a:solidFill>
                      <a:schemeClr val="tx1"/>
                    </a:solidFill>
                  </a:rPr>
                  <a:t>4</a:t>
                </a:r>
                <a:r>
                  <a:rPr lang="en-US" baseline="-11111" dirty="0">
                    <a:solidFill>
                      <a:schemeClr val="tx1"/>
                    </a:solidFill>
                  </a:rPr>
                  <a:t> </a:t>
                </a:r>
                <a:r>
                  <a:rPr lang="en-US" spc="-10" dirty="0">
                    <a:solidFill>
                      <a:schemeClr val="tx1"/>
                    </a:solidFill>
                  </a:rPr>
                  <a:t>b</a:t>
                </a:r>
                <a:r>
                  <a:rPr lang="en-US" spc="-5" dirty="0">
                    <a:solidFill>
                      <a:schemeClr val="tx1"/>
                    </a:solidFill>
                  </a:rPr>
                  <a:t>e</a:t>
                </a:r>
                <a:r>
                  <a:rPr lang="en-US" spc="35" dirty="0">
                    <a:solidFill>
                      <a:schemeClr val="tx1"/>
                    </a:solidFill>
                  </a:rPr>
                  <a:t> </a:t>
                </a:r>
                <a:r>
                  <a:rPr lang="en-US" spc="-5" dirty="0">
                    <a:solidFill>
                      <a:schemeClr val="tx1"/>
                    </a:solidFill>
                  </a:rPr>
                  <a:t>a</a:t>
                </a:r>
                <a:r>
                  <a:rPr lang="en-US" spc="35" dirty="0">
                    <a:solidFill>
                      <a:schemeClr val="tx1"/>
                    </a:solidFill>
                  </a:rPr>
                  <a:t> </a:t>
                </a:r>
                <a:r>
                  <a:rPr lang="en-US" spc="-15" dirty="0">
                    <a:solidFill>
                      <a:schemeClr val="tx1"/>
                    </a:solidFill>
                  </a:rPr>
                  <a:t>numbe</a:t>
                </a:r>
                <a:r>
                  <a:rPr lang="en-US" spc="-5" dirty="0">
                    <a:solidFill>
                      <a:schemeClr val="tx1"/>
                    </a:solidFill>
                  </a:rPr>
                  <a:t>r</a:t>
                </a:r>
                <a:r>
                  <a:rPr lang="en-US" spc="40" dirty="0">
                    <a:solidFill>
                      <a:schemeClr val="tx1"/>
                    </a:solidFill>
                  </a:rPr>
                  <a:t> </a:t>
                </a:r>
                <a:r>
                  <a:rPr lang="en-US" spc="-10" dirty="0">
                    <a:solidFill>
                      <a:schemeClr val="tx1"/>
                    </a:solidFill>
                  </a:rPr>
                  <a:t>suc</a:t>
                </a:r>
                <a:r>
                  <a:rPr lang="en-US" spc="-5" dirty="0">
                    <a:solidFill>
                      <a:schemeClr val="tx1"/>
                    </a:solidFill>
                  </a:rPr>
                  <a:t>h</a:t>
                </a:r>
                <a:r>
                  <a:rPr lang="en-US" spc="35" dirty="0">
                    <a:solidFill>
                      <a:schemeClr val="tx1"/>
                    </a:solidFill>
                  </a:rPr>
                  <a:t> </a:t>
                </a:r>
                <a:r>
                  <a:rPr lang="en-US" spc="-10" dirty="0">
                    <a:solidFill>
                      <a:schemeClr val="tx1"/>
                    </a:solidFill>
                  </a:rPr>
                  <a:t>tha</a:t>
                </a:r>
                <a:r>
                  <a:rPr lang="en-US" spc="-5" dirty="0">
                    <a:solidFill>
                      <a:schemeClr val="tx1"/>
                    </a:solidFill>
                  </a:rPr>
                  <a:t>t</a:t>
                </a:r>
                <a:r>
                  <a:rPr lang="en-US" spc="35" dirty="0">
                    <a:solidFill>
                      <a:schemeClr val="tx1"/>
                    </a:solidFill>
                  </a:rPr>
                  <a:t> </a:t>
                </a:r>
                <a:r>
                  <a:rPr lang="en-US" spc="-90" dirty="0">
                    <a:solidFill>
                      <a:schemeClr val="tx1"/>
                    </a:solidFill>
                  </a:rPr>
                  <a:t>|</a:t>
                </a:r>
                <a:r>
                  <a:rPr lang="en-US" spc="-100" dirty="0">
                    <a:solidFill>
                      <a:schemeClr val="tx1"/>
                    </a:solidFill>
                  </a:rPr>
                  <a:t> </a:t>
                </a:r>
                <a:r>
                  <a:rPr lang="en-US" i="1" spc="-5" dirty="0">
                    <a:solidFill>
                      <a:schemeClr val="tx1"/>
                    </a:solidFill>
                  </a:rPr>
                  <a:t>f</a:t>
                </a:r>
                <a:r>
                  <a:rPr lang="en-US" i="1" spc="-45" dirty="0">
                    <a:solidFill>
                      <a:schemeClr val="tx1"/>
                    </a:solidFill>
                  </a:rPr>
                  <a:t> </a:t>
                </a:r>
                <a:r>
                  <a:rPr lang="en-US" baseline="25925" dirty="0">
                    <a:solidFill>
                      <a:schemeClr val="tx1"/>
                    </a:solidFill>
                  </a:rPr>
                  <a:t>(4</a:t>
                </a:r>
                <a:r>
                  <a:rPr lang="en-US" spc="67" baseline="25925" dirty="0">
                    <a:solidFill>
                      <a:schemeClr val="tx1"/>
                    </a:solidFill>
                  </a:rPr>
                  <a:t>)</a:t>
                </a:r>
                <a:r>
                  <a:rPr lang="en-US" spc="20" dirty="0">
                    <a:solidFill>
                      <a:schemeClr val="tx1"/>
                    </a:solidFill>
                  </a:rPr>
                  <a:t>(</a:t>
                </a:r>
                <a:r>
                  <a:rPr lang="en-US" i="1" spc="-5" dirty="0">
                    <a:solidFill>
                      <a:schemeClr val="tx1"/>
                    </a:solidFill>
                  </a:rPr>
                  <a:t>x</a:t>
                </a:r>
                <a:r>
                  <a:rPr lang="en-US" i="1" spc="-165" dirty="0">
                    <a:solidFill>
                      <a:schemeClr val="tx1"/>
                    </a:solidFill>
                  </a:rPr>
                  <a:t> </a:t>
                </a:r>
                <a:r>
                  <a:rPr lang="en-US" spc="-5" dirty="0">
                    <a:solidFill>
                      <a:schemeClr val="tx1"/>
                    </a:solidFill>
                  </a:rPr>
                  <a:t>)</a:t>
                </a:r>
                <a:r>
                  <a:rPr lang="en-US" spc="229" dirty="0">
                    <a:solidFill>
                      <a:schemeClr val="tx1"/>
                    </a:solidFill>
                  </a:rPr>
                  <a:t>| </a:t>
                </a:r>
                <a:r>
                  <a:rPr lang="en-US" spc="-100" dirty="0">
                    <a:solidFill>
                      <a:schemeClr val="tx1"/>
                    </a:solidFill>
                  </a:rPr>
                  <a:t>≤</a:t>
                </a:r>
                <a:r>
                  <a:rPr lang="en-US" spc="20" dirty="0">
                    <a:solidFill>
                      <a:schemeClr val="tx1"/>
                    </a:solidFill>
                  </a:rPr>
                  <a:t> </a:t>
                </a:r>
                <a:r>
                  <a:rPr lang="en-US" i="1" spc="45" dirty="0">
                    <a:solidFill>
                      <a:schemeClr val="tx1"/>
                    </a:solidFill>
                  </a:rPr>
                  <a:t>K</a:t>
                </a:r>
                <a:r>
                  <a:rPr lang="en-US" baseline="-25000" dirty="0">
                    <a:solidFill>
                      <a:schemeClr val="tx1"/>
                    </a:solidFill>
                  </a:rPr>
                  <a:t>4</a:t>
                </a:r>
                <a:r>
                  <a:rPr lang="en-US" baseline="-11111" dirty="0">
                    <a:solidFill>
                      <a:schemeClr val="tx1"/>
                    </a:solidFill>
                  </a:rPr>
                  <a:t> </a:t>
                </a:r>
                <a:r>
                  <a:rPr lang="en-US" spc="-5" dirty="0">
                    <a:solidFill>
                      <a:schemeClr val="tx1"/>
                    </a:solidFill>
                  </a:rPr>
                  <a:t>for all</a:t>
                </a:r>
                <a:r>
                  <a:rPr lang="en-US" spc="25" dirty="0">
                    <a:solidFill>
                      <a:schemeClr val="tx1"/>
                    </a:solidFill>
                  </a:rPr>
                  <a:t> </a:t>
                </a:r>
              </a:p>
              <a:p>
                <a:pPr marL="36900" indent="0">
                  <a:lnSpc>
                    <a:spcPct val="100000"/>
                  </a:lnSpc>
                  <a:buNone/>
                </a:pPr>
                <a:r>
                  <a:rPr lang="en-US" i="1" spc="-5" dirty="0">
                    <a:solidFill>
                      <a:schemeClr val="tx1"/>
                    </a:solidFill>
                  </a:rPr>
                  <a:t>x</a:t>
                </a:r>
                <a:r>
                  <a:rPr lang="en-US" i="1" spc="114" dirty="0">
                    <a:solidFill>
                      <a:schemeClr val="tx1"/>
                    </a:solidFill>
                  </a:rPr>
                  <a:t> </a:t>
                </a:r>
                <a:r>
                  <a:rPr lang="en-US" spc="-175" dirty="0">
                    <a:solidFill>
                      <a:schemeClr val="tx1"/>
                    </a:solidFill>
                  </a:rPr>
                  <a:t>∈</a:t>
                </a:r>
                <a:r>
                  <a:rPr lang="en-US" spc="-40" dirty="0">
                    <a:solidFill>
                      <a:schemeClr val="tx1"/>
                    </a:solidFill>
                  </a:rPr>
                  <a:t> </a:t>
                </a:r>
                <a:r>
                  <a:rPr lang="en-US" spc="-10" dirty="0">
                    <a:solidFill>
                      <a:schemeClr val="tx1"/>
                    </a:solidFill>
                  </a:rPr>
                  <a:t>[</a:t>
                </a:r>
                <a:r>
                  <a:rPr lang="en-US" i="1" spc="35" dirty="0">
                    <a:solidFill>
                      <a:schemeClr val="tx1"/>
                    </a:solidFill>
                  </a:rPr>
                  <a:t>a</a:t>
                </a:r>
                <a:r>
                  <a:rPr lang="en-US" spc="-5" dirty="0">
                    <a:solidFill>
                      <a:schemeClr val="tx1"/>
                    </a:solidFill>
                  </a:rPr>
                  <a:t>,</a:t>
                </a:r>
                <a:r>
                  <a:rPr lang="en-US" spc="-85" dirty="0">
                    <a:solidFill>
                      <a:schemeClr val="tx1"/>
                    </a:solidFill>
                  </a:rPr>
                  <a:t> </a:t>
                </a:r>
                <a:r>
                  <a:rPr lang="en-US" i="1" spc="5" dirty="0">
                    <a:solidFill>
                      <a:schemeClr val="tx1"/>
                    </a:solidFill>
                  </a:rPr>
                  <a:t>b</a:t>
                </a:r>
                <a:r>
                  <a:rPr lang="en-US" spc="-5" dirty="0">
                    <a:solidFill>
                      <a:schemeClr val="tx1"/>
                    </a:solidFill>
                  </a:rPr>
                  <a:t>]. </a:t>
                </a:r>
                <a:r>
                  <a:rPr lang="en-US" spc="-15" dirty="0">
                    <a:solidFill>
                      <a:schemeClr val="tx1"/>
                    </a:solidFill>
                  </a:rPr>
                  <a:t>Then</a:t>
                </a:r>
              </a:p>
              <a:p>
                <a:pPr marL="36900" indent="0">
                  <a:lnSpc>
                    <a:spcPct val="100000"/>
                  </a:lnSpc>
                  <a:buNone/>
                </a:pPr>
                <a14:m>
                  <m:oMathPara xmlns:m="http://schemas.openxmlformats.org/officeDocument/2006/math">
                    <m:oMathParaPr>
                      <m:jc m:val="centerGroup"/>
                    </m:oMathParaPr>
                    <m:oMath xmlns:m="http://schemas.openxmlformats.org/officeDocument/2006/math">
                      <m:r>
                        <m:rPr>
                          <m:nor/>
                        </m:rPr>
                        <a:rPr lang="en-US" spc="-5" dirty="0">
                          <a:solidFill>
                            <a:schemeClr val="tx1"/>
                          </a:solidFill>
                        </a:rPr>
                        <m:t>error</m:t>
                      </m:r>
                      <m:r>
                        <m:rPr>
                          <m:nor/>
                        </m:rPr>
                        <a:rPr lang="en-US" spc="45" dirty="0">
                          <a:solidFill>
                            <a:schemeClr val="tx1"/>
                          </a:solidFill>
                        </a:rPr>
                        <m:t>(</m:t>
                      </m:r>
                      <m:r>
                        <m:rPr>
                          <m:nor/>
                        </m:rPr>
                        <a:rPr lang="en-US" i="1" spc="-5" dirty="0">
                          <a:solidFill>
                            <a:schemeClr val="tx1"/>
                          </a:solidFill>
                        </a:rPr>
                        <m:t>S</m:t>
                      </m:r>
                      <m:r>
                        <m:rPr>
                          <m:nor/>
                        </m:rPr>
                        <a:rPr lang="en-US" i="1" baseline="-25000" dirty="0">
                          <a:solidFill>
                            <a:schemeClr val="tx1"/>
                          </a:solidFill>
                        </a:rPr>
                        <m:t>N</m:t>
                      </m:r>
                      <m:r>
                        <m:rPr>
                          <m:nor/>
                        </m:rPr>
                        <a:rPr lang="en-US" spc="-5" dirty="0">
                          <a:solidFill>
                            <a:schemeClr val="tx1"/>
                          </a:solidFill>
                        </a:rPr>
                        <m:t>)</m:t>
                      </m:r>
                      <m:r>
                        <a:rPr lang="en-US" i="1" spc="-5" dirty="0" smtClean="0">
                          <a:solidFill>
                            <a:schemeClr val="tx1"/>
                          </a:solidFill>
                          <a:latin typeface="Cambria Math" panose="02040503050406030204" pitchFamily="18" charset="0"/>
                          <a:ea typeface="Cambria Math" panose="02040503050406030204" pitchFamily="18" charset="0"/>
                          <a:cs typeface="Times New Roman"/>
                        </a:rPr>
                        <m:t>≤</m:t>
                      </m:r>
                      <m:f>
                        <m:fPr>
                          <m:ctrlPr>
                            <a:rPr lang="en-US" i="1" spc="-5" dirty="0" smtClean="0">
                              <a:solidFill>
                                <a:schemeClr val="tx1"/>
                              </a:solidFill>
                              <a:latin typeface="Cambria Math" panose="02040503050406030204" pitchFamily="18" charset="0"/>
                              <a:ea typeface="Cambria Math" panose="02040503050406030204" pitchFamily="18" charset="0"/>
                              <a:cs typeface="Times New Roman"/>
                            </a:rPr>
                          </m:ctrlPr>
                        </m:fPr>
                        <m:num>
                          <m:sSub>
                            <m:sSubPr>
                              <m:ctrlPr>
                                <a:rPr lang="en-US" i="1" spc="-5" dirty="0" smtClean="0">
                                  <a:solidFill>
                                    <a:schemeClr val="tx1"/>
                                  </a:solidFill>
                                  <a:latin typeface="Cambria Math" panose="02040503050406030204" pitchFamily="18" charset="0"/>
                                  <a:ea typeface="Cambria Math" panose="02040503050406030204" pitchFamily="18" charset="0"/>
                                  <a:cs typeface="Times New Roman"/>
                                </a:rPr>
                              </m:ctrlPr>
                            </m:sSubPr>
                            <m:e>
                              <m:r>
                                <a:rPr lang="en-US" b="0" i="1" spc="-5" dirty="0" smtClean="0">
                                  <a:solidFill>
                                    <a:schemeClr val="tx1"/>
                                  </a:solidFill>
                                  <a:latin typeface="Cambria Math" panose="02040503050406030204" pitchFamily="18" charset="0"/>
                                  <a:ea typeface="Cambria Math" panose="02040503050406030204" pitchFamily="18" charset="0"/>
                                  <a:cs typeface="Times New Roman"/>
                                </a:rPr>
                                <m:t>𝐾</m:t>
                              </m:r>
                            </m:e>
                            <m:sub>
                              <m:r>
                                <a:rPr lang="en-US" b="0" i="1" spc="-5" dirty="0" smtClean="0">
                                  <a:solidFill>
                                    <a:schemeClr val="tx1"/>
                                  </a:solidFill>
                                  <a:latin typeface="Cambria Math" panose="02040503050406030204" pitchFamily="18" charset="0"/>
                                  <a:ea typeface="Cambria Math" panose="02040503050406030204" pitchFamily="18" charset="0"/>
                                  <a:cs typeface="Times New Roman"/>
                                </a:rPr>
                                <m:t>4</m:t>
                              </m:r>
                            </m:sub>
                          </m:sSub>
                          <m:sSup>
                            <m:sSupPr>
                              <m:ctrlPr>
                                <a:rPr lang="en-US" i="1" spc="-5" dirty="0" smtClean="0">
                                  <a:solidFill>
                                    <a:schemeClr val="tx1"/>
                                  </a:solidFill>
                                  <a:latin typeface="Cambria Math" panose="02040503050406030204" pitchFamily="18" charset="0"/>
                                  <a:ea typeface="Cambria Math" panose="02040503050406030204" pitchFamily="18" charset="0"/>
                                  <a:cs typeface="Times New Roman"/>
                                </a:rPr>
                              </m:ctrlPr>
                            </m:sSupPr>
                            <m:e>
                              <m:r>
                                <a:rPr lang="en-US" b="0" i="1" spc="-5" dirty="0" smtClean="0">
                                  <a:solidFill>
                                    <a:schemeClr val="tx1"/>
                                  </a:solidFill>
                                  <a:latin typeface="Cambria Math" panose="02040503050406030204" pitchFamily="18" charset="0"/>
                                  <a:ea typeface="Cambria Math" panose="02040503050406030204" pitchFamily="18" charset="0"/>
                                  <a:cs typeface="Times New Roman"/>
                                </a:rPr>
                                <m:t>(</m:t>
                              </m:r>
                              <m:r>
                                <a:rPr lang="en-US" b="0" i="1" spc="-5" dirty="0" smtClean="0">
                                  <a:solidFill>
                                    <a:schemeClr val="tx1"/>
                                  </a:solidFill>
                                  <a:latin typeface="Cambria Math" panose="02040503050406030204" pitchFamily="18" charset="0"/>
                                  <a:ea typeface="Cambria Math" panose="02040503050406030204" pitchFamily="18" charset="0"/>
                                  <a:cs typeface="Times New Roman"/>
                                </a:rPr>
                                <m:t>𝑏</m:t>
                              </m:r>
                              <m:r>
                                <a:rPr lang="en-US" b="0" i="1" spc="-5" dirty="0" smtClean="0">
                                  <a:solidFill>
                                    <a:schemeClr val="tx1"/>
                                  </a:solidFill>
                                  <a:latin typeface="Cambria Math" panose="02040503050406030204" pitchFamily="18" charset="0"/>
                                  <a:ea typeface="Cambria Math" panose="02040503050406030204" pitchFamily="18" charset="0"/>
                                  <a:cs typeface="Times New Roman"/>
                                </a:rPr>
                                <m:t>−</m:t>
                              </m:r>
                              <m:r>
                                <a:rPr lang="en-US" b="0" i="1" spc="-5" dirty="0" smtClean="0">
                                  <a:solidFill>
                                    <a:schemeClr val="tx1"/>
                                  </a:solidFill>
                                  <a:latin typeface="Cambria Math" panose="02040503050406030204" pitchFamily="18" charset="0"/>
                                  <a:ea typeface="Cambria Math" panose="02040503050406030204" pitchFamily="18" charset="0"/>
                                  <a:cs typeface="Times New Roman"/>
                                </a:rPr>
                                <m:t>𝑎</m:t>
                              </m:r>
                              <m:r>
                                <a:rPr lang="en-US" b="0" i="1" spc="-5" dirty="0" smtClean="0">
                                  <a:solidFill>
                                    <a:schemeClr val="tx1"/>
                                  </a:solidFill>
                                  <a:latin typeface="Cambria Math" panose="02040503050406030204" pitchFamily="18" charset="0"/>
                                  <a:ea typeface="Cambria Math" panose="02040503050406030204" pitchFamily="18" charset="0"/>
                                  <a:cs typeface="Times New Roman"/>
                                </a:rPr>
                                <m:t>)</m:t>
                              </m:r>
                            </m:e>
                            <m:sup>
                              <m:r>
                                <a:rPr lang="en-US" b="0" i="1" spc="-5" dirty="0" smtClean="0">
                                  <a:solidFill>
                                    <a:schemeClr val="tx1"/>
                                  </a:solidFill>
                                  <a:latin typeface="Cambria Math" panose="02040503050406030204" pitchFamily="18" charset="0"/>
                                  <a:ea typeface="Cambria Math" panose="02040503050406030204" pitchFamily="18" charset="0"/>
                                  <a:cs typeface="Times New Roman"/>
                                </a:rPr>
                                <m:t>5</m:t>
                              </m:r>
                            </m:sup>
                          </m:sSup>
                        </m:num>
                        <m:den>
                          <m:r>
                            <a:rPr lang="en-US" b="0" i="1" spc="-5" dirty="0" smtClean="0">
                              <a:solidFill>
                                <a:schemeClr val="tx1"/>
                              </a:solidFill>
                              <a:latin typeface="Cambria Math" panose="02040503050406030204" pitchFamily="18" charset="0"/>
                              <a:ea typeface="Cambria Math" panose="02040503050406030204" pitchFamily="18" charset="0"/>
                              <a:cs typeface="Times New Roman"/>
                            </a:rPr>
                            <m:t>180</m:t>
                          </m:r>
                          <m:sSup>
                            <m:sSupPr>
                              <m:ctrlPr>
                                <a:rPr lang="en-US" b="0" i="1" spc="-5" dirty="0" smtClean="0">
                                  <a:solidFill>
                                    <a:schemeClr val="tx1"/>
                                  </a:solidFill>
                                  <a:latin typeface="Cambria Math" panose="02040503050406030204" pitchFamily="18" charset="0"/>
                                  <a:ea typeface="Cambria Math" panose="02040503050406030204" pitchFamily="18" charset="0"/>
                                  <a:cs typeface="Times New Roman"/>
                                </a:rPr>
                              </m:ctrlPr>
                            </m:sSupPr>
                            <m:e>
                              <m:r>
                                <a:rPr lang="en-US" b="0" i="1" spc="-5" dirty="0" smtClean="0">
                                  <a:solidFill>
                                    <a:schemeClr val="tx1"/>
                                  </a:solidFill>
                                  <a:latin typeface="Cambria Math" panose="02040503050406030204" pitchFamily="18" charset="0"/>
                                  <a:ea typeface="Cambria Math" panose="02040503050406030204" pitchFamily="18" charset="0"/>
                                  <a:cs typeface="Times New Roman"/>
                                </a:rPr>
                                <m:t>𝑁</m:t>
                              </m:r>
                            </m:e>
                            <m:sup>
                              <m:r>
                                <a:rPr lang="en-US" b="0" i="1" spc="-5" dirty="0" smtClean="0">
                                  <a:solidFill>
                                    <a:schemeClr val="tx1"/>
                                  </a:solidFill>
                                  <a:latin typeface="Cambria Math" panose="02040503050406030204" pitchFamily="18" charset="0"/>
                                  <a:ea typeface="Cambria Math" panose="02040503050406030204" pitchFamily="18" charset="0"/>
                                  <a:cs typeface="Times New Roman"/>
                                </a:rPr>
                                <m:t>4</m:t>
                              </m:r>
                            </m:sup>
                          </m:sSup>
                        </m:den>
                      </m:f>
                    </m:oMath>
                  </m:oMathPara>
                </a14:m>
                <a:endParaRPr lang="en-US" dirty="0"/>
              </a:p>
              <a:p>
                <a:pPr marL="36900" indent="0">
                  <a:lnSpc>
                    <a:spcPct val="100000"/>
                  </a:lnSpc>
                  <a:buNone/>
                </a:pPr>
                <a:endParaRPr lang="en-US" dirty="0">
                  <a:latin typeface="Times New Roman"/>
                  <a:cs typeface="Times New Roman"/>
                </a:endParaRPr>
              </a:p>
            </p:txBody>
          </p:sp>
        </mc:Choice>
        <mc:Fallback xmlns="">
          <p:sp>
            <p:nvSpPr>
              <p:cNvPr id="3" name="Content Placeholder 2">
                <a:extLst>
                  <a:ext uri="{FF2B5EF4-FFF2-40B4-BE49-F238E27FC236}">
                    <a16:creationId xmlns:a16="http://schemas.microsoft.com/office/drawing/2014/main"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10846559" cy="4756245"/>
              </a:xfrm>
              <a:blipFill>
                <a:blip r:embed="rId2"/>
                <a:stretch>
                  <a:fillRect l="-337" t="-897"/>
                </a:stretch>
              </a:blipFill>
            </p:spPr>
            <p:txBody>
              <a:bodyPr/>
              <a:lstStyle/>
              <a:p>
                <a:r>
                  <a:rPr lang="en-US">
                    <a:noFill/>
                  </a:rPr>
                  <a:t> </a:t>
                </a:r>
              </a:p>
            </p:txBody>
          </p:sp>
        </mc:Fallback>
      </mc:AlternateContent>
    </p:spTree>
    <p:extLst>
      <p:ext uri="{BB962C8B-B14F-4D97-AF65-F5344CB8AC3E}">
        <p14:creationId xmlns:p14="http://schemas.microsoft.com/office/powerpoint/2010/main" val="983329815"/>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7.8 Numerical </a:t>
            </a:r>
            <a:r>
              <a:rPr lang="en-US" sz="3100" dirty="0"/>
              <a:t>Integration </a:t>
            </a:r>
            <a:r>
              <a:rPr lang="en-US" sz="3100" dirty="0" smtClean="0"/>
              <a:t>(20 </a:t>
            </a:r>
            <a:r>
              <a:rPr lang="en-US" sz="3100" dirty="0"/>
              <a:t>of 22)</a:t>
            </a: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2800" dirty="0"/>
              <a:t/>
            </a:r>
            <a:br>
              <a:rPr lang="en-US" sz="2800" dirty="0"/>
            </a:br>
            <a:endParaRPr lang="en-US"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799" y="1371600"/>
                <a:ext cx="10846559" cy="4756245"/>
              </a:xfrm>
            </p:spPr>
            <p:txBody>
              <a:bodyPr>
                <a:noAutofit/>
              </a:bodyPr>
              <a:lstStyle/>
              <a:p>
                <a:pPr marL="36900" indent="0">
                  <a:lnSpc>
                    <a:spcPct val="100000"/>
                  </a:lnSpc>
                  <a:buNone/>
                </a:pPr>
                <a:r>
                  <a:rPr lang="en-US" dirty="0" smtClean="0">
                    <a:solidFill>
                      <a:schemeClr val="tx1"/>
                    </a:solidFill>
                  </a:rPr>
                  <a:t>EXAMPLE: For </a:t>
                </a:r>
                <a14:m>
                  <m:oMath xmlns:m="http://schemas.openxmlformats.org/officeDocument/2006/math">
                    <m:nary>
                      <m:naryPr>
                        <m:ctrlPr>
                          <a:rPr lang="en-US" i="1" smtClean="0">
                            <a:solidFill>
                              <a:schemeClr val="tx1"/>
                            </a:solidFill>
                            <a:latin typeface="Cambria Math" panose="02040503050406030204" pitchFamily="18" charset="0"/>
                            <a:cs typeface="Times New Roman"/>
                          </a:rPr>
                        </m:ctrlPr>
                      </m:naryPr>
                      <m:sub>
                        <m:r>
                          <m:rPr>
                            <m:brk m:alnAt="23"/>
                          </m:rPr>
                          <a:rPr lang="en-US" b="0" i="1" smtClean="0">
                            <a:solidFill>
                              <a:schemeClr val="tx1"/>
                            </a:solidFill>
                            <a:latin typeface="Cambria Math" panose="02040503050406030204" pitchFamily="18" charset="0"/>
                            <a:cs typeface="Times New Roman"/>
                          </a:rPr>
                          <m:t>1</m:t>
                        </m:r>
                      </m:sub>
                      <m:sup>
                        <m:r>
                          <a:rPr lang="en-US" b="0" i="1" smtClean="0">
                            <a:solidFill>
                              <a:schemeClr val="tx1"/>
                            </a:solidFill>
                            <a:latin typeface="Cambria Math" panose="02040503050406030204" pitchFamily="18" charset="0"/>
                            <a:cs typeface="Times New Roman"/>
                          </a:rPr>
                          <m:t>3</m:t>
                        </m:r>
                      </m:sup>
                      <m:e>
                        <m:f>
                          <m:fPr>
                            <m:ctrlPr>
                              <a:rPr lang="en-US" i="1" smtClean="0">
                                <a:solidFill>
                                  <a:schemeClr val="tx1"/>
                                </a:solidFill>
                                <a:latin typeface="Cambria Math" panose="02040503050406030204" pitchFamily="18" charset="0"/>
                                <a:cs typeface="Times New Roman"/>
                              </a:rPr>
                            </m:ctrlPr>
                          </m:fPr>
                          <m:num>
                            <m:r>
                              <a:rPr lang="en-US" b="0" i="1" smtClean="0">
                                <a:solidFill>
                                  <a:schemeClr val="tx1"/>
                                </a:solidFill>
                                <a:latin typeface="Cambria Math" panose="02040503050406030204" pitchFamily="18" charset="0"/>
                                <a:cs typeface="Times New Roman"/>
                              </a:rPr>
                              <m:t>𝑑𝑥</m:t>
                            </m:r>
                          </m:num>
                          <m:den>
                            <m:r>
                              <a:rPr lang="en-US" b="0" i="1" smtClean="0">
                                <a:solidFill>
                                  <a:schemeClr val="tx1"/>
                                </a:solidFill>
                                <a:latin typeface="Cambria Math" panose="02040503050406030204" pitchFamily="18" charset="0"/>
                                <a:cs typeface="Times New Roman"/>
                              </a:rPr>
                              <m:t>𝑥</m:t>
                            </m:r>
                          </m:den>
                        </m:f>
                      </m:e>
                    </m:nary>
                  </m:oMath>
                </a14:m>
                <a:r>
                  <a:rPr lang="en-US" dirty="0">
                    <a:solidFill>
                      <a:schemeClr val="tx1"/>
                    </a:solidFill>
                  </a:rPr>
                  <a:t> and </a:t>
                </a:r>
                <a:r>
                  <a:rPr lang="en-US" i="1" dirty="0">
                    <a:solidFill>
                      <a:schemeClr val="tx1"/>
                    </a:solidFill>
                  </a:rPr>
                  <a:t>N = </a:t>
                </a:r>
                <a:r>
                  <a:rPr lang="en-US" dirty="0">
                    <a:solidFill>
                      <a:schemeClr val="tx1"/>
                    </a:solidFill>
                  </a:rPr>
                  <a:t>8, we have </a:t>
                </a:r>
                <a14:m>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cs typeface="Times New Roman"/>
                      </a:rPr>
                      <m:t>∆</m:t>
                    </m:r>
                    <m:r>
                      <a:rPr lang="en-US" b="0" i="1" smtClean="0">
                        <a:solidFill>
                          <a:schemeClr val="tx1"/>
                        </a:solidFill>
                        <a:latin typeface="Cambria Math" panose="02040503050406030204" pitchFamily="18" charset="0"/>
                        <a:ea typeface="Cambria Math" panose="02040503050406030204" pitchFamily="18" charset="0"/>
                        <a:cs typeface="Times New Roman"/>
                      </a:rPr>
                      <m:t>𝑥</m:t>
                    </m:r>
                    <m:r>
                      <a:rPr lang="en-US" b="0" i="1" smtClean="0">
                        <a:solidFill>
                          <a:schemeClr val="tx1"/>
                        </a:solidFill>
                        <a:latin typeface="Cambria Math" panose="02040503050406030204" pitchFamily="18" charset="0"/>
                        <a:ea typeface="Cambria Math" panose="02040503050406030204" pitchFamily="18" charset="0"/>
                        <a:cs typeface="Times New Roman"/>
                      </a:rPr>
                      <m:t>=</m:t>
                    </m:r>
                    <m:f>
                      <m:fPr>
                        <m:ctrlPr>
                          <a:rPr lang="en-US" b="0" i="1" smtClean="0">
                            <a:solidFill>
                              <a:schemeClr val="tx1"/>
                            </a:solidFill>
                            <a:latin typeface="Cambria Math" panose="02040503050406030204" pitchFamily="18" charset="0"/>
                            <a:ea typeface="Cambria Math" panose="02040503050406030204" pitchFamily="18" charset="0"/>
                            <a:cs typeface="Times New Roman"/>
                          </a:rPr>
                        </m:ctrlPr>
                      </m:fPr>
                      <m:num>
                        <m:r>
                          <a:rPr lang="en-US" b="0" i="1" smtClean="0">
                            <a:solidFill>
                              <a:schemeClr val="tx1"/>
                            </a:solidFill>
                            <a:latin typeface="Cambria Math" panose="02040503050406030204" pitchFamily="18" charset="0"/>
                            <a:ea typeface="Cambria Math" panose="02040503050406030204" pitchFamily="18" charset="0"/>
                            <a:cs typeface="Times New Roman"/>
                          </a:rPr>
                          <m:t>3 − 1</m:t>
                        </m:r>
                      </m:num>
                      <m:den>
                        <m:r>
                          <a:rPr lang="en-US" b="0" i="1" smtClean="0">
                            <a:solidFill>
                              <a:schemeClr val="tx1"/>
                            </a:solidFill>
                            <a:latin typeface="Cambria Math" panose="02040503050406030204" pitchFamily="18" charset="0"/>
                            <a:ea typeface="Cambria Math" panose="02040503050406030204" pitchFamily="18" charset="0"/>
                            <a:cs typeface="Times New Roman"/>
                          </a:rPr>
                          <m:t>8</m:t>
                        </m:r>
                      </m:den>
                    </m:f>
                    <m:r>
                      <a:rPr lang="en-US" b="0" i="1" smtClean="0">
                        <a:solidFill>
                          <a:schemeClr val="tx1"/>
                        </a:solidFill>
                        <a:latin typeface="Cambria Math" panose="02040503050406030204" pitchFamily="18" charset="0"/>
                        <a:ea typeface="Cambria Math" panose="02040503050406030204" pitchFamily="18" charset="0"/>
                        <a:cs typeface="Times New Roman"/>
                      </a:rPr>
                      <m:t>=</m:t>
                    </m:r>
                    <m:f>
                      <m:fPr>
                        <m:ctrlPr>
                          <a:rPr lang="en-US" b="0" i="1" smtClean="0">
                            <a:solidFill>
                              <a:schemeClr val="tx1"/>
                            </a:solidFill>
                            <a:latin typeface="Cambria Math" panose="02040503050406030204" pitchFamily="18" charset="0"/>
                            <a:ea typeface="Cambria Math" panose="02040503050406030204" pitchFamily="18" charset="0"/>
                            <a:cs typeface="Times New Roman"/>
                          </a:rPr>
                        </m:ctrlPr>
                      </m:fPr>
                      <m:num>
                        <m:r>
                          <a:rPr lang="en-US" b="0" i="1" smtClean="0">
                            <a:solidFill>
                              <a:schemeClr val="tx1"/>
                            </a:solidFill>
                            <a:latin typeface="Cambria Math" panose="02040503050406030204" pitchFamily="18" charset="0"/>
                            <a:ea typeface="Cambria Math" panose="02040503050406030204" pitchFamily="18" charset="0"/>
                            <a:cs typeface="Times New Roman"/>
                          </a:rPr>
                          <m:t>1</m:t>
                        </m:r>
                      </m:num>
                      <m:den>
                        <m:r>
                          <a:rPr lang="en-US" b="0" i="1" smtClean="0">
                            <a:solidFill>
                              <a:schemeClr val="tx1"/>
                            </a:solidFill>
                            <a:latin typeface="Cambria Math" panose="02040503050406030204" pitchFamily="18" charset="0"/>
                            <a:ea typeface="Cambria Math" panose="02040503050406030204" pitchFamily="18" charset="0"/>
                            <a:cs typeface="Times New Roman"/>
                          </a:rPr>
                          <m:t>4</m:t>
                        </m:r>
                      </m:den>
                    </m:f>
                    <m:r>
                      <a:rPr lang="en-US" b="0" i="1" smtClean="0">
                        <a:solidFill>
                          <a:schemeClr val="tx1"/>
                        </a:solidFill>
                        <a:latin typeface="Cambria Math" panose="02040503050406030204" pitchFamily="18" charset="0"/>
                        <a:ea typeface="Cambria Math" panose="02040503050406030204" pitchFamily="18" charset="0"/>
                        <a:cs typeface="Times New Roman"/>
                      </a:rPr>
                      <m:t>.</m:t>
                    </m:r>
                  </m:oMath>
                </a14:m>
                <a:r>
                  <a:rPr lang="en-US" dirty="0">
                    <a:solidFill>
                      <a:schemeClr val="tx1"/>
                    </a:solidFill>
                  </a:rPr>
                  <a:t> So,</a:t>
                </a:r>
              </a:p>
              <a:p>
                <a:pPr marL="36900" indent="0">
                  <a:lnSpc>
                    <a:spcPct val="100000"/>
                  </a:lnSpc>
                  <a:buNone/>
                </a:pP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cs typeface="Times New Roman"/>
                            </a:rPr>
                          </m:ctrlPr>
                        </m:sSubPr>
                        <m:e>
                          <m:r>
                            <a:rPr lang="en-US" b="0" i="1" smtClean="0">
                              <a:solidFill>
                                <a:schemeClr val="tx1"/>
                              </a:solidFill>
                              <a:latin typeface="Cambria Math" panose="02040503050406030204" pitchFamily="18" charset="0"/>
                              <a:cs typeface="Times New Roman"/>
                            </a:rPr>
                            <m:t>𝑆</m:t>
                          </m:r>
                        </m:e>
                        <m:sub>
                          <m:r>
                            <a:rPr lang="en-US" b="0" i="1" smtClean="0">
                              <a:solidFill>
                                <a:schemeClr val="tx1"/>
                              </a:solidFill>
                              <a:latin typeface="Cambria Math" panose="02040503050406030204" pitchFamily="18" charset="0"/>
                              <a:cs typeface="Times New Roman"/>
                            </a:rPr>
                            <m:t>8</m:t>
                          </m:r>
                        </m:sub>
                      </m:sSub>
                      <m:r>
                        <a:rPr lang="en-US" b="0" i="1" smtClean="0">
                          <a:solidFill>
                            <a:schemeClr val="tx1"/>
                          </a:solidFill>
                          <a:latin typeface="Cambria Math" panose="02040503050406030204" pitchFamily="18" charset="0"/>
                          <a:cs typeface="Times New Roman"/>
                        </a:rPr>
                        <m:t>=</m:t>
                      </m:r>
                      <m:f>
                        <m:fPr>
                          <m:ctrlPr>
                            <a:rPr lang="en-US" b="0" i="1" smtClean="0">
                              <a:solidFill>
                                <a:schemeClr val="tx1"/>
                              </a:solidFill>
                              <a:latin typeface="Cambria Math" panose="02040503050406030204" pitchFamily="18" charset="0"/>
                              <a:cs typeface="Times New Roman"/>
                            </a:rPr>
                          </m:ctrlPr>
                        </m:fPr>
                        <m:num>
                          <m:r>
                            <a:rPr lang="en-US" b="0" i="1" smtClean="0">
                              <a:solidFill>
                                <a:schemeClr val="tx1"/>
                              </a:solidFill>
                              <a:latin typeface="Cambria Math" panose="02040503050406030204" pitchFamily="18" charset="0"/>
                              <a:cs typeface="Times New Roman"/>
                            </a:rPr>
                            <m:t>1</m:t>
                          </m:r>
                        </m:num>
                        <m:den>
                          <m:r>
                            <a:rPr lang="en-US" b="0" i="1" smtClean="0">
                              <a:solidFill>
                                <a:schemeClr val="tx1"/>
                              </a:solidFill>
                              <a:latin typeface="Cambria Math" panose="02040503050406030204" pitchFamily="18" charset="0"/>
                              <a:cs typeface="Times New Roman"/>
                            </a:rPr>
                            <m:t>3</m:t>
                          </m:r>
                        </m:den>
                      </m:f>
                      <m:f>
                        <m:fPr>
                          <m:ctrlPr>
                            <a:rPr lang="en-US" b="0" i="1" smtClean="0">
                              <a:solidFill>
                                <a:schemeClr val="tx1"/>
                              </a:solidFill>
                              <a:latin typeface="Cambria Math" panose="02040503050406030204" pitchFamily="18" charset="0"/>
                              <a:cs typeface="Times New Roman"/>
                            </a:rPr>
                          </m:ctrlPr>
                        </m:fPr>
                        <m:num>
                          <m:r>
                            <a:rPr lang="en-US" b="0" i="1" smtClean="0">
                              <a:solidFill>
                                <a:schemeClr val="tx1"/>
                              </a:solidFill>
                              <a:latin typeface="Cambria Math" panose="02040503050406030204" pitchFamily="18" charset="0"/>
                              <a:cs typeface="Times New Roman"/>
                            </a:rPr>
                            <m:t>1</m:t>
                          </m:r>
                        </m:num>
                        <m:den>
                          <m:r>
                            <a:rPr lang="en-US" b="0" i="1" smtClean="0">
                              <a:solidFill>
                                <a:schemeClr val="tx1"/>
                              </a:solidFill>
                              <a:latin typeface="Cambria Math" panose="02040503050406030204" pitchFamily="18" charset="0"/>
                              <a:cs typeface="Times New Roman"/>
                            </a:rPr>
                            <m:t>4</m:t>
                          </m:r>
                        </m:den>
                      </m:f>
                      <m:r>
                        <a:rPr lang="en-US" b="0" i="1" smtClean="0">
                          <a:solidFill>
                            <a:schemeClr val="tx1"/>
                          </a:solidFill>
                          <a:latin typeface="Cambria Math" panose="02040503050406030204" pitchFamily="18" charset="0"/>
                          <a:cs typeface="Times New Roman"/>
                        </a:rPr>
                        <m:t>(1+4</m:t>
                      </m:r>
                      <m:f>
                        <m:fPr>
                          <m:ctrlPr>
                            <a:rPr lang="en-US" b="0" i="1" smtClean="0">
                              <a:solidFill>
                                <a:schemeClr val="tx1"/>
                              </a:solidFill>
                              <a:latin typeface="Cambria Math" panose="02040503050406030204" pitchFamily="18" charset="0"/>
                              <a:cs typeface="Times New Roman"/>
                            </a:rPr>
                          </m:ctrlPr>
                        </m:fPr>
                        <m:num>
                          <m:r>
                            <a:rPr lang="en-US" b="0" i="1" smtClean="0">
                              <a:solidFill>
                                <a:schemeClr val="tx1"/>
                              </a:solidFill>
                              <a:latin typeface="Cambria Math" panose="02040503050406030204" pitchFamily="18" charset="0"/>
                              <a:cs typeface="Times New Roman"/>
                            </a:rPr>
                            <m:t>4</m:t>
                          </m:r>
                        </m:num>
                        <m:den>
                          <m:r>
                            <a:rPr lang="en-US" b="0" i="1" smtClean="0">
                              <a:solidFill>
                                <a:schemeClr val="tx1"/>
                              </a:solidFill>
                              <a:latin typeface="Cambria Math" panose="02040503050406030204" pitchFamily="18" charset="0"/>
                              <a:cs typeface="Times New Roman"/>
                            </a:rPr>
                            <m:t>5</m:t>
                          </m:r>
                        </m:den>
                      </m:f>
                      <m:r>
                        <a:rPr lang="en-US" b="0" i="1" smtClean="0">
                          <a:solidFill>
                            <a:schemeClr val="tx1"/>
                          </a:solidFill>
                          <a:latin typeface="Cambria Math" panose="02040503050406030204" pitchFamily="18" charset="0"/>
                          <a:cs typeface="Times New Roman"/>
                        </a:rPr>
                        <m:t>+2</m:t>
                      </m:r>
                      <m:f>
                        <m:fPr>
                          <m:ctrlPr>
                            <a:rPr lang="en-US" b="0" i="1" smtClean="0">
                              <a:solidFill>
                                <a:schemeClr val="tx1"/>
                              </a:solidFill>
                              <a:latin typeface="Cambria Math" panose="02040503050406030204" pitchFamily="18" charset="0"/>
                              <a:cs typeface="Times New Roman"/>
                            </a:rPr>
                          </m:ctrlPr>
                        </m:fPr>
                        <m:num>
                          <m:r>
                            <a:rPr lang="en-US" b="0" i="1" smtClean="0">
                              <a:solidFill>
                                <a:schemeClr val="tx1"/>
                              </a:solidFill>
                              <a:latin typeface="Cambria Math" panose="02040503050406030204" pitchFamily="18" charset="0"/>
                              <a:cs typeface="Times New Roman"/>
                            </a:rPr>
                            <m:t>4</m:t>
                          </m:r>
                        </m:num>
                        <m:den>
                          <m:r>
                            <a:rPr lang="en-US" b="0" i="1" smtClean="0">
                              <a:solidFill>
                                <a:schemeClr val="tx1"/>
                              </a:solidFill>
                              <a:latin typeface="Cambria Math" panose="02040503050406030204" pitchFamily="18" charset="0"/>
                              <a:cs typeface="Times New Roman"/>
                            </a:rPr>
                            <m:t>6</m:t>
                          </m:r>
                        </m:den>
                      </m:f>
                      <m:r>
                        <a:rPr lang="en-US" b="0" i="1" smtClean="0">
                          <a:solidFill>
                            <a:schemeClr val="tx1"/>
                          </a:solidFill>
                          <a:latin typeface="Cambria Math" panose="02040503050406030204" pitchFamily="18" charset="0"/>
                          <a:cs typeface="Times New Roman"/>
                        </a:rPr>
                        <m:t>+4</m:t>
                      </m:r>
                      <m:f>
                        <m:fPr>
                          <m:ctrlPr>
                            <a:rPr lang="en-US" b="0" i="1" smtClean="0">
                              <a:solidFill>
                                <a:schemeClr val="tx1"/>
                              </a:solidFill>
                              <a:latin typeface="Cambria Math" panose="02040503050406030204" pitchFamily="18" charset="0"/>
                              <a:cs typeface="Times New Roman"/>
                            </a:rPr>
                          </m:ctrlPr>
                        </m:fPr>
                        <m:num>
                          <m:r>
                            <a:rPr lang="en-US" b="0" i="1" smtClean="0">
                              <a:solidFill>
                                <a:schemeClr val="tx1"/>
                              </a:solidFill>
                              <a:latin typeface="Cambria Math" panose="02040503050406030204" pitchFamily="18" charset="0"/>
                              <a:cs typeface="Times New Roman"/>
                            </a:rPr>
                            <m:t>4</m:t>
                          </m:r>
                        </m:num>
                        <m:den>
                          <m:r>
                            <a:rPr lang="en-US" b="0" i="1" smtClean="0">
                              <a:solidFill>
                                <a:schemeClr val="tx1"/>
                              </a:solidFill>
                              <a:latin typeface="Cambria Math" panose="02040503050406030204" pitchFamily="18" charset="0"/>
                              <a:cs typeface="Times New Roman"/>
                            </a:rPr>
                            <m:t>7</m:t>
                          </m:r>
                        </m:den>
                      </m:f>
                      <m:r>
                        <a:rPr lang="en-US" b="0" i="1" smtClean="0">
                          <a:solidFill>
                            <a:schemeClr val="tx1"/>
                          </a:solidFill>
                          <a:latin typeface="Cambria Math" panose="02040503050406030204" pitchFamily="18" charset="0"/>
                          <a:cs typeface="Times New Roman"/>
                        </a:rPr>
                        <m:t>+2</m:t>
                      </m:r>
                      <m:f>
                        <m:fPr>
                          <m:ctrlPr>
                            <a:rPr lang="en-US" b="0" i="1" smtClean="0">
                              <a:solidFill>
                                <a:schemeClr val="tx1"/>
                              </a:solidFill>
                              <a:latin typeface="Cambria Math" panose="02040503050406030204" pitchFamily="18" charset="0"/>
                              <a:cs typeface="Times New Roman"/>
                            </a:rPr>
                          </m:ctrlPr>
                        </m:fPr>
                        <m:num>
                          <m:r>
                            <a:rPr lang="en-US" b="0" i="1" smtClean="0">
                              <a:solidFill>
                                <a:schemeClr val="tx1"/>
                              </a:solidFill>
                              <a:latin typeface="Cambria Math" panose="02040503050406030204" pitchFamily="18" charset="0"/>
                              <a:cs typeface="Times New Roman"/>
                            </a:rPr>
                            <m:t>4</m:t>
                          </m:r>
                        </m:num>
                        <m:den>
                          <m:r>
                            <a:rPr lang="en-US" b="0" i="1" smtClean="0">
                              <a:solidFill>
                                <a:schemeClr val="tx1"/>
                              </a:solidFill>
                              <a:latin typeface="Cambria Math" panose="02040503050406030204" pitchFamily="18" charset="0"/>
                              <a:cs typeface="Times New Roman"/>
                            </a:rPr>
                            <m:t>8</m:t>
                          </m:r>
                        </m:den>
                      </m:f>
                      <m:r>
                        <a:rPr lang="en-US" b="0" i="1" smtClean="0">
                          <a:solidFill>
                            <a:schemeClr val="tx1"/>
                          </a:solidFill>
                          <a:latin typeface="Cambria Math" panose="02040503050406030204" pitchFamily="18" charset="0"/>
                          <a:cs typeface="Times New Roman"/>
                        </a:rPr>
                        <m:t>+4</m:t>
                      </m:r>
                      <m:f>
                        <m:fPr>
                          <m:ctrlPr>
                            <a:rPr lang="en-US" b="0" i="1" smtClean="0">
                              <a:solidFill>
                                <a:schemeClr val="tx1"/>
                              </a:solidFill>
                              <a:latin typeface="Cambria Math" panose="02040503050406030204" pitchFamily="18" charset="0"/>
                              <a:cs typeface="Times New Roman"/>
                            </a:rPr>
                          </m:ctrlPr>
                        </m:fPr>
                        <m:num>
                          <m:r>
                            <a:rPr lang="en-US" b="0" i="1" smtClean="0">
                              <a:solidFill>
                                <a:schemeClr val="tx1"/>
                              </a:solidFill>
                              <a:latin typeface="Cambria Math" panose="02040503050406030204" pitchFamily="18" charset="0"/>
                              <a:cs typeface="Times New Roman"/>
                            </a:rPr>
                            <m:t>4</m:t>
                          </m:r>
                        </m:num>
                        <m:den>
                          <m:r>
                            <a:rPr lang="en-US" b="0" i="1" smtClean="0">
                              <a:solidFill>
                                <a:schemeClr val="tx1"/>
                              </a:solidFill>
                              <a:latin typeface="Cambria Math" panose="02040503050406030204" pitchFamily="18" charset="0"/>
                              <a:cs typeface="Times New Roman"/>
                            </a:rPr>
                            <m:t>9</m:t>
                          </m:r>
                        </m:den>
                      </m:f>
                      <m:r>
                        <a:rPr lang="en-US" b="0" i="1" smtClean="0">
                          <a:solidFill>
                            <a:schemeClr val="tx1"/>
                          </a:solidFill>
                          <a:latin typeface="Cambria Math" panose="02040503050406030204" pitchFamily="18" charset="0"/>
                          <a:cs typeface="Times New Roman"/>
                        </a:rPr>
                        <m:t>+2</m:t>
                      </m:r>
                      <m:f>
                        <m:fPr>
                          <m:ctrlPr>
                            <a:rPr lang="en-US" b="0" i="1" smtClean="0">
                              <a:solidFill>
                                <a:schemeClr val="tx1"/>
                              </a:solidFill>
                              <a:latin typeface="Cambria Math" panose="02040503050406030204" pitchFamily="18" charset="0"/>
                              <a:cs typeface="Times New Roman"/>
                            </a:rPr>
                          </m:ctrlPr>
                        </m:fPr>
                        <m:num>
                          <m:r>
                            <a:rPr lang="en-US" b="0" i="1" smtClean="0">
                              <a:solidFill>
                                <a:schemeClr val="tx1"/>
                              </a:solidFill>
                              <a:latin typeface="Cambria Math" panose="02040503050406030204" pitchFamily="18" charset="0"/>
                              <a:cs typeface="Times New Roman"/>
                            </a:rPr>
                            <m:t>4</m:t>
                          </m:r>
                        </m:num>
                        <m:den>
                          <m:r>
                            <a:rPr lang="en-US" b="0" i="1" smtClean="0">
                              <a:solidFill>
                                <a:schemeClr val="tx1"/>
                              </a:solidFill>
                              <a:latin typeface="Cambria Math" panose="02040503050406030204" pitchFamily="18" charset="0"/>
                              <a:cs typeface="Times New Roman"/>
                            </a:rPr>
                            <m:t>10</m:t>
                          </m:r>
                        </m:den>
                      </m:f>
                      <m:r>
                        <a:rPr lang="en-US" b="0" i="1" smtClean="0">
                          <a:solidFill>
                            <a:schemeClr val="tx1"/>
                          </a:solidFill>
                          <a:latin typeface="Cambria Math" panose="02040503050406030204" pitchFamily="18" charset="0"/>
                          <a:cs typeface="Times New Roman"/>
                        </a:rPr>
                        <m:t>+4</m:t>
                      </m:r>
                      <m:f>
                        <m:fPr>
                          <m:ctrlPr>
                            <a:rPr lang="en-US" b="0" i="1" smtClean="0">
                              <a:solidFill>
                                <a:schemeClr val="tx1"/>
                              </a:solidFill>
                              <a:latin typeface="Cambria Math" panose="02040503050406030204" pitchFamily="18" charset="0"/>
                              <a:cs typeface="Times New Roman"/>
                            </a:rPr>
                          </m:ctrlPr>
                        </m:fPr>
                        <m:num>
                          <m:r>
                            <a:rPr lang="en-US" b="0" i="1" smtClean="0">
                              <a:solidFill>
                                <a:schemeClr val="tx1"/>
                              </a:solidFill>
                              <a:latin typeface="Cambria Math" panose="02040503050406030204" pitchFamily="18" charset="0"/>
                              <a:cs typeface="Times New Roman"/>
                            </a:rPr>
                            <m:t>4</m:t>
                          </m:r>
                        </m:num>
                        <m:den>
                          <m:r>
                            <a:rPr lang="en-US" b="0" i="1" smtClean="0">
                              <a:solidFill>
                                <a:schemeClr val="tx1"/>
                              </a:solidFill>
                              <a:latin typeface="Cambria Math" panose="02040503050406030204" pitchFamily="18" charset="0"/>
                              <a:cs typeface="Times New Roman"/>
                            </a:rPr>
                            <m:t>11</m:t>
                          </m:r>
                        </m:den>
                      </m:f>
                      <m:r>
                        <a:rPr lang="en-US" b="0" i="1" smtClean="0">
                          <a:solidFill>
                            <a:schemeClr val="tx1"/>
                          </a:solidFill>
                          <a:latin typeface="Cambria Math" panose="02040503050406030204" pitchFamily="18" charset="0"/>
                          <a:cs typeface="Times New Roman"/>
                        </a:rPr>
                        <m:t>+3)</m:t>
                      </m:r>
                      <m:r>
                        <a:rPr lang="en-US" b="0" i="1" smtClean="0">
                          <a:solidFill>
                            <a:schemeClr val="tx1"/>
                          </a:solidFill>
                          <a:latin typeface="Cambria Math" panose="02040503050406030204" pitchFamily="18" charset="0"/>
                          <a:ea typeface="Cambria Math" panose="02040503050406030204" pitchFamily="18" charset="0"/>
                          <a:cs typeface="Times New Roman"/>
                        </a:rPr>
                        <m:t>≈</m:t>
                      </m:r>
                      <m:r>
                        <m:rPr>
                          <m:nor/>
                        </m:rPr>
                        <a:rPr lang="en-US" spc="-10" dirty="0">
                          <a:solidFill>
                            <a:schemeClr val="tx1"/>
                          </a:solidFill>
                        </a:rPr>
                        <m:t>1.09873</m:t>
                      </m:r>
                    </m:oMath>
                  </m:oMathPara>
                </a14:m>
                <a:endParaRPr lang="en-US" dirty="0">
                  <a:solidFill>
                    <a:schemeClr val="tx1"/>
                  </a:solidFill>
                </a:endParaRPr>
              </a:p>
              <a:p>
                <a:pPr marL="36900" indent="0">
                  <a:lnSpc>
                    <a:spcPct val="100000"/>
                  </a:lnSpc>
                  <a:buNone/>
                </a:pPr>
                <a:r>
                  <a:rPr lang="en-US" dirty="0">
                    <a:solidFill>
                      <a:schemeClr val="tx1"/>
                    </a:solidFill>
                  </a:rPr>
                  <a:t>Moreover, </a:t>
                </a:r>
                <a14:m>
                  <m:oMath xmlns:m="http://schemas.openxmlformats.org/officeDocument/2006/math">
                    <m:sSup>
                      <m:sSupPr>
                        <m:ctrlPr>
                          <a:rPr lang="en-US" i="1" smtClean="0">
                            <a:solidFill>
                              <a:schemeClr val="tx1"/>
                            </a:solidFill>
                            <a:latin typeface="Cambria Math" panose="02040503050406030204" pitchFamily="18" charset="0"/>
                            <a:cs typeface="Times New Roman"/>
                          </a:rPr>
                        </m:ctrlPr>
                      </m:sSupPr>
                      <m:e>
                        <m:r>
                          <a:rPr lang="en-US" b="0" i="1" smtClean="0">
                            <a:solidFill>
                              <a:schemeClr val="tx1"/>
                            </a:solidFill>
                            <a:latin typeface="Cambria Math" panose="02040503050406030204" pitchFamily="18" charset="0"/>
                            <a:cs typeface="Times New Roman"/>
                          </a:rPr>
                          <m:t>𝑓</m:t>
                        </m:r>
                      </m:e>
                      <m:sup>
                        <m:d>
                          <m:dPr>
                            <m:ctrlPr>
                              <a:rPr lang="en-US" b="0" i="1" smtClean="0">
                                <a:solidFill>
                                  <a:schemeClr val="tx1"/>
                                </a:solidFill>
                                <a:latin typeface="Cambria Math" panose="02040503050406030204" pitchFamily="18" charset="0"/>
                                <a:cs typeface="Times New Roman"/>
                              </a:rPr>
                            </m:ctrlPr>
                          </m:dPr>
                          <m:e>
                            <m:r>
                              <a:rPr lang="en-US" b="0" i="1" smtClean="0">
                                <a:solidFill>
                                  <a:schemeClr val="tx1"/>
                                </a:solidFill>
                                <a:latin typeface="Cambria Math" panose="02040503050406030204" pitchFamily="18" charset="0"/>
                                <a:cs typeface="Times New Roman"/>
                              </a:rPr>
                              <m:t>4</m:t>
                            </m:r>
                          </m:e>
                        </m:d>
                      </m:sup>
                    </m:sSup>
                    <m:d>
                      <m:dPr>
                        <m:ctrlPr>
                          <a:rPr lang="en-US" b="0" i="1" smtClean="0">
                            <a:solidFill>
                              <a:schemeClr val="tx1"/>
                            </a:solidFill>
                            <a:latin typeface="Cambria Math" panose="02040503050406030204" pitchFamily="18" charset="0"/>
                            <a:cs typeface="Times New Roman"/>
                          </a:rPr>
                        </m:ctrlPr>
                      </m:dPr>
                      <m:e>
                        <m:r>
                          <a:rPr lang="en-US" b="0" i="1" smtClean="0">
                            <a:solidFill>
                              <a:schemeClr val="tx1"/>
                            </a:solidFill>
                            <a:latin typeface="Cambria Math" panose="02040503050406030204" pitchFamily="18" charset="0"/>
                            <a:cs typeface="Times New Roman"/>
                          </a:rPr>
                          <m:t>𝑥</m:t>
                        </m:r>
                      </m:e>
                    </m:d>
                    <m:r>
                      <a:rPr lang="en-US" b="0" i="1" smtClean="0">
                        <a:solidFill>
                          <a:schemeClr val="tx1"/>
                        </a:solidFill>
                        <a:latin typeface="Cambria Math" panose="02040503050406030204" pitchFamily="18" charset="0"/>
                        <a:cs typeface="Times New Roman"/>
                      </a:rPr>
                      <m:t>=24</m:t>
                    </m:r>
                    <m:sSup>
                      <m:sSupPr>
                        <m:ctrlPr>
                          <a:rPr lang="en-US" b="0" i="1" smtClean="0">
                            <a:solidFill>
                              <a:schemeClr val="tx1"/>
                            </a:solidFill>
                            <a:latin typeface="Cambria Math" panose="02040503050406030204" pitchFamily="18" charset="0"/>
                            <a:cs typeface="Times New Roman"/>
                          </a:rPr>
                        </m:ctrlPr>
                      </m:sSupPr>
                      <m:e>
                        <m:r>
                          <a:rPr lang="en-US" b="0" i="1" smtClean="0">
                            <a:solidFill>
                              <a:schemeClr val="tx1"/>
                            </a:solidFill>
                            <a:latin typeface="Cambria Math" panose="02040503050406030204" pitchFamily="18" charset="0"/>
                            <a:cs typeface="Times New Roman"/>
                          </a:rPr>
                          <m:t>𝑥</m:t>
                        </m:r>
                      </m:e>
                      <m:sup>
                        <m:r>
                          <a:rPr lang="en-US" b="0" i="1" smtClean="0">
                            <a:solidFill>
                              <a:schemeClr val="tx1"/>
                            </a:solidFill>
                            <a:latin typeface="Cambria Math" panose="02040503050406030204" pitchFamily="18" charset="0"/>
                            <a:cs typeface="Times New Roman"/>
                          </a:rPr>
                          <m:t>−5</m:t>
                        </m:r>
                      </m:sup>
                    </m:sSup>
                  </m:oMath>
                </a14:m>
                <a:r>
                  <a:rPr lang="en-US" spc="112" baseline="25925" dirty="0">
                    <a:solidFill>
                      <a:schemeClr val="tx1"/>
                    </a:solidFill>
                  </a:rPr>
                  <a:t> </a:t>
                </a:r>
                <a:r>
                  <a:rPr lang="en-US" spc="-5" dirty="0">
                    <a:solidFill>
                      <a:schemeClr val="tx1"/>
                    </a:solidFill>
                  </a:rPr>
                  <a:t>is</a:t>
                </a:r>
                <a:r>
                  <a:rPr lang="en-US" spc="-40" dirty="0">
                    <a:solidFill>
                      <a:schemeClr val="tx1"/>
                    </a:solidFill>
                  </a:rPr>
                  <a:t> </a:t>
                </a:r>
                <a:r>
                  <a:rPr lang="en-US" spc="-5" dirty="0">
                    <a:solidFill>
                      <a:schemeClr val="tx1"/>
                    </a:solidFill>
                  </a:rPr>
                  <a:t>decreasing,</a:t>
                </a:r>
                <a:r>
                  <a:rPr lang="en-US" spc="-35" dirty="0">
                    <a:solidFill>
                      <a:schemeClr val="tx1"/>
                    </a:solidFill>
                  </a:rPr>
                  <a:t> </a:t>
                </a:r>
                <a:r>
                  <a:rPr lang="en-US" spc="-5" dirty="0">
                    <a:solidFill>
                      <a:schemeClr val="tx1"/>
                    </a:solidFill>
                  </a:rPr>
                  <a:t>so</a:t>
                </a:r>
                <a:r>
                  <a:rPr lang="en-US" spc="-40" dirty="0">
                    <a:solidFill>
                      <a:schemeClr val="tx1"/>
                    </a:solidFill>
                  </a:rPr>
                  <a:t> </a:t>
                </a:r>
                <a:r>
                  <a:rPr lang="en-US" spc="-5" dirty="0">
                    <a:solidFill>
                      <a:schemeClr val="tx1"/>
                    </a:solidFill>
                  </a:rPr>
                  <a:t>the</a:t>
                </a:r>
                <a:r>
                  <a:rPr lang="en-US" spc="-40" dirty="0">
                    <a:solidFill>
                      <a:schemeClr val="tx1"/>
                    </a:solidFill>
                  </a:rPr>
                  <a:t> </a:t>
                </a:r>
                <a:r>
                  <a:rPr lang="en-US" spc="-15" dirty="0">
                    <a:solidFill>
                      <a:schemeClr val="tx1"/>
                    </a:solidFill>
                  </a:rPr>
                  <a:t>m</a:t>
                </a:r>
                <a:r>
                  <a:rPr lang="en-US" spc="-5" dirty="0">
                    <a:solidFill>
                      <a:schemeClr val="tx1"/>
                    </a:solidFill>
                  </a:rPr>
                  <a:t>ax</a:t>
                </a:r>
                <a:r>
                  <a:rPr lang="en-US" spc="-40" dirty="0">
                    <a:solidFill>
                      <a:schemeClr val="tx1"/>
                    </a:solidFill>
                  </a:rPr>
                  <a:t> </a:t>
                </a:r>
                <a:r>
                  <a:rPr lang="en-US" spc="-5" dirty="0">
                    <a:solidFill>
                      <a:schemeClr val="tx1"/>
                    </a:solidFill>
                  </a:rPr>
                  <a:t>of</a:t>
                </a:r>
                <a:r>
                  <a:rPr lang="en-US" spc="-40" dirty="0">
                    <a:solidFill>
                      <a:schemeClr val="tx1"/>
                    </a:solidFill>
                  </a:rPr>
                  <a:t> </a:t>
                </a:r>
                <a:r>
                  <a:rPr lang="en-US" spc="-90" dirty="0">
                    <a:solidFill>
                      <a:schemeClr val="tx1"/>
                    </a:solidFill>
                  </a:rPr>
                  <a:t>|</a:t>
                </a:r>
                <a:r>
                  <a:rPr lang="en-US" spc="-100" dirty="0">
                    <a:solidFill>
                      <a:schemeClr val="tx1"/>
                    </a:solidFill>
                  </a:rPr>
                  <a:t> </a:t>
                </a:r>
                <a:r>
                  <a:rPr lang="en-US" i="1" spc="-5" dirty="0">
                    <a:solidFill>
                      <a:schemeClr val="tx1"/>
                    </a:solidFill>
                  </a:rPr>
                  <a:t>f</a:t>
                </a:r>
                <a:r>
                  <a:rPr lang="en-US" i="1" spc="-45" dirty="0">
                    <a:solidFill>
                      <a:schemeClr val="tx1"/>
                    </a:solidFill>
                  </a:rPr>
                  <a:t> </a:t>
                </a:r>
                <a:r>
                  <a:rPr lang="en-US" baseline="25925" dirty="0">
                    <a:solidFill>
                      <a:schemeClr val="tx1"/>
                    </a:solidFill>
                  </a:rPr>
                  <a:t>(4</a:t>
                </a:r>
                <a:r>
                  <a:rPr lang="en-US" spc="67" baseline="25925" dirty="0">
                    <a:solidFill>
                      <a:schemeClr val="tx1"/>
                    </a:solidFill>
                  </a:rPr>
                  <a:t>)</a:t>
                </a:r>
                <a:r>
                  <a:rPr lang="en-US" spc="20" dirty="0">
                    <a:solidFill>
                      <a:schemeClr val="tx1"/>
                    </a:solidFill>
                  </a:rPr>
                  <a:t>(</a:t>
                </a:r>
                <a:r>
                  <a:rPr lang="en-US" i="1" spc="-5" dirty="0">
                    <a:solidFill>
                      <a:schemeClr val="tx1"/>
                    </a:solidFill>
                  </a:rPr>
                  <a:t>x</a:t>
                </a:r>
                <a:r>
                  <a:rPr lang="en-US" i="1" spc="-165" dirty="0">
                    <a:solidFill>
                      <a:schemeClr val="tx1"/>
                    </a:solidFill>
                  </a:rPr>
                  <a:t> </a:t>
                </a:r>
                <a:r>
                  <a:rPr lang="en-US" spc="-5" dirty="0">
                    <a:solidFill>
                      <a:schemeClr val="tx1"/>
                    </a:solidFill>
                  </a:rPr>
                  <a:t>)</a:t>
                </a:r>
                <a:r>
                  <a:rPr lang="en-US" spc="-90" dirty="0">
                    <a:solidFill>
                      <a:schemeClr val="tx1"/>
                    </a:solidFill>
                  </a:rPr>
                  <a:t>|</a:t>
                </a:r>
                <a:r>
                  <a:rPr lang="en-US" spc="-105" dirty="0">
                    <a:solidFill>
                      <a:schemeClr val="tx1"/>
                    </a:solidFill>
                  </a:rPr>
                  <a:t> </a:t>
                </a:r>
                <a:r>
                  <a:rPr lang="en-US" spc="-10" dirty="0">
                    <a:solidFill>
                      <a:schemeClr val="tx1"/>
                    </a:solidFill>
                  </a:rPr>
                  <a:t>o</a:t>
                </a:r>
                <a:r>
                  <a:rPr lang="en-US" spc="-5" dirty="0">
                    <a:solidFill>
                      <a:schemeClr val="tx1"/>
                    </a:solidFill>
                  </a:rPr>
                  <a:t>n</a:t>
                </a:r>
                <a:r>
                  <a:rPr lang="en-US" spc="-40" dirty="0">
                    <a:solidFill>
                      <a:schemeClr val="tx1"/>
                    </a:solidFill>
                  </a:rPr>
                  <a:t> </a:t>
                </a:r>
                <a:r>
                  <a:rPr lang="en-US" spc="-5" dirty="0">
                    <a:solidFill>
                      <a:schemeClr val="tx1"/>
                    </a:solidFill>
                  </a:rPr>
                  <a:t>[1,</a:t>
                </a:r>
                <a:r>
                  <a:rPr lang="en-US" spc="-85" dirty="0">
                    <a:solidFill>
                      <a:schemeClr val="tx1"/>
                    </a:solidFill>
                  </a:rPr>
                  <a:t> </a:t>
                </a:r>
                <a:r>
                  <a:rPr lang="en-US" spc="-10" dirty="0">
                    <a:solidFill>
                      <a:schemeClr val="tx1"/>
                    </a:solidFill>
                  </a:rPr>
                  <a:t>3</a:t>
                </a:r>
                <a:r>
                  <a:rPr lang="en-US" spc="-5" dirty="0">
                    <a:solidFill>
                      <a:schemeClr val="tx1"/>
                    </a:solidFill>
                  </a:rPr>
                  <a:t>] is </a:t>
                </a:r>
                <a:r>
                  <a:rPr lang="en-US" spc="-90" dirty="0">
                    <a:solidFill>
                      <a:schemeClr val="tx1"/>
                    </a:solidFill>
                  </a:rPr>
                  <a:t>|</a:t>
                </a:r>
                <a:r>
                  <a:rPr lang="en-US" spc="-100" dirty="0">
                    <a:solidFill>
                      <a:schemeClr val="tx1"/>
                    </a:solidFill>
                  </a:rPr>
                  <a:t> </a:t>
                </a:r>
                <a:r>
                  <a:rPr lang="en-US" i="1" spc="-5" dirty="0">
                    <a:solidFill>
                      <a:schemeClr val="tx1"/>
                    </a:solidFill>
                  </a:rPr>
                  <a:t>f</a:t>
                </a:r>
                <a:r>
                  <a:rPr lang="en-US" i="1" spc="-45" dirty="0">
                    <a:solidFill>
                      <a:schemeClr val="tx1"/>
                    </a:solidFill>
                  </a:rPr>
                  <a:t> </a:t>
                </a:r>
                <a:r>
                  <a:rPr lang="en-US" baseline="25925" dirty="0">
                    <a:solidFill>
                      <a:schemeClr val="tx1"/>
                    </a:solidFill>
                  </a:rPr>
                  <a:t>(4</a:t>
                </a:r>
                <a:r>
                  <a:rPr lang="en-US" spc="67" baseline="25925" dirty="0">
                    <a:solidFill>
                      <a:schemeClr val="tx1"/>
                    </a:solidFill>
                  </a:rPr>
                  <a:t>)</a:t>
                </a:r>
                <a:r>
                  <a:rPr lang="en-US" spc="-5" dirty="0">
                    <a:solidFill>
                      <a:schemeClr val="tx1"/>
                    </a:solidFill>
                  </a:rPr>
                  <a:t>(1)</a:t>
                </a:r>
                <a:r>
                  <a:rPr lang="en-US" spc="235" dirty="0">
                    <a:solidFill>
                      <a:schemeClr val="tx1"/>
                    </a:solidFill>
                  </a:rPr>
                  <a:t>|</a:t>
                </a:r>
                <a:r>
                  <a:rPr lang="en-US" spc="-80" dirty="0">
                    <a:solidFill>
                      <a:schemeClr val="tx1"/>
                    </a:solidFill>
                  </a:rPr>
                  <a:t>=</a:t>
                </a:r>
                <a:r>
                  <a:rPr lang="en-US" spc="-40" dirty="0">
                    <a:solidFill>
                      <a:schemeClr val="tx1"/>
                    </a:solidFill>
                  </a:rPr>
                  <a:t> </a:t>
                </a:r>
                <a:r>
                  <a:rPr lang="en-US" spc="-10" dirty="0">
                    <a:solidFill>
                      <a:schemeClr val="tx1"/>
                    </a:solidFill>
                  </a:rPr>
                  <a:t>24</a:t>
                </a:r>
                <a:r>
                  <a:rPr lang="en-US" spc="-5" dirty="0">
                    <a:solidFill>
                      <a:schemeClr val="tx1"/>
                    </a:solidFill>
                  </a:rPr>
                  <a:t>. </a:t>
                </a:r>
                <a:r>
                  <a:rPr lang="en-US" spc="-15" dirty="0">
                    <a:solidFill>
                      <a:schemeClr val="tx1"/>
                    </a:solidFill>
                  </a:rPr>
                  <a:t>T</a:t>
                </a:r>
                <a:r>
                  <a:rPr lang="en-US" spc="-5" dirty="0">
                    <a:solidFill>
                      <a:schemeClr val="tx1"/>
                    </a:solidFill>
                  </a:rPr>
                  <a:t>herefore,</a:t>
                </a:r>
                <a:r>
                  <a:rPr lang="en-US" dirty="0">
                    <a:solidFill>
                      <a:schemeClr val="tx1"/>
                    </a:solidFill>
                  </a:rPr>
                  <a:t> </a:t>
                </a:r>
                <a:r>
                  <a:rPr lang="en-US" spc="-10" dirty="0">
                    <a:solidFill>
                      <a:schemeClr val="tx1"/>
                    </a:solidFill>
                  </a:rPr>
                  <a:t>we</a:t>
                </a:r>
                <a:r>
                  <a:rPr lang="en-US" spc="-5" dirty="0">
                    <a:solidFill>
                      <a:schemeClr val="tx1"/>
                    </a:solidFill>
                  </a:rPr>
                  <a:t> use the Error </a:t>
                </a:r>
                <a:r>
                  <a:rPr lang="en-US" spc="-15" dirty="0">
                    <a:solidFill>
                      <a:schemeClr val="tx1"/>
                    </a:solidFill>
                  </a:rPr>
                  <a:t>B</a:t>
                </a:r>
                <a:r>
                  <a:rPr lang="en-US" spc="-5" dirty="0">
                    <a:solidFill>
                      <a:schemeClr val="tx1"/>
                    </a:solidFill>
                  </a:rPr>
                  <a:t>ound</a:t>
                </a:r>
                <a:r>
                  <a:rPr lang="en-US" dirty="0">
                    <a:solidFill>
                      <a:schemeClr val="tx1"/>
                    </a:solidFill>
                  </a:rPr>
                  <a:t> </a:t>
                </a:r>
                <a:r>
                  <a:rPr lang="en-US" spc="-5" dirty="0">
                    <a:solidFill>
                      <a:schemeClr val="tx1"/>
                    </a:solidFill>
                  </a:rPr>
                  <a:t>with</a:t>
                </a:r>
                <a:r>
                  <a:rPr lang="en-US" spc="55" dirty="0">
                    <a:solidFill>
                      <a:schemeClr val="tx1"/>
                    </a:solidFill>
                  </a:rPr>
                  <a:t> </a:t>
                </a:r>
                <a:r>
                  <a:rPr lang="en-US" i="1" spc="45" dirty="0">
                    <a:solidFill>
                      <a:schemeClr val="tx1"/>
                    </a:solidFill>
                  </a:rPr>
                  <a:t>K</a:t>
                </a:r>
                <a:r>
                  <a:rPr lang="en-US" baseline="-11111" dirty="0">
                    <a:solidFill>
                      <a:schemeClr val="tx1"/>
                    </a:solidFill>
                  </a:rPr>
                  <a:t>4 </a:t>
                </a:r>
                <a:r>
                  <a:rPr lang="en-US" spc="-25" dirty="0">
                    <a:solidFill>
                      <a:schemeClr val="tx1"/>
                    </a:solidFill>
                  </a:rPr>
                  <a:t>=</a:t>
                </a:r>
                <a:r>
                  <a:rPr lang="en-US" spc="-40" dirty="0">
                    <a:solidFill>
                      <a:schemeClr val="tx1"/>
                    </a:solidFill>
                  </a:rPr>
                  <a:t> </a:t>
                </a:r>
                <a:r>
                  <a:rPr lang="en-US" spc="-10" dirty="0">
                    <a:solidFill>
                      <a:schemeClr val="tx1"/>
                    </a:solidFill>
                  </a:rPr>
                  <a:t>24</a:t>
                </a:r>
                <a:r>
                  <a:rPr lang="en-US" spc="-5" dirty="0">
                    <a:solidFill>
                      <a:schemeClr val="tx1"/>
                    </a:solidFill>
                  </a:rPr>
                  <a:t>:</a:t>
                </a:r>
                <a:endParaRPr lang="en-US" dirty="0">
                  <a:solidFill>
                    <a:schemeClr val="tx1"/>
                  </a:solidFill>
                </a:endParaRPr>
              </a:p>
              <a:p>
                <a:pPr marL="36900" indent="0">
                  <a:lnSpc>
                    <a:spcPct val="100000"/>
                  </a:lnSpc>
                  <a:buNone/>
                </a:pPr>
                <a14:m>
                  <m:oMathPara xmlns:m="http://schemas.openxmlformats.org/officeDocument/2006/math">
                    <m:oMathParaPr>
                      <m:jc m:val="centerGroup"/>
                    </m:oMathParaPr>
                    <m:oMath xmlns:m="http://schemas.openxmlformats.org/officeDocument/2006/math">
                      <m:r>
                        <m:rPr>
                          <m:nor/>
                        </m:rPr>
                        <a:rPr lang="en-US" spc="-5" dirty="0">
                          <a:solidFill>
                            <a:schemeClr val="tx1"/>
                          </a:solidFill>
                        </a:rPr>
                        <m:t>error</m:t>
                      </m:r>
                      <m:r>
                        <m:rPr>
                          <m:nor/>
                        </m:rPr>
                        <a:rPr lang="en-US" spc="45" dirty="0">
                          <a:solidFill>
                            <a:schemeClr val="tx1"/>
                          </a:solidFill>
                        </a:rPr>
                        <m:t>(</m:t>
                      </m:r>
                      <m:r>
                        <m:rPr>
                          <m:nor/>
                        </m:rPr>
                        <a:rPr lang="en-US" i="1" spc="-5" dirty="0">
                          <a:solidFill>
                            <a:schemeClr val="tx1"/>
                          </a:solidFill>
                        </a:rPr>
                        <m:t>S</m:t>
                      </m:r>
                      <m:r>
                        <m:rPr>
                          <m:nor/>
                        </m:rPr>
                        <a:rPr lang="en-US" i="1" baseline="-25000" dirty="0">
                          <a:solidFill>
                            <a:schemeClr val="tx1"/>
                          </a:solidFill>
                        </a:rPr>
                        <m:t>N</m:t>
                      </m:r>
                      <m:r>
                        <m:rPr>
                          <m:nor/>
                        </m:rPr>
                        <a:rPr lang="en-US" spc="-5" dirty="0">
                          <a:solidFill>
                            <a:schemeClr val="tx1"/>
                          </a:solidFill>
                        </a:rPr>
                        <m:t>)</m:t>
                      </m:r>
                      <m:r>
                        <a:rPr lang="en-US" i="1" spc="-5" dirty="0">
                          <a:solidFill>
                            <a:schemeClr val="tx1"/>
                          </a:solidFill>
                          <a:latin typeface="Cambria Math" panose="02040503050406030204" pitchFamily="18" charset="0"/>
                          <a:ea typeface="Cambria Math" panose="02040503050406030204" pitchFamily="18" charset="0"/>
                          <a:cs typeface="Times New Roman"/>
                        </a:rPr>
                        <m:t>≤</m:t>
                      </m:r>
                      <m:f>
                        <m:fPr>
                          <m:ctrlPr>
                            <a:rPr lang="en-US" i="1" spc="-5" dirty="0">
                              <a:solidFill>
                                <a:schemeClr val="tx1"/>
                              </a:solidFill>
                              <a:latin typeface="Cambria Math" panose="02040503050406030204" pitchFamily="18" charset="0"/>
                              <a:ea typeface="Cambria Math" panose="02040503050406030204" pitchFamily="18" charset="0"/>
                              <a:cs typeface="Times New Roman"/>
                            </a:rPr>
                          </m:ctrlPr>
                        </m:fPr>
                        <m:num>
                          <m:sSub>
                            <m:sSubPr>
                              <m:ctrlPr>
                                <a:rPr lang="en-US" i="1" spc="-5" dirty="0">
                                  <a:solidFill>
                                    <a:schemeClr val="tx1"/>
                                  </a:solidFill>
                                  <a:latin typeface="Cambria Math" panose="02040503050406030204" pitchFamily="18" charset="0"/>
                                  <a:ea typeface="Cambria Math" panose="02040503050406030204" pitchFamily="18" charset="0"/>
                                  <a:cs typeface="Times New Roman"/>
                                </a:rPr>
                              </m:ctrlPr>
                            </m:sSubPr>
                            <m:e>
                              <m:r>
                                <a:rPr lang="en-US" i="1" spc="-5" dirty="0">
                                  <a:solidFill>
                                    <a:schemeClr val="tx1"/>
                                  </a:solidFill>
                                  <a:latin typeface="Cambria Math" panose="02040503050406030204" pitchFamily="18" charset="0"/>
                                  <a:ea typeface="Cambria Math" panose="02040503050406030204" pitchFamily="18" charset="0"/>
                                  <a:cs typeface="Times New Roman"/>
                                </a:rPr>
                                <m:t>𝐾</m:t>
                              </m:r>
                            </m:e>
                            <m:sub>
                              <m:r>
                                <a:rPr lang="en-US" i="1" spc="-5" dirty="0">
                                  <a:solidFill>
                                    <a:schemeClr val="tx1"/>
                                  </a:solidFill>
                                  <a:latin typeface="Cambria Math" panose="02040503050406030204" pitchFamily="18" charset="0"/>
                                  <a:ea typeface="Cambria Math" panose="02040503050406030204" pitchFamily="18" charset="0"/>
                                  <a:cs typeface="Times New Roman"/>
                                </a:rPr>
                                <m:t>4</m:t>
                              </m:r>
                            </m:sub>
                          </m:sSub>
                          <m:sSup>
                            <m:sSupPr>
                              <m:ctrlPr>
                                <a:rPr lang="en-US" i="1" spc="-5" dirty="0">
                                  <a:solidFill>
                                    <a:schemeClr val="tx1"/>
                                  </a:solidFill>
                                  <a:latin typeface="Cambria Math" panose="02040503050406030204" pitchFamily="18" charset="0"/>
                                  <a:ea typeface="Cambria Math" panose="02040503050406030204" pitchFamily="18" charset="0"/>
                                  <a:cs typeface="Times New Roman"/>
                                </a:rPr>
                              </m:ctrlPr>
                            </m:sSupPr>
                            <m:e>
                              <m:d>
                                <m:dPr>
                                  <m:ctrlPr>
                                    <a:rPr lang="en-US" i="1" spc="-5" dirty="0">
                                      <a:solidFill>
                                        <a:schemeClr val="tx1"/>
                                      </a:solidFill>
                                      <a:latin typeface="Cambria Math" panose="02040503050406030204" pitchFamily="18" charset="0"/>
                                      <a:ea typeface="Cambria Math" panose="02040503050406030204" pitchFamily="18" charset="0"/>
                                      <a:cs typeface="Times New Roman"/>
                                    </a:rPr>
                                  </m:ctrlPr>
                                </m:dPr>
                                <m:e>
                                  <m:r>
                                    <a:rPr lang="en-US" i="1" spc="-5" dirty="0">
                                      <a:solidFill>
                                        <a:schemeClr val="tx1"/>
                                      </a:solidFill>
                                      <a:latin typeface="Cambria Math" panose="02040503050406030204" pitchFamily="18" charset="0"/>
                                      <a:ea typeface="Cambria Math" panose="02040503050406030204" pitchFamily="18" charset="0"/>
                                      <a:cs typeface="Times New Roman"/>
                                    </a:rPr>
                                    <m:t>𝑏</m:t>
                                  </m:r>
                                  <m:r>
                                    <a:rPr lang="en-US" i="1" spc="-5" dirty="0">
                                      <a:solidFill>
                                        <a:schemeClr val="tx1"/>
                                      </a:solidFill>
                                      <a:latin typeface="Cambria Math" panose="02040503050406030204" pitchFamily="18" charset="0"/>
                                      <a:ea typeface="Cambria Math" panose="02040503050406030204" pitchFamily="18" charset="0"/>
                                      <a:cs typeface="Times New Roman"/>
                                    </a:rPr>
                                    <m:t>−</m:t>
                                  </m:r>
                                  <m:r>
                                    <a:rPr lang="en-US" i="1" spc="-5" dirty="0">
                                      <a:solidFill>
                                        <a:schemeClr val="tx1"/>
                                      </a:solidFill>
                                      <a:latin typeface="Cambria Math" panose="02040503050406030204" pitchFamily="18" charset="0"/>
                                      <a:ea typeface="Cambria Math" panose="02040503050406030204" pitchFamily="18" charset="0"/>
                                      <a:cs typeface="Times New Roman"/>
                                    </a:rPr>
                                    <m:t>𝑎</m:t>
                                  </m:r>
                                </m:e>
                              </m:d>
                            </m:e>
                            <m:sup>
                              <m:r>
                                <a:rPr lang="en-US" i="1" spc="-5" dirty="0">
                                  <a:solidFill>
                                    <a:schemeClr val="tx1"/>
                                  </a:solidFill>
                                  <a:latin typeface="Cambria Math" panose="02040503050406030204" pitchFamily="18" charset="0"/>
                                  <a:ea typeface="Cambria Math" panose="02040503050406030204" pitchFamily="18" charset="0"/>
                                  <a:cs typeface="Times New Roman"/>
                                </a:rPr>
                                <m:t>5</m:t>
                              </m:r>
                            </m:sup>
                          </m:sSup>
                        </m:num>
                        <m:den>
                          <m:r>
                            <a:rPr lang="en-US" i="1" spc="-5" dirty="0">
                              <a:solidFill>
                                <a:schemeClr val="tx1"/>
                              </a:solidFill>
                              <a:latin typeface="Cambria Math" panose="02040503050406030204" pitchFamily="18" charset="0"/>
                              <a:ea typeface="Cambria Math" panose="02040503050406030204" pitchFamily="18" charset="0"/>
                              <a:cs typeface="Times New Roman"/>
                            </a:rPr>
                            <m:t>180</m:t>
                          </m:r>
                          <m:sSup>
                            <m:sSupPr>
                              <m:ctrlPr>
                                <a:rPr lang="en-US" i="1" spc="-5" dirty="0">
                                  <a:solidFill>
                                    <a:schemeClr val="tx1"/>
                                  </a:solidFill>
                                  <a:latin typeface="Cambria Math" panose="02040503050406030204" pitchFamily="18" charset="0"/>
                                  <a:ea typeface="Cambria Math" panose="02040503050406030204" pitchFamily="18" charset="0"/>
                                  <a:cs typeface="Times New Roman"/>
                                </a:rPr>
                              </m:ctrlPr>
                            </m:sSupPr>
                            <m:e>
                              <m:r>
                                <a:rPr lang="en-US" i="1" spc="-5" dirty="0">
                                  <a:solidFill>
                                    <a:schemeClr val="tx1"/>
                                  </a:solidFill>
                                  <a:latin typeface="Cambria Math" panose="02040503050406030204" pitchFamily="18" charset="0"/>
                                  <a:ea typeface="Cambria Math" panose="02040503050406030204" pitchFamily="18" charset="0"/>
                                  <a:cs typeface="Times New Roman"/>
                                </a:rPr>
                                <m:t>𝑁</m:t>
                              </m:r>
                            </m:e>
                            <m:sup>
                              <m:r>
                                <a:rPr lang="en-US" i="1" spc="-5" dirty="0">
                                  <a:solidFill>
                                    <a:schemeClr val="tx1"/>
                                  </a:solidFill>
                                  <a:latin typeface="Cambria Math" panose="02040503050406030204" pitchFamily="18" charset="0"/>
                                  <a:ea typeface="Cambria Math" panose="02040503050406030204" pitchFamily="18" charset="0"/>
                                  <a:cs typeface="Times New Roman"/>
                                </a:rPr>
                                <m:t>4</m:t>
                              </m:r>
                            </m:sup>
                          </m:sSup>
                        </m:den>
                      </m:f>
                      <m:r>
                        <a:rPr lang="en-US" b="0" i="1" spc="-5" dirty="0" smtClean="0">
                          <a:solidFill>
                            <a:schemeClr val="tx1"/>
                          </a:solidFill>
                          <a:latin typeface="Cambria Math" panose="02040503050406030204" pitchFamily="18" charset="0"/>
                          <a:ea typeface="Cambria Math" panose="02040503050406030204" pitchFamily="18" charset="0"/>
                          <a:cs typeface="Times New Roman"/>
                        </a:rPr>
                        <m:t>=</m:t>
                      </m:r>
                      <m:f>
                        <m:fPr>
                          <m:ctrlPr>
                            <a:rPr lang="en-US" b="0" i="1" spc="-5" dirty="0" smtClean="0">
                              <a:solidFill>
                                <a:schemeClr val="tx1"/>
                              </a:solidFill>
                              <a:latin typeface="Cambria Math" panose="02040503050406030204" pitchFamily="18" charset="0"/>
                              <a:ea typeface="Cambria Math" panose="02040503050406030204" pitchFamily="18" charset="0"/>
                              <a:cs typeface="Times New Roman"/>
                            </a:rPr>
                          </m:ctrlPr>
                        </m:fPr>
                        <m:num>
                          <m:r>
                            <a:rPr lang="en-US" b="0" i="1" spc="-5" dirty="0" smtClean="0">
                              <a:solidFill>
                                <a:schemeClr val="tx1"/>
                              </a:solidFill>
                              <a:latin typeface="Cambria Math" panose="02040503050406030204" pitchFamily="18" charset="0"/>
                              <a:ea typeface="Cambria Math" panose="02040503050406030204" pitchFamily="18" charset="0"/>
                              <a:cs typeface="Times New Roman"/>
                            </a:rPr>
                            <m:t>24∙</m:t>
                          </m:r>
                          <m:sSup>
                            <m:sSupPr>
                              <m:ctrlPr>
                                <a:rPr lang="en-US" b="0" i="1" spc="-5" dirty="0" smtClean="0">
                                  <a:solidFill>
                                    <a:schemeClr val="tx1"/>
                                  </a:solidFill>
                                  <a:latin typeface="Cambria Math" panose="02040503050406030204" pitchFamily="18" charset="0"/>
                                  <a:ea typeface="Cambria Math" panose="02040503050406030204" pitchFamily="18" charset="0"/>
                                  <a:cs typeface="Times New Roman"/>
                                </a:rPr>
                              </m:ctrlPr>
                            </m:sSupPr>
                            <m:e>
                              <m:r>
                                <a:rPr lang="en-US" b="0" i="1" spc="-5" dirty="0" smtClean="0">
                                  <a:solidFill>
                                    <a:schemeClr val="tx1"/>
                                  </a:solidFill>
                                  <a:latin typeface="Cambria Math" panose="02040503050406030204" pitchFamily="18" charset="0"/>
                                  <a:ea typeface="Cambria Math" panose="02040503050406030204" pitchFamily="18" charset="0"/>
                                  <a:cs typeface="Times New Roman"/>
                                </a:rPr>
                                <m:t>2</m:t>
                              </m:r>
                            </m:e>
                            <m:sup>
                              <m:r>
                                <a:rPr lang="en-US" b="0" i="1" spc="-5" dirty="0" smtClean="0">
                                  <a:solidFill>
                                    <a:schemeClr val="tx1"/>
                                  </a:solidFill>
                                  <a:latin typeface="Cambria Math" panose="02040503050406030204" pitchFamily="18" charset="0"/>
                                  <a:ea typeface="Cambria Math" panose="02040503050406030204" pitchFamily="18" charset="0"/>
                                  <a:cs typeface="Times New Roman"/>
                                </a:rPr>
                                <m:t>5</m:t>
                              </m:r>
                            </m:sup>
                          </m:sSup>
                        </m:num>
                        <m:den>
                          <m:r>
                            <a:rPr lang="en-US" b="0" i="1" spc="-5" dirty="0" smtClean="0">
                              <a:solidFill>
                                <a:schemeClr val="tx1"/>
                              </a:solidFill>
                              <a:latin typeface="Cambria Math" panose="02040503050406030204" pitchFamily="18" charset="0"/>
                              <a:ea typeface="Cambria Math" panose="02040503050406030204" pitchFamily="18" charset="0"/>
                              <a:cs typeface="Times New Roman"/>
                            </a:rPr>
                            <m:t>180</m:t>
                          </m:r>
                          <m:sSup>
                            <m:sSupPr>
                              <m:ctrlPr>
                                <a:rPr lang="en-US" b="0" i="1" spc="-5" dirty="0" smtClean="0">
                                  <a:solidFill>
                                    <a:schemeClr val="tx1"/>
                                  </a:solidFill>
                                  <a:latin typeface="Cambria Math" panose="02040503050406030204" pitchFamily="18" charset="0"/>
                                  <a:ea typeface="Cambria Math" panose="02040503050406030204" pitchFamily="18" charset="0"/>
                                  <a:cs typeface="Times New Roman"/>
                                </a:rPr>
                              </m:ctrlPr>
                            </m:sSupPr>
                            <m:e>
                              <m:r>
                                <a:rPr lang="en-US" b="0" i="1" spc="-5" dirty="0" smtClean="0">
                                  <a:solidFill>
                                    <a:schemeClr val="tx1"/>
                                  </a:solidFill>
                                  <a:latin typeface="Cambria Math" panose="02040503050406030204" pitchFamily="18" charset="0"/>
                                  <a:ea typeface="Cambria Math" panose="02040503050406030204" pitchFamily="18" charset="0"/>
                                  <a:cs typeface="Times New Roman"/>
                                </a:rPr>
                                <m:t>𝑁</m:t>
                              </m:r>
                            </m:e>
                            <m:sup>
                              <m:r>
                                <a:rPr lang="en-US" b="0" i="1" spc="-5" dirty="0" smtClean="0">
                                  <a:solidFill>
                                    <a:schemeClr val="tx1"/>
                                  </a:solidFill>
                                  <a:latin typeface="Cambria Math" panose="02040503050406030204" pitchFamily="18" charset="0"/>
                                  <a:ea typeface="Cambria Math" panose="02040503050406030204" pitchFamily="18" charset="0"/>
                                  <a:cs typeface="Times New Roman"/>
                                </a:rPr>
                                <m:t>5</m:t>
                              </m:r>
                            </m:sup>
                          </m:sSup>
                        </m:den>
                      </m:f>
                      <m:r>
                        <a:rPr lang="en-US" b="0" i="1" spc="-5" dirty="0" smtClean="0">
                          <a:solidFill>
                            <a:schemeClr val="tx1"/>
                          </a:solidFill>
                          <a:latin typeface="Cambria Math" panose="02040503050406030204" pitchFamily="18" charset="0"/>
                          <a:ea typeface="Cambria Math" panose="02040503050406030204" pitchFamily="18" charset="0"/>
                          <a:cs typeface="Times New Roman"/>
                        </a:rPr>
                        <m:t>=</m:t>
                      </m:r>
                      <m:f>
                        <m:fPr>
                          <m:ctrlPr>
                            <a:rPr lang="en-US" b="0" i="1" spc="-5" dirty="0" smtClean="0">
                              <a:solidFill>
                                <a:schemeClr val="tx1"/>
                              </a:solidFill>
                              <a:latin typeface="Cambria Math" panose="02040503050406030204" pitchFamily="18" charset="0"/>
                              <a:ea typeface="Cambria Math" panose="02040503050406030204" pitchFamily="18" charset="0"/>
                              <a:cs typeface="Times New Roman"/>
                            </a:rPr>
                          </m:ctrlPr>
                        </m:fPr>
                        <m:num>
                          <m:r>
                            <a:rPr lang="en-US" b="0" i="1" spc="-5" dirty="0" smtClean="0">
                              <a:solidFill>
                                <a:schemeClr val="tx1"/>
                              </a:solidFill>
                              <a:latin typeface="Cambria Math" panose="02040503050406030204" pitchFamily="18" charset="0"/>
                              <a:ea typeface="Cambria Math" panose="02040503050406030204" pitchFamily="18" charset="0"/>
                              <a:cs typeface="Times New Roman"/>
                            </a:rPr>
                            <m:t>64</m:t>
                          </m:r>
                        </m:num>
                        <m:den>
                          <m:r>
                            <a:rPr lang="en-US" b="0" i="1" spc="-5" dirty="0" smtClean="0">
                              <a:solidFill>
                                <a:schemeClr val="tx1"/>
                              </a:solidFill>
                              <a:latin typeface="Cambria Math" panose="02040503050406030204" pitchFamily="18" charset="0"/>
                              <a:ea typeface="Cambria Math" panose="02040503050406030204" pitchFamily="18" charset="0"/>
                              <a:cs typeface="Times New Roman"/>
                            </a:rPr>
                            <m:t>15</m:t>
                          </m:r>
                          <m:sSup>
                            <m:sSupPr>
                              <m:ctrlPr>
                                <a:rPr lang="en-US" b="0" i="1" spc="-5" dirty="0" smtClean="0">
                                  <a:solidFill>
                                    <a:schemeClr val="tx1"/>
                                  </a:solidFill>
                                  <a:latin typeface="Cambria Math" panose="02040503050406030204" pitchFamily="18" charset="0"/>
                                  <a:ea typeface="Cambria Math" panose="02040503050406030204" pitchFamily="18" charset="0"/>
                                  <a:cs typeface="Times New Roman"/>
                                </a:rPr>
                              </m:ctrlPr>
                            </m:sSupPr>
                            <m:e>
                              <m:r>
                                <a:rPr lang="en-US" b="0" i="1" spc="-5" dirty="0" smtClean="0">
                                  <a:solidFill>
                                    <a:schemeClr val="tx1"/>
                                  </a:solidFill>
                                  <a:latin typeface="Cambria Math" panose="02040503050406030204" pitchFamily="18" charset="0"/>
                                  <a:ea typeface="Cambria Math" panose="02040503050406030204" pitchFamily="18" charset="0"/>
                                  <a:cs typeface="Times New Roman"/>
                                </a:rPr>
                                <m:t>𝑁</m:t>
                              </m:r>
                            </m:e>
                            <m:sup>
                              <m:r>
                                <a:rPr lang="en-US" b="0" i="1" spc="-5" dirty="0" smtClean="0">
                                  <a:solidFill>
                                    <a:schemeClr val="tx1"/>
                                  </a:solidFill>
                                  <a:latin typeface="Cambria Math" panose="02040503050406030204" pitchFamily="18" charset="0"/>
                                  <a:ea typeface="Cambria Math" panose="02040503050406030204" pitchFamily="18" charset="0"/>
                                  <a:cs typeface="Times New Roman"/>
                                </a:rPr>
                                <m:t>4</m:t>
                              </m:r>
                            </m:sup>
                          </m:sSup>
                        </m:den>
                      </m:f>
                    </m:oMath>
                  </m:oMathPara>
                </a14:m>
                <a:endParaRPr lang="en-US" dirty="0">
                  <a:solidFill>
                    <a:schemeClr val="tx1"/>
                  </a:solidFill>
                </a:endParaRPr>
              </a:p>
              <a:p>
                <a:pPr marL="36900" indent="0">
                  <a:lnSpc>
                    <a:spcPct val="100000"/>
                  </a:lnSpc>
                  <a:buNone/>
                </a:pPr>
                <a:r>
                  <a:rPr lang="en-US" dirty="0">
                    <a:solidFill>
                      <a:schemeClr val="tx1"/>
                    </a:solidFill>
                  </a:rPr>
                  <a:t>For </a:t>
                </a:r>
                <a:r>
                  <a:rPr lang="en-US" i="1" dirty="0">
                    <a:solidFill>
                      <a:schemeClr val="tx1"/>
                    </a:solidFill>
                  </a:rPr>
                  <a:t>N</a:t>
                </a:r>
                <a:r>
                  <a:rPr lang="en-US" dirty="0">
                    <a:solidFill>
                      <a:schemeClr val="tx1"/>
                    </a:solidFill>
                  </a:rPr>
                  <a:t> = 8, this formula gives </a:t>
                </a:r>
                <a14:m>
                  <m:oMath xmlns:m="http://schemas.openxmlformats.org/officeDocument/2006/math">
                    <m:r>
                      <m:rPr>
                        <m:nor/>
                      </m:rPr>
                      <a:rPr lang="en-US" spc="-5" dirty="0">
                        <a:solidFill>
                          <a:schemeClr val="tx1"/>
                        </a:solidFill>
                      </a:rPr>
                      <m:t>error</m:t>
                    </m:r>
                    <m:r>
                      <m:rPr>
                        <m:nor/>
                      </m:rPr>
                      <a:rPr lang="en-US" spc="45" dirty="0">
                        <a:solidFill>
                          <a:schemeClr val="tx1"/>
                        </a:solidFill>
                      </a:rPr>
                      <m:t>(</m:t>
                    </m:r>
                    <m:r>
                      <m:rPr>
                        <m:nor/>
                      </m:rPr>
                      <a:rPr lang="en-US" i="1" spc="-5" dirty="0">
                        <a:solidFill>
                          <a:schemeClr val="tx1"/>
                        </a:solidFill>
                      </a:rPr>
                      <m:t>S</m:t>
                    </m:r>
                    <m:r>
                      <m:rPr>
                        <m:nor/>
                      </m:rPr>
                      <a:rPr lang="en-US" b="0" baseline="-25000" dirty="0" smtClean="0">
                        <a:solidFill>
                          <a:schemeClr val="tx1"/>
                        </a:solidFill>
                      </a:rPr>
                      <m:t>8</m:t>
                    </m:r>
                    <m:r>
                      <m:rPr>
                        <m:nor/>
                      </m:rPr>
                      <a:rPr lang="en-US" spc="-5" dirty="0">
                        <a:solidFill>
                          <a:schemeClr val="tx1"/>
                        </a:solidFill>
                      </a:rPr>
                      <m:t>)</m:t>
                    </m:r>
                    <m:r>
                      <a:rPr lang="en-US" i="1" spc="-5" dirty="0">
                        <a:solidFill>
                          <a:schemeClr val="tx1"/>
                        </a:solidFill>
                        <a:latin typeface="Cambria Math" panose="02040503050406030204" pitchFamily="18" charset="0"/>
                        <a:ea typeface="Cambria Math" panose="02040503050406030204" pitchFamily="18" charset="0"/>
                        <a:cs typeface="Times New Roman"/>
                      </a:rPr>
                      <m:t>≤</m:t>
                    </m:r>
                    <m:r>
                      <a:rPr lang="en-US" b="0" i="1" spc="-5" dirty="0" smtClean="0">
                        <a:solidFill>
                          <a:schemeClr val="tx1"/>
                        </a:solidFill>
                        <a:latin typeface="Cambria Math" panose="02040503050406030204" pitchFamily="18" charset="0"/>
                        <a:ea typeface="Cambria Math" panose="02040503050406030204" pitchFamily="18" charset="0"/>
                        <a:cs typeface="Times New Roman"/>
                      </a:rPr>
                      <m:t> </m:t>
                    </m:r>
                    <m:r>
                      <a:rPr lang="en-US" i="1" spc="-5" dirty="0">
                        <a:solidFill>
                          <a:schemeClr val="tx1"/>
                        </a:solidFill>
                        <a:latin typeface="Cambria Math" panose="02040503050406030204" pitchFamily="18" charset="0"/>
                        <a:ea typeface="Cambria Math" panose="02040503050406030204" pitchFamily="18" charset="0"/>
                        <a:cs typeface="Times New Roman"/>
                      </a:rPr>
                      <m:t>=</m:t>
                    </m:r>
                    <m:f>
                      <m:fPr>
                        <m:ctrlPr>
                          <a:rPr lang="en-US" i="1" spc="-5" dirty="0">
                            <a:solidFill>
                              <a:schemeClr val="tx1"/>
                            </a:solidFill>
                            <a:latin typeface="Cambria Math" panose="02040503050406030204" pitchFamily="18" charset="0"/>
                            <a:ea typeface="Cambria Math" panose="02040503050406030204" pitchFamily="18" charset="0"/>
                            <a:cs typeface="Times New Roman"/>
                          </a:rPr>
                        </m:ctrlPr>
                      </m:fPr>
                      <m:num>
                        <m:r>
                          <a:rPr lang="en-US" b="0" i="1" spc="-5" dirty="0" smtClean="0">
                            <a:solidFill>
                              <a:schemeClr val="tx1"/>
                            </a:solidFill>
                            <a:latin typeface="Cambria Math" panose="02040503050406030204" pitchFamily="18" charset="0"/>
                            <a:ea typeface="Cambria Math" panose="02040503050406030204" pitchFamily="18" charset="0"/>
                            <a:cs typeface="Times New Roman"/>
                          </a:rPr>
                          <m:t>1</m:t>
                        </m:r>
                      </m:num>
                      <m:den>
                        <m:r>
                          <a:rPr lang="en-US" b="0" i="1" spc="-5" dirty="0" smtClean="0">
                            <a:solidFill>
                              <a:schemeClr val="tx1"/>
                            </a:solidFill>
                            <a:latin typeface="Cambria Math" panose="02040503050406030204" pitchFamily="18" charset="0"/>
                            <a:ea typeface="Cambria Math" panose="02040503050406030204" pitchFamily="18" charset="0"/>
                            <a:cs typeface="Times New Roman"/>
                          </a:rPr>
                          <m:t>960</m:t>
                        </m:r>
                      </m:den>
                    </m:f>
                    <m:r>
                      <m:rPr>
                        <m:nor/>
                      </m:rPr>
                      <a:rPr lang="en-US" spc="-25" dirty="0">
                        <a:solidFill>
                          <a:schemeClr val="tx1"/>
                        </a:solidFill>
                      </a:rPr>
                      <m:t>≈</m:t>
                    </m:r>
                    <m:r>
                      <m:rPr>
                        <m:nor/>
                      </m:rPr>
                      <a:rPr lang="en-US" spc="-40" dirty="0">
                        <a:solidFill>
                          <a:schemeClr val="tx1"/>
                        </a:solidFill>
                      </a:rPr>
                      <m:t> </m:t>
                    </m:r>
                    <m:r>
                      <m:rPr>
                        <m:nor/>
                      </m:rPr>
                      <a:rPr lang="en-US" spc="-10" dirty="0">
                        <a:solidFill>
                          <a:schemeClr val="tx1"/>
                        </a:solidFill>
                      </a:rPr>
                      <m:t>0.001</m:t>
                    </m:r>
                    <m:r>
                      <m:rPr>
                        <m:nor/>
                      </m:rPr>
                      <a:rPr lang="en-US" b="0" i="0" spc="-10" dirty="0" smtClean="0">
                        <a:solidFill>
                          <a:schemeClr val="tx1"/>
                        </a:solidFill>
                      </a:rPr>
                      <m:t>.</m:t>
                    </m:r>
                  </m:oMath>
                </a14:m>
                <a:r>
                  <a:rPr lang="en-US" dirty="0">
                    <a:solidFill>
                      <a:schemeClr val="tx1"/>
                    </a:solidFill>
                  </a:rPr>
                  <a:t> On the other hand, the error will be at most </a:t>
                </a:r>
                <a:r>
                  <a:rPr lang="en-US" spc="-10" dirty="0">
                    <a:solidFill>
                      <a:schemeClr val="tx1"/>
                    </a:solidFill>
                  </a:rPr>
                  <a:t>10</a:t>
                </a:r>
                <a:r>
                  <a:rPr lang="en-US" spc="-209" baseline="25925" dirty="0">
                    <a:solidFill>
                      <a:schemeClr val="tx1"/>
                    </a:solidFill>
                  </a:rPr>
                  <a:t>−</a:t>
                </a:r>
                <a:r>
                  <a:rPr lang="en-US" baseline="25925" dirty="0">
                    <a:solidFill>
                      <a:schemeClr val="tx1"/>
                    </a:solidFill>
                  </a:rPr>
                  <a:t>6 </a:t>
                </a:r>
                <a:r>
                  <a:rPr lang="en-US" spc="-5" dirty="0">
                    <a:solidFill>
                      <a:schemeClr val="tx1"/>
                    </a:solidFill>
                  </a:rPr>
                  <a:t>if</a:t>
                </a:r>
                <a:r>
                  <a:rPr lang="en-US" spc="65" dirty="0">
                    <a:solidFill>
                      <a:schemeClr val="tx1"/>
                    </a:solidFill>
                  </a:rPr>
                  <a:t> </a:t>
                </a:r>
                <a:r>
                  <a:rPr lang="en-US" i="1" spc="-10" dirty="0">
                    <a:solidFill>
                      <a:schemeClr val="tx1"/>
                    </a:solidFill>
                  </a:rPr>
                  <a:t>N</a:t>
                </a:r>
                <a:r>
                  <a:rPr lang="en-US" i="1" spc="114" dirty="0">
                    <a:solidFill>
                      <a:schemeClr val="tx1"/>
                    </a:solidFill>
                  </a:rPr>
                  <a:t> </a:t>
                </a:r>
                <a:r>
                  <a:rPr lang="en-US" spc="-5" dirty="0">
                    <a:solidFill>
                      <a:schemeClr val="tx1"/>
                    </a:solidFill>
                  </a:rPr>
                  <a:t>satisfies </a:t>
                </a:r>
                <a14:m>
                  <m:oMath xmlns:m="http://schemas.openxmlformats.org/officeDocument/2006/math">
                    <m:f>
                      <m:fPr>
                        <m:ctrlPr>
                          <a:rPr lang="en-US" i="1" spc="-5" dirty="0">
                            <a:solidFill>
                              <a:schemeClr val="tx1"/>
                            </a:solidFill>
                            <a:latin typeface="Cambria Math" panose="02040503050406030204" pitchFamily="18" charset="0"/>
                            <a:ea typeface="Cambria Math" panose="02040503050406030204" pitchFamily="18" charset="0"/>
                            <a:cs typeface="Times New Roman"/>
                          </a:rPr>
                        </m:ctrlPr>
                      </m:fPr>
                      <m:num>
                        <m:r>
                          <a:rPr lang="en-US" i="1" spc="-5" dirty="0">
                            <a:solidFill>
                              <a:schemeClr val="tx1"/>
                            </a:solidFill>
                            <a:latin typeface="Cambria Math" panose="02040503050406030204" pitchFamily="18" charset="0"/>
                            <a:ea typeface="Cambria Math" panose="02040503050406030204" pitchFamily="18" charset="0"/>
                            <a:cs typeface="Times New Roman"/>
                          </a:rPr>
                          <m:t>64</m:t>
                        </m:r>
                      </m:num>
                      <m:den>
                        <m:r>
                          <a:rPr lang="en-US" i="1" spc="-5" dirty="0">
                            <a:solidFill>
                              <a:schemeClr val="tx1"/>
                            </a:solidFill>
                            <a:latin typeface="Cambria Math" panose="02040503050406030204" pitchFamily="18" charset="0"/>
                            <a:ea typeface="Cambria Math" panose="02040503050406030204" pitchFamily="18" charset="0"/>
                            <a:cs typeface="Times New Roman"/>
                          </a:rPr>
                          <m:t>15</m:t>
                        </m:r>
                        <m:sSup>
                          <m:sSupPr>
                            <m:ctrlPr>
                              <a:rPr lang="en-US" i="1" spc="-5" dirty="0">
                                <a:solidFill>
                                  <a:schemeClr val="tx1"/>
                                </a:solidFill>
                                <a:latin typeface="Cambria Math" panose="02040503050406030204" pitchFamily="18" charset="0"/>
                                <a:ea typeface="Cambria Math" panose="02040503050406030204" pitchFamily="18" charset="0"/>
                                <a:cs typeface="Times New Roman"/>
                              </a:rPr>
                            </m:ctrlPr>
                          </m:sSupPr>
                          <m:e>
                            <m:r>
                              <a:rPr lang="en-US" i="1" spc="-5" dirty="0">
                                <a:solidFill>
                                  <a:schemeClr val="tx1"/>
                                </a:solidFill>
                                <a:latin typeface="Cambria Math" panose="02040503050406030204" pitchFamily="18" charset="0"/>
                                <a:ea typeface="Cambria Math" panose="02040503050406030204" pitchFamily="18" charset="0"/>
                                <a:cs typeface="Times New Roman"/>
                              </a:rPr>
                              <m:t>𝑁</m:t>
                            </m:r>
                          </m:e>
                          <m:sup>
                            <m:r>
                              <a:rPr lang="en-US" i="1" spc="-5" dirty="0">
                                <a:solidFill>
                                  <a:schemeClr val="tx1"/>
                                </a:solidFill>
                                <a:latin typeface="Cambria Math" panose="02040503050406030204" pitchFamily="18" charset="0"/>
                                <a:ea typeface="Cambria Math" panose="02040503050406030204" pitchFamily="18" charset="0"/>
                                <a:cs typeface="Times New Roman"/>
                              </a:rPr>
                              <m:t>4</m:t>
                            </m:r>
                          </m:sup>
                        </m:sSup>
                      </m:den>
                    </m:f>
                    <m:r>
                      <a:rPr lang="en-US" b="0" i="1" spc="-5" dirty="0" smtClean="0">
                        <a:solidFill>
                          <a:schemeClr val="tx1"/>
                        </a:solidFill>
                        <a:latin typeface="Cambria Math" panose="02040503050406030204" pitchFamily="18" charset="0"/>
                        <a:ea typeface="Cambria Math" panose="02040503050406030204" pitchFamily="18" charset="0"/>
                        <a:cs typeface="Times New Roman"/>
                      </a:rPr>
                      <m:t>&lt;</m:t>
                    </m:r>
                    <m:sSup>
                      <m:sSupPr>
                        <m:ctrlPr>
                          <a:rPr lang="en-US" b="0" i="1" spc="-5" dirty="0" smtClean="0">
                            <a:solidFill>
                              <a:schemeClr val="tx1"/>
                            </a:solidFill>
                            <a:latin typeface="Cambria Math" panose="02040503050406030204" pitchFamily="18" charset="0"/>
                            <a:ea typeface="Cambria Math" panose="02040503050406030204" pitchFamily="18" charset="0"/>
                            <a:cs typeface="Times New Roman"/>
                          </a:rPr>
                        </m:ctrlPr>
                      </m:sSupPr>
                      <m:e>
                        <m:r>
                          <a:rPr lang="en-US" b="0" i="1" spc="-5" dirty="0" smtClean="0">
                            <a:solidFill>
                              <a:schemeClr val="tx1"/>
                            </a:solidFill>
                            <a:latin typeface="Cambria Math" panose="02040503050406030204" pitchFamily="18" charset="0"/>
                            <a:ea typeface="Cambria Math" panose="02040503050406030204" pitchFamily="18" charset="0"/>
                            <a:cs typeface="Times New Roman"/>
                          </a:rPr>
                          <m:t>10</m:t>
                        </m:r>
                      </m:e>
                      <m:sup>
                        <m:r>
                          <a:rPr lang="en-US" b="0" i="1" spc="-5" dirty="0" smtClean="0">
                            <a:solidFill>
                              <a:schemeClr val="tx1"/>
                            </a:solidFill>
                            <a:latin typeface="Cambria Math" panose="02040503050406030204" pitchFamily="18" charset="0"/>
                            <a:ea typeface="Cambria Math" panose="02040503050406030204" pitchFamily="18" charset="0"/>
                            <a:cs typeface="Times New Roman"/>
                          </a:rPr>
                          <m:t>−6</m:t>
                        </m:r>
                      </m:sup>
                    </m:sSup>
                    <m:r>
                      <a:rPr lang="en-US" b="0" i="1" spc="-5" dirty="0" smtClean="0">
                        <a:solidFill>
                          <a:schemeClr val="tx1"/>
                        </a:solidFill>
                        <a:latin typeface="Cambria Math" panose="02040503050406030204" pitchFamily="18" charset="0"/>
                        <a:ea typeface="Cambria Math" panose="02040503050406030204" pitchFamily="18" charset="0"/>
                        <a:cs typeface="Times New Roman"/>
                      </a:rPr>
                      <m:t>.</m:t>
                    </m:r>
                  </m:oMath>
                </a14:m>
                <a:r>
                  <a:rPr lang="en-US" dirty="0">
                    <a:solidFill>
                      <a:schemeClr val="tx1"/>
                    </a:solidFill>
                  </a:rPr>
                  <a:t> Solving for </a:t>
                </a:r>
                <a:r>
                  <a:rPr lang="en-US" i="1" dirty="0">
                    <a:solidFill>
                      <a:schemeClr val="tx1"/>
                    </a:solidFill>
                  </a:rPr>
                  <a:t>N</a:t>
                </a:r>
                <a:r>
                  <a:rPr lang="en-US" dirty="0">
                    <a:solidFill>
                      <a:schemeClr val="tx1"/>
                    </a:solidFill>
                  </a:rPr>
                  <a:t>, we get </a:t>
                </a:r>
                <a14:m>
                  <m:oMath xmlns:m="http://schemas.openxmlformats.org/officeDocument/2006/math">
                    <m:r>
                      <a:rPr lang="en-US" b="0" i="1" smtClean="0">
                        <a:solidFill>
                          <a:schemeClr val="tx1"/>
                        </a:solidFill>
                        <a:latin typeface="Cambria Math" panose="02040503050406030204" pitchFamily="18" charset="0"/>
                      </a:rPr>
                      <m:t>𝑁</m:t>
                    </m:r>
                    <m:r>
                      <a:rPr lang="en-US" b="0" i="1" smtClean="0">
                        <a:solidFill>
                          <a:schemeClr val="tx1"/>
                        </a:solidFill>
                        <a:latin typeface="Cambria Math" panose="02040503050406030204" pitchFamily="18" charset="0"/>
                      </a:rPr>
                      <m:t>&gt;</m:t>
                    </m:r>
                    <m:sSup>
                      <m:sSupPr>
                        <m:ctrlPr>
                          <a:rPr lang="en-US" b="0" i="1" smtClean="0">
                            <a:solidFill>
                              <a:schemeClr val="tx1"/>
                            </a:solidFill>
                            <a:latin typeface="Cambria Math" panose="02040503050406030204" pitchFamily="18" charset="0"/>
                          </a:rPr>
                        </m:ctrlPr>
                      </m:sSupPr>
                      <m:e>
                        <m:d>
                          <m:dPr>
                            <m:ctrlPr>
                              <a:rPr lang="en-US" b="0" i="1" smtClean="0">
                                <a:solidFill>
                                  <a:schemeClr val="tx1"/>
                                </a:solidFill>
                                <a:latin typeface="Cambria Math" panose="02040503050406030204" pitchFamily="18" charset="0"/>
                              </a:rPr>
                            </m:ctrlPr>
                          </m:dPr>
                          <m:e>
                            <m:f>
                              <m:fPr>
                                <m:ctrlPr>
                                  <a:rPr lang="en-US" b="0" i="1" smtClean="0">
                                    <a:solidFill>
                                      <a:schemeClr val="tx1"/>
                                    </a:solidFill>
                                    <a:latin typeface="Cambria Math" panose="02040503050406030204" pitchFamily="18" charset="0"/>
                                  </a:rPr>
                                </m:ctrlPr>
                              </m:fPr>
                              <m:num>
                                <m:sSup>
                                  <m:sSupPr>
                                    <m:ctrlPr>
                                      <a:rPr lang="en-US" b="0"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10</m:t>
                                    </m:r>
                                  </m:e>
                                  <m:sup>
                                    <m:r>
                                      <a:rPr lang="en-US" b="0" i="1" smtClean="0">
                                        <a:solidFill>
                                          <a:schemeClr val="tx1"/>
                                        </a:solidFill>
                                        <a:latin typeface="Cambria Math" panose="02040503050406030204" pitchFamily="18" charset="0"/>
                                      </a:rPr>
                                      <m:t>6</m:t>
                                    </m:r>
                                  </m:sup>
                                </m:sSup>
                                <m:r>
                                  <a:rPr lang="en-US" b="0" i="1" smtClean="0">
                                    <a:solidFill>
                                      <a:schemeClr val="tx1"/>
                                    </a:solidFill>
                                    <a:latin typeface="Cambria Math" panose="02040503050406030204" pitchFamily="18" charset="0"/>
                                  </a:rPr>
                                  <m:t>15</m:t>
                                </m:r>
                              </m:num>
                              <m:den>
                                <m:r>
                                  <a:rPr lang="en-US" b="0" i="1" smtClean="0">
                                    <a:solidFill>
                                      <a:schemeClr val="tx1"/>
                                    </a:solidFill>
                                    <a:latin typeface="Cambria Math" panose="02040503050406030204" pitchFamily="18" charset="0"/>
                                  </a:rPr>
                                  <m:t>64</m:t>
                                </m:r>
                              </m:den>
                            </m:f>
                          </m:e>
                        </m:d>
                      </m:e>
                      <m:sup>
                        <m:r>
                          <a:rPr lang="en-US" b="0" i="1" smtClean="0">
                            <a:solidFill>
                              <a:schemeClr val="tx1"/>
                            </a:solidFill>
                            <a:latin typeface="Cambria Math" panose="02040503050406030204" pitchFamily="18" charset="0"/>
                          </a:rPr>
                          <m:t>1/4</m:t>
                        </m:r>
                      </m:sup>
                    </m:sSup>
                    <m:r>
                      <a:rPr lang="en-US" i="1">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45.45.</m:t>
                    </m:r>
                  </m:oMath>
                </a14:m>
                <a:r>
                  <a:rPr lang="en-US" dirty="0">
                    <a:solidFill>
                      <a:schemeClr val="tx1"/>
                    </a:solidFill>
                  </a:rPr>
                  <a:t> </a:t>
                </a:r>
                <a:r>
                  <a:rPr lang="en-US" spc="-10" dirty="0">
                    <a:solidFill>
                      <a:schemeClr val="tx1"/>
                    </a:solidFill>
                  </a:rPr>
                  <a:t>Thus</a:t>
                </a:r>
                <a:r>
                  <a:rPr lang="en-US" spc="-5" dirty="0">
                    <a:solidFill>
                      <a:schemeClr val="tx1"/>
                    </a:solidFill>
                  </a:rPr>
                  <a:t>,</a:t>
                </a:r>
                <a:r>
                  <a:rPr lang="en-US" spc="25" dirty="0">
                    <a:solidFill>
                      <a:schemeClr val="tx1"/>
                    </a:solidFill>
                  </a:rPr>
                  <a:t> </a:t>
                </a:r>
                <a:r>
                  <a:rPr lang="en-US" spc="-15" dirty="0">
                    <a:solidFill>
                      <a:schemeClr val="tx1"/>
                    </a:solidFill>
                  </a:rPr>
                  <a:t>w</a:t>
                </a:r>
                <a:r>
                  <a:rPr lang="en-US" spc="-5" dirty="0">
                    <a:solidFill>
                      <a:schemeClr val="tx1"/>
                    </a:solidFill>
                  </a:rPr>
                  <a:t>e</a:t>
                </a:r>
                <a:r>
                  <a:rPr lang="en-US" spc="25" dirty="0">
                    <a:solidFill>
                      <a:schemeClr val="tx1"/>
                    </a:solidFill>
                  </a:rPr>
                  <a:t> </a:t>
                </a:r>
                <a:r>
                  <a:rPr lang="en-US" spc="-15" dirty="0">
                    <a:solidFill>
                      <a:schemeClr val="tx1"/>
                    </a:solidFill>
                  </a:rPr>
                  <a:t>ma</a:t>
                </a:r>
                <a:r>
                  <a:rPr lang="en-US" spc="-5" dirty="0">
                    <a:solidFill>
                      <a:schemeClr val="tx1"/>
                    </a:solidFill>
                  </a:rPr>
                  <a:t>y</a:t>
                </a:r>
                <a:r>
                  <a:rPr lang="en-US" spc="25" dirty="0">
                    <a:solidFill>
                      <a:schemeClr val="tx1"/>
                    </a:solidFill>
                  </a:rPr>
                  <a:t> </a:t>
                </a:r>
                <a:r>
                  <a:rPr lang="en-US" spc="-10" dirty="0">
                    <a:solidFill>
                      <a:schemeClr val="tx1"/>
                    </a:solidFill>
                  </a:rPr>
                  <a:t>tak</a:t>
                </a:r>
                <a:r>
                  <a:rPr lang="en-US" spc="-5" dirty="0">
                    <a:solidFill>
                      <a:schemeClr val="tx1"/>
                    </a:solidFill>
                  </a:rPr>
                  <a:t>e</a:t>
                </a:r>
                <a:r>
                  <a:rPr lang="en-US" spc="95" dirty="0">
                    <a:solidFill>
                      <a:schemeClr val="tx1"/>
                    </a:solidFill>
                  </a:rPr>
                  <a:t> </a:t>
                </a:r>
                <a:r>
                  <a:rPr lang="en-US" i="1" spc="-10" dirty="0">
                    <a:solidFill>
                      <a:schemeClr val="tx1"/>
                    </a:solidFill>
                  </a:rPr>
                  <a:t>N</a:t>
                </a:r>
                <a:r>
                  <a:rPr lang="en-US" i="1" dirty="0">
                    <a:solidFill>
                      <a:schemeClr val="tx1"/>
                    </a:solidFill>
                  </a:rPr>
                  <a:t> </a:t>
                </a:r>
                <a:r>
                  <a:rPr lang="en-US" spc="-25" dirty="0">
                    <a:solidFill>
                      <a:schemeClr val="tx1"/>
                    </a:solidFill>
                  </a:rPr>
                  <a:t>=</a:t>
                </a:r>
                <a:r>
                  <a:rPr lang="en-US" spc="-40" dirty="0">
                    <a:solidFill>
                      <a:schemeClr val="tx1"/>
                    </a:solidFill>
                  </a:rPr>
                  <a:t> </a:t>
                </a:r>
                <a:r>
                  <a:rPr lang="en-US" spc="-10" dirty="0">
                    <a:solidFill>
                      <a:schemeClr val="tx1"/>
                    </a:solidFill>
                  </a:rPr>
                  <a:t>46</a:t>
                </a:r>
                <a:r>
                  <a:rPr lang="en-US" spc="-5" dirty="0">
                    <a:solidFill>
                      <a:schemeClr val="tx1"/>
                    </a:solidFill>
                  </a:rPr>
                  <a:t>.</a:t>
                </a:r>
                <a:r>
                  <a:rPr lang="en-US" spc="25" dirty="0">
                    <a:solidFill>
                      <a:schemeClr val="tx1"/>
                    </a:solidFill>
                  </a:rPr>
                  <a:t> </a:t>
                </a:r>
                <a:r>
                  <a:rPr lang="en-US" spc="-10" dirty="0">
                    <a:solidFill>
                      <a:schemeClr val="tx1"/>
                    </a:solidFill>
                  </a:rPr>
                  <a:t>Usin</a:t>
                </a:r>
                <a:r>
                  <a:rPr lang="en-US" spc="-5" dirty="0">
                    <a:solidFill>
                      <a:schemeClr val="tx1"/>
                    </a:solidFill>
                  </a:rPr>
                  <a:t>g</a:t>
                </a:r>
                <a:r>
                  <a:rPr lang="en-US" spc="25" dirty="0">
                    <a:solidFill>
                      <a:schemeClr val="tx1"/>
                    </a:solidFill>
                  </a:rPr>
                  <a:t> </a:t>
                </a:r>
                <a:r>
                  <a:rPr lang="en-US" spc="-10" dirty="0">
                    <a:solidFill>
                      <a:schemeClr val="tx1"/>
                    </a:solidFill>
                  </a:rPr>
                  <a:t>technology</a:t>
                </a:r>
                <a:r>
                  <a:rPr lang="en-US" spc="-5" dirty="0">
                    <a:solidFill>
                      <a:schemeClr val="tx1"/>
                    </a:solidFill>
                  </a:rPr>
                  <a:t>,</a:t>
                </a:r>
                <a:r>
                  <a:rPr lang="en-US" spc="30" dirty="0">
                    <a:solidFill>
                      <a:schemeClr val="tx1"/>
                    </a:solidFill>
                  </a:rPr>
                  <a:t> </a:t>
                </a:r>
                <a:r>
                  <a:rPr lang="en-US" spc="-15" dirty="0">
                    <a:solidFill>
                      <a:schemeClr val="tx1"/>
                    </a:solidFill>
                  </a:rPr>
                  <a:t>w</a:t>
                </a:r>
                <a:r>
                  <a:rPr lang="en-US" spc="-5" dirty="0">
                    <a:solidFill>
                      <a:schemeClr val="tx1"/>
                    </a:solidFill>
                  </a:rPr>
                  <a:t>e</a:t>
                </a:r>
                <a:r>
                  <a:rPr lang="en-US" spc="25" dirty="0">
                    <a:solidFill>
                      <a:schemeClr val="tx1"/>
                    </a:solidFill>
                  </a:rPr>
                  <a:t> </a:t>
                </a:r>
                <a:r>
                  <a:rPr lang="en-US" spc="-10" dirty="0">
                    <a:solidFill>
                      <a:schemeClr val="tx1"/>
                    </a:solidFill>
                  </a:rPr>
                  <a:t>fin</a:t>
                </a:r>
                <a:r>
                  <a:rPr lang="en-US" spc="-5" dirty="0">
                    <a:solidFill>
                      <a:schemeClr val="tx1"/>
                    </a:solidFill>
                  </a:rPr>
                  <a:t>d</a:t>
                </a:r>
                <a:r>
                  <a:rPr lang="en-US" spc="25" dirty="0">
                    <a:solidFill>
                      <a:schemeClr val="tx1"/>
                    </a:solidFill>
                  </a:rPr>
                  <a:t> </a:t>
                </a:r>
                <a:r>
                  <a:rPr lang="en-US" spc="-10" dirty="0">
                    <a:solidFill>
                      <a:schemeClr val="tx1"/>
                    </a:solidFill>
                  </a:rPr>
                  <a:t>tha</a:t>
                </a:r>
                <a:r>
                  <a:rPr lang="en-US" spc="-5" dirty="0">
                    <a:solidFill>
                      <a:schemeClr val="tx1"/>
                    </a:solidFill>
                  </a:rPr>
                  <a:t>t</a:t>
                </a:r>
                <a:r>
                  <a:rPr lang="en-US" spc="75" dirty="0">
                    <a:solidFill>
                      <a:schemeClr val="tx1"/>
                    </a:solidFill>
                  </a:rPr>
                  <a:t> </a:t>
                </a:r>
                <a:r>
                  <a:rPr lang="en-US" i="1" spc="-25" dirty="0">
                    <a:solidFill>
                      <a:schemeClr val="tx1"/>
                    </a:solidFill>
                  </a:rPr>
                  <a:t>S</a:t>
                </a:r>
                <a:r>
                  <a:rPr lang="en-US" baseline="-11111" dirty="0">
                    <a:solidFill>
                      <a:schemeClr val="tx1"/>
                    </a:solidFill>
                  </a:rPr>
                  <a:t>46 </a:t>
                </a:r>
                <a:r>
                  <a:rPr lang="en-US" spc="-25" dirty="0">
                    <a:solidFill>
                      <a:schemeClr val="tx1"/>
                    </a:solidFill>
                  </a:rPr>
                  <a:t>≈</a:t>
                </a:r>
                <a:r>
                  <a:rPr lang="en-US" spc="-40" dirty="0">
                    <a:solidFill>
                      <a:schemeClr val="tx1"/>
                    </a:solidFill>
                  </a:rPr>
                  <a:t> </a:t>
                </a:r>
                <a:r>
                  <a:rPr lang="en-US" spc="-10" dirty="0">
                    <a:solidFill>
                      <a:schemeClr val="tx1"/>
                    </a:solidFill>
                  </a:rPr>
                  <a:t>1.098612. The exact value of the integral is </a:t>
                </a:r>
                <a14:m>
                  <m:oMath xmlns:m="http://schemas.openxmlformats.org/officeDocument/2006/math">
                    <m:func>
                      <m:funcPr>
                        <m:ctrlPr>
                          <a:rPr lang="en-US" i="1" spc="-10" smtClean="0">
                            <a:solidFill>
                              <a:schemeClr val="tx1"/>
                            </a:solidFill>
                            <a:latin typeface="Cambria Math" panose="02040503050406030204" pitchFamily="18" charset="0"/>
                            <a:cs typeface="Times New Roman"/>
                          </a:rPr>
                        </m:ctrlPr>
                      </m:funcPr>
                      <m:fName>
                        <m:r>
                          <m:rPr>
                            <m:sty m:val="p"/>
                          </m:rPr>
                          <a:rPr lang="en-US" i="0" spc="-10" smtClean="0">
                            <a:solidFill>
                              <a:schemeClr val="tx1"/>
                            </a:solidFill>
                            <a:latin typeface="Cambria Math" panose="02040503050406030204" pitchFamily="18" charset="0"/>
                            <a:cs typeface="Times New Roman"/>
                          </a:rPr>
                          <m:t>ln</m:t>
                        </m:r>
                      </m:fName>
                      <m:e>
                        <m:r>
                          <a:rPr lang="en-US" b="0" i="1" spc="-10" smtClean="0">
                            <a:solidFill>
                              <a:schemeClr val="tx1"/>
                            </a:solidFill>
                            <a:latin typeface="Cambria Math" panose="02040503050406030204" pitchFamily="18" charset="0"/>
                            <a:cs typeface="Times New Roman"/>
                          </a:rPr>
                          <m:t>3</m:t>
                        </m:r>
                      </m:e>
                    </m:func>
                  </m:oMath>
                </a14:m>
                <a:r>
                  <a:rPr lang="en-US" dirty="0">
                    <a:solidFill>
                      <a:schemeClr val="tx1"/>
                    </a:solidFill>
                  </a:rPr>
                  <a:t>, </a:t>
                </a:r>
                <a:r>
                  <a:rPr lang="en-US" spc="-10" dirty="0">
                    <a:solidFill>
                      <a:schemeClr val="tx1"/>
                    </a:solidFill>
                  </a:rPr>
                  <a:t>an</a:t>
                </a:r>
                <a:r>
                  <a:rPr lang="en-US" spc="-5" dirty="0">
                    <a:solidFill>
                      <a:schemeClr val="tx1"/>
                    </a:solidFill>
                  </a:rPr>
                  <a:t>d</a:t>
                </a:r>
                <a:r>
                  <a:rPr lang="en-US" dirty="0">
                    <a:solidFill>
                      <a:schemeClr val="tx1"/>
                    </a:solidFill>
                  </a:rPr>
                  <a:t> </a:t>
                </a:r>
                <a:r>
                  <a:rPr lang="en-US" spc="-10" dirty="0">
                    <a:solidFill>
                      <a:schemeClr val="tx1"/>
                    </a:solidFill>
                  </a:rPr>
                  <a:t>therefore</a:t>
                </a:r>
                <a:r>
                  <a:rPr lang="en-US" dirty="0">
                    <a:solidFill>
                      <a:schemeClr val="tx1"/>
                    </a:solidFill>
                  </a:rPr>
                  <a:t> </a:t>
                </a:r>
                <a:r>
                  <a:rPr lang="en-US" spc="-15" dirty="0">
                    <a:solidFill>
                      <a:schemeClr val="tx1"/>
                    </a:solidFill>
                  </a:rPr>
                  <a:t>w</a:t>
                </a:r>
                <a:r>
                  <a:rPr lang="en-US" spc="-5" dirty="0">
                    <a:solidFill>
                      <a:schemeClr val="tx1"/>
                    </a:solidFill>
                  </a:rPr>
                  <a:t>e</a:t>
                </a:r>
                <a:r>
                  <a:rPr lang="en-US" dirty="0">
                    <a:solidFill>
                      <a:schemeClr val="tx1"/>
                    </a:solidFill>
                  </a:rPr>
                  <a:t> </a:t>
                </a:r>
                <a:r>
                  <a:rPr lang="en-US" spc="-10" dirty="0">
                    <a:solidFill>
                      <a:schemeClr val="tx1"/>
                    </a:solidFill>
                  </a:rPr>
                  <a:t>hav</a:t>
                </a:r>
                <a:r>
                  <a:rPr lang="en-US" spc="-5" dirty="0">
                    <a:solidFill>
                      <a:schemeClr val="tx1"/>
                    </a:solidFill>
                  </a:rPr>
                  <a:t>e</a:t>
                </a:r>
                <a:r>
                  <a:rPr lang="en-US" dirty="0">
                    <a:solidFill>
                      <a:schemeClr val="tx1"/>
                    </a:solidFill>
                  </a:rPr>
                  <a:t> </a:t>
                </a:r>
                <a:r>
                  <a:rPr lang="en-US" spc="-10" dirty="0">
                    <a:solidFill>
                      <a:schemeClr val="tx1"/>
                    </a:solidFill>
                  </a:rPr>
                  <a:t>determine</a:t>
                </a:r>
                <a:r>
                  <a:rPr lang="en-US" spc="-5" dirty="0">
                    <a:solidFill>
                      <a:schemeClr val="tx1"/>
                    </a:solidFill>
                  </a:rPr>
                  <a:t>d</a:t>
                </a:r>
                <a:r>
                  <a:rPr lang="en-US" dirty="0">
                    <a:solidFill>
                      <a:schemeClr val="tx1"/>
                    </a:solidFill>
                  </a:rPr>
                  <a:t> </a:t>
                </a:r>
                <a:r>
                  <a:rPr lang="en-US" spc="-5" dirty="0">
                    <a:solidFill>
                      <a:schemeClr val="tx1"/>
                    </a:solidFill>
                  </a:rPr>
                  <a:t>ln</a:t>
                </a:r>
                <a:r>
                  <a:rPr lang="en-US" spc="-85" dirty="0">
                    <a:solidFill>
                      <a:schemeClr val="tx1"/>
                    </a:solidFill>
                  </a:rPr>
                  <a:t> </a:t>
                </a:r>
                <a:r>
                  <a:rPr lang="en-US" spc="-5" dirty="0">
                    <a:solidFill>
                      <a:schemeClr val="tx1"/>
                    </a:solidFill>
                  </a:rPr>
                  <a:t>3</a:t>
                </a:r>
                <a:r>
                  <a:rPr lang="en-US" spc="25" dirty="0">
                    <a:solidFill>
                      <a:schemeClr val="tx1"/>
                    </a:solidFill>
                  </a:rPr>
                  <a:t> </a:t>
                </a:r>
                <a:r>
                  <a:rPr lang="en-US" spc="-25" dirty="0">
                    <a:solidFill>
                      <a:schemeClr val="tx1"/>
                    </a:solidFill>
                  </a:rPr>
                  <a:t>≈</a:t>
                </a:r>
                <a:r>
                  <a:rPr lang="en-US" spc="-40" dirty="0">
                    <a:solidFill>
                      <a:schemeClr val="tx1"/>
                    </a:solidFill>
                  </a:rPr>
                  <a:t> </a:t>
                </a:r>
                <a:r>
                  <a:rPr lang="en-US" spc="-10" dirty="0">
                    <a:solidFill>
                      <a:schemeClr val="tx1"/>
                    </a:solidFill>
                  </a:rPr>
                  <a:t>1.098612 </a:t>
                </a:r>
                <a:r>
                  <a:rPr lang="en-US" spc="-5" dirty="0">
                    <a:solidFill>
                      <a:schemeClr val="tx1"/>
                    </a:solidFill>
                  </a:rPr>
                  <a:t>with an error less than </a:t>
                </a:r>
                <a:r>
                  <a:rPr lang="en-US" spc="-10" dirty="0">
                    <a:solidFill>
                      <a:schemeClr val="tx1"/>
                    </a:solidFill>
                  </a:rPr>
                  <a:t>10</a:t>
                </a:r>
                <a:r>
                  <a:rPr lang="en-US" spc="-209" baseline="25925" dirty="0">
                    <a:solidFill>
                      <a:schemeClr val="tx1"/>
                    </a:solidFill>
                  </a:rPr>
                  <a:t>−</a:t>
                </a:r>
                <a:r>
                  <a:rPr lang="en-US" spc="75" baseline="25925" dirty="0">
                    <a:solidFill>
                      <a:schemeClr val="tx1"/>
                    </a:solidFill>
                  </a:rPr>
                  <a:t>6</a:t>
                </a:r>
                <a:r>
                  <a:rPr lang="en-US" spc="-5" dirty="0">
                    <a:solidFill>
                      <a:schemeClr val="tx1"/>
                    </a:solidFill>
                  </a:rPr>
                  <a:t>.</a:t>
                </a:r>
                <a:endParaRPr lang="en-US" dirty="0">
                  <a:solidFill>
                    <a:schemeClr val="tx1"/>
                  </a:solidFill>
                </a:endParaRPr>
              </a:p>
              <a:p>
                <a:pPr marL="36900" indent="0">
                  <a:lnSpc>
                    <a:spcPct val="100000"/>
                  </a:lnSpc>
                  <a:buNone/>
                </a:pPr>
                <a:endParaRPr lang="en-US" dirty="0">
                  <a:solidFill>
                    <a:schemeClr val="tx1"/>
                  </a:solidFill>
                </a:endParaRPr>
              </a:p>
            </p:txBody>
          </p:sp>
        </mc:Choice>
        <mc:Fallback xmlns="">
          <p:sp>
            <p:nvSpPr>
              <p:cNvPr id="3" name="Content Placeholder 2">
                <a:extLst>
                  <a:ext uri="{FF2B5EF4-FFF2-40B4-BE49-F238E27FC236}">
                    <a16:creationId xmlns:a16="http://schemas.microsoft.com/office/drawing/2014/main" xmlns:a14="http://schemas.microsoft.com/office/drawing/2010/main" xmlns=""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10846559" cy="4756245"/>
              </a:xfrm>
              <a:blipFill rotWithShape="0">
                <a:blip r:embed="rId2"/>
                <a:stretch>
                  <a:fillRect l="-337" r="-1124" b="-385"/>
                </a:stretch>
              </a:blipFill>
            </p:spPr>
            <p:txBody>
              <a:bodyPr/>
              <a:lstStyle/>
              <a:p>
                <a:r>
                  <a:rPr lang="en-US">
                    <a:noFill/>
                  </a:rPr>
                  <a:t> </a:t>
                </a:r>
              </a:p>
            </p:txBody>
          </p:sp>
        </mc:Fallback>
      </mc:AlternateContent>
    </p:spTree>
    <p:extLst>
      <p:ext uri="{BB962C8B-B14F-4D97-AF65-F5344CB8AC3E}">
        <p14:creationId xmlns:p14="http://schemas.microsoft.com/office/powerpoint/2010/main" val="358365627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7.8 Numerical </a:t>
            </a:r>
            <a:r>
              <a:rPr lang="en-US" sz="3100" dirty="0"/>
              <a:t>Integration (</a:t>
            </a:r>
            <a:r>
              <a:rPr lang="en-US" sz="3100" dirty="0" smtClean="0"/>
              <a:t>21 </a:t>
            </a:r>
            <a:r>
              <a:rPr lang="en-US" sz="3100" dirty="0"/>
              <a:t>of 22)</a:t>
            </a: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2800" dirty="0"/>
              <a:t/>
            </a:r>
            <a:br>
              <a:rPr lang="en-US" sz="2800" dirty="0"/>
            </a:br>
            <a:endParaRPr lang="en-US"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799" y="1371600"/>
                <a:ext cx="10846559" cy="4756245"/>
              </a:xfrm>
            </p:spPr>
            <p:txBody>
              <a:bodyPr>
                <a:noAutofit/>
              </a:bodyPr>
              <a:lstStyle/>
              <a:p>
                <a:pPr marL="36900" indent="0">
                  <a:lnSpc>
                    <a:spcPct val="100000"/>
                  </a:lnSpc>
                  <a:buNone/>
                </a:pPr>
                <a:r>
                  <a:rPr lang="en-US" b="1" u="sng" dirty="0">
                    <a:solidFill>
                      <a:schemeClr val="tx1"/>
                    </a:solidFill>
                  </a:rPr>
                  <a:t>EXAMPLE</a:t>
                </a:r>
                <a:r>
                  <a:rPr lang="en-US" b="1" dirty="0">
                    <a:solidFill>
                      <a:schemeClr val="tx1"/>
                    </a:solidFill>
                  </a:rPr>
                  <a:t>: </a:t>
                </a:r>
                <a:r>
                  <a:rPr lang="en-US" dirty="0">
                    <a:solidFill>
                      <a:schemeClr val="tx1"/>
                    </a:solidFill>
                  </a:rPr>
                  <a:t>For </a:t>
                </a:r>
                <a14:m>
                  <m:oMath xmlns:m="http://schemas.openxmlformats.org/officeDocument/2006/math">
                    <m:nary>
                      <m:naryPr>
                        <m:ctrlPr>
                          <a:rPr lang="en-US" i="1" smtClean="0">
                            <a:solidFill>
                              <a:schemeClr val="tx1"/>
                            </a:solidFill>
                            <a:latin typeface="Cambria Math" panose="02040503050406030204" pitchFamily="18" charset="0"/>
                            <a:cs typeface="Times New Roman"/>
                          </a:rPr>
                        </m:ctrlPr>
                      </m:naryPr>
                      <m:sub>
                        <m:r>
                          <m:rPr>
                            <m:brk m:alnAt="23"/>
                          </m:rPr>
                          <a:rPr lang="en-US" b="0" i="1" smtClean="0">
                            <a:solidFill>
                              <a:schemeClr val="tx1"/>
                            </a:solidFill>
                            <a:latin typeface="Cambria Math" panose="02040503050406030204" pitchFamily="18" charset="0"/>
                            <a:cs typeface="Times New Roman"/>
                          </a:rPr>
                          <m:t>1</m:t>
                        </m:r>
                      </m:sub>
                      <m:sup>
                        <m:r>
                          <a:rPr lang="en-US" b="0" i="1" smtClean="0">
                            <a:solidFill>
                              <a:schemeClr val="tx1"/>
                            </a:solidFill>
                            <a:latin typeface="Cambria Math" panose="02040503050406030204" pitchFamily="18" charset="0"/>
                            <a:cs typeface="Times New Roman"/>
                          </a:rPr>
                          <m:t>3</m:t>
                        </m:r>
                      </m:sup>
                      <m:e>
                        <m:f>
                          <m:fPr>
                            <m:ctrlPr>
                              <a:rPr lang="en-US" i="1" smtClean="0">
                                <a:solidFill>
                                  <a:schemeClr val="tx1"/>
                                </a:solidFill>
                                <a:latin typeface="Cambria Math" panose="02040503050406030204" pitchFamily="18" charset="0"/>
                                <a:cs typeface="Times New Roman"/>
                              </a:rPr>
                            </m:ctrlPr>
                          </m:fPr>
                          <m:num>
                            <m:r>
                              <a:rPr lang="en-US" b="0" i="1" smtClean="0">
                                <a:solidFill>
                                  <a:schemeClr val="tx1"/>
                                </a:solidFill>
                                <a:latin typeface="Cambria Math" panose="02040503050406030204" pitchFamily="18" charset="0"/>
                                <a:cs typeface="Times New Roman"/>
                              </a:rPr>
                              <m:t>𝑑𝑥</m:t>
                            </m:r>
                          </m:num>
                          <m:den>
                            <m:r>
                              <a:rPr lang="en-US" b="0" i="1" smtClean="0">
                                <a:solidFill>
                                  <a:schemeClr val="tx1"/>
                                </a:solidFill>
                                <a:latin typeface="Cambria Math" panose="02040503050406030204" pitchFamily="18" charset="0"/>
                                <a:cs typeface="Times New Roman"/>
                              </a:rPr>
                              <m:t>𝑥</m:t>
                            </m:r>
                          </m:den>
                        </m:f>
                      </m:e>
                    </m:nary>
                  </m:oMath>
                </a14:m>
                <a:r>
                  <a:rPr lang="en-US" dirty="0">
                    <a:solidFill>
                      <a:schemeClr val="tx1"/>
                    </a:solidFill>
                  </a:rPr>
                  <a:t> and </a:t>
                </a:r>
                <a:r>
                  <a:rPr lang="en-US" i="1" dirty="0">
                    <a:solidFill>
                      <a:schemeClr val="tx1"/>
                    </a:solidFill>
                  </a:rPr>
                  <a:t>N = </a:t>
                </a:r>
                <a:r>
                  <a:rPr lang="en-US" dirty="0">
                    <a:solidFill>
                      <a:schemeClr val="tx1"/>
                    </a:solidFill>
                  </a:rPr>
                  <a:t>8, we have </a:t>
                </a:r>
                <a14:m>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cs typeface="Times New Roman"/>
                      </a:rPr>
                      <m:t>∆</m:t>
                    </m:r>
                    <m:r>
                      <a:rPr lang="en-US" b="0" i="1" smtClean="0">
                        <a:solidFill>
                          <a:schemeClr val="tx1"/>
                        </a:solidFill>
                        <a:latin typeface="Cambria Math" panose="02040503050406030204" pitchFamily="18" charset="0"/>
                        <a:ea typeface="Cambria Math" panose="02040503050406030204" pitchFamily="18" charset="0"/>
                        <a:cs typeface="Times New Roman"/>
                      </a:rPr>
                      <m:t>𝑥</m:t>
                    </m:r>
                    <m:r>
                      <a:rPr lang="en-US" b="0" i="1" smtClean="0">
                        <a:solidFill>
                          <a:schemeClr val="tx1"/>
                        </a:solidFill>
                        <a:latin typeface="Cambria Math" panose="02040503050406030204" pitchFamily="18" charset="0"/>
                        <a:ea typeface="Cambria Math" panose="02040503050406030204" pitchFamily="18" charset="0"/>
                        <a:cs typeface="Times New Roman"/>
                      </a:rPr>
                      <m:t>=</m:t>
                    </m:r>
                    <m:f>
                      <m:fPr>
                        <m:ctrlPr>
                          <a:rPr lang="en-US" b="0" i="1" smtClean="0">
                            <a:solidFill>
                              <a:schemeClr val="tx1"/>
                            </a:solidFill>
                            <a:latin typeface="Cambria Math" panose="02040503050406030204" pitchFamily="18" charset="0"/>
                            <a:ea typeface="Cambria Math" panose="02040503050406030204" pitchFamily="18" charset="0"/>
                            <a:cs typeface="Times New Roman"/>
                          </a:rPr>
                        </m:ctrlPr>
                      </m:fPr>
                      <m:num>
                        <m:r>
                          <a:rPr lang="en-US" b="0" i="1" smtClean="0">
                            <a:solidFill>
                              <a:schemeClr val="tx1"/>
                            </a:solidFill>
                            <a:latin typeface="Cambria Math" panose="02040503050406030204" pitchFamily="18" charset="0"/>
                            <a:ea typeface="Cambria Math" panose="02040503050406030204" pitchFamily="18" charset="0"/>
                            <a:cs typeface="Times New Roman"/>
                          </a:rPr>
                          <m:t>3 − 1</m:t>
                        </m:r>
                      </m:num>
                      <m:den>
                        <m:r>
                          <a:rPr lang="en-US" b="0" i="1" smtClean="0">
                            <a:solidFill>
                              <a:schemeClr val="tx1"/>
                            </a:solidFill>
                            <a:latin typeface="Cambria Math" panose="02040503050406030204" pitchFamily="18" charset="0"/>
                            <a:ea typeface="Cambria Math" panose="02040503050406030204" pitchFamily="18" charset="0"/>
                            <a:cs typeface="Times New Roman"/>
                          </a:rPr>
                          <m:t>8</m:t>
                        </m:r>
                      </m:den>
                    </m:f>
                    <m:r>
                      <a:rPr lang="en-US" b="0" i="1" smtClean="0">
                        <a:solidFill>
                          <a:schemeClr val="tx1"/>
                        </a:solidFill>
                        <a:latin typeface="Cambria Math" panose="02040503050406030204" pitchFamily="18" charset="0"/>
                        <a:ea typeface="Cambria Math" panose="02040503050406030204" pitchFamily="18" charset="0"/>
                        <a:cs typeface="Times New Roman"/>
                      </a:rPr>
                      <m:t>=</m:t>
                    </m:r>
                    <m:f>
                      <m:fPr>
                        <m:ctrlPr>
                          <a:rPr lang="en-US" b="0" i="1" smtClean="0">
                            <a:solidFill>
                              <a:schemeClr val="tx1"/>
                            </a:solidFill>
                            <a:latin typeface="Cambria Math" panose="02040503050406030204" pitchFamily="18" charset="0"/>
                            <a:ea typeface="Cambria Math" panose="02040503050406030204" pitchFamily="18" charset="0"/>
                            <a:cs typeface="Times New Roman"/>
                          </a:rPr>
                        </m:ctrlPr>
                      </m:fPr>
                      <m:num>
                        <m:r>
                          <a:rPr lang="en-US" b="0" i="1" smtClean="0">
                            <a:solidFill>
                              <a:schemeClr val="tx1"/>
                            </a:solidFill>
                            <a:latin typeface="Cambria Math" panose="02040503050406030204" pitchFamily="18" charset="0"/>
                            <a:ea typeface="Cambria Math" panose="02040503050406030204" pitchFamily="18" charset="0"/>
                            <a:cs typeface="Times New Roman"/>
                          </a:rPr>
                          <m:t>1</m:t>
                        </m:r>
                      </m:num>
                      <m:den>
                        <m:r>
                          <a:rPr lang="en-US" b="0" i="1" smtClean="0">
                            <a:solidFill>
                              <a:schemeClr val="tx1"/>
                            </a:solidFill>
                            <a:latin typeface="Cambria Math" panose="02040503050406030204" pitchFamily="18" charset="0"/>
                            <a:ea typeface="Cambria Math" panose="02040503050406030204" pitchFamily="18" charset="0"/>
                            <a:cs typeface="Times New Roman"/>
                          </a:rPr>
                          <m:t>4</m:t>
                        </m:r>
                      </m:den>
                    </m:f>
                    <m:r>
                      <a:rPr lang="en-US" b="0" i="1" smtClean="0">
                        <a:solidFill>
                          <a:schemeClr val="tx1"/>
                        </a:solidFill>
                        <a:latin typeface="Cambria Math" panose="02040503050406030204" pitchFamily="18" charset="0"/>
                        <a:ea typeface="Cambria Math" panose="02040503050406030204" pitchFamily="18" charset="0"/>
                        <a:cs typeface="Times New Roman"/>
                      </a:rPr>
                      <m:t>.</m:t>
                    </m:r>
                  </m:oMath>
                </a14:m>
                <a:r>
                  <a:rPr lang="en-US" dirty="0">
                    <a:solidFill>
                      <a:schemeClr val="tx1"/>
                    </a:solidFill>
                  </a:rPr>
                  <a:t> So,</a:t>
                </a:r>
              </a:p>
              <a:p>
                <a:pPr marL="36900" indent="0">
                  <a:lnSpc>
                    <a:spcPct val="100000"/>
                  </a:lnSpc>
                  <a:buNone/>
                </a:pPr>
                <a:endParaRPr lang="en-US" dirty="0">
                  <a:solidFill>
                    <a:schemeClr val="tx1"/>
                  </a:solidFill>
                </a:endParaRPr>
              </a:p>
              <a:p>
                <a:pPr marL="36900" indent="0">
                  <a:lnSpc>
                    <a:spcPct val="100000"/>
                  </a:lnSpc>
                  <a:buNone/>
                </a:pP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cs typeface="Times New Roman"/>
                            </a:rPr>
                          </m:ctrlPr>
                        </m:sSubPr>
                        <m:e>
                          <m:r>
                            <a:rPr lang="en-US" b="0" i="1" smtClean="0">
                              <a:solidFill>
                                <a:schemeClr val="tx1"/>
                              </a:solidFill>
                              <a:latin typeface="Cambria Math" panose="02040503050406030204" pitchFamily="18" charset="0"/>
                              <a:cs typeface="Times New Roman"/>
                            </a:rPr>
                            <m:t>𝑆</m:t>
                          </m:r>
                        </m:e>
                        <m:sub>
                          <m:r>
                            <a:rPr lang="en-US" b="0" i="1" smtClean="0">
                              <a:solidFill>
                                <a:schemeClr val="tx1"/>
                              </a:solidFill>
                              <a:latin typeface="Cambria Math" panose="02040503050406030204" pitchFamily="18" charset="0"/>
                              <a:cs typeface="Times New Roman"/>
                            </a:rPr>
                            <m:t>8</m:t>
                          </m:r>
                        </m:sub>
                      </m:sSub>
                      <m:r>
                        <a:rPr lang="en-US" b="0" i="1" smtClean="0">
                          <a:solidFill>
                            <a:schemeClr val="tx1"/>
                          </a:solidFill>
                          <a:latin typeface="Cambria Math" panose="02040503050406030204" pitchFamily="18" charset="0"/>
                          <a:cs typeface="Times New Roman"/>
                        </a:rPr>
                        <m:t>=</m:t>
                      </m:r>
                      <m:f>
                        <m:fPr>
                          <m:ctrlPr>
                            <a:rPr lang="en-US" b="0" i="1" smtClean="0">
                              <a:solidFill>
                                <a:schemeClr val="tx1"/>
                              </a:solidFill>
                              <a:latin typeface="Cambria Math" panose="02040503050406030204" pitchFamily="18" charset="0"/>
                              <a:cs typeface="Times New Roman"/>
                            </a:rPr>
                          </m:ctrlPr>
                        </m:fPr>
                        <m:num>
                          <m:r>
                            <a:rPr lang="en-US" b="0" i="1" smtClean="0">
                              <a:solidFill>
                                <a:schemeClr val="tx1"/>
                              </a:solidFill>
                              <a:latin typeface="Cambria Math" panose="02040503050406030204" pitchFamily="18" charset="0"/>
                              <a:cs typeface="Times New Roman"/>
                            </a:rPr>
                            <m:t>1</m:t>
                          </m:r>
                        </m:num>
                        <m:den>
                          <m:r>
                            <a:rPr lang="en-US" b="0" i="1" smtClean="0">
                              <a:solidFill>
                                <a:schemeClr val="tx1"/>
                              </a:solidFill>
                              <a:latin typeface="Cambria Math" panose="02040503050406030204" pitchFamily="18" charset="0"/>
                              <a:cs typeface="Times New Roman"/>
                            </a:rPr>
                            <m:t>3</m:t>
                          </m:r>
                        </m:den>
                      </m:f>
                      <m:f>
                        <m:fPr>
                          <m:ctrlPr>
                            <a:rPr lang="en-US" b="0" i="1" smtClean="0">
                              <a:solidFill>
                                <a:schemeClr val="tx1"/>
                              </a:solidFill>
                              <a:latin typeface="Cambria Math" panose="02040503050406030204" pitchFamily="18" charset="0"/>
                              <a:cs typeface="Times New Roman"/>
                            </a:rPr>
                          </m:ctrlPr>
                        </m:fPr>
                        <m:num>
                          <m:r>
                            <a:rPr lang="en-US" b="0" i="1" smtClean="0">
                              <a:solidFill>
                                <a:schemeClr val="tx1"/>
                              </a:solidFill>
                              <a:latin typeface="Cambria Math" panose="02040503050406030204" pitchFamily="18" charset="0"/>
                              <a:cs typeface="Times New Roman"/>
                            </a:rPr>
                            <m:t>1</m:t>
                          </m:r>
                        </m:num>
                        <m:den>
                          <m:r>
                            <a:rPr lang="en-US" b="0" i="1" smtClean="0">
                              <a:solidFill>
                                <a:schemeClr val="tx1"/>
                              </a:solidFill>
                              <a:latin typeface="Cambria Math" panose="02040503050406030204" pitchFamily="18" charset="0"/>
                              <a:cs typeface="Times New Roman"/>
                            </a:rPr>
                            <m:t>4</m:t>
                          </m:r>
                        </m:den>
                      </m:f>
                      <m:r>
                        <a:rPr lang="en-US" b="0" i="1" smtClean="0">
                          <a:solidFill>
                            <a:schemeClr val="tx1"/>
                          </a:solidFill>
                          <a:latin typeface="Cambria Math" panose="02040503050406030204" pitchFamily="18" charset="0"/>
                          <a:cs typeface="Times New Roman"/>
                        </a:rPr>
                        <m:t>(1+4</m:t>
                      </m:r>
                      <m:f>
                        <m:fPr>
                          <m:ctrlPr>
                            <a:rPr lang="en-US" b="0" i="1" smtClean="0">
                              <a:solidFill>
                                <a:schemeClr val="tx1"/>
                              </a:solidFill>
                              <a:latin typeface="Cambria Math" panose="02040503050406030204" pitchFamily="18" charset="0"/>
                              <a:cs typeface="Times New Roman"/>
                            </a:rPr>
                          </m:ctrlPr>
                        </m:fPr>
                        <m:num>
                          <m:r>
                            <a:rPr lang="en-US" b="0" i="1" smtClean="0">
                              <a:solidFill>
                                <a:schemeClr val="tx1"/>
                              </a:solidFill>
                              <a:latin typeface="Cambria Math" panose="02040503050406030204" pitchFamily="18" charset="0"/>
                              <a:cs typeface="Times New Roman"/>
                            </a:rPr>
                            <m:t>4</m:t>
                          </m:r>
                        </m:num>
                        <m:den>
                          <m:r>
                            <a:rPr lang="en-US" b="0" i="1" smtClean="0">
                              <a:solidFill>
                                <a:schemeClr val="tx1"/>
                              </a:solidFill>
                              <a:latin typeface="Cambria Math" panose="02040503050406030204" pitchFamily="18" charset="0"/>
                              <a:cs typeface="Times New Roman"/>
                            </a:rPr>
                            <m:t>5</m:t>
                          </m:r>
                        </m:den>
                      </m:f>
                      <m:r>
                        <a:rPr lang="en-US" b="0" i="1" smtClean="0">
                          <a:solidFill>
                            <a:schemeClr val="tx1"/>
                          </a:solidFill>
                          <a:latin typeface="Cambria Math" panose="02040503050406030204" pitchFamily="18" charset="0"/>
                          <a:cs typeface="Times New Roman"/>
                        </a:rPr>
                        <m:t>+2</m:t>
                      </m:r>
                      <m:f>
                        <m:fPr>
                          <m:ctrlPr>
                            <a:rPr lang="en-US" b="0" i="1" smtClean="0">
                              <a:solidFill>
                                <a:schemeClr val="tx1"/>
                              </a:solidFill>
                              <a:latin typeface="Cambria Math" panose="02040503050406030204" pitchFamily="18" charset="0"/>
                              <a:cs typeface="Times New Roman"/>
                            </a:rPr>
                          </m:ctrlPr>
                        </m:fPr>
                        <m:num>
                          <m:r>
                            <a:rPr lang="en-US" b="0" i="1" smtClean="0">
                              <a:solidFill>
                                <a:schemeClr val="tx1"/>
                              </a:solidFill>
                              <a:latin typeface="Cambria Math" panose="02040503050406030204" pitchFamily="18" charset="0"/>
                              <a:cs typeface="Times New Roman"/>
                            </a:rPr>
                            <m:t>4</m:t>
                          </m:r>
                        </m:num>
                        <m:den>
                          <m:r>
                            <a:rPr lang="en-US" b="0" i="1" smtClean="0">
                              <a:solidFill>
                                <a:schemeClr val="tx1"/>
                              </a:solidFill>
                              <a:latin typeface="Cambria Math" panose="02040503050406030204" pitchFamily="18" charset="0"/>
                              <a:cs typeface="Times New Roman"/>
                            </a:rPr>
                            <m:t>6</m:t>
                          </m:r>
                        </m:den>
                      </m:f>
                      <m:r>
                        <a:rPr lang="en-US" b="0" i="1" smtClean="0">
                          <a:solidFill>
                            <a:schemeClr val="tx1"/>
                          </a:solidFill>
                          <a:latin typeface="Cambria Math" panose="02040503050406030204" pitchFamily="18" charset="0"/>
                          <a:cs typeface="Times New Roman"/>
                        </a:rPr>
                        <m:t>+4</m:t>
                      </m:r>
                      <m:f>
                        <m:fPr>
                          <m:ctrlPr>
                            <a:rPr lang="en-US" b="0" i="1" smtClean="0">
                              <a:solidFill>
                                <a:schemeClr val="tx1"/>
                              </a:solidFill>
                              <a:latin typeface="Cambria Math" panose="02040503050406030204" pitchFamily="18" charset="0"/>
                              <a:cs typeface="Times New Roman"/>
                            </a:rPr>
                          </m:ctrlPr>
                        </m:fPr>
                        <m:num>
                          <m:r>
                            <a:rPr lang="en-US" b="0" i="1" smtClean="0">
                              <a:solidFill>
                                <a:schemeClr val="tx1"/>
                              </a:solidFill>
                              <a:latin typeface="Cambria Math" panose="02040503050406030204" pitchFamily="18" charset="0"/>
                              <a:cs typeface="Times New Roman"/>
                            </a:rPr>
                            <m:t>4</m:t>
                          </m:r>
                        </m:num>
                        <m:den>
                          <m:r>
                            <a:rPr lang="en-US" b="0" i="1" smtClean="0">
                              <a:solidFill>
                                <a:schemeClr val="tx1"/>
                              </a:solidFill>
                              <a:latin typeface="Cambria Math" panose="02040503050406030204" pitchFamily="18" charset="0"/>
                              <a:cs typeface="Times New Roman"/>
                            </a:rPr>
                            <m:t>7</m:t>
                          </m:r>
                        </m:den>
                      </m:f>
                      <m:r>
                        <a:rPr lang="en-US" b="0" i="1" smtClean="0">
                          <a:solidFill>
                            <a:schemeClr val="tx1"/>
                          </a:solidFill>
                          <a:latin typeface="Cambria Math" panose="02040503050406030204" pitchFamily="18" charset="0"/>
                          <a:cs typeface="Times New Roman"/>
                        </a:rPr>
                        <m:t>+2</m:t>
                      </m:r>
                      <m:f>
                        <m:fPr>
                          <m:ctrlPr>
                            <a:rPr lang="en-US" b="0" i="1" smtClean="0">
                              <a:solidFill>
                                <a:schemeClr val="tx1"/>
                              </a:solidFill>
                              <a:latin typeface="Cambria Math" panose="02040503050406030204" pitchFamily="18" charset="0"/>
                              <a:cs typeface="Times New Roman"/>
                            </a:rPr>
                          </m:ctrlPr>
                        </m:fPr>
                        <m:num>
                          <m:r>
                            <a:rPr lang="en-US" b="0" i="1" smtClean="0">
                              <a:solidFill>
                                <a:schemeClr val="tx1"/>
                              </a:solidFill>
                              <a:latin typeface="Cambria Math" panose="02040503050406030204" pitchFamily="18" charset="0"/>
                              <a:cs typeface="Times New Roman"/>
                            </a:rPr>
                            <m:t>4</m:t>
                          </m:r>
                        </m:num>
                        <m:den>
                          <m:r>
                            <a:rPr lang="en-US" b="0" i="1" smtClean="0">
                              <a:solidFill>
                                <a:schemeClr val="tx1"/>
                              </a:solidFill>
                              <a:latin typeface="Cambria Math" panose="02040503050406030204" pitchFamily="18" charset="0"/>
                              <a:cs typeface="Times New Roman"/>
                            </a:rPr>
                            <m:t>8</m:t>
                          </m:r>
                        </m:den>
                      </m:f>
                      <m:r>
                        <a:rPr lang="en-US" b="0" i="1" smtClean="0">
                          <a:solidFill>
                            <a:schemeClr val="tx1"/>
                          </a:solidFill>
                          <a:latin typeface="Cambria Math" panose="02040503050406030204" pitchFamily="18" charset="0"/>
                          <a:cs typeface="Times New Roman"/>
                        </a:rPr>
                        <m:t>+4</m:t>
                      </m:r>
                      <m:f>
                        <m:fPr>
                          <m:ctrlPr>
                            <a:rPr lang="en-US" b="0" i="1" smtClean="0">
                              <a:solidFill>
                                <a:schemeClr val="tx1"/>
                              </a:solidFill>
                              <a:latin typeface="Cambria Math" panose="02040503050406030204" pitchFamily="18" charset="0"/>
                              <a:cs typeface="Times New Roman"/>
                            </a:rPr>
                          </m:ctrlPr>
                        </m:fPr>
                        <m:num>
                          <m:r>
                            <a:rPr lang="en-US" b="0" i="1" smtClean="0">
                              <a:solidFill>
                                <a:schemeClr val="tx1"/>
                              </a:solidFill>
                              <a:latin typeface="Cambria Math" panose="02040503050406030204" pitchFamily="18" charset="0"/>
                              <a:cs typeface="Times New Roman"/>
                            </a:rPr>
                            <m:t>4</m:t>
                          </m:r>
                        </m:num>
                        <m:den>
                          <m:r>
                            <a:rPr lang="en-US" b="0" i="1" smtClean="0">
                              <a:solidFill>
                                <a:schemeClr val="tx1"/>
                              </a:solidFill>
                              <a:latin typeface="Cambria Math" panose="02040503050406030204" pitchFamily="18" charset="0"/>
                              <a:cs typeface="Times New Roman"/>
                            </a:rPr>
                            <m:t>9</m:t>
                          </m:r>
                        </m:den>
                      </m:f>
                      <m:r>
                        <a:rPr lang="en-US" b="0" i="1" smtClean="0">
                          <a:solidFill>
                            <a:schemeClr val="tx1"/>
                          </a:solidFill>
                          <a:latin typeface="Cambria Math" panose="02040503050406030204" pitchFamily="18" charset="0"/>
                          <a:cs typeface="Times New Roman"/>
                        </a:rPr>
                        <m:t>+2</m:t>
                      </m:r>
                      <m:f>
                        <m:fPr>
                          <m:ctrlPr>
                            <a:rPr lang="en-US" b="0" i="1" smtClean="0">
                              <a:solidFill>
                                <a:schemeClr val="tx1"/>
                              </a:solidFill>
                              <a:latin typeface="Cambria Math" panose="02040503050406030204" pitchFamily="18" charset="0"/>
                              <a:cs typeface="Times New Roman"/>
                            </a:rPr>
                          </m:ctrlPr>
                        </m:fPr>
                        <m:num>
                          <m:r>
                            <a:rPr lang="en-US" b="0" i="1" smtClean="0">
                              <a:solidFill>
                                <a:schemeClr val="tx1"/>
                              </a:solidFill>
                              <a:latin typeface="Cambria Math" panose="02040503050406030204" pitchFamily="18" charset="0"/>
                              <a:cs typeface="Times New Roman"/>
                            </a:rPr>
                            <m:t>4</m:t>
                          </m:r>
                        </m:num>
                        <m:den>
                          <m:r>
                            <a:rPr lang="en-US" b="0" i="1" smtClean="0">
                              <a:solidFill>
                                <a:schemeClr val="tx1"/>
                              </a:solidFill>
                              <a:latin typeface="Cambria Math" panose="02040503050406030204" pitchFamily="18" charset="0"/>
                              <a:cs typeface="Times New Roman"/>
                            </a:rPr>
                            <m:t>10</m:t>
                          </m:r>
                        </m:den>
                      </m:f>
                      <m:r>
                        <a:rPr lang="en-US" b="0" i="1" smtClean="0">
                          <a:solidFill>
                            <a:schemeClr val="tx1"/>
                          </a:solidFill>
                          <a:latin typeface="Cambria Math" panose="02040503050406030204" pitchFamily="18" charset="0"/>
                          <a:cs typeface="Times New Roman"/>
                        </a:rPr>
                        <m:t>+4</m:t>
                      </m:r>
                      <m:f>
                        <m:fPr>
                          <m:ctrlPr>
                            <a:rPr lang="en-US" b="0" i="1" smtClean="0">
                              <a:solidFill>
                                <a:schemeClr val="tx1"/>
                              </a:solidFill>
                              <a:latin typeface="Cambria Math" panose="02040503050406030204" pitchFamily="18" charset="0"/>
                              <a:cs typeface="Times New Roman"/>
                            </a:rPr>
                          </m:ctrlPr>
                        </m:fPr>
                        <m:num>
                          <m:r>
                            <a:rPr lang="en-US" b="0" i="1" smtClean="0">
                              <a:solidFill>
                                <a:schemeClr val="tx1"/>
                              </a:solidFill>
                              <a:latin typeface="Cambria Math" panose="02040503050406030204" pitchFamily="18" charset="0"/>
                              <a:cs typeface="Times New Roman"/>
                            </a:rPr>
                            <m:t>4</m:t>
                          </m:r>
                        </m:num>
                        <m:den>
                          <m:r>
                            <a:rPr lang="en-US" b="0" i="1" smtClean="0">
                              <a:solidFill>
                                <a:schemeClr val="tx1"/>
                              </a:solidFill>
                              <a:latin typeface="Cambria Math" panose="02040503050406030204" pitchFamily="18" charset="0"/>
                              <a:cs typeface="Times New Roman"/>
                            </a:rPr>
                            <m:t>11</m:t>
                          </m:r>
                        </m:den>
                      </m:f>
                      <m:r>
                        <a:rPr lang="en-US" b="0" i="1" smtClean="0">
                          <a:solidFill>
                            <a:schemeClr val="tx1"/>
                          </a:solidFill>
                          <a:latin typeface="Cambria Math" panose="02040503050406030204" pitchFamily="18" charset="0"/>
                          <a:cs typeface="Times New Roman"/>
                        </a:rPr>
                        <m:t>+3)</m:t>
                      </m:r>
                      <m:r>
                        <a:rPr lang="en-US" b="0" i="1" smtClean="0">
                          <a:solidFill>
                            <a:schemeClr val="tx1"/>
                          </a:solidFill>
                          <a:latin typeface="Cambria Math" panose="02040503050406030204" pitchFamily="18" charset="0"/>
                          <a:ea typeface="Cambria Math" panose="02040503050406030204" pitchFamily="18" charset="0"/>
                          <a:cs typeface="Times New Roman"/>
                        </a:rPr>
                        <m:t>≈</m:t>
                      </m:r>
                      <m:r>
                        <m:rPr>
                          <m:nor/>
                        </m:rPr>
                        <a:rPr lang="en-US" spc="-10" dirty="0">
                          <a:solidFill>
                            <a:schemeClr val="tx1"/>
                          </a:solidFill>
                        </a:rPr>
                        <m:t>1.09873</m:t>
                      </m:r>
                    </m:oMath>
                  </m:oMathPara>
                </a14:m>
                <a:endParaRPr lang="en-US" dirty="0">
                  <a:solidFill>
                    <a:schemeClr val="tx1"/>
                  </a:solidFill>
                </a:endParaRPr>
              </a:p>
              <a:p>
                <a:pPr marL="36900" indent="0">
                  <a:lnSpc>
                    <a:spcPct val="100000"/>
                  </a:lnSpc>
                  <a:buNone/>
                </a:pPr>
                <a:endParaRPr lang="en-US" dirty="0">
                  <a:solidFill>
                    <a:schemeClr val="tx1"/>
                  </a:solidFill>
                </a:endParaRPr>
              </a:p>
              <a:p>
                <a:pPr marL="36900" indent="0">
                  <a:lnSpc>
                    <a:spcPct val="100000"/>
                  </a:lnSpc>
                  <a:buNone/>
                </a:pPr>
                <a:r>
                  <a:rPr lang="en-US" dirty="0">
                    <a:solidFill>
                      <a:schemeClr val="tx1"/>
                    </a:solidFill>
                  </a:rPr>
                  <a:t>Moreover, </a:t>
                </a:r>
                <a14:m>
                  <m:oMath xmlns:m="http://schemas.openxmlformats.org/officeDocument/2006/math">
                    <m:sSup>
                      <m:sSupPr>
                        <m:ctrlPr>
                          <a:rPr lang="en-US" i="1" smtClean="0">
                            <a:solidFill>
                              <a:schemeClr val="tx1"/>
                            </a:solidFill>
                            <a:latin typeface="Cambria Math" panose="02040503050406030204" pitchFamily="18" charset="0"/>
                            <a:cs typeface="Times New Roman"/>
                          </a:rPr>
                        </m:ctrlPr>
                      </m:sSupPr>
                      <m:e>
                        <m:r>
                          <a:rPr lang="en-US" b="0" i="1" smtClean="0">
                            <a:solidFill>
                              <a:schemeClr val="tx1"/>
                            </a:solidFill>
                            <a:latin typeface="Cambria Math" panose="02040503050406030204" pitchFamily="18" charset="0"/>
                            <a:cs typeface="Times New Roman"/>
                          </a:rPr>
                          <m:t>𝑓</m:t>
                        </m:r>
                      </m:e>
                      <m:sup>
                        <m:d>
                          <m:dPr>
                            <m:ctrlPr>
                              <a:rPr lang="en-US" b="0" i="1" smtClean="0">
                                <a:solidFill>
                                  <a:schemeClr val="tx1"/>
                                </a:solidFill>
                                <a:latin typeface="Cambria Math" panose="02040503050406030204" pitchFamily="18" charset="0"/>
                                <a:cs typeface="Times New Roman"/>
                              </a:rPr>
                            </m:ctrlPr>
                          </m:dPr>
                          <m:e>
                            <m:r>
                              <a:rPr lang="en-US" b="0" i="1" smtClean="0">
                                <a:solidFill>
                                  <a:schemeClr val="tx1"/>
                                </a:solidFill>
                                <a:latin typeface="Cambria Math" panose="02040503050406030204" pitchFamily="18" charset="0"/>
                                <a:cs typeface="Times New Roman"/>
                              </a:rPr>
                              <m:t>4</m:t>
                            </m:r>
                          </m:e>
                        </m:d>
                      </m:sup>
                    </m:sSup>
                    <m:d>
                      <m:dPr>
                        <m:ctrlPr>
                          <a:rPr lang="en-US" b="0" i="1" smtClean="0">
                            <a:solidFill>
                              <a:schemeClr val="tx1"/>
                            </a:solidFill>
                            <a:latin typeface="Cambria Math" panose="02040503050406030204" pitchFamily="18" charset="0"/>
                            <a:cs typeface="Times New Roman"/>
                          </a:rPr>
                        </m:ctrlPr>
                      </m:dPr>
                      <m:e>
                        <m:r>
                          <a:rPr lang="en-US" b="0" i="1" smtClean="0">
                            <a:solidFill>
                              <a:schemeClr val="tx1"/>
                            </a:solidFill>
                            <a:latin typeface="Cambria Math" panose="02040503050406030204" pitchFamily="18" charset="0"/>
                            <a:cs typeface="Times New Roman"/>
                          </a:rPr>
                          <m:t>𝑥</m:t>
                        </m:r>
                      </m:e>
                    </m:d>
                    <m:r>
                      <a:rPr lang="en-US" b="0" i="1" smtClean="0">
                        <a:solidFill>
                          <a:schemeClr val="tx1"/>
                        </a:solidFill>
                        <a:latin typeface="Cambria Math" panose="02040503050406030204" pitchFamily="18" charset="0"/>
                        <a:cs typeface="Times New Roman"/>
                      </a:rPr>
                      <m:t>=24</m:t>
                    </m:r>
                    <m:sSup>
                      <m:sSupPr>
                        <m:ctrlPr>
                          <a:rPr lang="en-US" b="0" i="1" smtClean="0">
                            <a:solidFill>
                              <a:schemeClr val="tx1"/>
                            </a:solidFill>
                            <a:latin typeface="Cambria Math" panose="02040503050406030204" pitchFamily="18" charset="0"/>
                            <a:cs typeface="Times New Roman"/>
                          </a:rPr>
                        </m:ctrlPr>
                      </m:sSupPr>
                      <m:e>
                        <m:r>
                          <a:rPr lang="en-US" b="0" i="1" smtClean="0">
                            <a:solidFill>
                              <a:schemeClr val="tx1"/>
                            </a:solidFill>
                            <a:latin typeface="Cambria Math" panose="02040503050406030204" pitchFamily="18" charset="0"/>
                            <a:cs typeface="Times New Roman"/>
                          </a:rPr>
                          <m:t>𝑥</m:t>
                        </m:r>
                      </m:e>
                      <m:sup>
                        <m:r>
                          <a:rPr lang="en-US" b="0" i="1" smtClean="0">
                            <a:solidFill>
                              <a:schemeClr val="tx1"/>
                            </a:solidFill>
                            <a:latin typeface="Cambria Math" panose="02040503050406030204" pitchFamily="18" charset="0"/>
                            <a:cs typeface="Times New Roman"/>
                          </a:rPr>
                          <m:t>−5</m:t>
                        </m:r>
                      </m:sup>
                    </m:sSup>
                  </m:oMath>
                </a14:m>
                <a:r>
                  <a:rPr lang="en-US" spc="112" baseline="25925" dirty="0">
                    <a:solidFill>
                      <a:schemeClr val="tx1"/>
                    </a:solidFill>
                  </a:rPr>
                  <a:t> </a:t>
                </a:r>
                <a:r>
                  <a:rPr lang="en-US" spc="-5" dirty="0">
                    <a:solidFill>
                      <a:schemeClr val="tx1"/>
                    </a:solidFill>
                  </a:rPr>
                  <a:t>is</a:t>
                </a:r>
                <a:r>
                  <a:rPr lang="en-US" spc="-40" dirty="0">
                    <a:solidFill>
                      <a:schemeClr val="tx1"/>
                    </a:solidFill>
                  </a:rPr>
                  <a:t> </a:t>
                </a:r>
                <a:r>
                  <a:rPr lang="en-US" spc="-5" dirty="0">
                    <a:solidFill>
                      <a:schemeClr val="tx1"/>
                    </a:solidFill>
                  </a:rPr>
                  <a:t>decreasing,</a:t>
                </a:r>
                <a:r>
                  <a:rPr lang="en-US" spc="-35" dirty="0">
                    <a:solidFill>
                      <a:schemeClr val="tx1"/>
                    </a:solidFill>
                  </a:rPr>
                  <a:t> </a:t>
                </a:r>
                <a:r>
                  <a:rPr lang="en-US" spc="-5" dirty="0">
                    <a:solidFill>
                      <a:schemeClr val="tx1"/>
                    </a:solidFill>
                  </a:rPr>
                  <a:t>so</a:t>
                </a:r>
                <a:r>
                  <a:rPr lang="en-US" spc="-40" dirty="0">
                    <a:solidFill>
                      <a:schemeClr val="tx1"/>
                    </a:solidFill>
                  </a:rPr>
                  <a:t> </a:t>
                </a:r>
                <a:r>
                  <a:rPr lang="en-US" spc="-5" dirty="0">
                    <a:solidFill>
                      <a:schemeClr val="tx1"/>
                    </a:solidFill>
                  </a:rPr>
                  <a:t>the</a:t>
                </a:r>
                <a:r>
                  <a:rPr lang="en-US" spc="-40" dirty="0">
                    <a:solidFill>
                      <a:schemeClr val="tx1"/>
                    </a:solidFill>
                  </a:rPr>
                  <a:t> </a:t>
                </a:r>
                <a:r>
                  <a:rPr lang="en-US" spc="-15" dirty="0">
                    <a:solidFill>
                      <a:schemeClr val="tx1"/>
                    </a:solidFill>
                  </a:rPr>
                  <a:t>m</a:t>
                </a:r>
                <a:r>
                  <a:rPr lang="en-US" spc="-5" dirty="0">
                    <a:solidFill>
                      <a:schemeClr val="tx1"/>
                    </a:solidFill>
                  </a:rPr>
                  <a:t>ax</a:t>
                </a:r>
                <a:r>
                  <a:rPr lang="en-US" spc="-40" dirty="0">
                    <a:solidFill>
                      <a:schemeClr val="tx1"/>
                    </a:solidFill>
                  </a:rPr>
                  <a:t> </a:t>
                </a:r>
                <a:r>
                  <a:rPr lang="en-US" spc="-5" dirty="0">
                    <a:solidFill>
                      <a:schemeClr val="tx1"/>
                    </a:solidFill>
                  </a:rPr>
                  <a:t>of</a:t>
                </a:r>
                <a:r>
                  <a:rPr lang="en-US" spc="-40" dirty="0">
                    <a:solidFill>
                      <a:schemeClr val="tx1"/>
                    </a:solidFill>
                  </a:rPr>
                  <a:t> </a:t>
                </a:r>
                <a:r>
                  <a:rPr lang="en-US" spc="-90" dirty="0">
                    <a:solidFill>
                      <a:schemeClr val="tx1"/>
                    </a:solidFill>
                  </a:rPr>
                  <a:t>|</a:t>
                </a:r>
                <a:r>
                  <a:rPr lang="en-US" spc="-100" dirty="0">
                    <a:solidFill>
                      <a:schemeClr val="tx1"/>
                    </a:solidFill>
                  </a:rPr>
                  <a:t> </a:t>
                </a:r>
                <a:r>
                  <a:rPr lang="en-US" i="1" spc="-5" dirty="0">
                    <a:solidFill>
                      <a:schemeClr val="tx1"/>
                    </a:solidFill>
                  </a:rPr>
                  <a:t>f</a:t>
                </a:r>
                <a:r>
                  <a:rPr lang="en-US" i="1" spc="-45" dirty="0">
                    <a:solidFill>
                      <a:schemeClr val="tx1"/>
                    </a:solidFill>
                  </a:rPr>
                  <a:t> </a:t>
                </a:r>
                <a:r>
                  <a:rPr lang="en-US" baseline="25925" dirty="0">
                    <a:solidFill>
                      <a:schemeClr val="tx1"/>
                    </a:solidFill>
                  </a:rPr>
                  <a:t>(4</a:t>
                </a:r>
                <a:r>
                  <a:rPr lang="en-US" spc="67" baseline="25925" dirty="0">
                    <a:solidFill>
                      <a:schemeClr val="tx1"/>
                    </a:solidFill>
                  </a:rPr>
                  <a:t>)</a:t>
                </a:r>
                <a:r>
                  <a:rPr lang="en-US" spc="20" dirty="0">
                    <a:solidFill>
                      <a:schemeClr val="tx1"/>
                    </a:solidFill>
                  </a:rPr>
                  <a:t>(</a:t>
                </a:r>
                <a:r>
                  <a:rPr lang="en-US" i="1" spc="-5" dirty="0">
                    <a:solidFill>
                      <a:schemeClr val="tx1"/>
                    </a:solidFill>
                  </a:rPr>
                  <a:t>x</a:t>
                </a:r>
                <a:r>
                  <a:rPr lang="en-US" i="1" spc="-165" dirty="0">
                    <a:solidFill>
                      <a:schemeClr val="tx1"/>
                    </a:solidFill>
                  </a:rPr>
                  <a:t> </a:t>
                </a:r>
                <a:r>
                  <a:rPr lang="en-US" spc="-5" dirty="0">
                    <a:solidFill>
                      <a:schemeClr val="tx1"/>
                    </a:solidFill>
                  </a:rPr>
                  <a:t>)</a:t>
                </a:r>
                <a:r>
                  <a:rPr lang="en-US" spc="-90" dirty="0">
                    <a:solidFill>
                      <a:schemeClr val="tx1"/>
                    </a:solidFill>
                  </a:rPr>
                  <a:t>|</a:t>
                </a:r>
                <a:r>
                  <a:rPr lang="en-US" spc="-105" dirty="0">
                    <a:solidFill>
                      <a:schemeClr val="tx1"/>
                    </a:solidFill>
                  </a:rPr>
                  <a:t> </a:t>
                </a:r>
                <a:r>
                  <a:rPr lang="en-US" spc="-10" dirty="0">
                    <a:solidFill>
                      <a:schemeClr val="tx1"/>
                    </a:solidFill>
                  </a:rPr>
                  <a:t>o</a:t>
                </a:r>
                <a:r>
                  <a:rPr lang="en-US" spc="-5" dirty="0">
                    <a:solidFill>
                      <a:schemeClr val="tx1"/>
                    </a:solidFill>
                  </a:rPr>
                  <a:t>n</a:t>
                </a:r>
                <a:r>
                  <a:rPr lang="en-US" spc="-40" dirty="0">
                    <a:solidFill>
                      <a:schemeClr val="tx1"/>
                    </a:solidFill>
                  </a:rPr>
                  <a:t> </a:t>
                </a:r>
                <a:r>
                  <a:rPr lang="en-US" spc="-5" dirty="0">
                    <a:solidFill>
                      <a:schemeClr val="tx1"/>
                    </a:solidFill>
                  </a:rPr>
                  <a:t>[1,</a:t>
                </a:r>
                <a:r>
                  <a:rPr lang="en-US" spc="-85" dirty="0">
                    <a:solidFill>
                      <a:schemeClr val="tx1"/>
                    </a:solidFill>
                  </a:rPr>
                  <a:t> </a:t>
                </a:r>
                <a:r>
                  <a:rPr lang="en-US" spc="-10" dirty="0">
                    <a:solidFill>
                      <a:schemeClr val="tx1"/>
                    </a:solidFill>
                  </a:rPr>
                  <a:t>3</a:t>
                </a:r>
                <a:r>
                  <a:rPr lang="en-US" spc="-5" dirty="0">
                    <a:solidFill>
                      <a:schemeClr val="tx1"/>
                    </a:solidFill>
                  </a:rPr>
                  <a:t>] is </a:t>
                </a:r>
                <a:r>
                  <a:rPr lang="en-US" spc="-90" dirty="0">
                    <a:solidFill>
                      <a:schemeClr val="tx1"/>
                    </a:solidFill>
                  </a:rPr>
                  <a:t>|</a:t>
                </a:r>
                <a:r>
                  <a:rPr lang="en-US" spc="-100" dirty="0">
                    <a:solidFill>
                      <a:schemeClr val="tx1"/>
                    </a:solidFill>
                  </a:rPr>
                  <a:t> </a:t>
                </a:r>
                <a:r>
                  <a:rPr lang="en-US" i="1" spc="-5" dirty="0">
                    <a:solidFill>
                      <a:schemeClr val="tx1"/>
                    </a:solidFill>
                  </a:rPr>
                  <a:t>f</a:t>
                </a:r>
                <a:r>
                  <a:rPr lang="en-US" i="1" spc="-45" dirty="0">
                    <a:solidFill>
                      <a:schemeClr val="tx1"/>
                    </a:solidFill>
                  </a:rPr>
                  <a:t> </a:t>
                </a:r>
                <a:r>
                  <a:rPr lang="en-US" baseline="25925" dirty="0">
                    <a:solidFill>
                      <a:schemeClr val="tx1"/>
                    </a:solidFill>
                  </a:rPr>
                  <a:t>(4</a:t>
                </a:r>
                <a:r>
                  <a:rPr lang="en-US" spc="67" baseline="25925" dirty="0">
                    <a:solidFill>
                      <a:schemeClr val="tx1"/>
                    </a:solidFill>
                  </a:rPr>
                  <a:t>)</a:t>
                </a:r>
                <a:r>
                  <a:rPr lang="en-US" spc="-5" dirty="0">
                    <a:solidFill>
                      <a:schemeClr val="tx1"/>
                    </a:solidFill>
                  </a:rPr>
                  <a:t>(1)</a:t>
                </a:r>
                <a:r>
                  <a:rPr lang="en-US" spc="235" dirty="0">
                    <a:solidFill>
                      <a:schemeClr val="tx1"/>
                    </a:solidFill>
                  </a:rPr>
                  <a:t>|</a:t>
                </a:r>
                <a:r>
                  <a:rPr lang="en-US" spc="-80" dirty="0">
                    <a:solidFill>
                      <a:schemeClr val="tx1"/>
                    </a:solidFill>
                  </a:rPr>
                  <a:t>=</a:t>
                </a:r>
                <a:r>
                  <a:rPr lang="en-US" spc="-40" dirty="0">
                    <a:solidFill>
                      <a:schemeClr val="tx1"/>
                    </a:solidFill>
                  </a:rPr>
                  <a:t> </a:t>
                </a:r>
                <a:r>
                  <a:rPr lang="en-US" spc="-10" dirty="0">
                    <a:solidFill>
                      <a:schemeClr val="tx1"/>
                    </a:solidFill>
                  </a:rPr>
                  <a:t>24</a:t>
                </a:r>
                <a:r>
                  <a:rPr lang="en-US" spc="-5" dirty="0">
                    <a:solidFill>
                      <a:schemeClr val="tx1"/>
                    </a:solidFill>
                  </a:rPr>
                  <a:t>. </a:t>
                </a:r>
                <a:r>
                  <a:rPr lang="en-US" spc="-15" dirty="0">
                    <a:solidFill>
                      <a:schemeClr val="tx1"/>
                    </a:solidFill>
                  </a:rPr>
                  <a:t>T</a:t>
                </a:r>
                <a:r>
                  <a:rPr lang="en-US" spc="-5" dirty="0">
                    <a:solidFill>
                      <a:schemeClr val="tx1"/>
                    </a:solidFill>
                  </a:rPr>
                  <a:t>herefore,</a:t>
                </a:r>
                <a:r>
                  <a:rPr lang="en-US" dirty="0">
                    <a:solidFill>
                      <a:schemeClr val="tx1"/>
                    </a:solidFill>
                  </a:rPr>
                  <a:t> </a:t>
                </a:r>
                <a:r>
                  <a:rPr lang="en-US" spc="-10" dirty="0">
                    <a:solidFill>
                      <a:schemeClr val="tx1"/>
                    </a:solidFill>
                  </a:rPr>
                  <a:t>we</a:t>
                </a:r>
                <a:r>
                  <a:rPr lang="en-US" spc="-5" dirty="0">
                    <a:solidFill>
                      <a:schemeClr val="tx1"/>
                    </a:solidFill>
                  </a:rPr>
                  <a:t> use the Error </a:t>
                </a:r>
                <a:r>
                  <a:rPr lang="en-US" spc="-15" dirty="0">
                    <a:solidFill>
                      <a:schemeClr val="tx1"/>
                    </a:solidFill>
                  </a:rPr>
                  <a:t>B</a:t>
                </a:r>
                <a:r>
                  <a:rPr lang="en-US" spc="-5" dirty="0">
                    <a:solidFill>
                      <a:schemeClr val="tx1"/>
                    </a:solidFill>
                  </a:rPr>
                  <a:t>ound</a:t>
                </a:r>
                <a:r>
                  <a:rPr lang="en-US" dirty="0">
                    <a:solidFill>
                      <a:schemeClr val="tx1"/>
                    </a:solidFill>
                  </a:rPr>
                  <a:t> </a:t>
                </a:r>
                <a:r>
                  <a:rPr lang="en-US" spc="-5" dirty="0">
                    <a:solidFill>
                      <a:schemeClr val="tx1"/>
                    </a:solidFill>
                  </a:rPr>
                  <a:t>with</a:t>
                </a:r>
                <a:r>
                  <a:rPr lang="en-US" spc="55" dirty="0">
                    <a:solidFill>
                      <a:schemeClr val="tx1"/>
                    </a:solidFill>
                  </a:rPr>
                  <a:t> </a:t>
                </a:r>
                <a:r>
                  <a:rPr lang="en-US" i="1" spc="45" dirty="0">
                    <a:solidFill>
                      <a:schemeClr val="tx1"/>
                    </a:solidFill>
                  </a:rPr>
                  <a:t>K</a:t>
                </a:r>
                <a:r>
                  <a:rPr lang="en-US" baseline="-11111" dirty="0">
                    <a:solidFill>
                      <a:schemeClr val="tx1"/>
                    </a:solidFill>
                  </a:rPr>
                  <a:t>4 </a:t>
                </a:r>
                <a:r>
                  <a:rPr lang="en-US" spc="-25" dirty="0">
                    <a:solidFill>
                      <a:schemeClr val="tx1"/>
                    </a:solidFill>
                  </a:rPr>
                  <a:t>=</a:t>
                </a:r>
                <a:r>
                  <a:rPr lang="en-US" spc="-40" dirty="0">
                    <a:solidFill>
                      <a:schemeClr val="tx1"/>
                    </a:solidFill>
                  </a:rPr>
                  <a:t> </a:t>
                </a:r>
                <a:r>
                  <a:rPr lang="en-US" spc="-10" dirty="0">
                    <a:solidFill>
                      <a:schemeClr val="tx1"/>
                    </a:solidFill>
                  </a:rPr>
                  <a:t>24</a:t>
                </a:r>
                <a:r>
                  <a:rPr lang="en-US" spc="-5" dirty="0">
                    <a:solidFill>
                      <a:schemeClr val="tx1"/>
                    </a:solidFill>
                  </a:rPr>
                  <a:t>:</a:t>
                </a:r>
                <a:endParaRPr lang="en-US" dirty="0">
                  <a:solidFill>
                    <a:schemeClr val="tx1"/>
                  </a:solidFill>
                </a:endParaRPr>
              </a:p>
              <a:p>
                <a:pPr marL="36900" indent="0">
                  <a:lnSpc>
                    <a:spcPct val="100000"/>
                  </a:lnSpc>
                  <a:buNone/>
                </a:pPr>
                <a:endParaRPr lang="en-US" spc="-5" dirty="0">
                  <a:solidFill>
                    <a:schemeClr val="tx1"/>
                  </a:solidFill>
                </a:endParaRPr>
              </a:p>
              <a:p>
                <a:pPr marL="36900" indent="0">
                  <a:lnSpc>
                    <a:spcPct val="100000"/>
                  </a:lnSpc>
                  <a:buNone/>
                </a:pPr>
                <a14:m>
                  <m:oMathPara xmlns:m="http://schemas.openxmlformats.org/officeDocument/2006/math">
                    <m:oMathParaPr>
                      <m:jc m:val="centerGroup"/>
                    </m:oMathParaPr>
                    <m:oMath xmlns:m="http://schemas.openxmlformats.org/officeDocument/2006/math">
                      <m:r>
                        <m:rPr>
                          <m:nor/>
                        </m:rPr>
                        <a:rPr lang="en-US" spc="-5" dirty="0">
                          <a:solidFill>
                            <a:schemeClr val="tx1"/>
                          </a:solidFill>
                        </a:rPr>
                        <m:t>error</m:t>
                      </m:r>
                      <m:r>
                        <m:rPr>
                          <m:nor/>
                        </m:rPr>
                        <a:rPr lang="en-US" spc="45" dirty="0">
                          <a:solidFill>
                            <a:schemeClr val="tx1"/>
                          </a:solidFill>
                        </a:rPr>
                        <m:t>(</m:t>
                      </m:r>
                      <m:r>
                        <m:rPr>
                          <m:nor/>
                        </m:rPr>
                        <a:rPr lang="en-US" i="1" spc="-5" dirty="0">
                          <a:solidFill>
                            <a:schemeClr val="tx1"/>
                          </a:solidFill>
                        </a:rPr>
                        <m:t>S</m:t>
                      </m:r>
                      <m:r>
                        <m:rPr>
                          <m:nor/>
                        </m:rPr>
                        <a:rPr lang="en-US" i="1" baseline="-25000" dirty="0">
                          <a:solidFill>
                            <a:schemeClr val="tx1"/>
                          </a:solidFill>
                        </a:rPr>
                        <m:t>N</m:t>
                      </m:r>
                      <m:r>
                        <m:rPr>
                          <m:nor/>
                        </m:rPr>
                        <a:rPr lang="en-US" spc="-5" dirty="0">
                          <a:solidFill>
                            <a:schemeClr val="tx1"/>
                          </a:solidFill>
                        </a:rPr>
                        <m:t>)</m:t>
                      </m:r>
                      <m:r>
                        <a:rPr lang="en-US" i="1" spc="-5" dirty="0">
                          <a:solidFill>
                            <a:schemeClr val="tx1"/>
                          </a:solidFill>
                          <a:latin typeface="Cambria Math" panose="02040503050406030204" pitchFamily="18" charset="0"/>
                          <a:ea typeface="Cambria Math" panose="02040503050406030204" pitchFamily="18" charset="0"/>
                          <a:cs typeface="Times New Roman"/>
                        </a:rPr>
                        <m:t>≤</m:t>
                      </m:r>
                      <m:f>
                        <m:fPr>
                          <m:ctrlPr>
                            <a:rPr lang="en-US" i="1" spc="-5" dirty="0">
                              <a:solidFill>
                                <a:schemeClr val="tx1"/>
                              </a:solidFill>
                              <a:latin typeface="Cambria Math" panose="02040503050406030204" pitchFamily="18" charset="0"/>
                              <a:ea typeface="Cambria Math" panose="02040503050406030204" pitchFamily="18" charset="0"/>
                              <a:cs typeface="Times New Roman"/>
                            </a:rPr>
                          </m:ctrlPr>
                        </m:fPr>
                        <m:num>
                          <m:sSub>
                            <m:sSubPr>
                              <m:ctrlPr>
                                <a:rPr lang="en-US" i="1" spc="-5" dirty="0">
                                  <a:solidFill>
                                    <a:schemeClr val="tx1"/>
                                  </a:solidFill>
                                  <a:latin typeface="Cambria Math" panose="02040503050406030204" pitchFamily="18" charset="0"/>
                                  <a:ea typeface="Cambria Math" panose="02040503050406030204" pitchFamily="18" charset="0"/>
                                  <a:cs typeface="Times New Roman"/>
                                </a:rPr>
                              </m:ctrlPr>
                            </m:sSubPr>
                            <m:e>
                              <m:r>
                                <a:rPr lang="en-US" i="1" spc="-5" dirty="0">
                                  <a:solidFill>
                                    <a:schemeClr val="tx1"/>
                                  </a:solidFill>
                                  <a:latin typeface="Cambria Math" panose="02040503050406030204" pitchFamily="18" charset="0"/>
                                  <a:ea typeface="Cambria Math" panose="02040503050406030204" pitchFamily="18" charset="0"/>
                                  <a:cs typeface="Times New Roman"/>
                                </a:rPr>
                                <m:t>𝐾</m:t>
                              </m:r>
                            </m:e>
                            <m:sub>
                              <m:r>
                                <a:rPr lang="en-US" i="1" spc="-5" dirty="0">
                                  <a:solidFill>
                                    <a:schemeClr val="tx1"/>
                                  </a:solidFill>
                                  <a:latin typeface="Cambria Math" panose="02040503050406030204" pitchFamily="18" charset="0"/>
                                  <a:ea typeface="Cambria Math" panose="02040503050406030204" pitchFamily="18" charset="0"/>
                                  <a:cs typeface="Times New Roman"/>
                                </a:rPr>
                                <m:t>4</m:t>
                              </m:r>
                            </m:sub>
                          </m:sSub>
                          <m:sSup>
                            <m:sSupPr>
                              <m:ctrlPr>
                                <a:rPr lang="en-US" i="1" spc="-5" dirty="0">
                                  <a:solidFill>
                                    <a:schemeClr val="tx1"/>
                                  </a:solidFill>
                                  <a:latin typeface="Cambria Math" panose="02040503050406030204" pitchFamily="18" charset="0"/>
                                  <a:ea typeface="Cambria Math" panose="02040503050406030204" pitchFamily="18" charset="0"/>
                                  <a:cs typeface="Times New Roman"/>
                                </a:rPr>
                              </m:ctrlPr>
                            </m:sSupPr>
                            <m:e>
                              <m:d>
                                <m:dPr>
                                  <m:ctrlPr>
                                    <a:rPr lang="en-US" i="1" spc="-5" dirty="0">
                                      <a:solidFill>
                                        <a:schemeClr val="tx1"/>
                                      </a:solidFill>
                                      <a:latin typeface="Cambria Math" panose="02040503050406030204" pitchFamily="18" charset="0"/>
                                      <a:ea typeface="Cambria Math" panose="02040503050406030204" pitchFamily="18" charset="0"/>
                                      <a:cs typeface="Times New Roman"/>
                                    </a:rPr>
                                  </m:ctrlPr>
                                </m:dPr>
                                <m:e>
                                  <m:r>
                                    <a:rPr lang="en-US" i="1" spc="-5" dirty="0">
                                      <a:solidFill>
                                        <a:schemeClr val="tx1"/>
                                      </a:solidFill>
                                      <a:latin typeface="Cambria Math" panose="02040503050406030204" pitchFamily="18" charset="0"/>
                                      <a:ea typeface="Cambria Math" panose="02040503050406030204" pitchFamily="18" charset="0"/>
                                      <a:cs typeface="Times New Roman"/>
                                    </a:rPr>
                                    <m:t>𝑏</m:t>
                                  </m:r>
                                  <m:r>
                                    <a:rPr lang="en-US" i="1" spc="-5" dirty="0">
                                      <a:solidFill>
                                        <a:schemeClr val="tx1"/>
                                      </a:solidFill>
                                      <a:latin typeface="Cambria Math" panose="02040503050406030204" pitchFamily="18" charset="0"/>
                                      <a:ea typeface="Cambria Math" panose="02040503050406030204" pitchFamily="18" charset="0"/>
                                      <a:cs typeface="Times New Roman"/>
                                    </a:rPr>
                                    <m:t>−</m:t>
                                  </m:r>
                                  <m:r>
                                    <a:rPr lang="en-US" i="1" spc="-5" dirty="0">
                                      <a:solidFill>
                                        <a:schemeClr val="tx1"/>
                                      </a:solidFill>
                                      <a:latin typeface="Cambria Math" panose="02040503050406030204" pitchFamily="18" charset="0"/>
                                      <a:ea typeface="Cambria Math" panose="02040503050406030204" pitchFamily="18" charset="0"/>
                                      <a:cs typeface="Times New Roman"/>
                                    </a:rPr>
                                    <m:t>𝑎</m:t>
                                  </m:r>
                                </m:e>
                              </m:d>
                            </m:e>
                            <m:sup>
                              <m:r>
                                <a:rPr lang="en-US" i="1" spc="-5" dirty="0">
                                  <a:solidFill>
                                    <a:schemeClr val="tx1"/>
                                  </a:solidFill>
                                  <a:latin typeface="Cambria Math" panose="02040503050406030204" pitchFamily="18" charset="0"/>
                                  <a:ea typeface="Cambria Math" panose="02040503050406030204" pitchFamily="18" charset="0"/>
                                  <a:cs typeface="Times New Roman"/>
                                </a:rPr>
                                <m:t>5</m:t>
                              </m:r>
                            </m:sup>
                          </m:sSup>
                        </m:num>
                        <m:den>
                          <m:r>
                            <a:rPr lang="en-US" i="1" spc="-5" dirty="0">
                              <a:solidFill>
                                <a:schemeClr val="tx1"/>
                              </a:solidFill>
                              <a:latin typeface="Cambria Math" panose="02040503050406030204" pitchFamily="18" charset="0"/>
                              <a:ea typeface="Cambria Math" panose="02040503050406030204" pitchFamily="18" charset="0"/>
                              <a:cs typeface="Times New Roman"/>
                            </a:rPr>
                            <m:t>180</m:t>
                          </m:r>
                          <m:sSup>
                            <m:sSupPr>
                              <m:ctrlPr>
                                <a:rPr lang="en-US" i="1" spc="-5" dirty="0">
                                  <a:solidFill>
                                    <a:schemeClr val="tx1"/>
                                  </a:solidFill>
                                  <a:latin typeface="Cambria Math" panose="02040503050406030204" pitchFamily="18" charset="0"/>
                                  <a:ea typeface="Cambria Math" panose="02040503050406030204" pitchFamily="18" charset="0"/>
                                  <a:cs typeface="Times New Roman"/>
                                </a:rPr>
                              </m:ctrlPr>
                            </m:sSupPr>
                            <m:e>
                              <m:r>
                                <a:rPr lang="en-US" i="1" spc="-5" dirty="0">
                                  <a:solidFill>
                                    <a:schemeClr val="tx1"/>
                                  </a:solidFill>
                                  <a:latin typeface="Cambria Math" panose="02040503050406030204" pitchFamily="18" charset="0"/>
                                  <a:ea typeface="Cambria Math" panose="02040503050406030204" pitchFamily="18" charset="0"/>
                                  <a:cs typeface="Times New Roman"/>
                                </a:rPr>
                                <m:t>𝑁</m:t>
                              </m:r>
                            </m:e>
                            <m:sup>
                              <m:r>
                                <a:rPr lang="en-US" i="1" spc="-5" dirty="0">
                                  <a:solidFill>
                                    <a:schemeClr val="tx1"/>
                                  </a:solidFill>
                                  <a:latin typeface="Cambria Math" panose="02040503050406030204" pitchFamily="18" charset="0"/>
                                  <a:ea typeface="Cambria Math" panose="02040503050406030204" pitchFamily="18" charset="0"/>
                                  <a:cs typeface="Times New Roman"/>
                                </a:rPr>
                                <m:t>4</m:t>
                              </m:r>
                            </m:sup>
                          </m:sSup>
                        </m:den>
                      </m:f>
                      <m:r>
                        <a:rPr lang="en-US" b="0" i="1" spc="-5" dirty="0" smtClean="0">
                          <a:solidFill>
                            <a:schemeClr val="tx1"/>
                          </a:solidFill>
                          <a:latin typeface="Cambria Math" panose="02040503050406030204" pitchFamily="18" charset="0"/>
                          <a:ea typeface="Cambria Math" panose="02040503050406030204" pitchFamily="18" charset="0"/>
                          <a:cs typeface="Times New Roman"/>
                        </a:rPr>
                        <m:t>=</m:t>
                      </m:r>
                      <m:f>
                        <m:fPr>
                          <m:ctrlPr>
                            <a:rPr lang="en-US" b="0" i="1" spc="-5" dirty="0" smtClean="0">
                              <a:solidFill>
                                <a:schemeClr val="tx1"/>
                              </a:solidFill>
                              <a:latin typeface="Cambria Math" panose="02040503050406030204" pitchFamily="18" charset="0"/>
                              <a:ea typeface="Cambria Math" panose="02040503050406030204" pitchFamily="18" charset="0"/>
                              <a:cs typeface="Times New Roman"/>
                            </a:rPr>
                          </m:ctrlPr>
                        </m:fPr>
                        <m:num>
                          <m:r>
                            <a:rPr lang="en-US" b="0" i="1" spc="-5" dirty="0" smtClean="0">
                              <a:solidFill>
                                <a:schemeClr val="tx1"/>
                              </a:solidFill>
                              <a:latin typeface="Cambria Math" panose="02040503050406030204" pitchFamily="18" charset="0"/>
                              <a:ea typeface="Cambria Math" panose="02040503050406030204" pitchFamily="18" charset="0"/>
                              <a:cs typeface="Times New Roman"/>
                            </a:rPr>
                            <m:t>24∙</m:t>
                          </m:r>
                          <m:sSup>
                            <m:sSupPr>
                              <m:ctrlPr>
                                <a:rPr lang="en-US" b="0" i="1" spc="-5" dirty="0" smtClean="0">
                                  <a:solidFill>
                                    <a:schemeClr val="tx1"/>
                                  </a:solidFill>
                                  <a:latin typeface="Cambria Math" panose="02040503050406030204" pitchFamily="18" charset="0"/>
                                  <a:ea typeface="Cambria Math" panose="02040503050406030204" pitchFamily="18" charset="0"/>
                                  <a:cs typeface="Times New Roman"/>
                                </a:rPr>
                              </m:ctrlPr>
                            </m:sSupPr>
                            <m:e>
                              <m:r>
                                <a:rPr lang="en-US" b="0" i="1" spc="-5" dirty="0" smtClean="0">
                                  <a:solidFill>
                                    <a:schemeClr val="tx1"/>
                                  </a:solidFill>
                                  <a:latin typeface="Cambria Math" panose="02040503050406030204" pitchFamily="18" charset="0"/>
                                  <a:ea typeface="Cambria Math" panose="02040503050406030204" pitchFamily="18" charset="0"/>
                                  <a:cs typeface="Times New Roman"/>
                                </a:rPr>
                                <m:t>2</m:t>
                              </m:r>
                            </m:e>
                            <m:sup>
                              <m:r>
                                <a:rPr lang="en-US" b="0" i="1" spc="-5" dirty="0" smtClean="0">
                                  <a:solidFill>
                                    <a:schemeClr val="tx1"/>
                                  </a:solidFill>
                                  <a:latin typeface="Cambria Math" panose="02040503050406030204" pitchFamily="18" charset="0"/>
                                  <a:ea typeface="Cambria Math" panose="02040503050406030204" pitchFamily="18" charset="0"/>
                                  <a:cs typeface="Times New Roman"/>
                                </a:rPr>
                                <m:t>5</m:t>
                              </m:r>
                            </m:sup>
                          </m:sSup>
                        </m:num>
                        <m:den>
                          <m:r>
                            <a:rPr lang="en-US" b="0" i="1" spc="-5" dirty="0" smtClean="0">
                              <a:solidFill>
                                <a:schemeClr val="tx1"/>
                              </a:solidFill>
                              <a:latin typeface="Cambria Math" panose="02040503050406030204" pitchFamily="18" charset="0"/>
                              <a:ea typeface="Cambria Math" panose="02040503050406030204" pitchFamily="18" charset="0"/>
                              <a:cs typeface="Times New Roman"/>
                            </a:rPr>
                            <m:t>180</m:t>
                          </m:r>
                          <m:sSup>
                            <m:sSupPr>
                              <m:ctrlPr>
                                <a:rPr lang="en-US" b="0" i="1" spc="-5" dirty="0" smtClean="0">
                                  <a:solidFill>
                                    <a:schemeClr val="tx1"/>
                                  </a:solidFill>
                                  <a:latin typeface="Cambria Math" panose="02040503050406030204" pitchFamily="18" charset="0"/>
                                  <a:ea typeface="Cambria Math" panose="02040503050406030204" pitchFamily="18" charset="0"/>
                                  <a:cs typeface="Times New Roman"/>
                                </a:rPr>
                              </m:ctrlPr>
                            </m:sSupPr>
                            <m:e>
                              <m:r>
                                <a:rPr lang="en-US" b="0" i="1" spc="-5" dirty="0" smtClean="0">
                                  <a:solidFill>
                                    <a:schemeClr val="tx1"/>
                                  </a:solidFill>
                                  <a:latin typeface="Cambria Math" panose="02040503050406030204" pitchFamily="18" charset="0"/>
                                  <a:ea typeface="Cambria Math" panose="02040503050406030204" pitchFamily="18" charset="0"/>
                                  <a:cs typeface="Times New Roman"/>
                                </a:rPr>
                                <m:t>𝑁</m:t>
                              </m:r>
                            </m:e>
                            <m:sup>
                              <m:r>
                                <a:rPr lang="en-US" b="0" i="1" spc="-5" dirty="0" smtClean="0">
                                  <a:solidFill>
                                    <a:schemeClr val="tx1"/>
                                  </a:solidFill>
                                  <a:latin typeface="Cambria Math" panose="02040503050406030204" pitchFamily="18" charset="0"/>
                                  <a:ea typeface="Cambria Math" panose="02040503050406030204" pitchFamily="18" charset="0"/>
                                  <a:cs typeface="Times New Roman"/>
                                </a:rPr>
                                <m:t>5</m:t>
                              </m:r>
                            </m:sup>
                          </m:sSup>
                        </m:den>
                      </m:f>
                      <m:r>
                        <a:rPr lang="en-US" b="0" i="1" spc="-5" dirty="0" smtClean="0">
                          <a:solidFill>
                            <a:schemeClr val="tx1"/>
                          </a:solidFill>
                          <a:latin typeface="Cambria Math" panose="02040503050406030204" pitchFamily="18" charset="0"/>
                          <a:ea typeface="Cambria Math" panose="02040503050406030204" pitchFamily="18" charset="0"/>
                          <a:cs typeface="Times New Roman"/>
                        </a:rPr>
                        <m:t>=</m:t>
                      </m:r>
                      <m:f>
                        <m:fPr>
                          <m:ctrlPr>
                            <a:rPr lang="en-US" b="0" i="1" spc="-5" dirty="0" smtClean="0">
                              <a:solidFill>
                                <a:schemeClr val="tx1"/>
                              </a:solidFill>
                              <a:latin typeface="Cambria Math" panose="02040503050406030204" pitchFamily="18" charset="0"/>
                              <a:ea typeface="Cambria Math" panose="02040503050406030204" pitchFamily="18" charset="0"/>
                              <a:cs typeface="Times New Roman"/>
                            </a:rPr>
                          </m:ctrlPr>
                        </m:fPr>
                        <m:num>
                          <m:r>
                            <a:rPr lang="en-US" b="0" i="1" spc="-5" dirty="0" smtClean="0">
                              <a:solidFill>
                                <a:schemeClr val="tx1"/>
                              </a:solidFill>
                              <a:latin typeface="Cambria Math" panose="02040503050406030204" pitchFamily="18" charset="0"/>
                              <a:ea typeface="Cambria Math" panose="02040503050406030204" pitchFamily="18" charset="0"/>
                              <a:cs typeface="Times New Roman"/>
                            </a:rPr>
                            <m:t>64</m:t>
                          </m:r>
                        </m:num>
                        <m:den>
                          <m:r>
                            <a:rPr lang="en-US" b="0" i="1" spc="-5" dirty="0" smtClean="0">
                              <a:solidFill>
                                <a:schemeClr val="tx1"/>
                              </a:solidFill>
                              <a:latin typeface="Cambria Math" panose="02040503050406030204" pitchFamily="18" charset="0"/>
                              <a:ea typeface="Cambria Math" panose="02040503050406030204" pitchFamily="18" charset="0"/>
                              <a:cs typeface="Times New Roman"/>
                            </a:rPr>
                            <m:t>15</m:t>
                          </m:r>
                          <m:sSup>
                            <m:sSupPr>
                              <m:ctrlPr>
                                <a:rPr lang="en-US" b="0" i="1" spc="-5" dirty="0" smtClean="0">
                                  <a:solidFill>
                                    <a:schemeClr val="tx1"/>
                                  </a:solidFill>
                                  <a:latin typeface="Cambria Math" panose="02040503050406030204" pitchFamily="18" charset="0"/>
                                  <a:ea typeface="Cambria Math" panose="02040503050406030204" pitchFamily="18" charset="0"/>
                                  <a:cs typeface="Times New Roman"/>
                                </a:rPr>
                              </m:ctrlPr>
                            </m:sSupPr>
                            <m:e>
                              <m:r>
                                <a:rPr lang="en-US" b="0" i="1" spc="-5" dirty="0" smtClean="0">
                                  <a:solidFill>
                                    <a:schemeClr val="tx1"/>
                                  </a:solidFill>
                                  <a:latin typeface="Cambria Math" panose="02040503050406030204" pitchFamily="18" charset="0"/>
                                  <a:ea typeface="Cambria Math" panose="02040503050406030204" pitchFamily="18" charset="0"/>
                                  <a:cs typeface="Times New Roman"/>
                                </a:rPr>
                                <m:t>𝑁</m:t>
                              </m:r>
                            </m:e>
                            <m:sup>
                              <m:r>
                                <a:rPr lang="en-US" b="0" i="1" spc="-5" dirty="0" smtClean="0">
                                  <a:solidFill>
                                    <a:schemeClr val="tx1"/>
                                  </a:solidFill>
                                  <a:latin typeface="Cambria Math" panose="02040503050406030204" pitchFamily="18" charset="0"/>
                                  <a:ea typeface="Cambria Math" panose="02040503050406030204" pitchFamily="18" charset="0"/>
                                  <a:cs typeface="Times New Roman"/>
                                </a:rPr>
                                <m:t>4</m:t>
                              </m:r>
                            </m:sup>
                          </m:sSup>
                        </m:den>
                      </m:f>
                    </m:oMath>
                  </m:oMathPara>
                </a14:m>
                <a:endParaRPr lang="en-US" dirty="0">
                  <a:solidFill>
                    <a:schemeClr val="tx1"/>
                  </a:solidFill>
                </a:endParaRPr>
              </a:p>
              <a:p>
                <a:pPr marL="36900" indent="0">
                  <a:lnSpc>
                    <a:spcPct val="100000"/>
                  </a:lnSpc>
                  <a:buNone/>
                </a:pPr>
                <a:endParaRPr lang="en-US" dirty="0">
                  <a:solidFill>
                    <a:schemeClr val="tx1"/>
                  </a:solidFill>
                </a:endParaRPr>
              </a:p>
            </p:txBody>
          </p:sp>
        </mc:Choice>
        <mc:Fallback xmlns="">
          <p:sp>
            <p:nvSpPr>
              <p:cNvPr id="3" name="Content Placeholder 2">
                <a:extLst>
                  <a:ext uri="{FF2B5EF4-FFF2-40B4-BE49-F238E27FC236}">
                    <a16:creationId xmlns:a16="http://schemas.microsoft.com/office/drawing/2014/main"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10846559" cy="4756245"/>
              </a:xfrm>
              <a:blipFill>
                <a:blip r:embed="rId2"/>
                <a:stretch>
                  <a:fillRect l="-337"/>
                </a:stretch>
              </a:blipFill>
            </p:spPr>
            <p:txBody>
              <a:bodyPr/>
              <a:lstStyle/>
              <a:p>
                <a:r>
                  <a:rPr lang="en-US">
                    <a:noFill/>
                  </a:rPr>
                  <a:t> </a:t>
                </a:r>
              </a:p>
            </p:txBody>
          </p:sp>
        </mc:Fallback>
      </mc:AlternateContent>
    </p:spTree>
    <p:extLst>
      <p:ext uri="{BB962C8B-B14F-4D97-AF65-F5344CB8AC3E}">
        <p14:creationId xmlns:p14="http://schemas.microsoft.com/office/powerpoint/2010/main" val="21285458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7.1 Integration by </a:t>
            </a:r>
            <a:r>
              <a:rPr lang="en-US" sz="3100" dirty="0"/>
              <a:t>Parts (</a:t>
            </a:r>
            <a:r>
              <a:rPr lang="en-US" sz="3100" dirty="0" smtClean="0"/>
              <a:t>13 </a:t>
            </a:r>
            <a:r>
              <a:rPr lang="en-US" sz="3100" dirty="0"/>
              <a:t>of 13)</a:t>
            </a:r>
            <a:r>
              <a:rPr lang="en-US" sz="3100" dirty="0"/>
              <a:t/>
            </a:r>
            <a:br>
              <a:rPr lang="en-US" sz="3100" dirty="0"/>
            </a:br>
            <a:r>
              <a:rPr lang="en-US" sz="2800" dirty="0"/>
              <a:t/>
            </a:r>
            <a:br>
              <a:rPr lang="en-US" sz="2800" dirty="0"/>
            </a:br>
            <a:endParaRPr lang="en-US"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799" y="1371600"/>
                <a:ext cx="9955697" cy="4370567"/>
              </a:xfrm>
            </p:spPr>
            <p:txBody>
              <a:bodyPr>
                <a:noAutofit/>
              </a:bodyPr>
              <a:lstStyle/>
              <a:p>
                <a:pPr marL="36900" indent="0">
                  <a:lnSpc>
                    <a:spcPct val="100000"/>
                  </a:lnSpc>
                  <a:buNone/>
                </a:pPr>
                <a:r>
                  <a:rPr lang="en-US" dirty="0">
                    <a:latin typeface="Times New Roman"/>
                    <a:cs typeface="Times New Roman"/>
                  </a:rPr>
                  <a:t>For </a:t>
                </a:r>
                <a:r>
                  <a:rPr lang="en-US" i="1" dirty="0">
                    <a:latin typeface="Times New Roman"/>
                    <a:cs typeface="Times New Roman"/>
                  </a:rPr>
                  <a:t>n</a:t>
                </a:r>
                <a:r>
                  <a:rPr lang="en-US" dirty="0">
                    <a:latin typeface="Times New Roman"/>
                    <a:cs typeface="Times New Roman"/>
                  </a:rPr>
                  <a:t> = 3, we get</a:t>
                </a:r>
              </a:p>
              <a:p>
                <a:pPr marL="36900" indent="0">
                  <a:lnSpc>
                    <a:spcPct val="100000"/>
                  </a:lnSpc>
                  <a:buNone/>
                </a:pPr>
                <a:endParaRPr lang="en-US" dirty="0">
                  <a:latin typeface="Times New Roman"/>
                  <a:cs typeface="Times New Roman"/>
                </a:endParaRPr>
              </a:p>
              <a:p>
                <a:pPr marL="36900" indent="0">
                  <a:lnSpc>
                    <a:spcPct val="100000"/>
                  </a:lnSpc>
                  <a:buNone/>
                </a:pPr>
                <a14:m>
                  <m:oMathPara xmlns:m="http://schemas.openxmlformats.org/officeDocument/2006/math">
                    <m:oMathParaPr>
                      <m:jc m:val="centerGroup"/>
                    </m:oMathParaPr>
                    <m:oMath xmlns:m="http://schemas.openxmlformats.org/officeDocument/2006/math">
                      <m:nary>
                        <m:naryPr>
                          <m:limLoc m:val="undOvr"/>
                          <m:subHide m:val="on"/>
                          <m:supHide m:val="on"/>
                          <m:ctrlPr>
                            <a:rPr lang="en-US" i="1">
                              <a:latin typeface="Cambria Math" panose="02040503050406030204" pitchFamily="18" charset="0"/>
                              <a:cs typeface="Times New Roman"/>
                            </a:rPr>
                          </m:ctrlPr>
                        </m:naryPr>
                        <m:sub/>
                        <m:sup/>
                        <m:e>
                          <m:func>
                            <m:funcPr>
                              <m:ctrlPr>
                                <a:rPr lang="en-US" i="1">
                                  <a:latin typeface="Cambria Math" panose="02040503050406030204" pitchFamily="18" charset="0"/>
                                </a:rPr>
                              </m:ctrlPr>
                            </m:funcPr>
                            <m:fName>
                              <m:sSup>
                                <m:sSupPr>
                                  <m:ctrlPr>
                                    <a:rPr lang="en-US" i="1">
                                      <a:latin typeface="Cambria Math" panose="02040503050406030204" pitchFamily="18" charset="0"/>
                                    </a:rPr>
                                  </m:ctrlPr>
                                </m:sSupPr>
                                <m:e>
                                  <m:r>
                                    <m:rPr>
                                      <m:sty m:val="p"/>
                                    </m:rPr>
                                    <a:rPr lang="en-US">
                                      <a:latin typeface="Cambria Math" panose="02040503050406030204" pitchFamily="18" charset="0"/>
                                    </a:rPr>
                                    <m:t>sin</m:t>
                                  </m:r>
                                </m:e>
                                <m:sup>
                                  <m:r>
                                    <a:rPr lang="en-US" b="0" i="1" smtClean="0">
                                      <a:latin typeface="Cambria Math" panose="02040503050406030204" pitchFamily="18" charset="0"/>
                                    </a:rPr>
                                    <m:t>3</m:t>
                                  </m:r>
                                </m:sup>
                              </m:sSup>
                            </m:fName>
                            <m:e>
                              <m:r>
                                <a:rPr lang="en-US" i="1">
                                  <a:latin typeface="Cambria Math" panose="02040503050406030204" pitchFamily="18" charset="0"/>
                                </a:rPr>
                                <m:t>𝑥</m:t>
                              </m:r>
                            </m:e>
                          </m:func>
                          <m:r>
                            <a:rPr lang="en-US" i="1">
                              <a:latin typeface="Cambria Math" panose="02040503050406030204" pitchFamily="18" charset="0"/>
                            </a:rPr>
                            <m:t>𝑑𝑥</m:t>
                          </m:r>
                        </m:e>
                      </m:nary>
                      <m:r>
                        <a:rPr lang="en-US" i="1">
                          <a:latin typeface="Cambria Math" panose="02040503050406030204" pitchFamily="18" charset="0"/>
                          <a:cs typeface="Times New Roman"/>
                        </a:rPr>
                        <m:t>=−</m:t>
                      </m:r>
                      <m:f>
                        <m:fPr>
                          <m:ctrlPr>
                            <a:rPr lang="en-US" i="1">
                              <a:latin typeface="Cambria Math" panose="02040503050406030204" pitchFamily="18" charset="0"/>
                              <a:cs typeface="Times New Roman"/>
                            </a:rPr>
                          </m:ctrlPr>
                        </m:fPr>
                        <m:num>
                          <m:r>
                            <a:rPr lang="en-US" i="1">
                              <a:latin typeface="Cambria Math" panose="02040503050406030204" pitchFamily="18" charset="0"/>
                              <a:cs typeface="Times New Roman"/>
                            </a:rPr>
                            <m:t>1</m:t>
                          </m:r>
                        </m:num>
                        <m:den>
                          <m:r>
                            <a:rPr lang="en-US" b="0" i="1" smtClean="0">
                              <a:latin typeface="Cambria Math" panose="02040503050406030204" pitchFamily="18" charset="0"/>
                              <a:cs typeface="Times New Roman"/>
                            </a:rPr>
                            <m:t>3</m:t>
                          </m:r>
                        </m:den>
                      </m:f>
                      <m:func>
                        <m:funcPr>
                          <m:ctrlPr>
                            <a:rPr lang="en-US" i="1">
                              <a:latin typeface="Cambria Math" panose="02040503050406030204" pitchFamily="18" charset="0"/>
                            </a:rPr>
                          </m:ctrlPr>
                        </m:funcPr>
                        <m:fName>
                          <m:sSup>
                            <m:sSupPr>
                              <m:ctrlPr>
                                <a:rPr lang="en-US" i="1">
                                  <a:latin typeface="Cambria Math" panose="02040503050406030204" pitchFamily="18" charset="0"/>
                                </a:rPr>
                              </m:ctrlPr>
                            </m:sSupPr>
                            <m:e>
                              <m:r>
                                <m:rPr>
                                  <m:sty m:val="p"/>
                                </m:rPr>
                                <a:rPr lang="en-US">
                                  <a:latin typeface="Cambria Math" panose="02040503050406030204" pitchFamily="18" charset="0"/>
                                </a:rPr>
                                <m:t>sin</m:t>
                              </m:r>
                            </m:e>
                            <m:sup>
                              <m:r>
                                <a:rPr lang="en-US" b="0" i="1" smtClean="0">
                                  <a:latin typeface="Cambria Math" panose="02040503050406030204" pitchFamily="18" charset="0"/>
                                </a:rPr>
                                <m:t>2</m:t>
                              </m:r>
                            </m:sup>
                          </m:sSup>
                        </m:fName>
                        <m:e>
                          <m:r>
                            <a:rPr lang="en-US" i="1">
                              <a:latin typeface="Cambria Math" panose="02040503050406030204" pitchFamily="18" charset="0"/>
                            </a:rPr>
                            <m:t>𝑥</m:t>
                          </m:r>
                        </m:e>
                      </m:func>
                      <m:func>
                        <m:funcPr>
                          <m:ctrlPr>
                            <a:rPr lang="en-US" i="1">
                              <a:latin typeface="Cambria Math" panose="02040503050406030204" pitchFamily="18" charset="0"/>
                            </a:rPr>
                          </m:ctrlPr>
                        </m:funcPr>
                        <m:fName>
                          <m:r>
                            <m:rPr>
                              <m:sty m:val="p"/>
                            </m:rPr>
                            <a:rPr lang="en-US">
                              <a:latin typeface="Cambria Math" panose="02040503050406030204" pitchFamily="18" charset="0"/>
                            </a:rPr>
                            <m:t>cos</m:t>
                          </m:r>
                        </m:fName>
                        <m:e>
                          <m:r>
                            <a:rPr lang="en-US" i="1">
                              <a:latin typeface="Cambria Math" panose="02040503050406030204" pitchFamily="18" charset="0"/>
                            </a:rPr>
                            <m:t>𝑥</m:t>
                          </m:r>
                        </m:e>
                      </m:func>
                      <m:r>
                        <a:rPr lang="en-US" i="1">
                          <a:latin typeface="Cambria Math" panose="02040503050406030204" pitchFamily="18" charset="0"/>
                        </a:rPr>
                        <m:t>+</m:t>
                      </m:r>
                      <m:f>
                        <m:fPr>
                          <m:ctrlPr>
                            <a:rPr lang="en-US" i="1">
                              <a:latin typeface="Cambria Math" panose="02040503050406030204" pitchFamily="18" charset="0"/>
                            </a:rPr>
                          </m:ctrlPr>
                        </m:fPr>
                        <m:num>
                          <m:r>
                            <a:rPr lang="en-US" b="0" i="1" smtClean="0">
                              <a:latin typeface="Cambria Math" panose="02040503050406030204" pitchFamily="18" charset="0"/>
                            </a:rPr>
                            <m:t>2</m:t>
                          </m:r>
                        </m:num>
                        <m:den>
                          <m:r>
                            <a:rPr lang="en-US" b="0" i="1" smtClean="0">
                              <a:latin typeface="Cambria Math" panose="02040503050406030204" pitchFamily="18" charset="0"/>
                            </a:rPr>
                            <m:t>3</m:t>
                          </m:r>
                        </m:den>
                      </m:f>
                      <m:nary>
                        <m:naryPr>
                          <m:limLoc m:val="undOvr"/>
                          <m:subHide m:val="on"/>
                          <m:supHide m:val="on"/>
                          <m:ctrlPr>
                            <a:rPr lang="en-US" i="1">
                              <a:latin typeface="Cambria Math" panose="02040503050406030204" pitchFamily="18" charset="0"/>
                            </a:rPr>
                          </m:ctrlPr>
                        </m:naryPr>
                        <m:sub/>
                        <m:sup/>
                        <m:e>
                          <m:func>
                            <m:funcPr>
                              <m:ctrlPr>
                                <a:rPr lang="en-US" i="1" smtClean="0">
                                  <a:latin typeface="Cambria Math" panose="02040503050406030204" pitchFamily="18" charset="0"/>
                                </a:rPr>
                              </m:ctrlPr>
                            </m:funcPr>
                            <m:fName>
                              <m:r>
                                <m:rPr>
                                  <m:sty m:val="p"/>
                                </m:rPr>
                                <a:rPr lang="en-US" i="0" smtClean="0">
                                  <a:latin typeface="Cambria Math" panose="02040503050406030204" pitchFamily="18" charset="0"/>
                                </a:rPr>
                                <m:t>sin</m:t>
                              </m:r>
                            </m:fName>
                            <m:e>
                              <m:r>
                                <a:rPr lang="en-US" b="0" i="1" smtClean="0">
                                  <a:latin typeface="Cambria Math" panose="02040503050406030204" pitchFamily="18" charset="0"/>
                                </a:rPr>
                                <m:t>𝑥</m:t>
                              </m:r>
                            </m:e>
                          </m:func>
                          <m:r>
                            <a:rPr lang="en-US" i="1">
                              <a:latin typeface="Cambria Math" panose="02040503050406030204" pitchFamily="18" charset="0"/>
                            </a:rPr>
                            <m:t>𝑑𝑥</m:t>
                          </m:r>
                        </m:e>
                      </m:nary>
                      <m:r>
                        <a:rPr lang="en-US" b="0" i="1" smtClean="0">
                          <a:latin typeface="Cambria Math" panose="02040503050406030204" pitchFamily="18" charset="0"/>
                        </a:rPr>
                        <m:t>=</m:t>
                      </m:r>
                      <m:r>
                        <a:rPr lang="en-US" i="1">
                          <a:latin typeface="Cambria Math" panose="02040503050406030204" pitchFamily="18" charset="0"/>
                          <a:cs typeface="Times New Roman"/>
                        </a:rPr>
                        <m:t>−</m:t>
                      </m:r>
                      <m:f>
                        <m:fPr>
                          <m:ctrlPr>
                            <a:rPr lang="en-US" i="1">
                              <a:latin typeface="Cambria Math" panose="02040503050406030204" pitchFamily="18" charset="0"/>
                              <a:cs typeface="Times New Roman"/>
                            </a:rPr>
                          </m:ctrlPr>
                        </m:fPr>
                        <m:num>
                          <m:r>
                            <a:rPr lang="en-US" i="1">
                              <a:latin typeface="Cambria Math" panose="02040503050406030204" pitchFamily="18" charset="0"/>
                              <a:cs typeface="Times New Roman"/>
                            </a:rPr>
                            <m:t>1</m:t>
                          </m:r>
                        </m:num>
                        <m:den>
                          <m:r>
                            <a:rPr lang="en-US" i="1">
                              <a:latin typeface="Cambria Math" panose="02040503050406030204" pitchFamily="18" charset="0"/>
                              <a:cs typeface="Times New Roman"/>
                            </a:rPr>
                            <m:t>3</m:t>
                          </m:r>
                        </m:den>
                      </m:f>
                      <m:func>
                        <m:funcPr>
                          <m:ctrlPr>
                            <a:rPr lang="en-US" i="1">
                              <a:latin typeface="Cambria Math" panose="02040503050406030204" pitchFamily="18" charset="0"/>
                            </a:rPr>
                          </m:ctrlPr>
                        </m:funcPr>
                        <m:fName>
                          <m:sSup>
                            <m:sSupPr>
                              <m:ctrlPr>
                                <a:rPr lang="en-US" i="1">
                                  <a:latin typeface="Cambria Math" panose="02040503050406030204" pitchFamily="18" charset="0"/>
                                </a:rPr>
                              </m:ctrlPr>
                            </m:sSupPr>
                            <m:e>
                              <m:r>
                                <m:rPr>
                                  <m:sty m:val="p"/>
                                </m:rPr>
                                <a:rPr lang="en-US">
                                  <a:latin typeface="Cambria Math" panose="02040503050406030204" pitchFamily="18" charset="0"/>
                                </a:rPr>
                                <m:t>sin</m:t>
                              </m:r>
                            </m:e>
                            <m:sup>
                              <m:r>
                                <a:rPr lang="en-US" i="1">
                                  <a:latin typeface="Cambria Math" panose="02040503050406030204" pitchFamily="18" charset="0"/>
                                </a:rPr>
                                <m:t>2</m:t>
                              </m:r>
                            </m:sup>
                          </m:sSup>
                        </m:fName>
                        <m:e>
                          <m:r>
                            <a:rPr lang="en-US" i="1">
                              <a:latin typeface="Cambria Math" panose="02040503050406030204" pitchFamily="18" charset="0"/>
                            </a:rPr>
                            <m:t>𝑥</m:t>
                          </m:r>
                        </m:e>
                      </m:func>
                      <m:func>
                        <m:funcPr>
                          <m:ctrlPr>
                            <a:rPr lang="en-US" i="1">
                              <a:latin typeface="Cambria Math" panose="02040503050406030204" pitchFamily="18" charset="0"/>
                            </a:rPr>
                          </m:ctrlPr>
                        </m:funcPr>
                        <m:fName>
                          <m:r>
                            <m:rPr>
                              <m:sty m:val="p"/>
                            </m:rPr>
                            <a:rPr lang="en-US">
                              <a:latin typeface="Cambria Math" panose="02040503050406030204" pitchFamily="18" charset="0"/>
                            </a:rPr>
                            <m:t>cos</m:t>
                          </m:r>
                        </m:fName>
                        <m:e>
                          <m:r>
                            <a:rPr lang="en-US" i="1">
                              <a:latin typeface="Cambria Math" panose="02040503050406030204" pitchFamily="18" charset="0"/>
                            </a:rPr>
                            <m:t>𝑥</m:t>
                          </m:r>
                        </m:e>
                      </m:func>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2</m:t>
                          </m:r>
                        </m:num>
                        <m:den>
                          <m:r>
                            <a:rPr lang="en-US" i="1">
                              <a:latin typeface="Cambria Math" panose="02040503050406030204" pitchFamily="18" charset="0"/>
                            </a:rPr>
                            <m:t>3</m:t>
                          </m:r>
                        </m:den>
                      </m:f>
                      <m:func>
                        <m:funcPr>
                          <m:ctrlPr>
                            <a:rPr lang="en-US" i="1" smtClean="0">
                              <a:latin typeface="Cambria Math" panose="02040503050406030204" pitchFamily="18" charset="0"/>
                            </a:rPr>
                          </m:ctrlPr>
                        </m:funcPr>
                        <m:fName>
                          <m:r>
                            <m:rPr>
                              <m:sty m:val="p"/>
                            </m:rPr>
                            <a:rPr lang="en-US" i="0" smtClean="0">
                              <a:latin typeface="Cambria Math" panose="02040503050406030204" pitchFamily="18" charset="0"/>
                            </a:rPr>
                            <m:t>cos</m:t>
                          </m:r>
                        </m:fName>
                        <m:e>
                          <m:r>
                            <a:rPr lang="en-US" b="0" i="1" smtClean="0">
                              <a:latin typeface="Cambria Math" panose="02040503050406030204" pitchFamily="18" charset="0"/>
                            </a:rPr>
                            <m:t>𝑥</m:t>
                          </m:r>
                        </m:e>
                      </m:func>
                      <m:r>
                        <a:rPr lang="en-US" b="0" i="1" smtClean="0">
                          <a:latin typeface="Cambria Math" panose="02040503050406030204" pitchFamily="18" charset="0"/>
                        </a:rPr>
                        <m:t>+</m:t>
                      </m:r>
                      <m:r>
                        <a:rPr lang="en-US" b="0" i="1" smtClean="0">
                          <a:latin typeface="Cambria Math" panose="02040503050406030204" pitchFamily="18" charset="0"/>
                        </a:rPr>
                        <m:t>𝐶</m:t>
                      </m:r>
                    </m:oMath>
                  </m:oMathPara>
                </a14:m>
                <a:endParaRPr lang="en-US" dirty="0">
                  <a:latin typeface="Times New Roman"/>
                  <a:cs typeface="Times New Roman"/>
                </a:endParaRPr>
              </a:p>
              <a:p>
                <a:pPr marL="36900" indent="0">
                  <a:lnSpc>
                    <a:spcPct val="100000"/>
                  </a:lnSpc>
                  <a:buNone/>
                </a:pPr>
                <a:endParaRPr lang="en-US" dirty="0">
                  <a:latin typeface="Times New Roman"/>
                  <a:cs typeface="Times New Roman"/>
                </a:endParaRPr>
              </a:p>
              <a:p>
                <a:pPr marL="36900" indent="0">
                  <a:lnSpc>
                    <a:spcPct val="100000"/>
                  </a:lnSpc>
                  <a:buNone/>
                </a:pPr>
                <a:r>
                  <a:rPr lang="en-US" dirty="0">
                    <a:latin typeface="Times New Roman"/>
                    <a:cs typeface="Times New Roman"/>
                  </a:rPr>
                  <a:t>Other reduction formulas will be discussed in the exercises.</a:t>
                </a:r>
              </a:p>
              <a:p>
                <a:pPr marL="36900" indent="0">
                  <a:lnSpc>
                    <a:spcPct val="100000"/>
                  </a:lnSpc>
                  <a:buNone/>
                </a:pPr>
                <a:endParaRPr lang="en-US" dirty="0">
                  <a:latin typeface="Times New Roman"/>
                  <a:cs typeface="Times New Roman"/>
                </a:endParaRPr>
              </a:p>
            </p:txBody>
          </p:sp>
        </mc:Choice>
        <mc:Fallback xmlns="">
          <p:sp>
            <p:nvSpPr>
              <p:cNvPr id="3" name="Content Placeholder 2">
                <a:extLst>
                  <a:ext uri="{FF2B5EF4-FFF2-40B4-BE49-F238E27FC236}">
                    <a16:creationId xmlns:a16="http://schemas.microsoft.com/office/drawing/2014/main"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9955697" cy="4370567"/>
              </a:xfrm>
              <a:blipFill>
                <a:blip r:embed="rId2"/>
                <a:stretch>
                  <a:fillRect l="-367" t="-976"/>
                </a:stretch>
              </a:blipFill>
            </p:spPr>
            <p:txBody>
              <a:bodyPr/>
              <a:lstStyle/>
              <a:p>
                <a:r>
                  <a:rPr lang="en-US">
                    <a:noFill/>
                  </a:rPr>
                  <a:t> </a:t>
                </a:r>
              </a:p>
            </p:txBody>
          </p:sp>
        </mc:Fallback>
      </mc:AlternateContent>
    </p:spTree>
    <p:extLst>
      <p:ext uri="{BB962C8B-B14F-4D97-AF65-F5344CB8AC3E}">
        <p14:creationId xmlns:p14="http://schemas.microsoft.com/office/powerpoint/2010/main" val="330518821"/>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7.8 Numerical </a:t>
            </a:r>
            <a:r>
              <a:rPr lang="en-US" sz="3100" dirty="0"/>
              <a:t>Integration (</a:t>
            </a:r>
            <a:r>
              <a:rPr lang="en-US" sz="3100" dirty="0" smtClean="0"/>
              <a:t>22 </a:t>
            </a:r>
            <a:r>
              <a:rPr lang="en-US" sz="3100" dirty="0"/>
              <a:t>of 22)</a:t>
            </a: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2800" dirty="0"/>
              <a:t/>
            </a:r>
            <a:br>
              <a:rPr lang="en-US" sz="2800" dirty="0"/>
            </a:br>
            <a:endParaRPr lang="en-US"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799" y="1371600"/>
                <a:ext cx="10846559" cy="4756245"/>
              </a:xfrm>
            </p:spPr>
            <p:txBody>
              <a:bodyPr>
                <a:noAutofit/>
              </a:bodyPr>
              <a:lstStyle/>
              <a:p>
                <a:pPr marL="36900" indent="0">
                  <a:lnSpc>
                    <a:spcPct val="100000"/>
                  </a:lnSpc>
                  <a:buNone/>
                </a:pPr>
                <a:r>
                  <a:rPr lang="en-US" dirty="0">
                    <a:solidFill>
                      <a:schemeClr val="tx1"/>
                    </a:solidFill>
                  </a:rPr>
                  <a:t>For </a:t>
                </a:r>
                <a:r>
                  <a:rPr lang="en-US" i="1" dirty="0">
                    <a:solidFill>
                      <a:schemeClr val="tx1"/>
                    </a:solidFill>
                  </a:rPr>
                  <a:t>N</a:t>
                </a:r>
                <a:r>
                  <a:rPr lang="en-US" dirty="0">
                    <a:solidFill>
                      <a:schemeClr val="tx1"/>
                    </a:solidFill>
                  </a:rPr>
                  <a:t> = 8, this formula gives </a:t>
                </a:r>
                <a14:m>
                  <m:oMath xmlns:m="http://schemas.openxmlformats.org/officeDocument/2006/math">
                    <m:r>
                      <m:rPr>
                        <m:nor/>
                      </m:rPr>
                      <a:rPr lang="en-US" spc="-5" dirty="0">
                        <a:solidFill>
                          <a:schemeClr val="tx1"/>
                        </a:solidFill>
                      </a:rPr>
                      <m:t>error</m:t>
                    </m:r>
                    <m:r>
                      <m:rPr>
                        <m:nor/>
                      </m:rPr>
                      <a:rPr lang="en-US" spc="45" dirty="0">
                        <a:solidFill>
                          <a:schemeClr val="tx1"/>
                        </a:solidFill>
                      </a:rPr>
                      <m:t>(</m:t>
                    </m:r>
                    <m:r>
                      <m:rPr>
                        <m:nor/>
                      </m:rPr>
                      <a:rPr lang="en-US" i="1" spc="-5" dirty="0">
                        <a:solidFill>
                          <a:schemeClr val="tx1"/>
                        </a:solidFill>
                      </a:rPr>
                      <m:t>S</m:t>
                    </m:r>
                    <m:r>
                      <m:rPr>
                        <m:nor/>
                      </m:rPr>
                      <a:rPr lang="en-US" b="0" i="1" baseline="-25000" dirty="0" smtClean="0">
                        <a:solidFill>
                          <a:schemeClr val="tx1"/>
                        </a:solidFill>
                      </a:rPr>
                      <m:t>8</m:t>
                    </m:r>
                    <m:r>
                      <m:rPr>
                        <m:nor/>
                      </m:rPr>
                      <a:rPr lang="en-US" spc="-5" dirty="0">
                        <a:solidFill>
                          <a:schemeClr val="tx1"/>
                        </a:solidFill>
                      </a:rPr>
                      <m:t>)</m:t>
                    </m:r>
                    <m:r>
                      <a:rPr lang="en-US" i="1" spc="-5" dirty="0">
                        <a:solidFill>
                          <a:schemeClr val="tx1"/>
                        </a:solidFill>
                        <a:latin typeface="Cambria Math" panose="02040503050406030204" pitchFamily="18" charset="0"/>
                        <a:ea typeface="Cambria Math" panose="02040503050406030204" pitchFamily="18" charset="0"/>
                        <a:cs typeface="Times New Roman"/>
                      </a:rPr>
                      <m:t>≤=</m:t>
                    </m:r>
                    <m:f>
                      <m:fPr>
                        <m:ctrlPr>
                          <a:rPr lang="en-US" i="1" spc="-5" dirty="0">
                            <a:solidFill>
                              <a:schemeClr val="tx1"/>
                            </a:solidFill>
                            <a:latin typeface="Cambria Math" panose="02040503050406030204" pitchFamily="18" charset="0"/>
                            <a:ea typeface="Cambria Math" panose="02040503050406030204" pitchFamily="18" charset="0"/>
                            <a:cs typeface="Times New Roman"/>
                          </a:rPr>
                        </m:ctrlPr>
                      </m:fPr>
                      <m:num>
                        <m:r>
                          <a:rPr lang="en-US" b="0" i="1" spc="-5" dirty="0" smtClean="0">
                            <a:solidFill>
                              <a:schemeClr val="tx1"/>
                            </a:solidFill>
                            <a:latin typeface="Cambria Math" panose="02040503050406030204" pitchFamily="18" charset="0"/>
                            <a:ea typeface="Cambria Math" panose="02040503050406030204" pitchFamily="18" charset="0"/>
                            <a:cs typeface="Times New Roman"/>
                          </a:rPr>
                          <m:t>1</m:t>
                        </m:r>
                      </m:num>
                      <m:den>
                        <m:r>
                          <a:rPr lang="en-US" b="0" i="1" spc="-5" dirty="0" smtClean="0">
                            <a:solidFill>
                              <a:schemeClr val="tx1"/>
                            </a:solidFill>
                            <a:latin typeface="Cambria Math" panose="02040503050406030204" pitchFamily="18" charset="0"/>
                            <a:ea typeface="Cambria Math" panose="02040503050406030204" pitchFamily="18" charset="0"/>
                            <a:cs typeface="Times New Roman"/>
                          </a:rPr>
                          <m:t>960</m:t>
                        </m:r>
                      </m:den>
                    </m:f>
                    <m:r>
                      <m:rPr>
                        <m:nor/>
                      </m:rPr>
                      <a:rPr lang="en-US" spc="-25" dirty="0">
                        <a:solidFill>
                          <a:schemeClr val="tx1"/>
                        </a:solidFill>
                      </a:rPr>
                      <m:t>≈</m:t>
                    </m:r>
                    <m:r>
                      <m:rPr>
                        <m:nor/>
                      </m:rPr>
                      <a:rPr lang="en-US" spc="-40" dirty="0">
                        <a:solidFill>
                          <a:schemeClr val="tx1"/>
                        </a:solidFill>
                      </a:rPr>
                      <m:t> </m:t>
                    </m:r>
                    <m:r>
                      <m:rPr>
                        <m:nor/>
                      </m:rPr>
                      <a:rPr lang="en-US" spc="-10" dirty="0">
                        <a:solidFill>
                          <a:schemeClr val="tx1"/>
                        </a:solidFill>
                      </a:rPr>
                      <m:t>0.001</m:t>
                    </m:r>
                    <m:r>
                      <m:rPr>
                        <m:nor/>
                      </m:rPr>
                      <a:rPr lang="en-US" b="0" i="0" spc="-10" dirty="0" smtClean="0">
                        <a:solidFill>
                          <a:schemeClr val="tx1"/>
                        </a:solidFill>
                      </a:rPr>
                      <m:t>.</m:t>
                    </m:r>
                  </m:oMath>
                </a14:m>
                <a:r>
                  <a:rPr lang="en-US" dirty="0">
                    <a:solidFill>
                      <a:schemeClr val="tx1"/>
                    </a:solidFill>
                  </a:rPr>
                  <a:t> </a:t>
                </a:r>
              </a:p>
              <a:p>
                <a:pPr marL="36900" indent="0">
                  <a:lnSpc>
                    <a:spcPct val="100000"/>
                  </a:lnSpc>
                  <a:buNone/>
                </a:pPr>
                <a:r>
                  <a:rPr lang="en-US" dirty="0">
                    <a:solidFill>
                      <a:schemeClr val="tx1"/>
                    </a:solidFill>
                  </a:rPr>
                  <a:t>On the other hand, the error will be at most </a:t>
                </a:r>
                <a:r>
                  <a:rPr lang="en-US" spc="-10" dirty="0">
                    <a:solidFill>
                      <a:schemeClr val="tx1"/>
                    </a:solidFill>
                  </a:rPr>
                  <a:t>10</a:t>
                </a:r>
                <a:r>
                  <a:rPr lang="en-US" spc="-209" baseline="25925" dirty="0">
                    <a:solidFill>
                      <a:schemeClr val="tx1"/>
                    </a:solidFill>
                  </a:rPr>
                  <a:t>−</a:t>
                </a:r>
                <a:r>
                  <a:rPr lang="en-US" baseline="25925" dirty="0">
                    <a:solidFill>
                      <a:schemeClr val="tx1"/>
                    </a:solidFill>
                  </a:rPr>
                  <a:t>6 </a:t>
                </a:r>
                <a:r>
                  <a:rPr lang="en-US" spc="-5" dirty="0">
                    <a:solidFill>
                      <a:schemeClr val="tx1"/>
                    </a:solidFill>
                  </a:rPr>
                  <a:t>if</a:t>
                </a:r>
                <a:r>
                  <a:rPr lang="en-US" spc="65" dirty="0">
                    <a:solidFill>
                      <a:schemeClr val="tx1"/>
                    </a:solidFill>
                  </a:rPr>
                  <a:t> </a:t>
                </a:r>
                <a:r>
                  <a:rPr lang="en-US" i="1" spc="-10" dirty="0">
                    <a:solidFill>
                      <a:schemeClr val="tx1"/>
                    </a:solidFill>
                  </a:rPr>
                  <a:t>N</a:t>
                </a:r>
                <a:r>
                  <a:rPr lang="en-US" i="1" spc="114" dirty="0">
                    <a:solidFill>
                      <a:schemeClr val="tx1"/>
                    </a:solidFill>
                  </a:rPr>
                  <a:t> </a:t>
                </a:r>
                <a:r>
                  <a:rPr lang="en-US" spc="-5" dirty="0">
                    <a:solidFill>
                      <a:schemeClr val="tx1"/>
                    </a:solidFill>
                  </a:rPr>
                  <a:t>satisfies </a:t>
                </a:r>
                <a14:m>
                  <m:oMath xmlns:m="http://schemas.openxmlformats.org/officeDocument/2006/math">
                    <m:f>
                      <m:fPr>
                        <m:ctrlPr>
                          <a:rPr lang="en-US" i="1" spc="-5" dirty="0">
                            <a:solidFill>
                              <a:schemeClr val="tx1"/>
                            </a:solidFill>
                            <a:latin typeface="Cambria Math" panose="02040503050406030204" pitchFamily="18" charset="0"/>
                            <a:ea typeface="Cambria Math" panose="02040503050406030204" pitchFamily="18" charset="0"/>
                            <a:cs typeface="Times New Roman"/>
                          </a:rPr>
                        </m:ctrlPr>
                      </m:fPr>
                      <m:num>
                        <m:r>
                          <a:rPr lang="en-US" i="1" spc="-5" dirty="0">
                            <a:solidFill>
                              <a:schemeClr val="tx1"/>
                            </a:solidFill>
                            <a:latin typeface="Cambria Math" panose="02040503050406030204" pitchFamily="18" charset="0"/>
                            <a:ea typeface="Cambria Math" panose="02040503050406030204" pitchFamily="18" charset="0"/>
                            <a:cs typeface="Times New Roman"/>
                          </a:rPr>
                          <m:t>64</m:t>
                        </m:r>
                      </m:num>
                      <m:den>
                        <m:r>
                          <a:rPr lang="en-US" i="1" spc="-5" dirty="0">
                            <a:solidFill>
                              <a:schemeClr val="tx1"/>
                            </a:solidFill>
                            <a:latin typeface="Cambria Math" panose="02040503050406030204" pitchFamily="18" charset="0"/>
                            <a:ea typeface="Cambria Math" panose="02040503050406030204" pitchFamily="18" charset="0"/>
                            <a:cs typeface="Times New Roman"/>
                          </a:rPr>
                          <m:t>15</m:t>
                        </m:r>
                        <m:sSup>
                          <m:sSupPr>
                            <m:ctrlPr>
                              <a:rPr lang="en-US" i="1" spc="-5" dirty="0">
                                <a:solidFill>
                                  <a:schemeClr val="tx1"/>
                                </a:solidFill>
                                <a:latin typeface="Cambria Math" panose="02040503050406030204" pitchFamily="18" charset="0"/>
                                <a:ea typeface="Cambria Math" panose="02040503050406030204" pitchFamily="18" charset="0"/>
                                <a:cs typeface="Times New Roman"/>
                              </a:rPr>
                            </m:ctrlPr>
                          </m:sSupPr>
                          <m:e>
                            <m:r>
                              <a:rPr lang="en-US" i="1" spc="-5" dirty="0">
                                <a:solidFill>
                                  <a:schemeClr val="tx1"/>
                                </a:solidFill>
                                <a:latin typeface="Cambria Math" panose="02040503050406030204" pitchFamily="18" charset="0"/>
                                <a:ea typeface="Cambria Math" panose="02040503050406030204" pitchFamily="18" charset="0"/>
                                <a:cs typeface="Times New Roman"/>
                              </a:rPr>
                              <m:t>𝑁</m:t>
                            </m:r>
                          </m:e>
                          <m:sup>
                            <m:r>
                              <a:rPr lang="en-US" i="1" spc="-5" dirty="0">
                                <a:solidFill>
                                  <a:schemeClr val="tx1"/>
                                </a:solidFill>
                                <a:latin typeface="Cambria Math" panose="02040503050406030204" pitchFamily="18" charset="0"/>
                                <a:ea typeface="Cambria Math" panose="02040503050406030204" pitchFamily="18" charset="0"/>
                                <a:cs typeface="Times New Roman"/>
                              </a:rPr>
                              <m:t>4</m:t>
                            </m:r>
                          </m:sup>
                        </m:sSup>
                      </m:den>
                    </m:f>
                    <m:r>
                      <a:rPr lang="en-US" b="0" i="1" spc="-5" dirty="0" smtClean="0">
                        <a:solidFill>
                          <a:schemeClr val="tx1"/>
                        </a:solidFill>
                        <a:latin typeface="Cambria Math" panose="02040503050406030204" pitchFamily="18" charset="0"/>
                        <a:ea typeface="Cambria Math" panose="02040503050406030204" pitchFamily="18" charset="0"/>
                        <a:cs typeface="Times New Roman"/>
                      </a:rPr>
                      <m:t>&lt;</m:t>
                    </m:r>
                    <m:sSup>
                      <m:sSupPr>
                        <m:ctrlPr>
                          <a:rPr lang="en-US" b="0" i="1" spc="-5" dirty="0" smtClean="0">
                            <a:solidFill>
                              <a:schemeClr val="tx1"/>
                            </a:solidFill>
                            <a:latin typeface="Cambria Math" panose="02040503050406030204" pitchFamily="18" charset="0"/>
                            <a:ea typeface="Cambria Math" panose="02040503050406030204" pitchFamily="18" charset="0"/>
                            <a:cs typeface="Times New Roman"/>
                          </a:rPr>
                        </m:ctrlPr>
                      </m:sSupPr>
                      <m:e>
                        <m:r>
                          <a:rPr lang="en-US" b="0" i="1" spc="-5" dirty="0" smtClean="0">
                            <a:solidFill>
                              <a:schemeClr val="tx1"/>
                            </a:solidFill>
                            <a:latin typeface="Cambria Math" panose="02040503050406030204" pitchFamily="18" charset="0"/>
                            <a:ea typeface="Cambria Math" panose="02040503050406030204" pitchFamily="18" charset="0"/>
                            <a:cs typeface="Times New Roman"/>
                          </a:rPr>
                          <m:t>10</m:t>
                        </m:r>
                      </m:e>
                      <m:sup>
                        <m:r>
                          <a:rPr lang="en-US" b="0" i="1" spc="-5" dirty="0" smtClean="0">
                            <a:solidFill>
                              <a:schemeClr val="tx1"/>
                            </a:solidFill>
                            <a:latin typeface="Cambria Math" panose="02040503050406030204" pitchFamily="18" charset="0"/>
                            <a:ea typeface="Cambria Math" panose="02040503050406030204" pitchFamily="18" charset="0"/>
                            <a:cs typeface="Times New Roman"/>
                          </a:rPr>
                          <m:t>−6</m:t>
                        </m:r>
                      </m:sup>
                    </m:sSup>
                    <m:r>
                      <a:rPr lang="en-US" b="0" i="1" spc="-5" dirty="0" smtClean="0">
                        <a:solidFill>
                          <a:schemeClr val="tx1"/>
                        </a:solidFill>
                        <a:latin typeface="Cambria Math" panose="02040503050406030204" pitchFamily="18" charset="0"/>
                        <a:ea typeface="Cambria Math" panose="02040503050406030204" pitchFamily="18" charset="0"/>
                        <a:cs typeface="Times New Roman"/>
                      </a:rPr>
                      <m:t>.</m:t>
                    </m:r>
                  </m:oMath>
                </a14:m>
                <a:r>
                  <a:rPr lang="en-US" dirty="0">
                    <a:solidFill>
                      <a:schemeClr val="tx1"/>
                    </a:solidFill>
                  </a:rPr>
                  <a:t> Solving for </a:t>
                </a:r>
                <a:r>
                  <a:rPr lang="en-US" i="1" dirty="0">
                    <a:solidFill>
                      <a:schemeClr val="tx1"/>
                    </a:solidFill>
                  </a:rPr>
                  <a:t>N</a:t>
                </a:r>
                <a:r>
                  <a:rPr lang="en-US" dirty="0">
                    <a:solidFill>
                      <a:schemeClr val="tx1"/>
                    </a:solidFill>
                  </a:rPr>
                  <a:t>, we get </a:t>
                </a:r>
              </a:p>
              <a:p>
                <a:pPr marL="36900" indent="0">
                  <a:lnSpc>
                    <a:spcPct val="100000"/>
                  </a:lnSpc>
                  <a:buNone/>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𝑁</m:t>
                      </m:r>
                      <m:r>
                        <a:rPr lang="en-US" b="0" i="1" smtClean="0">
                          <a:solidFill>
                            <a:schemeClr val="tx1"/>
                          </a:solidFill>
                          <a:latin typeface="Cambria Math" panose="02040503050406030204" pitchFamily="18" charset="0"/>
                        </a:rPr>
                        <m:t>&gt;</m:t>
                      </m:r>
                      <m:sSup>
                        <m:sSupPr>
                          <m:ctrlPr>
                            <a:rPr lang="en-US" b="0" i="1" smtClean="0">
                              <a:solidFill>
                                <a:schemeClr val="tx1"/>
                              </a:solidFill>
                              <a:latin typeface="Cambria Math" panose="02040503050406030204" pitchFamily="18" charset="0"/>
                            </a:rPr>
                          </m:ctrlPr>
                        </m:sSupPr>
                        <m:e>
                          <m:d>
                            <m:dPr>
                              <m:ctrlPr>
                                <a:rPr lang="en-US" b="0" i="1" smtClean="0">
                                  <a:solidFill>
                                    <a:schemeClr val="tx1"/>
                                  </a:solidFill>
                                  <a:latin typeface="Cambria Math" panose="02040503050406030204" pitchFamily="18" charset="0"/>
                                </a:rPr>
                              </m:ctrlPr>
                            </m:dPr>
                            <m:e>
                              <m:f>
                                <m:fPr>
                                  <m:ctrlPr>
                                    <a:rPr lang="en-US" b="0" i="1" smtClean="0">
                                      <a:solidFill>
                                        <a:schemeClr val="tx1"/>
                                      </a:solidFill>
                                      <a:latin typeface="Cambria Math" panose="02040503050406030204" pitchFamily="18" charset="0"/>
                                    </a:rPr>
                                  </m:ctrlPr>
                                </m:fPr>
                                <m:num>
                                  <m:sSup>
                                    <m:sSupPr>
                                      <m:ctrlPr>
                                        <a:rPr lang="en-US" b="0"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10</m:t>
                                      </m:r>
                                    </m:e>
                                    <m:sup>
                                      <m:r>
                                        <a:rPr lang="en-US" b="0" i="1" smtClean="0">
                                          <a:solidFill>
                                            <a:schemeClr val="tx1"/>
                                          </a:solidFill>
                                          <a:latin typeface="Cambria Math" panose="02040503050406030204" pitchFamily="18" charset="0"/>
                                        </a:rPr>
                                        <m:t>6</m:t>
                                      </m:r>
                                    </m:sup>
                                  </m:sSup>
                                  <m:r>
                                    <a:rPr lang="en-US" b="0" i="1" smtClean="0">
                                      <a:solidFill>
                                        <a:schemeClr val="tx1"/>
                                      </a:solidFill>
                                      <a:latin typeface="Cambria Math" panose="02040503050406030204" pitchFamily="18" charset="0"/>
                                    </a:rPr>
                                    <m:t>15</m:t>
                                  </m:r>
                                </m:num>
                                <m:den>
                                  <m:r>
                                    <a:rPr lang="en-US" b="0" i="1" smtClean="0">
                                      <a:solidFill>
                                        <a:schemeClr val="tx1"/>
                                      </a:solidFill>
                                      <a:latin typeface="Cambria Math" panose="02040503050406030204" pitchFamily="18" charset="0"/>
                                    </a:rPr>
                                    <m:t>64</m:t>
                                  </m:r>
                                </m:den>
                              </m:f>
                            </m:e>
                          </m:d>
                        </m:e>
                        <m:sup>
                          <m:f>
                            <m:fPr>
                              <m:type m:val="skw"/>
                              <m:ctrlPr>
                                <a:rPr lang="en-US" b="0" i="1" smtClean="0">
                                  <a:solidFill>
                                    <a:schemeClr val="tx1"/>
                                  </a:solidFill>
                                  <a:latin typeface="Cambria Math" panose="02040503050406030204" pitchFamily="18" charset="0"/>
                                </a:rPr>
                              </m:ctrlPr>
                            </m:fPr>
                            <m:num>
                              <m:r>
                                <a:rPr lang="en-US" b="0" i="1" smtClean="0">
                                  <a:solidFill>
                                    <a:schemeClr val="tx1"/>
                                  </a:solidFill>
                                  <a:latin typeface="Cambria Math" panose="02040503050406030204" pitchFamily="18" charset="0"/>
                                </a:rPr>
                                <m:t>1</m:t>
                              </m:r>
                            </m:num>
                            <m:den>
                              <m:r>
                                <a:rPr lang="en-US" b="0" i="1" smtClean="0">
                                  <a:solidFill>
                                    <a:schemeClr val="tx1"/>
                                  </a:solidFill>
                                  <a:latin typeface="Cambria Math" panose="02040503050406030204" pitchFamily="18" charset="0"/>
                                </a:rPr>
                                <m:t>4</m:t>
                              </m:r>
                            </m:den>
                          </m:f>
                        </m:sup>
                      </m:sSup>
                      <m:r>
                        <a:rPr lang="en-US" i="1">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45.45</m:t>
                      </m:r>
                    </m:oMath>
                  </m:oMathPara>
                </a14:m>
                <a:endParaRPr lang="en-US" dirty="0">
                  <a:solidFill>
                    <a:schemeClr val="tx1"/>
                  </a:solidFill>
                </a:endParaRPr>
              </a:p>
              <a:p>
                <a:pPr marL="36900" indent="0">
                  <a:lnSpc>
                    <a:spcPct val="100000"/>
                  </a:lnSpc>
                  <a:buNone/>
                </a:pPr>
                <a:r>
                  <a:rPr lang="en-US" spc="-10" dirty="0">
                    <a:solidFill>
                      <a:schemeClr val="tx1"/>
                    </a:solidFill>
                  </a:rPr>
                  <a:t>Thus</a:t>
                </a:r>
                <a:r>
                  <a:rPr lang="en-US" spc="-5" dirty="0">
                    <a:solidFill>
                      <a:schemeClr val="tx1"/>
                    </a:solidFill>
                  </a:rPr>
                  <a:t>,</a:t>
                </a:r>
                <a:r>
                  <a:rPr lang="en-US" spc="25" dirty="0">
                    <a:solidFill>
                      <a:schemeClr val="tx1"/>
                    </a:solidFill>
                  </a:rPr>
                  <a:t> </a:t>
                </a:r>
                <a:r>
                  <a:rPr lang="en-US" spc="-15" dirty="0">
                    <a:solidFill>
                      <a:schemeClr val="tx1"/>
                    </a:solidFill>
                  </a:rPr>
                  <a:t>w</a:t>
                </a:r>
                <a:r>
                  <a:rPr lang="en-US" spc="-5" dirty="0">
                    <a:solidFill>
                      <a:schemeClr val="tx1"/>
                    </a:solidFill>
                  </a:rPr>
                  <a:t>e</a:t>
                </a:r>
                <a:r>
                  <a:rPr lang="en-US" spc="25" dirty="0">
                    <a:solidFill>
                      <a:schemeClr val="tx1"/>
                    </a:solidFill>
                  </a:rPr>
                  <a:t> </a:t>
                </a:r>
                <a:r>
                  <a:rPr lang="en-US" spc="-15" dirty="0">
                    <a:solidFill>
                      <a:schemeClr val="tx1"/>
                    </a:solidFill>
                  </a:rPr>
                  <a:t>ma</a:t>
                </a:r>
                <a:r>
                  <a:rPr lang="en-US" spc="-5" dirty="0">
                    <a:solidFill>
                      <a:schemeClr val="tx1"/>
                    </a:solidFill>
                  </a:rPr>
                  <a:t>y</a:t>
                </a:r>
                <a:r>
                  <a:rPr lang="en-US" spc="25" dirty="0">
                    <a:solidFill>
                      <a:schemeClr val="tx1"/>
                    </a:solidFill>
                  </a:rPr>
                  <a:t> </a:t>
                </a:r>
                <a:r>
                  <a:rPr lang="en-US" spc="-10" dirty="0">
                    <a:solidFill>
                      <a:schemeClr val="tx1"/>
                    </a:solidFill>
                  </a:rPr>
                  <a:t>tak</a:t>
                </a:r>
                <a:r>
                  <a:rPr lang="en-US" spc="-5" dirty="0">
                    <a:solidFill>
                      <a:schemeClr val="tx1"/>
                    </a:solidFill>
                  </a:rPr>
                  <a:t>e</a:t>
                </a:r>
                <a:r>
                  <a:rPr lang="en-US" spc="95" dirty="0">
                    <a:solidFill>
                      <a:schemeClr val="tx1"/>
                    </a:solidFill>
                  </a:rPr>
                  <a:t> </a:t>
                </a:r>
                <a:r>
                  <a:rPr lang="en-US" i="1" spc="-10" dirty="0">
                    <a:solidFill>
                      <a:schemeClr val="tx1"/>
                    </a:solidFill>
                  </a:rPr>
                  <a:t>N</a:t>
                </a:r>
                <a:r>
                  <a:rPr lang="en-US" i="1" dirty="0">
                    <a:solidFill>
                      <a:schemeClr val="tx1"/>
                    </a:solidFill>
                  </a:rPr>
                  <a:t> </a:t>
                </a:r>
                <a:r>
                  <a:rPr lang="en-US" spc="-25" dirty="0">
                    <a:solidFill>
                      <a:schemeClr val="tx1"/>
                    </a:solidFill>
                  </a:rPr>
                  <a:t>=</a:t>
                </a:r>
                <a:r>
                  <a:rPr lang="en-US" spc="-40" dirty="0">
                    <a:solidFill>
                      <a:schemeClr val="tx1"/>
                    </a:solidFill>
                  </a:rPr>
                  <a:t> </a:t>
                </a:r>
                <a:r>
                  <a:rPr lang="en-US" spc="-10" dirty="0">
                    <a:solidFill>
                      <a:schemeClr val="tx1"/>
                    </a:solidFill>
                  </a:rPr>
                  <a:t>46</a:t>
                </a:r>
                <a:r>
                  <a:rPr lang="en-US" spc="-5" dirty="0">
                    <a:solidFill>
                      <a:schemeClr val="tx1"/>
                    </a:solidFill>
                  </a:rPr>
                  <a:t>.</a:t>
                </a:r>
                <a:r>
                  <a:rPr lang="en-US" spc="25" dirty="0">
                    <a:solidFill>
                      <a:schemeClr val="tx1"/>
                    </a:solidFill>
                  </a:rPr>
                  <a:t> </a:t>
                </a:r>
                <a:r>
                  <a:rPr lang="en-US" spc="-10" dirty="0">
                    <a:solidFill>
                      <a:schemeClr val="tx1"/>
                    </a:solidFill>
                  </a:rPr>
                  <a:t>Usin</a:t>
                </a:r>
                <a:r>
                  <a:rPr lang="en-US" spc="-5" dirty="0">
                    <a:solidFill>
                      <a:schemeClr val="tx1"/>
                    </a:solidFill>
                  </a:rPr>
                  <a:t>g</a:t>
                </a:r>
                <a:r>
                  <a:rPr lang="en-US" spc="25" dirty="0">
                    <a:solidFill>
                      <a:schemeClr val="tx1"/>
                    </a:solidFill>
                  </a:rPr>
                  <a:t> </a:t>
                </a:r>
                <a:r>
                  <a:rPr lang="en-US" spc="-10" dirty="0">
                    <a:solidFill>
                      <a:schemeClr val="tx1"/>
                    </a:solidFill>
                  </a:rPr>
                  <a:t>technology</a:t>
                </a:r>
                <a:r>
                  <a:rPr lang="en-US" spc="-5" dirty="0">
                    <a:solidFill>
                      <a:schemeClr val="tx1"/>
                    </a:solidFill>
                  </a:rPr>
                  <a:t>,</a:t>
                </a:r>
                <a:r>
                  <a:rPr lang="en-US" spc="30" dirty="0">
                    <a:solidFill>
                      <a:schemeClr val="tx1"/>
                    </a:solidFill>
                  </a:rPr>
                  <a:t> </a:t>
                </a:r>
                <a:r>
                  <a:rPr lang="en-US" spc="-15" dirty="0">
                    <a:solidFill>
                      <a:schemeClr val="tx1"/>
                    </a:solidFill>
                  </a:rPr>
                  <a:t>w</a:t>
                </a:r>
                <a:r>
                  <a:rPr lang="en-US" spc="-5" dirty="0">
                    <a:solidFill>
                      <a:schemeClr val="tx1"/>
                    </a:solidFill>
                  </a:rPr>
                  <a:t>e</a:t>
                </a:r>
                <a:r>
                  <a:rPr lang="en-US" spc="25" dirty="0">
                    <a:solidFill>
                      <a:schemeClr val="tx1"/>
                    </a:solidFill>
                  </a:rPr>
                  <a:t> </a:t>
                </a:r>
                <a:r>
                  <a:rPr lang="en-US" spc="-10" dirty="0">
                    <a:solidFill>
                      <a:schemeClr val="tx1"/>
                    </a:solidFill>
                  </a:rPr>
                  <a:t>fin</a:t>
                </a:r>
                <a:r>
                  <a:rPr lang="en-US" spc="-5" dirty="0">
                    <a:solidFill>
                      <a:schemeClr val="tx1"/>
                    </a:solidFill>
                  </a:rPr>
                  <a:t>d</a:t>
                </a:r>
                <a:r>
                  <a:rPr lang="en-US" spc="25" dirty="0">
                    <a:solidFill>
                      <a:schemeClr val="tx1"/>
                    </a:solidFill>
                  </a:rPr>
                  <a:t> </a:t>
                </a:r>
                <a:r>
                  <a:rPr lang="en-US" spc="-10" dirty="0">
                    <a:solidFill>
                      <a:schemeClr val="tx1"/>
                    </a:solidFill>
                  </a:rPr>
                  <a:t>tha</a:t>
                </a:r>
                <a:r>
                  <a:rPr lang="en-US" spc="-5" dirty="0">
                    <a:solidFill>
                      <a:schemeClr val="tx1"/>
                    </a:solidFill>
                  </a:rPr>
                  <a:t>t</a:t>
                </a:r>
                <a:r>
                  <a:rPr lang="en-US" spc="75" dirty="0">
                    <a:solidFill>
                      <a:schemeClr val="tx1"/>
                    </a:solidFill>
                  </a:rPr>
                  <a:t> </a:t>
                </a:r>
                <a:r>
                  <a:rPr lang="en-US" i="1" spc="-25" dirty="0">
                    <a:solidFill>
                      <a:schemeClr val="tx1"/>
                    </a:solidFill>
                  </a:rPr>
                  <a:t>S</a:t>
                </a:r>
                <a:r>
                  <a:rPr lang="en-US" baseline="-11111" dirty="0">
                    <a:solidFill>
                      <a:schemeClr val="tx1"/>
                    </a:solidFill>
                  </a:rPr>
                  <a:t>46 </a:t>
                </a:r>
                <a:r>
                  <a:rPr lang="en-US" spc="-25" dirty="0">
                    <a:solidFill>
                      <a:schemeClr val="tx1"/>
                    </a:solidFill>
                  </a:rPr>
                  <a:t>≈</a:t>
                </a:r>
                <a:r>
                  <a:rPr lang="en-US" spc="-40" dirty="0">
                    <a:solidFill>
                      <a:schemeClr val="tx1"/>
                    </a:solidFill>
                  </a:rPr>
                  <a:t> </a:t>
                </a:r>
                <a:r>
                  <a:rPr lang="en-US" spc="-10" dirty="0">
                    <a:solidFill>
                      <a:schemeClr val="tx1"/>
                    </a:solidFill>
                  </a:rPr>
                  <a:t>1.098612. The exact value of the integral is </a:t>
                </a:r>
                <a14:m>
                  <m:oMath xmlns:m="http://schemas.openxmlformats.org/officeDocument/2006/math">
                    <m:func>
                      <m:funcPr>
                        <m:ctrlPr>
                          <a:rPr lang="en-US" i="1" spc="-10" smtClean="0">
                            <a:solidFill>
                              <a:schemeClr val="tx1"/>
                            </a:solidFill>
                            <a:latin typeface="Cambria Math" panose="02040503050406030204" pitchFamily="18" charset="0"/>
                            <a:cs typeface="Times New Roman"/>
                          </a:rPr>
                        </m:ctrlPr>
                      </m:funcPr>
                      <m:fName>
                        <m:r>
                          <m:rPr>
                            <m:sty m:val="p"/>
                          </m:rPr>
                          <a:rPr lang="en-US" i="0" spc="-10" smtClean="0">
                            <a:solidFill>
                              <a:schemeClr val="tx1"/>
                            </a:solidFill>
                            <a:latin typeface="Cambria Math" panose="02040503050406030204" pitchFamily="18" charset="0"/>
                            <a:cs typeface="Times New Roman"/>
                          </a:rPr>
                          <m:t>ln</m:t>
                        </m:r>
                      </m:fName>
                      <m:e>
                        <m:r>
                          <a:rPr lang="en-US" b="0" i="1" spc="-10" smtClean="0">
                            <a:solidFill>
                              <a:schemeClr val="tx1"/>
                            </a:solidFill>
                            <a:latin typeface="Cambria Math" panose="02040503050406030204" pitchFamily="18" charset="0"/>
                            <a:cs typeface="Times New Roman"/>
                          </a:rPr>
                          <m:t>3</m:t>
                        </m:r>
                      </m:e>
                    </m:func>
                  </m:oMath>
                </a14:m>
                <a:r>
                  <a:rPr lang="en-US" dirty="0">
                    <a:solidFill>
                      <a:schemeClr val="tx1"/>
                    </a:solidFill>
                  </a:rPr>
                  <a:t>, </a:t>
                </a:r>
                <a:r>
                  <a:rPr lang="en-US" spc="-10" dirty="0">
                    <a:solidFill>
                      <a:schemeClr val="tx1"/>
                    </a:solidFill>
                  </a:rPr>
                  <a:t>an</a:t>
                </a:r>
                <a:r>
                  <a:rPr lang="en-US" spc="-5" dirty="0">
                    <a:solidFill>
                      <a:schemeClr val="tx1"/>
                    </a:solidFill>
                  </a:rPr>
                  <a:t>d</a:t>
                </a:r>
                <a:r>
                  <a:rPr lang="en-US" dirty="0">
                    <a:solidFill>
                      <a:schemeClr val="tx1"/>
                    </a:solidFill>
                  </a:rPr>
                  <a:t> </a:t>
                </a:r>
                <a:r>
                  <a:rPr lang="en-US" spc="-10" dirty="0">
                    <a:solidFill>
                      <a:schemeClr val="tx1"/>
                    </a:solidFill>
                  </a:rPr>
                  <a:t>therefore</a:t>
                </a:r>
                <a:r>
                  <a:rPr lang="en-US" dirty="0">
                    <a:solidFill>
                      <a:schemeClr val="tx1"/>
                    </a:solidFill>
                  </a:rPr>
                  <a:t> </a:t>
                </a:r>
                <a:r>
                  <a:rPr lang="en-US" spc="-15" dirty="0">
                    <a:solidFill>
                      <a:schemeClr val="tx1"/>
                    </a:solidFill>
                  </a:rPr>
                  <a:t>w</a:t>
                </a:r>
                <a:r>
                  <a:rPr lang="en-US" spc="-5" dirty="0">
                    <a:solidFill>
                      <a:schemeClr val="tx1"/>
                    </a:solidFill>
                  </a:rPr>
                  <a:t>e</a:t>
                </a:r>
                <a:r>
                  <a:rPr lang="en-US" dirty="0">
                    <a:solidFill>
                      <a:schemeClr val="tx1"/>
                    </a:solidFill>
                  </a:rPr>
                  <a:t> </a:t>
                </a:r>
                <a:r>
                  <a:rPr lang="en-US" spc="-10" dirty="0">
                    <a:solidFill>
                      <a:schemeClr val="tx1"/>
                    </a:solidFill>
                  </a:rPr>
                  <a:t>hav</a:t>
                </a:r>
                <a:r>
                  <a:rPr lang="en-US" spc="-5" dirty="0">
                    <a:solidFill>
                      <a:schemeClr val="tx1"/>
                    </a:solidFill>
                  </a:rPr>
                  <a:t>e</a:t>
                </a:r>
                <a:r>
                  <a:rPr lang="en-US" dirty="0">
                    <a:solidFill>
                      <a:schemeClr val="tx1"/>
                    </a:solidFill>
                  </a:rPr>
                  <a:t> </a:t>
                </a:r>
                <a:r>
                  <a:rPr lang="en-US" spc="-10" dirty="0">
                    <a:solidFill>
                      <a:schemeClr val="tx1"/>
                    </a:solidFill>
                  </a:rPr>
                  <a:t>determine</a:t>
                </a:r>
                <a:r>
                  <a:rPr lang="en-US" spc="-5" dirty="0">
                    <a:solidFill>
                      <a:schemeClr val="tx1"/>
                    </a:solidFill>
                  </a:rPr>
                  <a:t>d</a:t>
                </a:r>
                <a:r>
                  <a:rPr lang="en-US" dirty="0">
                    <a:solidFill>
                      <a:schemeClr val="tx1"/>
                    </a:solidFill>
                  </a:rPr>
                  <a:t> </a:t>
                </a:r>
                <a:r>
                  <a:rPr lang="en-US" spc="-5" dirty="0">
                    <a:solidFill>
                      <a:schemeClr val="tx1"/>
                    </a:solidFill>
                  </a:rPr>
                  <a:t>ln</a:t>
                </a:r>
                <a:r>
                  <a:rPr lang="en-US" spc="-85" dirty="0">
                    <a:solidFill>
                      <a:schemeClr val="tx1"/>
                    </a:solidFill>
                  </a:rPr>
                  <a:t> </a:t>
                </a:r>
                <a:r>
                  <a:rPr lang="en-US" spc="-5" dirty="0">
                    <a:solidFill>
                      <a:schemeClr val="tx1"/>
                    </a:solidFill>
                  </a:rPr>
                  <a:t>3</a:t>
                </a:r>
                <a:r>
                  <a:rPr lang="en-US" spc="25" dirty="0">
                    <a:solidFill>
                      <a:schemeClr val="tx1"/>
                    </a:solidFill>
                  </a:rPr>
                  <a:t> </a:t>
                </a:r>
                <a:r>
                  <a:rPr lang="en-US" spc="-25" dirty="0">
                    <a:solidFill>
                      <a:schemeClr val="tx1"/>
                    </a:solidFill>
                  </a:rPr>
                  <a:t>≈</a:t>
                </a:r>
                <a:r>
                  <a:rPr lang="en-US" spc="-40" dirty="0">
                    <a:solidFill>
                      <a:schemeClr val="tx1"/>
                    </a:solidFill>
                  </a:rPr>
                  <a:t> </a:t>
                </a:r>
                <a:r>
                  <a:rPr lang="en-US" spc="-10" dirty="0">
                    <a:solidFill>
                      <a:schemeClr val="tx1"/>
                    </a:solidFill>
                  </a:rPr>
                  <a:t>1.098612 </a:t>
                </a:r>
                <a:r>
                  <a:rPr lang="en-US" spc="-5" dirty="0">
                    <a:solidFill>
                      <a:schemeClr val="tx1"/>
                    </a:solidFill>
                  </a:rPr>
                  <a:t>with an error less than </a:t>
                </a:r>
                <a:r>
                  <a:rPr lang="en-US" spc="-10" dirty="0">
                    <a:solidFill>
                      <a:schemeClr val="tx1"/>
                    </a:solidFill>
                  </a:rPr>
                  <a:t>10</a:t>
                </a:r>
                <a:r>
                  <a:rPr lang="en-US" spc="-209" baseline="25925" dirty="0">
                    <a:solidFill>
                      <a:schemeClr val="tx1"/>
                    </a:solidFill>
                  </a:rPr>
                  <a:t>−</a:t>
                </a:r>
                <a:r>
                  <a:rPr lang="en-US" spc="75" baseline="25925" dirty="0">
                    <a:solidFill>
                      <a:schemeClr val="tx1"/>
                    </a:solidFill>
                  </a:rPr>
                  <a:t>6</a:t>
                </a:r>
                <a:r>
                  <a:rPr lang="en-US" spc="-5" dirty="0">
                    <a:solidFill>
                      <a:schemeClr val="tx1"/>
                    </a:solidFill>
                  </a:rPr>
                  <a:t>.</a:t>
                </a:r>
                <a:endParaRPr lang="en-US" dirty="0">
                  <a:solidFill>
                    <a:schemeClr val="tx1"/>
                  </a:solidFill>
                </a:endParaRPr>
              </a:p>
              <a:p>
                <a:pPr marL="36900" indent="0">
                  <a:lnSpc>
                    <a:spcPct val="100000"/>
                  </a:lnSpc>
                  <a:buNone/>
                </a:pPr>
                <a:endParaRPr lang="en-US" dirty="0">
                  <a:solidFill>
                    <a:schemeClr val="tx1"/>
                  </a:solidFill>
                </a:endParaRPr>
              </a:p>
            </p:txBody>
          </p:sp>
        </mc:Choice>
        <mc:Fallback xmlns="">
          <p:sp>
            <p:nvSpPr>
              <p:cNvPr id="3" name="Content Placeholder 2">
                <a:extLst>
                  <a:ext uri="{FF2B5EF4-FFF2-40B4-BE49-F238E27FC236}">
                    <a16:creationId xmlns:a16="http://schemas.microsoft.com/office/drawing/2014/main"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10846559" cy="4756245"/>
              </a:xfrm>
              <a:blipFill>
                <a:blip r:embed="rId2"/>
                <a:stretch>
                  <a:fillRect l="-337"/>
                </a:stretch>
              </a:blipFill>
            </p:spPr>
            <p:txBody>
              <a:bodyPr/>
              <a:lstStyle/>
              <a:p>
                <a:r>
                  <a:rPr lang="en-US">
                    <a:noFill/>
                  </a:rPr>
                  <a:t> </a:t>
                </a:r>
              </a:p>
            </p:txBody>
          </p:sp>
        </mc:Fallback>
      </mc:AlternateContent>
    </p:spTree>
    <p:extLst>
      <p:ext uri="{BB962C8B-B14F-4D97-AF65-F5344CB8AC3E}">
        <p14:creationId xmlns:p14="http://schemas.microsoft.com/office/powerpoint/2010/main" val="10440907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7.2 Trigonometric </a:t>
            </a:r>
            <a:r>
              <a:rPr lang="en-US" sz="3100" dirty="0" smtClean="0"/>
              <a:t>Integrals (1 of 15)</a:t>
            </a:r>
            <a:r>
              <a:rPr lang="en-US" sz="3100" dirty="0"/>
              <a:t/>
            </a:r>
            <a:br>
              <a:rPr lang="en-US" sz="3100" dirty="0"/>
            </a:br>
            <a:r>
              <a:rPr lang="en-US" sz="3100" dirty="0"/>
              <a:t/>
            </a:r>
            <a:br>
              <a:rPr lang="en-US" sz="3100" dirty="0"/>
            </a:br>
            <a:r>
              <a:rPr lang="en-US" sz="2800" dirty="0"/>
              <a:t/>
            </a:r>
            <a:br>
              <a:rPr lang="en-US" sz="2800" dirty="0"/>
            </a:br>
            <a:endParaRPr lang="en-US"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799" y="1371600"/>
                <a:ext cx="9955697" cy="4370567"/>
              </a:xfrm>
            </p:spPr>
            <p:txBody>
              <a:bodyPr>
                <a:noAutofit/>
              </a:bodyPr>
              <a:lstStyle/>
              <a:p>
                <a:pPr marL="36900" indent="0">
                  <a:lnSpc>
                    <a:spcPct val="100000"/>
                  </a:lnSpc>
                  <a:buNone/>
                </a:pPr>
                <a:r>
                  <a:rPr lang="en-US" spc="-5" dirty="0">
                    <a:solidFill>
                      <a:schemeClr val="tx1"/>
                    </a:solidFill>
                  </a:rPr>
                  <a:t>In</a:t>
                </a:r>
                <a:r>
                  <a:rPr lang="en-US" spc="70" dirty="0">
                    <a:solidFill>
                      <a:schemeClr val="tx1"/>
                    </a:solidFill>
                  </a:rPr>
                  <a:t> </a:t>
                </a:r>
                <a:r>
                  <a:rPr lang="en-US" spc="-5" dirty="0">
                    <a:solidFill>
                      <a:schemeClr val="tx1"/>
                    </a:solidFill>
                  </a:rPr>
                  <a:t>this</a:t>
                </a:r>
                <a:r>
                  <a:rPr lang="en-US" spc="70" dirty="0">
                    <a:solidFill>
                      <a:schemeClr val="tx1"/>
                    </a:solidFill>
                  </a:rPr>
                  <a:t> </a:t>
                </a:r>
                <a:r>
                  <a:rPr lang="en-US" spc="-5" dirty="0">
                    <a:solidFill>
                      <a:schemeClr val="tx1"/>
                    </a:solidFill>
                  </a:rPr>
                  <a:t>section,</a:t>
                </a:r>
                <a:r>
                  <a:rPr lang="en-US" spc="70" dirty="0">
                    <a:solidFill>
                      <a:schemeClr val="tx1"/>
                    </a:solidFill>
                  </a:rPr>
                  <a:t> </a:t>
                </a:r>
                <a:r>
                  <a:rPr lang="en-US" spc="-10" dirty="0">
                    <a:solidFill>
                      <a:schemeClr val="tx1"/>
                    </a:solidFill>
                  </a:rPr>
                  <a:t>we</a:t>
                </a:r>
                <a:r>
                  <a:rPr lang="en-US" spc="70" dirty="0">
                    <a:solidFill>
                      <a:schemeClr val="tx1"/>
                    </a:solidFill>
                  </a:rPr>
                  <a:t> </a:t>
                </a:r>
                <a:r>
                  <a:rPr lang="en-US" spc="-5" dirty="0">
                    <a:solidFill>
                      <a:schemeClr val="tx1"/>
                    </a:solidFill>
                  </a:rPr>
                  <a:t>investigate</a:t>
                </a:r>
                <a:r>
                  <a:rPr lang="en-US" spc="70" dirty="0">
                    <a:solidFill>
                      <a:schemeClr val="tx1"/>
                    </a:solidFill>
                  </a:rPr>
                  <a:t> </a:t>
                </a:r>
                <a:r>
                  <a:rPr lang="en-US" spc="-5" dirty="0">
                    <a:solidFill>
                      <a:schemeClr val="tx1"/>
                    </a:solidFill>
                  </a:rPr>
                  <a:t>integrals</a:t>
                </a:r>
                <a:r>
                  <a:rPr lang="en-US" spc="70" dirty="0">
                    <a:solidFill>
                      <a:schemeClr val="tx1"/>
                    </a:solidFill>
                  </a:rPr>
                  <a:t> </a:t>
                </a:r>
                <a:r>
                  <a:rPr lang="en-US" spc="-10" dirty="0">
                    <a:solidFill>
                      <a:schemeClr val="tx1"/>
                    </a:solidFill>
                  </a:rPr>
                  <a:t>o</a:t>
                </a:r>
                <a:r>
                  <a:rPr lang="en-US" spc="-5" dirty="0">
                    <a:solidFill>
                      <a:schemeClr val="tx1"/>
                    </a:solidFill>
                  </a:rPr>
                  <a:t>f</a:t>
                </a:r>
                <a:r>
                  <a:rPr lang="en-US" spc="70" dirty="0">
                    <a:solidFill>
                      <a:schemeClr val="tx1"/>
                    </a:solidFill>
                  </a:rPr>
                  <a:t> </a:t>
                </a:r>
                <a:r>
                  <a:rPr lang="en-US" spc="-5" dirty="0">
                    <a:solidFill>
                      <a:schemeClr val="tx1"/>
                    </a:solidFill>
                  </a:rPr>
                  <a:t>various</a:t>
                </a:r>
                <a:r>
                  <a:rPr lang="en-US" spc="70" dirty="0">
                    <a:solidFill>
                      <a:schemeClr val="tx1"/>
                    </a:solidFill>
                  </a:rPr>
                  <a:t> </a:t>
                </a:r>
                <a:r>
                  <a:rPr lang="en-US" spc="-5" dirty="0">
                    <a:solidFill>
                      <a:schemeClr val="tx1"/>
                    </a:solidFill>
                  </a:rPr>
                  <a:t>products</a:t>
                </a:r>
                <a:r>
                  <a:rPr lang="en-US" spc="70" dirty="0">
                    <a:solidFill>
                      <a:schemeClr val="tx1"/>
                    </a:solidFill>
                  </a:rPr>
                  <a:t> </a:t>
                </a:r>
                <a:r>
                  <a:rPr lang="en-US" spc="-10" dirty="0">
                    <a:solidFill>
                      <a:schemeClr val="tx1"/>
                    </a:solidFill>
                  </a:rPr>
                  <a:t>o</a:t>
                </a:r>
                <a:r>
                  <a:rPr lang="en-US" spc="-5" dirty="0">
                    <a:solidFill>
                      <a:schemeClr val="tx1"/>
                    </a:solidFill>
                  </a:rPr>
                  <a:t>f</a:t>
                </a:r>
                <a:r>
                  <a:rPr lang="en-US" spc="70" dirty="0">
                    <a:solidFill>
                      <a:schemeClr val="tx1"/>
                    </a:solidFill>
                  </a:rPr>
                  <a:t> </a:t>
                </a:r>
                <a:r>
                  <a:rPr lang="en-US" spc="-5" dirty="0">
                    <a:solidFill>
                      <a:schemeClr val="tx1"/>
                    </a:solidFill>
                  </a:rPr>
                  <a:t>powers</a:t>
                </a:r>
                <a:r>
                  <a:rPr lang="en-US" spc="70" dirty="0">
                    <a:solidFill>
                      <a:schemeClr val="tx1"/>
                    </a:solidFill>
                  </a:rPr>
                  <a:t> </a:t>
                </a:r>
                <a:r>
                  <a:rPr lang="en-US" spc="-10" dirty="0">
                    <a:solidFill>
                      <a:schemeClr val="tx1"/>
                    </a:solidFill>
                  </a:rPr>
                  <a:t>o</a:t>
                </a:r>
                <a:r>
                  <a:rPr lang="en-US" spc="-5" dirty="0">
                    <a:solidFill>
                      <a:schemeClr val="tx1"/>
                    </a:solidFill>
                  </a:rPr>
                  <a:t>f</a:t>
                </a:r>
                <a:r>
                  <a:rPr lang="en-US" spc="70" dirty="0">
                    <a:solidFill>
                      <a:schemeClr val="tx1"/>
                    </a:solidFill>
                  </a:rPr>
                  <a:t> </a:t>
                </a:r>
                <a:r>
                  <a:rPr lang="en-US" spc="-5" dirty="0">
                    <a:solidFill>
                      <a:schemeClr val="tx1"/>
                    </a:solidFill>
                  </a:rPr>
                  <a:t>trigonometric functions.</a:t>
                </a:r>
                <a:r>
                  <a:rPr lang="en-US" spc="30" dirty="0">
                    <a:solidFill>
                      <a:schemeClr val="tx1"/>
                    </a:solidFill>
                  </a:rPr>
                  <a:t> </a:t>
                </a:r>
                <a:r>
                  <a:rPr lang="en-US" spc="-10" dirty="0">
                    <a:solidFill>
                      <a:schemeClr val="tx1"/>
                    </a:solidFill>
                  </a:rPr>
                  <a:t>We</a:t>
                </a:r>
                <a:r>
                  <a:rPr lang="en-US" spc="30" dirty="0">
                    <a:solidFill>
                      <a:schemeClr val="tx1"/>
                    </a:solidFill>
                  </a:rPr>
                  <a:t> </a:t>
                </a:r>
                <a:r>
                  <a:rPr lang="en-US" spc="-5" dirty="0">
                    <a:solidFill>
                      <a:schemeClr val="tx1"/>
                    </a:solidFill>
                  </a:rPr>
                  <a:t>can</a:t>
                </a:r>
                <a:r>
                  <a:rPr lang="en-US" spc="30" dirty="0">
                    <a:solidFill>
                      <a:schemeClr val="tx1"/>
                    </a:solidFill>
                  </a:rPr>
                  <a:t> </a:t>
                </a:r>
                <a:r>
                  <a:rPr lang="en-US" spc="-5" dirty="0">
                    <a:solidFill>
                      <a:schemeClr val="tx1"/>
                    </a:solidFill>
                  </a:rPr>
                  <a:t>often</a:t>
                </a:r>
                <a:r>
                  <a:rPr lang="en-US" spc="30" dirty="0">
                    <a:solidFill>
                      <a:schemeClr val="tx1"/>
                    </a:solidFill>
                  </a:rPr>
                  <a:t> </a:t>
                </a:r>
                <a:r>
                  <a:rPr lang="en-US" spc="-5" dirty="0">
                    <a:solidFill>
                      <a:schemeClr val="tx1"/>
                    </a:solidFill>
                  </a:rPr>
                  <a:t>compute</a:t>
                </a:r>
                <a:r>
                  <a:rPr lang="en-US" spc="30" dirty="0">
                    <a:solidFill>
                      <a:schemeClr val="tx1"/>
                    </a:solidFill>
                  </a:rPr>
                  <a:t> </a:t>
                </a:r>
                <a:r>
                  <a:rPr lang="en-US" spc="-5" dirty="0">
                    <a:solidFill>
                      <a:schemeClr val="tx1"/>
                    </a:solidFill>
                  </a:rPr>
                  <a:t>these</a:t>
                </a:r>
                <a:r>
                  <a:rPr lang="en-US" spc="30" dirty="0">
                    <a:solidFill>
                      <a:schemeClr val="tx1"/>
                    </a:solidFill>
                  </a:rPr>
                  <a:t> </a:t>
                </a:r>
                <a:r>
                  <a:rPr lang="en-US" spc="-5" dirty="0">
                    <a:solidFill>
                      <a:schemeClr val="tx1"/>
                    </a:solidFill>
                  </a:rPr>
                  <a:t>integrals</a:t>
                </a:r>
                <a:r>
                  <a:rPr lang="en-US" spc="30" dirty="0">
                    <a:solidFill>
                      <a:schemeClr val="tx1"/>
                    </a:solidFill>
                  </a:rPr>
                  <a:t> </a:t>
                </a:r>
                <a:r>
                  <a:rPr lang="en-US" spc="-10" dirty="0">
                    <a:solidFill>
                      <a:schemeClr val="tx1"/>
                    </a:solidFill>
                  </a:rPr>
                  <a:t>b</a:t>
                </a:r>
                <a:r>
                  <a:rPr lang="en-US" spc="-5" dirty="0">
                    <a:solidFill>
                      <a:schemeClr val="tx1"/>
                    </a:solidFill>
                  </a:rPr>
                  <a:t>y</a:t>
                </a:r>
                <a:r>
                  <a:rPr lang="en-US" spc="30" dirty="0">
                    <a:solidFill>
                      <a:schemeClr val="tx1"/>
                    </a:solidFill>
                  </a:rPr>
                  <a:t> </a:t>
                </a:r>
                <a:r>
                  <a:rPr lang="en-US" spc="-5" dirty="0">
                    <a:solidFill>
                      <a:schemeClr val="tx1"/>
                    </a:solidFill>
                  </a:rPr>
                  <a:t>combining</a:t>
                </a:r>
                <a:r>
                  <a:rPr lang="en-US" spc="30" dirty="0">
                    <a:solidFill>
                      <a:schemeClr val="tx1"/>
                    </a:solidFill>
                  </a:rPr>
                  <a:t> </a:t>
                </a:r>
                <a:r>
                  <a:rPr lang="en-US" spc="-5" dirty="0">
                    <a:solidFill>
                      <a:schemeClr val="tx1"/>
                    </a:solidFill>
                  </a:rPr>
                  <a:t>substitution</a:t>
                </a:r>
                <a:r>
                  <a:rPr lang="en-US" spc="30" dirty="0">
                    <a:solidFill>
                      <a:schemeClr val="tx1"/>
                    </a:solidFill>
                  </a:rPr>
                  <a:t> </a:t>
                </a:r>
                <a:r>
                  <a:rPr lang="en-US" spc="-5" dirty="0">
                    <a:solidFill>
                      <a:schemeClr val="tx1"/>
                    </a:solidFill>
                  </a:rPr>
                  <a:t>and</a:t>
                </a:r>
                <a:r>
                  <a:rPr lang="en-US" spc="30" dirty="0">
                    <a:solidFill>
                      <a:schemeClr val="tx1"/>
                    </a:solidFill>
                  </a:rPr>
                  <a:t> </a:t>
                </a:r>
                <a:r>
                  <a:rPr lang="en-US" spc="-5" dirty="0">
                    <a:solidFill>
                      <a:schemeClr val="tx1"/>
                    </a:solidFill>
                  </a:rPr>
                  <a:t>Integration</a:t>
                </a:r>
                <a:r>
                  <a:rPr lang="en-US" spc="114" dirty="0">
                    <a:solidFill>
                      <a:schemeClr val="tx1"/>
                    </a:solidFill>
                  </a:rPr>
                  <a:t> </a:t>
                </a:r>
                <a:r>
                  <a:rPr lang="en-US" spc="-10" dirty="0">
                    <a:solidFill>
                      <a:schemeClr val="tx1"/>
                    </a:solidFill>
                  </a:rPr>
                  <a:t>b</a:t>
                </a:r>
                <a:r>
                  <a:rPr lang="en-US" spc="-5" dirty="0">
                    <a:solidFill>
                      <a:schemeClr val="tx1"/>
                    </a:solidFill>
                  </a:rPr>
                  <a:t>y</a:t>
                </a:r>
                <a:r>
                  <a:rPr lang="en-US" spc="114" dirty="0">
                    <a:solidFill>
                      <a:schemeClr val="tx1"/>
                    </a:solidFill>
                  </a:rPr>
                  <a:t> </a:t>
                </a:r>
                <a:r>
                  <a:rPr lang="en-US" spc="-5" dirty="0">
                    <a:solidFill>
                      <a:schemeClr val="tx1"/>
                    </a:solidFill>
                  </a:rPr>
                  <a:t>Parts</a:t>
                </a:r>
                <a:r>
                  <a:rPr lang="en-US" spc="120" dirty="0">
                    <a:solidFill>
                      <a:schemeClr val="tx1"/>
                    </a:solidFill>
                  </a:rPr>
                  <a:t> </a:t>
                </a:r>
                <a:r>
                  <a:rPr lang="en-US" spc="-5" dirty="0">
                    <a:solidFill>
                      <a:schemeClr val="tx1"/>
                    </a:solidFill>
                  </a:rPr>
                  <a:t>with</a:t>
                </a:r>
                <a:r>
                  <a:rPr lang="en-US" spc="114" dirty="0">
                    <a:solidFill>
                      <a:schemeClr val="tx1"/>
                    </a:solidFill>
                  </a:rPr>
                  <a:t> </a:t>
                </a:r>
                <a:r>
                  <a:rPr lang="en-US" spc="-5" dirty="0">
                    <a:solidFill>
                      <a:schemeClr val="tx1"/>
                    </a:solidFill>
                  </a:rPr>
                  <a:t>trigonometric</a:t>
                </a:r>
                <a:r>
                  <a:rPr lang="en-US" spc="120" dirty="0">
                    <a:solidFill>
                      <a:schemeClr val="tx1"/>
                    </a:solidFill>
                  </a:rPr>
                  <a:t> </a:t>
                </a:r>
                <a:r>
                  <a:rPr lang="en-US" spc="-5" dirty="0">
                    <a:solidFill>
                      <a:schemeClr val="tx1"/>
                    </a:solidFill>
                  </a:rPr>
                  <a:t>identities.</a:t>
                </a:r>
                <a:r>
                  <a:rPr lang="en-US" spc="-10" dirty="0">
                    <a:solidFill>
                      <a:schemeClr val="tx1"/>
                    </a:solidFill>
                  </a:rPr>
                  <a:t> We</a:t>
                </a:r>
                <a:r>
                  <a:rPr lang="en-US" spc="-30" dirty="0">
                    <a:solidFill>
                      <a:schemeClr val="tx1"/>
                    </a:solidFill>
                  </a:rPr>
                  <a:t> </a:t>
                </a:r>
                <a:r>
                  <a:rPr lang="en-US" spc="-5" dirty="0">
                    <a:solidFill>
                      <a:schemeClr val="tx1"/>
                    </a:solidFill>
                  </a:rPr>
                  <a:t>begin</a:t>
                </a:r>
                <a:r>
                  <a:rPr lang="en-US" spc="-30" dirty="0">
                    <a:solidFill>
                      <a:schemeClr val="tx1"/>
                    </a:solidFill>
                  </a:rPr>
                  <a:t> </a:t>
                </a:r>
                <a:r>
                  <a:rPr lang="en-US" spc="-15" dirty="0">
                    <a:solidFill>
                      <a:schemeClr val="tx1"/>
                    </a:solidFill>
                  </a:rPr>
                  <a:t>w</a:t>
                </a:r>
                <a:r>
                  <a:rPr lang="en-US" spc="-5" dirty="0">
                    <a:solidFill>
                      <a:schemeClr val="tx1"/>
                    </a:solidFill>
                  </a:rPr>
                  <a:t>ith</a:t>
                </a:r>
                <a:r>
                  <a:rPr lang="en-US" spc="-30" dirty="0">
                    <a:solidFill>
                      <a:schemeClr val="tx1"/>
                    </a:solidFill>
                  </a:rPr>
                  <a:t> </a:t>
                </a:r>
                <a:r>
                  <a:rPr lang="en-US" spc="-5" dirty="0">
                    <a:solidFill>
                      <a:schemeClr val="tx1"/>
                    </a:solidFill>
                  </a:rPr>
                  <a:t>integrals</a:t>
                </a:r>
                <a:r>
                  <a:rPr lang="en-US" spc="-30" dirty="0">
                    <a:solidFill>
                      <a:schemeClr val="tx1"/>
                    </a:solidFill>
                  </a:rPr>
                  <a:t> </a:t>
                </a:r>
                <a:r>
                  <a:rPr lang="en-US" spc="-10" dirty="0">
                    <a:solidFill>
                      <a:schemeClr val="tx1"/>
                    </a:solidFill>
                  </a:rPr>
                  <a:t>o</a:t>
                </a:r>
                <a:r>
                  <a:rPr lang="en-US" spc="-5" dirty="0">
                    <a:solidFill>
                      <a:schemeClr val="tx1"/>
                    </a:solidFill>
                  </a:rPr>
                  <a:t>f</a:t>
                </a:r>
                <a:r>
                  <a:rPr lang="en-US" spc="-30" dirty="0">
                    <a:solidFill>
                      <a:schemeClr val="tx1"/>
                    </a:solidFill>
                  </a:rPr>
                  <a:t> </a:t>
                </a:r>
                <a:r>
                  <a:rPr lang="en-US" spc="-5" dirty="0">
                    <a:solidFill>
                      <a:schemeClr val="tx1"/>
                    </a:solidFill>
                  </a:rPr>
                  <a:t>the</a:t>
                </a:r>
                <a:r>
                  <a:rPr lang="en-US" spc="-30" dirty="0">
                    <a:solidFill>
                      <a:schemeClr val="tx1"/>
                    </a:solidFill>
                  </a:rPr>
                  <a:t> </a:t>
                </a:r>
                <a:r>
                  <a:rPr lang="en-US" spc="-5" dirty="0">
                    <a:solidFill>
                      <a:schemeClr val="tx1"/>
                    </a:solidFill>
                  </a:rPr>
                  <a:t>form </a:t>
                </a:r>
                <a14:m>
                  <m:oMath xmlns:m="http://schemas.openxmlformats.org/officeDocument/2006/math">
                    <m:nary>
                      <m:naryPr>
                        <m:limLoc m:val="undOvr"/>
                        <m:subHide m:val="on"/>
                        <m:supHide m:val="on"/>
                        <m:ctrlPr>
                          <a:rPr lang="en-US" i="1" spc="-5" smtClean="0">
                            <a:solidFill>
                              <a:schemeClr val="tx1"/>
                            </a:solidFill>
                            <a:latin typeface="Cambria Math" panose="02040503050406030204" pitchFamily="18" charset="0"/>
                            <a:cs typeface="Times New Roman"/>
                          </a:rPr>
                        </m:ctrlPr>
                      </m:naryPr>
                      <m:sub/>
                      <m:sup/>
                      <m:e>
                        <m:sSup>
                          <m:sSupPr>
                            <m:ctrlPr>
                              <a:rPr lang="en-US" i="1" spc="-5" smtClean="0">
                                <a:solidFill>
                                  <a:schemeClr val="tx1"/>
                                </a:solidFill>
                                <a:latin typeface="Cambria Math" panose="02040503050406030204" pitchFamily="18" charset="0"/>
                                <a:cs typeface="Times New Roman"/>
                              </a:rPr>
                            </m:ctrlPr>
                          </m:sSupPr>
                          <m:e>
                            <m:r>
                              <m:rPr>
                                <m:sty m:val="p"/>
                              </m:rPr>
                              <a:rPr lang="en-US" b="0" i="0" spc="-5" smtClean="0">
                                <a:solidFill>
                                  <a:schemeClr val="tx1"/>
                                </a:solidFill>
                                <a:latin typeface="Cambria Math" panose="02040503050406030204" pitchFamily="18" charset="0"/>
                                <a:cs typeface="Times New Roman"/>
                              </a:rPr>
                              <m:t>sin</m:t>
                            </m:r>
                          </m:e>
                          <m:sup>
                            <m:r>
                              <a:rPr lang="en-US" b="0" i="1" spc="-5" smtClean="0">
                                <a:solidFill>
                                  <a:schemeClr val="tx1"/>
                                </a:solidFill>
                                <a:latin typeface="Cambria Math" panose="02040503050406030204" pitchFamily="18" charset="0"/>
                                <a:cs typeface="Times New Roman"/>
                              </a:rPr>
                              <m:t>𝑛</m:t>
                            </m:r>
                          </m:sup>
                        </m:sSup>
                        <m:r>
                          <a:rPr lang="en-US" b="0" i="1" spc="-5" smtClean="0">
                            <a:solidFill>
                              <a:schemeClr val="tx1"/>
                            </a:solidFill>
                            <a:latin typeface="Cambria Math" panose="02040503050406030204" pitchFamily="18" charset="0"/>
                            <a:cs typeface="Times New Roman"/>
                          </a:rPr>
                          <m:t>𝑥</m:t>
                        </m:r>
                        <m:r>
                          <a:rPr lang="en-US" b="0" i="1" spc="-5" smtClean="0">
                            <a:solidFill>
                              <a:schemeClr val="tx1"/>
                            </a:solidFill>
                            <a:latin typeface="Cambria Math" panose="02040503050406030204" pitchFamily="18" charset="0"/>
                            <a:cs typeface="Times New Roman"/>
                          </a:rPr>
                          <m:t> </m:t>
                        </m:r>
                        <m:sSup>
                          <m:sSupPr>
                            <m:ctrlPr>
                              <a:rPr lang="en-US" b="0" i="1" spc="-5" smtClean="0">
                                <a:solidFill>
                                  <a:schemeClr val="tx1"/>
                                </a:solidFill>
                                <a:latin typeface="Cambria Math" panose="02040503050406030204" pitchFamily="18" charset="0"/>
                                <a:cs typeface="Times New Roman"/>
                              </a:rPr>
                            </m:ctrlPr>
                          </m:sSupPr>
                          <m:e>
                            <m:r>
                              <m:rPr>
                                <m:sty m:val="p"/>
                              </m:rPr>
                              <a:rPr lang="en-US" b="0" i="0" spc="-5" smtClean="0">
                                <a:solidFill>
                                  <a:schemeClr val="tx1"/>
                                </a:solidFill>
                                <a:latin typeface="Cambria Math" panose="02040503050406030204" pitchFamily="18" charset="0"/>
                                <a:cs typeface="Times New Roman"/>
                              </a:rPr>
                              <m:t>cos</m:t>
                            </m:r>
                          </m:e>
                          <m:sup>
                            <m:r>
                              <a:rPr lang="en-US" b="0" i="1" spc="-5" smtClean="0">
                                <a:solidFill>
                                  <a:schemeClr val="tx1"/>
                                </a:solidFill>
                                <a:latin typeface="Cambria Math" panose="02040503050406030204" pitchFamily="18" charset="0"/>
                                <a:cs typeface="Times New Roman"/>
                              </a:rPr>
                              <m:t>𝑚</m:t>
                            </m:r>
                          </m:sup>
                        </m:sSup>
                        <m:r>
                          <a:rPr lang="en-US" b="0" i="1" spc="-5" smtClean="0">
                            <a:solidFill>
                              <a:schemeClr val="tx1"/>
                            </a:solidFill>
                            <a:latin typeface="Cambria Math" panose="02040503050406030204" pitchFamily="18" charset="0"/>
                            <a:cs typeface="Times New Roman"/>
                          </a:rPr>
                          <m:t>𝑥</m:t>
                        </m:r>
                        <m:r>
                          <a:rPr lang="en-US" b="0" i="1" spc="-5" smtClean="0">
                            <a:solidFill>
                              <a:schemeClr val="tx1"/>
                            </a:solidFill>
                            <a:latin typeface="Cambria Math" panose="02040503050406030204" pitchFamily="18" charset="0"/>
                            <a:cs typeface="Times New Roman"/>
                          </a:rPr>
                          <m:t> </m:t>
                        </m:r>
                        <m:r>
                          <a:rPr lang="en-US" b="0" i="1" spc="-5" smtClean="0">
                            <a:solidFill>
                              <a:schemeClr val="tx1"/>
                            </a:solidFill>
                            <a:latin typeface="Cambria Math" panose="02040503050406030204" pitchFamily="18" charset="0"/>
                            <a:cs typeface="Times New Roman"/>
                          </a:rPr>
                          <m:t>𝑑𝑥</m:t>
                        </m:r>
                      </m:e>
                    </m:nary>
                  </m:oMath>
                </a14:m>
                <a:r>
                  <a:rPr lang="en-US" dirty="0">
                    <a:solidFill>
                      <a:schemeClr val="tx1"/>
                    </a:solidFill>
                  </a:rPr>
                  <a:t>. Our first step is the case that either </a:t>
                </a:r>
                <a:r>
                  <a:rPr lang="en-US" i="1" dirty="0">
                    <a:solidFill>
                      <a:schemeClr val="tx1"/>
                    </a:solidFill>
                  </a:rPr>
                  <a:t>n</a:t>
                </a:r>
                <a:r>
                  <a:rPr lang="en-US" dirty="0">
                    <a:solidFill>
                      <a:schemeClr val="tx1"/>
                    </a:solidFill>
                  </a:rPr>
                  <a:t> or </a:t>
                </a:r>
                <a:r>
                  <a:rPr lang="en-US" i="1" dirty="0">
                    <a:solidFill>
                      <a:schemeClr val="tx1"/>
                    </a:solidFill>
                  </a:rPr>
                  <a:t>m</a:t>
                </a:r>
                <a:r>
                  <a:rPr lang="en-US" dirty="0">
                    <a:solidFill>
                      <a:schemeClr val="tx1"/>
                    </a:solidFill>
                  </a:rPr>
                  <a:t> is odd, say, </a:t>
                </a:r>
                <a:r>
                  <a:rPr lang="en-US" i="1" dirty="0">
                    <a:solidFill>
                      <a:schemeClr val="tx1"/>
                    </a:solidFill>
                  </a:rPr>
                  <a:t>n</a:t>
                </a:r>
                <a:r>
                  <a:rPr lang="en-US" dirty="0">
                    <a:solidFill>
                      <a:schemeClr val="tx1"/>
                    </a:solidFill>
                  </a:rPr>
                  <a:t> = 2</a:t>
                </a:r>
                <a:r>
                  <a:rPr lang="en-US" i="1" dirty="0">
                    <a:solidFill>
                      <a:schemeClr val="tx1"/>
                    </a:solidFill>
                  </a:rPr>
                  <a:t>k</a:t>
                </a:r>
                <a:r>
                  <a:rPr lang="en-US" dirty="0">
                    <a:solidFill>
                      <a:schemeClr val="tx1"/>
                    </a:solidFill>
                  </a:rPr>
                  <a:t> +1 for some </a:t>
                </a:r>
                <a:r>
                  <a:rPr lang="en-US" i="1" dirty="0">
                    <a:solidFill>
                      <a:schemeClr val="tx1"/>
                    </a:solidFill>
                  </a:rPr>
                  <a:t>k</a:t>
                </a:r>
                <a:r>
                  <a:rPr lang="en-US" dirty="0">
                    <a:solidFill>
                      <a:schemeClr val="tx1"/>
                    </a:solidFill>
                  </a:rPr>
                  <a:t> ≥ 0. </a:t>
                </a:r>
              </a:p>
            </p:txBody>
          </p:sp>
        </mc:Choice>
        <mc:Fallback xmlns="">
          <p:sp>
            <p:nvSpPr>
              <p:cNvPr id="3" name="Content Placeholder 2">
                <a:extLst>
                  <a:ext uri="{FF2B5EF4-FFF2-40B4-BE49-F238E27FC236}">
                    <a16:creationId xmlns:a16="http://schemas.microsoft.com/office/drawing/2014/main"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9955697" cy="4370567"/>
              </a:xfrm>
              <a:blipFill>
                <a:blip r:embed="rId2"/>
                <a:stretch>
                  <a:fillRect l="-4712" t="-976" r="-1285"/>
                </a:stretch>
              </a:blipFill>
            </p:spPr>
            <p:txBody>
              <a:bodyPr/>
              <a:lstStyle/>
              <a:p>
                <a:r>
                  <a:rPr lang="en-US">
                    <a:noFill/>
                  </a:rPr>
                  <a:t> </a:t>
                </a:r>
              </a:p>
            </p:txBody>
          </p:sp>
        </mc:Fallback>
      </mc:AlternateContent>
    </p:spTree>
    <p:extLst>
      <p:ext uri="{BB962C8B-B14F-4D97-AF65-F5344CB8AC3E}">
        <p14:creationId xmlns:p14="http://schemas.microsoft.com/office/powerpoint/2010/main" val="37386082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7.2 Trigonometric </a:t>
            </a:r>
            <a:r>
              <a:rPr lang="en-US" sz="3100" dirty="0"/>
              <a:t>Integrals </a:t>
            </a:r>
            <a:r>
              <a:rPr lang="en-US" sz="3100" dirty="0" smtClean="0"/>
              <a:t>(2 </a:t>
            </a:r>
            <a:r>
              <a:rPr lang="en-US" sz="3100" dirty="0"/>
              <a:t>of 15)</a:t>
            </a:r>
            <a:r>
              <a:rPr lang="en-US" sz="3100" dirty="0"/>
              <a:t/>
            </a:r>
            <a:br>
              <a:rPr lang="en-US" sz="3100" dirty="0"/>
            </a:br>
            <a:r>
              <a:rPr lang="en-US" sz="2800" dirty="0"/>
              <a:t/>
            </a:r>
            <a:br>
              <a:rPr lang="en-US" sz="2800" dirty="0"/>
            </a:br>
            <a:endParaRPr lang="en-US"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799" y="1371600"/>
                <a:ext cx="9955697" cy="4370567"/>
              </a:xfrm>
            </p:spPr>
            <p:txBody>
              <a:bodyPr>
                <a:noAutofit/>
              </a:bodyPr>
              <a:lstStyle/>
              <a:p>
                <a:pPr marL="36900" indent="0">
                  <a:lnSpc>
                    <a:spcPct val="100000"/>
                  </a:lnSpc>
                  <a:buNone/>
                </a:pPr>
                <a:r>
                  <a:rPr lang="en-US" b="1" u="sng" dirty="0"/>
                  <a:t>EXAMPLE</a:t>
                </a:r>
                <a:r>
                  <a:rPr lang="en-US" b="1" dirty="0"/>
                  <a:t>: </a:t>
                </a:r>
                <a:endParaRPr lang="en-US" i="1" spc="-5" dirty="0">
                  <a:latin typeface="Cambria Math" panose="02040503050406030204" pitchFamily="18" charset="0"/>
                  <a:cs typeface="Times New Roman"/>
                </a:endParaRPr>
              </a:p>
              <a:p>
                <a:pPr marL="36900" indent="0">
                  <a:lnSpc>
                    <a:spcPct val="100000"/>
                  </a:lnSpc>
                  <a:buNone/>
                </a:pPr>
                <a14:m>
                  <m:oMathPara xmlns:m="http://schemas.openxmlformats.org/officeDocument/2006/math">
                    <m:oMathParaPr>
                      <m:jc m:val="centerGroup"/>
                    </m:oMathParaPr>
                    <m:oMath xmlns:m="http://schemas.openxmlformats.org/officeDocument/2006/math">
                      <m:nary>
                        <m:naryPr>
                          <m:limLoc m:val="undOvr"/>
                          <m:subHide m:val="on"/>
                          <m:supHide m:val="on"/>
                          <m:ctrlPr>
                            <a:rPr lang="en-US" i="1" spc="-5">
                              <a:latin typeface="Cambria Math" panose="02040503050406030204" pitchFamily="18" charset="0"/>
                              <a:cs typeface="Times New Roman"/>
                            </a:rPr>
                          </m:ctrlPr>
                        </m:naryPr>
                        <m:sub/>
                        <m:sup/>
                        <m:e>
                          <m:sSup>
                            <m:sSupPr>
                              <m:ctrlPr>
                                <a:rPr lang="en-US" i="1" spc="-5">
                                  <a:latin typeface="Cambria Math" panose="02040503050406030204" pitchFamily="18" charset="0"/>
                                  <a:cs typeface="Times New Roman"/>
                                </a:rPr>
                              </m:ctrlPr>
                            </m:sSupPr>
                            <m:e>
                              <m:r>
                                <m:rPr>
                                  <m:sty m:val="p"/>
                                </m:rPr>
                                <a:rPr lang="en-US" spc="-5">
                                  <a:latin typeface="Cambria Math" panose="02040503050406030204" pitchFamily="18" charset="0"/>
                                  <a:cs typeface="Times New Roman"/>
                                </a:rPr>
                                <m:t>sin</m:t>
                              </m:r>
                            </m:e>
                            <m:sup>
                              <m:r>
                                <a:rPr lang="en-US" b="0" i="1" spc="-5" smtClean="0">
                                  <a:latin typeface="Cambria Math" panose="02040503050406030204" pitchFamily="18" charset="0"/>
                                  <a:cs typeface="Times New Roman"/>
                                </a:rPr>
                                <m:t>2</m:t>
                              </m:r>
                              <m:r>
                                <a:rPr lang="en-US" b="0" i="1" spc="-5" smtClean="0">
                                  <a:latin typeface="Cambria Math" panose="02040503050406030204" pitchFamily="18" charset="0"/>
                                  <a:cs typeface="Times New Roman"/>
                                </a:rPr>
                                <m:t>𝑘</m:t>
                              </m:r>
                              <m:r>
                                <a:rPr lang="en-US" b="0" i="1" spc="-5" smtClean="0">
                                  <a:latin typeface="Cambria Math" panose="02040503050406030204" pitchFamily="18" charset="0"/>
                                  <a:cs typeface="Times New Roman"/>
                                </a:rPr>
                                <m:t>+1</m:t>
                              </m:r>
                            </m:sup>
                          </m:sSup>
                          <m:r>
                            <a:rPr lang="en-US" i="1" spc="-5">
                              <a:latin typeface="Cambria Math" panose="02040503050406030204" pitchFamily="18" charset="0"/>
                              <a:cs typeface="Times New Roman"/>
                            </a:rPr>
                            <m:t>𝑥</m:t>
                          </m:r>
                          <m:r>
                            <a:rPr lang="en-US" i="1" spc="-5">
                              <a:latin typeface="Cambria Math" panose="02040503050406030204" pitchFamily="18" charset="0"/>
                              <a:cs typeface="Times New Roman"/>
                            </a:rPr>
                            <m:t> </m:t>
                          </m:r>
                          <m:sSup>
                            <m:sSupPr>
                              <m:ctrlPr>
                                <a:rPr lang="en-US" i="1" spc="-5">
                                  <a:latin typeface="Cambria Math" panose="02040503050406030204" pitchFamily="18" charset="0"/>
                                  <a:cs typeface="Times New Roman"/>
                                </a:rPr>
                              </m:ctrlPr>
                            </m:sSupPr>
                            <m:e>
                              <m:r>
                                <m:rPr>
                                  <m:sty m:val="p"/>
                                </m:rPr>
                                <a:rPr lang="en-US" spc="-5">
                                  <a:latin typeface="Cambria Math" panose="02040503050406030204" pitchFamily="18" charset="0"/>
                                  <a:cs typeface="Times New Roman"/>
                                </a:rPr>
                                <m:t>cos</m:t>
                              </m:r>
                            </m:e>
                            <m:sup>
                              <m:r>
                                <a:rPr lang="en-US" i="1" spc="-5">
                                  <a:latin typeface="Cambria Math" panose="02040503050406030204" pitchFamily="18" charset="0"/>
                                  <a:cs typeface="Times New Roman"/>
                                </a:rPr>
                                <m:t>𝑚</m:t>
                              </m:r>
                            </m:sup>
                          </m:sSup>
                          <m:r>
                            <a:rPr lang="en-US" i="1" spc="-5">
                              <a:latin typeface="Cambria Math" panose="02040503050406030204" pitchFamily="18" charset="0"/>
                              <a:cs typeface="Times New Roman"/>
                            </a:rPr>
                            <m:t>𝑥</m:t>
                          </m:r>
                          <m:r>
                            <a:rPr lang="en-US" i="1" spc="-5">
                              <a:latin typeface="Cambria Math" panose="02040503050406030204" pitchFamily="18" charset="0"/>
                              <a:cs typeface="Times New Roman"/>
                            </a:rPr>
                            <m:t> </m:t>
                          </m:r>
                          <m:r>
                            <a:rPr lang="en-US" i="1" spc="-5">
                              <a:latin typeface="Cambria Math" panose="02040503050406030204" pitchFamily="18" charset="0"/>
                              <a:cs typeface="Times New Roman"/>
                            </a:rPr>
                            <m:t>𝑑𝑥</m:t>
                          </m:r>
                        </m:e>
                      </m:nary>
                      <m:r>
                        <a:rPr lang="en-US" b="0" i="1" spc="-5" smtClean="0">
                          <a:latin typeface="Cambria Math" panose="02040503050406030204" pitchFamily="18" charset="0"/>
                          <a:cs typeface="Times New Roman"/>
                        </a:rPr>
                        <m:t>=</m:t>
                      </m:r>
                      <m:nary>
                        <m:naryPr>
                          <m:limLoc m:val="undOvr"/>
                          <m:subHide m:val="on"/>
                          <m:supHide m:val="on"/>
                          <m:ctrlPr>
                            <a:rPr lang="en-US" b="1" i="1" dirty="0" smtClean="0">
                              <a:solidFill>
                                <a:schemeClr val="tx1"/>
                              </a:solidFill>
                              <a:latin typeface="Cambria Math" panose="02040503050406030204" pitchFamily="18" charset="0"/>
                            </a:rPr>
                          </m:ctrlPr>
                        </m:naryPr>
                        <m:sub/>
                        <m:sup/>
                        <m:e>
                          <m:sSup>
                            <m:sSupPr>
                              <m:ctrlPr>
                                <a:rPr lang="en-US" i="1" spc="-5">
                                  <a:latin typeface="Cambria Math" panose="02040503050406030204" pitchFamily="18" charset="0"/>
                                  <a:cs typeface="Times New Roman"/>
                                </a:rPr>
                              </m:ctrlPr>
                            </m:sSupPr>
                            <m:e>
                              <m:r>
                                <m:rPr>
                                  <m:sty m:val="p"/>
                                </m:rPr>
                                <a:rPr lang="en-US" spc="-5">
                                  <a:latin typeface="Cambria Math" panose="02040503050406030204" pitchFamily="18" charset="0"/>
                                  <a:cs typeface="Times New Roman"/>
                                </a:rPr>
                                <m:t>sin</m:t>
                              </m:r>
                            </m:e>
                            <m:sup>
                              <m:r>
                                <a:rPr lang="en-US" i="1" spc="-5">
                                  <a:latin typeface="Cambria Math" panose="02040503050406030204" pitchFamily="18" charset="0"/>
                                  <a:cs typeface="Times New Roman"/>
                                </a:rPr>
                                <m:t>2</m:t>
                              </m:r>
                              <m:r>
                                <a:rPr lang="en-US" i="1" spc="-5">
                                  <a:latin typeface="Cambria Math" panose="02040503050406030204" pitchFamily="18" charset="0"/>
                                  <a:cs typeface="Times New Roman"/>
                                </a:rPr>
                                <m:t>𝑘</m:t>
                              </m:r>
                            </m:sup>
                          </m:sSup>
                          <m:r>
                            <a:rPr lang="en-US" b="1" i="1" spc="-5" smtClean="0">
                              <a:latin typeface="Cambria Math" panose="02040503050406030204" pitchFamily="18" charset="0"/>
                              <a:cs typeface="Times New Roman"/>
                            </a:rPr>
                            <m:t>𝒙</m:t>
                          </m:r>
                        </m:e>
                      </m:nary>
                      <m:sSup>
                        <m:sSupPr>
                          <m:ctrlPr>
                            <a:rPr lang="en-US" i="1" spc="-5">
                              <a:latin typeface="Cambria Math" panose="02040503050406030204" pitchFamily="18" charset="0"/>
                              <a:cs typeface="Times New Roman"/>
                            </a:rPr>
                          </m:ctrlPr>
                        </m:sSupPr>
                        <m:e>
                          <m:r>
                            <m:rPr>
                              <m:sty m:val="p"/>
                            </m:rPr>
                            <a:rPr lang="en-US" spc="-5">
                              <a:latin typeface="Cambria Math" panose="02040503050406030204" pitchFamily="18" charset="0"/>
                              <a:cs typeface="Times New Roman"/>
                            </a:rPr>
                            <m:t>cos</m:t>
                          </m:r>
                        </m:e>
                        <m:sup>
                          <m:r>
                            <a:rPr lang="en-US" i="1" spc="-5">
                              <a:latin typeface="Cambria Math" panose="02040503050406030204" pitchFamily="18" charset="0"/>
                              <a:cs typeface="Times New Roman"/>
                            </a:rPr>
                            <m:t>𝑚</m:t>
                          </m:r>
                        </m:sup>
                      </m:sSup>
                      <m:r>
                        <a:rPr lang="en-US" i="1" spc="-5">
                          <a:latin typeface="Cambria Math" panose="02040503050406030204" pitchFamily="18" charset="0"/>
                          <a:cs typeface="Times New Roman"/>
                        </a:rPr>
                        <m:t>𝑥</m:t>
                      </m:r>
                      <m:r>
                        <a:rPr lang="en-US" i="1" spc="-5">
                          <a:latin typeface="Cambria Math" panose="02040503050406030204" pitchFamily="18" charset="0"/>
                          <a:cs typeface="Times New Roman"/>
                        </a:rPr>
                        <m:t> </m:t>
                      </m:r>
                      <m:func>
                        <m:funcPr>
                          <m:ctrlPr>
                            <a:rPr lang="en-US" i="1" spc="-5" smtClean="0">
                              <a:latin typeface="Cambria Math" panose="02040503050406030204" pitchFamily="18" charset="0"/>
                              <a:cs typeface="Times New Roman"/>
                            </a:rPr>
                          </m:ctrlPr>
                        </m:funcPr>
                        <m:fName>
                          <m:r>
                            <m:rPr>
                              <m:sty m:val="p"/>
                            </m:rPr>
                            <a:rPr lang="en-US" i="0" spc="-5" smtClean="0">
                              <a:latin typeface="Cambria Math" panose="02040503050406030204" pitchFamily="18" charset="0"/>
                              <a:cs typeface="Times New Roman"/>
                            </a:rPr>
                            <m:t>sin</m:t>
                          </m:r>
                        </m:fName>
                        <m:e>
                          <m:r>
                            <a:rPr lang="en-US" b="0" i="1" spc="-5" smtClean="0">
                              <a:latin typeface="Cambria Math" panose="02040503050406030204" pitchFamily="18" charset="0"/>
                              <a:cs typeface="Times New Roman"/>
                            </a:rPr>
                            <m:t>𝑥</m:t>
                          </m:r>
                        </m:e>
                      </m:func>
                      <m:r>
                        <a:rPr lang="en-US" b="0" i="1" spc="-5" smtClean="0">
                          <a:latin typeface="Cambria Math" panose="02040503050406030204" pitchFamily="18" charset="0"/>
                          <a:cs typeface="Times New Roman"/>
                        </a:rPr>
                        <m:t>𝑑𝑥</m:t>
                      </m:r>
                      <m:r>
                        <a:rPr lang="en-US" b="0" i="1" spc="-5" smtClean="0">
                          <a:latin typeface="Cambria Math" panose="02040503050406030204" pitchFamily="18" charset="0"/>
                          <a:cs typeface="Times New Roman"/>
                        </a:rPr>
                        <m:t>=</m:t>
                      </m:r>
                      <m:nary>
                        <m:naryPr>
                          <m:limLoc m:val="undOvr"/>
                          <m:subHide m:val="on"/>
                          <m:supHide m:val="on"/>
                          <m:ctrlPr>
                            <a:rPr lang="en-US" b="1" i="1" dirty="0">
                              <a:latin typeface="Cambria Math" panose="02040503050406030204" pitchFamily="18" charset="0"/>
                            </a:rPr>
                          </m:ctrlPr>
                        </m:naryPr>
                        <m:sub/>
                        <m:sup/>
                        <m:e>
                          <m:sSup>
                            <m:sSupPr>
                              <m:ctrlPr>
                                <a:rPr lang="en-US" b="1" i="1" dirty="0" smtClean="0">
                                  <a:latin typeface="Cambria Math" panose="02040503050406030204" pitchFamily="18" charset="0"/>
                                </a:rPr>
                              </m:ctrlPr>
                            </m:sSupPr>
                            <m:e>
                              <m:d>
                                <m:dPr>
                                  <m:ctrlPr>
                                    <a:rPr lang="en-US" b="1" i="1" dirty="0" smtClean="0">
                                      <a:latin typeface="Cambria Math" panose="02040503050406030204" pitchFamily="18" charset="0"/>
                                    </a:rPr>
                                  </m:ctrlPr>
                                </m:dPr>
                                <m:e>
                                  <m:sSup>
                                    <m:sSupPr>
                                      <m:ctrlPr>
                                        <a:rPr lang="en-US" i="1" spc="-5">
                                          <a:latin typeface="Cambria Math" panose="02040503050406030204" pitchFamily="18" charset="0"/>
                                          <a:cs typeface="Times New Roman"/>
                                        </a:rPr>
                                      </m:ctrlPr>
                                    </m:sSupPr>
                                    <m:e>
                                      <m:r>
                                        <m:rPr>
                                          <m:sty m:val="p"/>
                                        </m:rPr>
                                        <a:rPr lang="en-US" spc="-5">
                                          <a:latin typeface="Cambria Math" panose="02040503050406030204" pitchFamily="18" charset="0"/>
                                          <a:cs typeface="Times New Roman"/>
                                        </a:rPr>
                                        <m:t>sin</m:t>
                                      </m:r>
                                    </m:e>
                                    <m:sup>
                                      <m:r>
                                        <a:rPr lang="en-US" i="1" spc="-5">
                                          <a:latin typeface="Cambria Math" panose="02040503050406030204" pitchFamily="18" charset="0"/>
                                          <a:cs typeface="Times New Roman"/>
                                        </a:rPr>
                                        <m:t>2</m:t>
                                      </m:r>
                                    </m:sup>
                                  </m:sSup>
                                  <m:r>
                                    <a:rPr lang="en-US" b="1" i="1" spc="-5">
                                      <a:latin typeface="Cambria Math" panose="02040503050406030204" pitchFamily="18" charset="0"/>
                                      <a:cs typeface="Times New Roman"/>
                                    </a:rPr>
                                    <m:t>𝒙</m:t>
                                  </m:r>
                                </m:e>
                              </m:d>
                            </m:e>
                            <m:sup>
                              <m:r>
                                <a:rPr lang="en-US" b="1" i="1" dirty="0" smtClean="0">
                                  <a:latin typeface="Cambria Math" panose="02040503050406030204" pitchFamily="18" charset="0"/>
                                </a:rPr>
                                <m:t>𝒌</m:t>
                              </m:r>
                            </m:sup>
                          </m:sSup>
                        </m:e>
                      </m:nary>
                      <m:sSup>
                        <m:sSupPr>
                          <m:ctrlPr>
                            <a:rPr lang="en-US" i="1" spc="-5">
                              <a:latin typeface="Cambria Math" panose="02040503050406030204" pitchFamily="18" charset="0"/>
                              <a:cs typeface="Times New Roman"/>
                            </a:rPr>
                          </m:ctrlPr>
                        </m:sSupPr>
                        <m:e>
                          <m:r>
                            <m:rPr>
                              <m:sty m:val="p"/>
                            </m:rPr>
                            <a:rPr lang="en-US" spc="-5">
                              <a:latin typeface="Cambria Math" panose="02040503050406030204" pitchFamily="18" charset="0"/>
                              <a:cs typeface="Times New Roman"/>
                            </a:rPr>
                            <m:t>cos</m:t>
                          </m:r>
                        </m:e>
                        <m:sup>
                          <m:r>
                            <a:rPr lang="en-US" i="1" spc="-5">
                              <a:latin typeface="Cambria Math" panose="02040503050406030204" pitchFamily="18" charset="0"/>
                              <a:cs typeface="Times New Roman"/>
                            </a:rPr>
                            <m:t>𝑚</m:t>
                          </m:r>
                        </m:sup>
                      </m:sSup>
                      <m:r>
                        <a:rPr lang="en-US" i="1" spc="-5">
                          <a:latin typeface="Cambria Math" panose="02040503050406030204" pitchFamily="18" charset="0"/>
                          <a:cs typeface="Times New Roman"/>
                        </a:rPr>
                        <m:t>𝑥</m:t>
                      </m:r>
                      <m:r>
                        <a:rPr lang="en-US" i="1" spc="-5">
                          <a:latin typeface="Cambria Math" panose="02040503050406030204" pitchFamily="18" charset="0"/>
                          <a:cs typeface="Times New Roman"/>
                        </a:rPr>
                        <m:t> </m:t>
                      </m:r>
                      <m:func>
                        <m:funcPr>
                          <m:ctrlPr>
                            <a:rPr lang="en-US" i="1" spc="-5">
                              <a:latin typeface="Cambria Math" panose="02040503050406030204" pitchFamily="18" charset="0"/>
                              <a:cs typeface="Times New Roman"/>
                            </a:rPr>
                          </m:ctrlPr>
                        </m:funcPr>
                        <m:fName>
                          <m:r>
                            <m:rPr>
                              <m:sty m:val="p"/>
                            </m:rPr>
                            <a:rPr lang="en-US" spc="-5">
                              <a:latin typeface="Cambria Math" panose="02040503050406030204" pitchFamily="18" charset="0"/>
                              <a:cs typeface="Times New Roman"/>
                            </a:rPr>
                            <m:t>sin</m:t>
                          </m:r>
                        </m:fName>
                        <m:e>
                          <m:r>
                            <a:rPr lang="en-US" i="1" spc="-5">
                              <a:latin typeface="Cambria Math" panose="02040503050406030204" pitchFamily="18" charset="0"/>
                              <a:cs typeface="Times New Roman"/>
                            </a:rPr>
                            <m:t>𝑥</m:t>
                          </m:r>
                        </m:e>
                      </m:func>
                      <m:r>
                        <a:rPr lang="en-US" i="1" spc="-5">
                          <a:latin typeface="Cambria Math" panose="02040503050406030204" pitchFamily="18" charset="0"/>
                          <a:cs typeface="Times New Roman"/>
                        </a:rPr>
                        <m:t>𝑑𝑥</m:t>
                      </m:r>
                    </m:oMath>
                  </m:oMathPara>
                </a14:m>
                <a:endParaRPr lang="en-US" b="1" dirty="0">
                  <a:solidFill>
                    <a:schemeClr val="tx1"/>
                  </a:solidFill>
                </a:endParaRPr>
              </a:p>
              <a:p>
                <a:pPr marL="36900" indent="0">
                  <a:lnSpc>
                    <a:spcPct val="100000"/>
                  </a:lnSpc>
                  <a:buNone/>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m:t>
                      </m:r>
                      <m:nary>
                        <m:naryPr>
                          <m:limLoc m:val="undOvr"/>
                          <m:subHide m:val="on"/>
                          <m:supHide m:val="on"/>
                          <m:ctrlPr>
                            <a:rPr lang="en-US" b="0" i="1" smtClean="0">
                              <a:solidFill>
                                <a:schemeClr val="tx1"/>
                              </a:solidFill>
                              <a:latin typeface="Cambria Math" panose="02040503050406030204" pitchFamily="18" charset="0"/>
                            </a:rPr>
                          </m:ctrlPr>
                        </m:naryPr>
                        <m:sub/>
                        <m:sup/>
                        <m:e>
                          <m:sSup>
                            <m:sSupPr>
                              <m:ctrlPr>
                                <a:rPr lang="en-US" b="0"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(1 −</m:t>
                              </m:r>
                              <m:sSup>
                                <m:sSupPr>
                                  <m:ctrlPr>
                                    <a:rPr lang="en-US" i="1" spc="-5">
                                      <a:latin typeface="Cambria Math" panose="02040503050406030204" pitchFamily="18" charset="0"/>
                                      <a:cs typeface="Times New Roman"/>
                                    </a:rPr>
                                  </m:ctrlPr>
                                </m:sSupPr>
                                <m:e>
                                  <m:r>
                                    <m:rPr>
                                      <m:sty m:val="p"/>
                                    </m:rPr>
                                    <a:rPr lang="en-US" b="0" i="0" spc="-5" smtClean="0">
                                      <a:latin typeface="Cambria Math" panose="02040503050406030204" pitchFamily="18" charset="0"/>
                                      <a:cs typeface="Times New Roman"/>
                                    </a:rPr>
                                    <m:t>cos</m:t>
                                  </m:r>
                                </m:e>
                                <m:sup>
                                  <m:r>
                                    <a:rPr lang="en-US" i="1" spc="-5">
                                      <a:latin typeface="Cambria Math" panose="02040503050406030204" pitchFamily="18" charset="0"/>
                                      <a:cs typeface="Times New Roman"/>
                                    </a:rPr>
                                    <m:t>2</m:t>
                                  </m:r>
                                </m:sup>
                              </m:sSup>
                              <m:r>
                                <a:rPr lang="en-US" b="1" i="1" spc="-5">
                                  <a:latin typeface="Cambria Math" panose="02040503050406030204" pitchFamily="18" charset="0"/>
                                  <a:cs typeface="Times New Roman"/>
                                </a:rPr>
                                <m:t>𝒙</m:t>
                              </m:r>
                              <m:r>
                                <a:rPr lang="en-US" b="1" i="1" spc="-5" smtClean="0">
                                  <a:latin typeface="Cambria Math" panose="02040503050406030204" pitchFamily="18" charset="0"/>
                                  <a:cs typeface="Times New Roman"/>
                                </a:rPr>
                                <m:t>)</m:t>
                              </m:r>
                            </m:e>
                            <m:sup>
                              <m:r>
                                <a:rPr lang="en-US" b="0" i="1" smtClean="0">
                                  <a:solidFill>
                                    <a:schemeClr val="tx1"/>
                                  </a:solidFill>
                                  <a:latin typeface="Cambria Math" panose="02040503050406030204" pitchFamily="18" charset="0"/>
                                </a:rPr>
                                <m:t>𝑘</m:t>
                              </m:r>
                            </m:sup>
                          </m:sSup>
                        </m:e>
                      </m:nary>
                      <m:sSup>
                        <m:sSupPr>
                          <m:ctrlPr>
                            <a:rPr lang="en-US" i="1" spc="-5">
                              <a:latin typeface="Cambria Math" panose="02040503050406030204" pitchFamily="18" charset="0"/>
                              <a:cs typeface="Times New Roman"/>
                            </a:rPr>
                          </m:ctrlPr>
                        </m:sSupPr>
                        <m:e>
                          <m:r>
                            <m:rPr>
                              <m:sty m:val="p"/>
                            </m:rPr>
                            <a:rPr lang="en-US" spc="-5">
                              <a:latin typeface="Cambria Math" panose="02040503050406030204" pitchFamily="18" charset="0"/>
                              <a:cs typeface="Times New Roman"/>
                            </a:rPr>
                            <m:t>cos</m:t>
                          </m:r>
                        </m:e>
                        <m:sup>
                          <m:r>
                            <a:rPr lang="en-US" i="1" spc="-5">
                              <a:latin typeface="Cambria Math" panose="02040503050406030204" pitchFamily="18" charset="0"/>
                              <a:cs typeface="Times New Roman"/>
                            </a:rPr>
                            <m:t>𝑚</m:t>
                          </m:r>
                        </m:sup>
                      </m:sSup>
                      <m:r>
                        <a:rPr lang="en-US" i="1" spc="-5">
                          <a:latin typeface="Cambria Math" panose="02040503050406030204" pitchFamily="18" charset="0"/>
                          <a:cs typeface="Times New Roman"/>
                        </a:rPr>
                        <m:t>𝑥</m:t>
                      </m:r>
                      <m:r>
                        <a:rPr lang="en-US" i="1" spc="-5">
                          <a:latin typeface="Cambria Math" panose="02040503050406030204" pitchFamily="18" charset="0"/>
                          <a:cs typeface="Times New Roman"/>
                        </a:rPr>
                        <m:t> </m:t>
                      </m:r>
                      <m:func>
                        <m:funcPr>
                          <m:ctrlPr>
                            <a:rPr lang="en-US" i="1" spc="-5">
                              <a:latin typeface="Cambria Math" panose="02040503050406030204" pitchFamily="18" charset="0"/>
                              <a:cs typeface="Times New Roman"/>
                            </a:rPr>
                          </m:ctrlPr>
                        </m:funcPr>
                        <m:fName>
                          <m:r>
                            <m:rPr>
                              <m:sty m:val="p"/>
                            </m:rPr>
                            <a:rPr lang="en-US" spc="-5">
                              <a:latin typeface="Cambria Math" panose="02040503050406030204" pitchFamily="18" charset="0"/>
                              <a:cs typeface="Times New Roman"/>
                            </a:rPr>
                            <m:t>sin</m:t>
                          </m:r>
                        </m:fName>
                        <m:e>
                          <m:r>
                            <a:rPr lang="en-US" i="1" spc="-5">
                              <a:latin typeface="Cambria Math" panose="02040503050406030204" pitchFamily="18" charset="0"/>
                              <a:cs typeface="Times New Roman"/>
                            </a:rPr>
                            <m:t>𝑥</m:t>
                          </m:r>
                        </m:e>
                      </m:func>
                      <m:r>
                        <a:rPr lang="en-US" i="1" spc="-5">
                          <a:latin typeface="Cambria Math" panose="02040503050406030204" pitchFamily="18" charset="0"/>
                          <a:cs typeface="Times New Roman"/>
                        </a:rPr>
                        <m:t>𝑑𝑥</m:t>
                      </m:r>
                    </m:oMath>
                  </m:oMathPara>
                </a14:m>
                <a:endParaRPr lang="en-US" dirty="0">
                  <a:solidFill>
                    <a:schemeClr val="tx1"/>
                  </a:solidFill>
                </a:endParaRPr>
              </a:p>
              <a:p>
                <a:pPr marL="36900" indent="0">
                  <a:lnSpc>
                    <a:spcPct val="100000"/>
                  </a:lnSpc>
                  <a:buNone/>
                </a:pPr>
                <a:r>
                  <a:rPr lang="en-US" dirty="0"/>
                  <a:t>With </a:t>
                </a:r>
                <a14:m>
                  <m:oMath xmlns:m="http://schemas.openxmlformats.org/officeDocument/2006/math">
                    <m:r>
                      <a:rPr lang="en-US" b="0" i="1" smtClean="0">
                        <a:latin typeface="Cambria Math" panose="02040503050406030204" pitchFamily="18" charset="0"/>
                      </a:rPr>
                      <m:t>𝑢</m:t>
                    </m:r>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cos</m:t>
                        </m:r>
                      </m:fName>
                      <m:e>
                        <m:r>
                          <a:rPr lang="en-US" b="0" i="1" smtClean="0">
                            <a:latin typeface="Cambria Math" panose="02040503050406030204" pitchFamily="18" charset="0"/>
                          </a:rPr>
                          <m:t>𝑥</m:t>
                        </m:r>
                      </m:e>
                    </m:func>
                  </m:oMath>
                </a14:m>
                <a:r>
                  <a:rPr lang="en-US" dirty="0">
                    <a:solidFill>
                      <a:schemeClr val="tx1"/>
                    </a:solidFill>
                  </a:rPr>
                  <a:t> and </a:t>
                </a:r>
                <a14:m>
                  <m:oMath xmlns:m="http://schemas.openxmlformats.org/officeDocument/2006/math">
                    <m:r>
                      <a:rPr lang="en-US" b="0" i="1" smtClean="0">
                        <a:solidFill>
                          <a:schemeClr val="tx1"/>
                        </a:solidFill>
                        <a:latin typeface="Cambria Math" panose="02040503050406030204" pitchFamily="18" charset="0"/>
                      </a:rPr>
                      <m:t>𝑑𝑢</m:t>
                    </m:r>
                    <m:r>
                      <a:rPr lang="en-US" b="0" i="1" smtClean="0">
                        <a:solidFill>
                          <a:schemeClr val="tx1"/>
                        </a:solidFill>
                        <a:latin typeface="Cambria Math" panose="02040503050406030204" pitchFamily="18" charset="0"/>
                      </a:rPr>
                      <m:t>=−</m:t>
                    </m:r>
                    <m:func>
                      <m:funcPr>
                        <m:ctrlPr>
                          <a:rPr lang="en-US" b="0" i="1" smtClean="0">
                            <a:solidFill>
                              <a:schemeClr val="tx1"/>
                            </a:solidFill>
                            <a:latin typeface="Cambria Math" panose="02040503050406030204" pitchFamily="18" charset="0"/>
                          </a:rPr>
                        </m:ctrlPr>
                      </m:funcPr>
                      <m:fName>
                        <m:r>
                          <m:rPr>
                            <m:sty m:val="p"/>
                          </m:rPr>
                          <a:rPr lang="en-US" b="0" i="0" smtClean="0">
                            <a:solidFill>
                              <a:schemeClr val="tx1"/>
                            </a:solidFill>
                            <a:latin typeface="Cambria Math" panose="02040503050406030204" pitchFamily="18" charset="0"/>
                          </a:rPr>
                          <m:t>sin</m:t>
                        </m:r>
                      </m:fName>
                      <m:e>
                        <m:r>
                          <a:rPr lang="en-US" b="0" i="1" smtClean="0">
                            <a:solidFill>
                              <a:schemeClr val="tx1"/>
                            </a:solidFill>
                            <a:latin typeface="Cambria Math" panose="02040503050406030204" pitchFamily="18" charset="0"/>
                          </a:rPr>
                          <m:t>𝑥</m:t>
                        </m:r>
                      </m:e>
                    </m:func>
                    <m:r>
                      <a:rPr lang="en-US" b="0" i="1" smtClean="0">
                        <a:solidFill>
                          <a:schemeClr val="tx1"/>
                        </a:solidFill>
                        <a:latin typeface="Cambria Math" panose="02040503050406030204" pitchFamily="18" charset="0"/>
                      </a:rPr>
                      <m:t>𝑑𝑥</m:t>
                    </m:r>
                  </m:oMath>
                </a14:m>
                <a:r>
                  <a:rPr lang="en-US" dirty="0">
                    <a:solidFill>
                      <a:schemeClr val="tx1"/>
                    </a:solidFill>
                  </a:rPr>
                  <a:t>, we have</a:t>
                </a:r>
              </a:p>
              <a:p>
                <a:pPr marL="36900" indent="0">
                  <a:lnSpc>
                    <a:spcPct val="100000"/>
                  </a:lnSpc>
                  <a:buNone/>
                </a:pPr>
                <a14:m>
                  <m:oMathPara xmlns:m="http://schemas.openxmlformats.org/officeDocument/2006/math">
                    <m:oMathParaPr>
                      <m:jc m:val="centerGroup"/>
                    </m:oMathParaPr>
                    <m:oMath xmlns:m="http://schemas.openxmlformats.org/officeDocument/2006/math">
                      <m:nary>
                        <m:naryPr>
                          <m:limLoc m:val="undOvr"/>
                          <m:subHide m:val="on"/>
                          <m:supHide m:val="on"/>
                          <m:ctrlPr>
                            <a:rPr lang="en-US" i="1">
                              <a:latin typeface="Cambria Math" panose="02040503050406030204" pitchFamily="18" charset="0"/>
                            </a:rPr>
                          </m:ctrlPr>
                        </m:naryPr>
                        <m:sub/>
                        <m:sup/>
                        <m:e>
                          <m:sSup>
                            <m:sSupPr>
                              <m:ctrlPr>
                                <a:rPr lang="en-US" i="1">
                                  <a:latin typeface="Cambria Math" panose="02040503050406030204" pitchFamily="18" charset="0"/>
                                </a:rPr>
                              </m:ctrlPr>
                            </m:sSupPr>
                            <m:e>
                              <m:r>
                                <a:rPr lang="en-US" i="1">
                                  <a:latin typeface="Cambria Math" panose="02040503050406030204" pitchFamily="18" charset="0"/>
                                </a:rPr>
                                <m:t>(1 −</m:t>
                              </m:r>
                              <m:sSup>
                                <m:sSupPr>
                                  <m:ctrlPr>
                                    <a:rPr lang="en-US" i="1" spc="-5">
                                      <a:latin typeface="Cambria Math" panose="02040503050406030204" pitchFamily="18" charset="0"/>
                                      <a:cs typeface="Times New Roman"/>
                                    </a:rPr>
                                  </m:ctrlPr>
                                </m:sSupPr>
                                <m:e>
                                  <m:r>
                                    <m:rPr>
                                      <m:sty m:val="p"/>
                                    </m:rPr>
                                    <a:rPr lang="en-US" spc="-5">
                                      <a:latin typeface="Cambria Math" panose="02040503050406030204" pitchFamily="18" charset="0"/>
                                      <a:cs typeface="Times New Roman"/>
                                    </a:rPr>
                                    <m:t>cos</m:t>
                                  </m:r>
                                </m:e>
                                <m:sup>
                                  <m:r>
                                    <a:rPr lang="en-US" i="1" spc="-5">
                                      <a:latin typeface="Cambria Math" panose="02040503050406030204" pitchFamily="18" charset="0"/>
                                      <a:cs typeface="Times New Roman"/>
                                    </a:rPr>
                                    <m:t>2</m:t>
                                  </m:r>
                                </m:sup>
                              </m:sSup>
                              <m:r>
                                <a:rPr lang="en-US" b="1" i="1" spc="-5">
                                  <a:latin typeface="Cambria Math" panose="02040503050406030204" pitchFamily="18" charset="0"/>
                                  <a:cs typeface="Times New Roman"/>
                                </a:rPr>
                                <m:t>𝒙</m:t>
                              </m:r>
                              <m:r>
                                <a:rPr lang="en-US" b="1" i="1" spc="-5">
                                  <a:latin typeface="Cambria Math" panose="02040503050406030204" pitchFamily="18" charset="0"/>
                                  <a:cs typeface="Times New Roman"/>
                                </a:rPr>
                                <m:t>)</m:t>
                              </m:r>
                            </m:e>
                            <m:sup>
                              <m:r>
                                <a:rPr lang="en-US" i="1">
                                  <a:latin typeface="Cambria Math" panose="02040503050406030204" pitchFamily="18" charset="0"/>
                                </a:rPr>
                                <m:t>𝑘</m:t>
                              </m:r>
                            </m:sup>
                          </m:sSup>
                        </m:e>
                      </m:nary>
                      <m:sSup>
                        <m:sSupPr>
                          <m:ctrlPr>
                            <a:rPr lang="en-US" i="1" spc="-5">
                              <a:latin typeface="Cambria Math" panose="02040503050406030204" pitchFamily="18" charset="0"/>
                              <a:cs typeface="Times New Roman"/>
                            </a:rPr>
                          </m:ctrlPr>
                        </m:sSupPr>
                        <m:e>
                          <m:r>
                            <m:rPr>
                              <m:sty m:val="p"/>
                            </m:rPr>
                            <a:rPr lang="en-US" spc="-5">
                              <a:latin typeface="Cambria Math" panose="02040503050406030204" pitchFamily="18" charset="0"/>
                              <a:cs typeface="Times New Roman"/>
                            </a:rPr>
                            <m:t>cos</m:t>
                          </m:r>
                        </m:e>
                        <m:sup>
                          <m:r>
                            <a:rPr lang="en-US" i="1" spc="-5">
                              <a:latin typeface="Cambria Math" panose="02040503050406030204" pitchFamily="18" charset="0"/>
                              <a:cs typeface="Times New Roman"/>
                            </a:rPr>
                            <m:t>𝑚</m:t>
                          </m:r>
                        </m:sup>
                      </m:sSup>
                      <m:r>
                        <a:rPr lang="en-US" i="1" spc="-5">
                          <a:latin typeface="Cambria Math" panose="02040503050406030204" pitchFamily="18" charset="0"/>
                          <a:cs typeface="Times New Roman"/>
                        </a:rPr>
                        <m:t>𝑥</m:t>
                      </m:r>
                      <m:r>
                        <a:rPr lang="en-US" i="1" spc="-5">
                          <a:latin typeface="Cambria Math" panose="02040503050406030204" pitchFamily="18" charset="0"/>
                          <a:cs typeface="Times New Roman"/>
                        </a:rPr>
                        <m:t> </m:t>
                      </m:r>
                      <m:func>
                        <m:funcPr>
                          <m:ctrlPr>
                            <a:rPr lang="en-US" i="1" spc="-5">
                              <a:latin typeface="Cambria Math" panose="02040503050406030204" pitchFamily="18" charset="0"/>
                              <a:cs typeface="Times New Roman"/>
                            </a:rPr>
                          </m:ctrlPr>
                        </m:funcPr>
                        <m:fName>
                          <m:r>
                            <m:rPr>
                              <m:sty m:val="p"/>
                            </m:rPr>
                            <a:rPr lang="en-US" spc="-5">
                              <a:latin typeface="Cambria Math" panose="02040503050406030204" pitchFamily="18" charset="0"/>
                              <a:cs typeface="Times New Roman"/>
                            </a:rPr>
                            <m:t>sin</m:t>
                          </m:r>
                        </m:fName>
                        <m:e>
                          <m:r>
                            <a:rPr lang="en-US" i="1" spc="-5">
                              <a:latin typeface="Cambria Math" panose="02040503050406030204" pitchFamily="18" charset="0"/>
                              <a:cs typeface="Times New Roman"/>
                            </a:rPr>
                            <m:t>𝑥</m:t>
                          </m:r>
                        </m:e>
                      </m:func>
                      <m:r>
                        <a:rPr lang="en-US" i="1" spc="-5">
                          <a:latin typeface="Cambria Math" panose="02040503050406030204" pitchFamily="18" charset="0"/>
                          <a:cs typeface="Times New Roman"/>
                        </a:rPr>
                        <m:t>𝑑𝑥</m:t>
                      </m:r>
                      <m:r>
                        <a:rPr lang="en-US" b="0" i="0" spc="-5" smtClean="0">
                          <a:latin typeface="Cambria Math" panose="02040503050406030204" pitchFamily="18" charset="0"/>
                          <a:cs typeface="Times New Roman"/>
                        </a:rPr>
                        <m:t>=−</m:t>
                      </m:r>
                      <m:nary>
                        <m:naryPr>
                          <m:limLoc m:val="undOvr"/>
                          <m:subHide m:val="on"/>
                          <m:supHide m:val="on"/>
                          <m:ctrlPr>
                            <a:rPr lang="en-US" b="0" i="1" spc="-5" smtClean="0">
                              <a:latin typeface="Cambria Math" panose="02040503050406030204" pitchFamily="18" charset="0"/>
                              <a:cs typeface="Times New Roman"/>
                            </a:rPr>
                          </m:ctrlPr>
                        </m:naryPr>
                        <m:sub/>
                        <m:sup/>
                        <m:e>
                          <m:sSup>
                            <m:sSupPr>
                              <m:ctrlPr>
                                <a:rPr lang="en-US" b="0" i="1" spc="-5" smtClean="0">
                                  <a:latin typeface="Cambria Math" panose="02040503050406030204" pitchFamily="18" charset="0"/>
                                  <a:cs typeface="Times New Roman"/>
                                </a:rPr>
                              </m:ctrlPr>
                            </m:sSupPr>
                            <m:e>
                              <m:d>
                                <m:dPr>
                                  <m:ctrlPr>
                                    <a:rPr lang="en-US" i="1" spc="-5">
                                      <a:latin typeface="Cambria Math" panose="02040503050406030204" pitchFamily="18" charset="0"/>
                                      <a:cs typeface="Times New Roman"/>
                                    </a:rPr>
                                  </m:ctrlPr>
                                </m:dPr>
                                <m:e>
                                  <m:r>
                                    <a:rPr lang="en-US" i="1" spc="-5">
                                      <a:latin typeface="Cambria Math" panose="02040503050406030204" pitchFamily="18" charset="0"/>
                                      <a:cs typeface="Times New Roman"/>
                                    </a:rPr>
                                    <m:t>1−</m:t>
                                  </m:r>
                                  <m:sSup>
                                    <m:sSupPr>
                                      <m:ctrlPr>
                                        <a:rPr lang="en-US" i="1" spc="-5">
                                          <a:latin typeface="Cambria Math" panose="02040503050406030204" pitchFamily="18" charset="0"/>
                                          <a:cs typeface="Times New Roman"/>
                                        </a:rPr>
                                      </m:ctrlPr>
                                    </m:sSupPr>
                                    <m:e>
                                      <m:r>
                                        <a:rPr lang="en-US" i="1" spc="-5">
                                          <a:latin typeface="Cambria Math" panose="02040503050406030204" pitchFamily="18" charset="0"/>
                                          <a:cs typeface="Times New Roman"/>
                                        </a:rPr>
                                        <m:t>𝑢</m:t>
                                      </m:r>
                                    </m:e>
                                    <m:sup>
                                      <m:r>
                                        <a:rPr lang="en-US" i="1" spc="-5">
                                          <a:latin typeface="Cambria Math" panose="02040503050406030204" pitchFamily="18" charset="0"/>
                                          <a:cs typeface="Times New Roman"/>
                                        </a:rPr>
                                        <m:t>2</m:t>
                                      </m:r>
                                    </m:sup>
                                  </m:sSup>
                                </m:e>
                              </m:d>
                            </m:e>
                            <m:sup>
                              <m:r>
                                <a:rPr lang="en-US" b="0" i="1" spc="-5" smtClean="0">
                                  <a:latin typeface="Cambria Math" panose="02040503050406030204" pitchFamily="18" charset="0"/>
                                  <a:cs typeface="Times New Roman"/>
                                </a:rPr>
                                <m:t>𝑘</m:t>
                              </m:r>
                            </m:sup>
                          </m:sSup>
                        </m:e>
                      </m:nary>
                      <m:sSup>
                        <m:sSupPr>
                          <m:ctrlPr>
                            <a:rPr lang="en-US" b="0" i="1" spc="-5" smtClean="0">
                              <a:latin typeface="Cambria Math" panose="02040503050406030204" pitchFamily="18" charset="0"/>
                              <a:cs typeface="Times New Roman"/>
                            </a:rPr>
                          </m:ctrlPr>
                        </m:sSupPr>
                        <m:e>
                          <m:r>
                            <a:rPr lang="en-US" b="0" i="1" spc="-5" smtClean="0">
                              <a:latin typeface="Cambria Math" panose="02040503050406030204" pitchFamily="18" charset="0"/>
                              <a:cs typeface="Times New Roman"/>
                            </a:rPr>
                            <m:t>𝑢</m:t>
                          </m:r>
                        </m:e>
                        <m:sup>
                          <m:r>
                            <a:rPr lang="en-US" b="0" i="1" spc="-5" smtClean="0">
                              <a:latin typeface="Cambria Math" panose="02040503050406030204" pitchFamily="18" charset="0"/>
                              <a:cs typeface="Times New Roman"/>
                            </a:rPr>
                            <m:t>𝑚</m:t>
                          </m:r>
                        </m:sup>
                      </m:sSup>
                      <m:r>
                        <a:rPr lang="en-US" b="0" i="1" spc="-5" smtClean="0">
                          <a:latin typeface="Cambria Math" panose="02040503050406030204" pitchFamily="18" charset="0"/>
                          <a:cs typeface="Times New Roman"/>
                        </a:rPr>
                        <m:t>𝑑𝑢</m:t>
                      </m:r>
                    </m:oMath>
                  </m:oMathPara>
                </a14:m>
                <a:endParaRPr lang="en-US" dirty="0">
                  <a:solidFill>
                    <a:schemeClr val="tx1"/>
                  </a:solidFill>
                </a:endParaRPr>
              </a:p>
              <a:p>
                <a:pPr marL="36900" indent="0">
                  <a:lnSpc>
                    <a:spcPct val="100000"/>
                  </a:lnSpc>
                  <a:buNone/>
                </a:pPr>
                <a:r>
                  <a:rPr lang="en-US" dirty="0"/>
                  <a:t>The case that </a:t>
                </a:r>
                <a:r>
                  <a:rPr lang="en-US" i="1" dirty="0"/>
                  <a:t>m</a:t>
                </a:r>
                <a:r>
                  <a:rPr lang="en-US" dirty="0"/>
                  <a:t> is odd is treated similarly.</a:t>
                </a:r>
                <a:endParaRPr lang="en-US" dirty="0">
                  <a:solidFill>
                    <a:schemeClr val="tx1"/>
                  </a:solidFill>
                </a:endParaRPr>
              </a:p>
            </p:txBody>
          </p:sp>
        </mc:Choice>
        <mc:Fallback xmlns="">
          <p:sp>
            <p:nvSpPr>
              <p:cNvPr id="3" name="Content Placeholder 2">
                <a:extLst>
                  <a:ext uri="{FF2B5EF4-FFF2-40B4-BE49-F238E27FC236}">
                    <a16:creationId xmlns:a16="http://schemas.microsoft.com/office/drawing/2014/main"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9955697" cy="4370567"/>
              </a:xfrm>
              <a:blipFill>
                <a:blip r:embed="rId2"/>
                <a:stretch>
                  <a:fillRect l="-367" t="-976"/>
                </a:stretch>
              </a:blipFill>
            </p:spPr>
            <p:txBody>
              <a:bodyPr/>
              <a:lstStyle/>
              <a:p>
                <a:r>
                  <a:rPr lang="en-US">
                    <a:noFill/>
                  </a:rPr>
                  <a:t> </a:t>
                </a:r>
              </a:p>
            </p:txBody>
          </p:sp>
        </mc:Fallback>
      </mc:AlternateContent>
    </p:spTree>
    <p:extLst>
      <p:ext uri="{BB962C8B-B14F-4D97-AF65-F5344CB8AC3E}">
        <p14:creationId xmlns:p14="http://schemas.microsoft.com/office/powerpoint/2010/main" val="18969071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7.2 Trigonometric </a:t>
            </a:r>
            <a:r>
              <a:rPr lang="en-US" sz="3100" dirty="0"/>
              <a:t>Integrals </a:t>
            </a:r>
            <a:r>
              <a:rPr lang="en-US" sz="3100" dirty="0" smtClean="0"/>
              <a:t>(3 </a:t>
            </a:r>
            <a:r>
              <a:rPr lang="en-US" sz="3100" dirty="0"/>
              <a:t>of 15)</a:t>
            </a:r>
            <a:r>
              <a:rPr lang="en-US" sz="3100" dirty="0"/>
              <a:t/>
            </a:r>
            <a:br>
              <a:rPr lang="en-US" sz="3100" dirty="0"/>
            </a:br>
            <a:r>
              <a:rPr lang="en-US" sz="3100" dirty="0"/>
              <a:t/>
            </a:r>
            <a:br>
              <a:rPr lang="en-US" sz="3100" dirty="0"/>
            </a:br>
            <a:r>
              <a:rPr lang="en-US" sz="2800" dirty="0"/>
              <a:t/>
            </a:r>
            <a:br>
              <a:rPr lang="en-US" sz="2800" dirty="0"/>
            </a:br>
            <a:endParaRPr lang="en-US"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799" y="1371600"/>
                <a:ext cx="9955697" cy="4370567"/>
              </a:xfrm>
            </p:spPr>
            <p:txBody>
              <a:bodyPr>
                <a:noAutofit/>
              </a:bodyPr>
              <a:lstStyle/>
              <a:p>
                <a:pPr marL="36900" indent="0">
                  <a:lnSpc>
                    <a:spcPct val="100000"/>
                  </a:lnSpc>
                  <a:buNone/>
                </a:pPr>
                <a:r>
                  <a:rPr lang="en-US" dirty="0">
                    <a:latin typeface="Times New Roman"/>
                    <a:cs typeface="Times New Roman"/>
                  </a:rPr>
                  <a:t>For instance,</a:t>
                </a:r>
              </a:p>
              <a:p>
                <a:pPr marL="36900" indent="0">
                  <a:lnSpc>
                    <a:spcPct val="100000"/>
                  </a:lnSpc>
                  <a:buNone/>
                </a:pPr>
                <a14:m>
                  <m:oMathPara xmlns:m="http://schemas.openxmlformats.org/officeDocument/2006/math">
                    <m:oMathParaPr>
                      <m:jc m:val="centerGroup"/>
                    </m:oMathParaPr>
                    <m:oMath xmlns:m="http://schemas.openxmlformats.org/officeDocument/2006/math">
                      <m:nary>
                        <m:naryPr>
                          <m:limLoc m:val="undOvr"/>
                          <m:subHide m:val="on"/>
                          <m:supHide m:val="on"/>
                          <m:ctrlPr>
                            <a:rPr lang="en-US" i="1" spc="-5">
                              <a:latin typeface="Cambria Math" panose="02040503050406030204" pitchFamily="18" charset="0"/>
                              <a:cs typeface="Times New Roman"/>
                            </a:rPr>
                          </m:ctrlPr>
                        </m:naryPr>
                        <m:sub/>
                        <m:sup/>
                        <m:e>
                          <m:sSup>
                            <m:sSupPr>
                              <m:ctrlPr>
                                <a:rPr lang="en-US" i="1" spc="-5">
                                  <a:latin typeface="Cambria Math" panose="02040503050406030204" pitchFamily="18" charset="0"/>
                                  <a:cs typeface="Times New Roman"/>
                                </a:rPr>
                              </m:ctrlPr>
                            </m:sSupPr>
                            <m:e>
                              <m:r>
                                <m:rPr>
                                  <m:sty m:val="p"/>
                                </m:rPr>
                                <a:rPr lang="en-US" spc="-5">
                                  <a:latin typeface="Cambria Math" panose="02040503050406030204" pitchFamily="18" charset="0"/>
                                  <a:cs typeface="Times New Roman"/>
                                </a:rPr>
                                <m:t>sin</m:t>
                              </m:r>
                            </m:e>
                            <m:sup>
                              <m:r>
                                <a:rPr lang="en-US" b="0" i="1" spc="-5" smtClean="0">
                                  <a:latin typeface="Cambria Math" panose="02040503050406030204" pitchFamily="18" charset="0"/>
                                  <a:cs typeface="Times New Roman"/>
                                </a:rPr>
                                <m:t>5</m:t>
                              </m:r>
                            </m:sup>
                          </m:sSup>
                          <m:r>
                            <a:rPr lang="en-US" i="1" spc="-5">
                              <a:latin typeface="Cambria Math" panose="02040503050406030204" pitchFamily="18" charset="0"/>
                              <a:cs typeface="Times New Roman"/>
                            </a:rPr>
                            <m:t>𝑥</m:t>
                          </m:r>
                          <m:r>
                            <a:rPr lang="en-US" i="1" spc="-5">
                              <a:latin typeface="Cambria Math" panose="02040503050406030204" pitchFamily="18" charset="0"/>
                              <a:cs typeface="Times New Roman"/>
                            </a:rPr>
                            <m:t> </m:t>
                          </m:r>
                          <m:sSup>
                            <m:sSupPr>
                              <m:ctrlPr>
                                <a:rPr lang="en-US" i="1" spc="-5">
                                  <a:latin typeface="Cambria Math" panose="02040503050406030204" pitchFamily="18" charset="0"/>
                                  <a:cs typeface="Times New Roman"/>
                                </a:rPr>
                              </m:ctrlPr>
                            </m:sSupPr>
                            <m:e>
                              <m:r>
                                <m:rPr>
                                  <m:sty m:val="p"/>
                                </m:rPr>
                                <a:rPr lang="en-US" spc="-5">
                                  <a:latin typeface="Cambria Math" panose="02040503050406030204" pitchFamily="18" charset="0"/>
                                  <a:cs typeface="Times New Roman"/>
                                </a:rPr>
                                <m:t>cos</m:t>
                              </m:r>
                            </m:e>
                            <m:sup>
                              <m:r>
                                <a:rPr lang="en-US" b="0" i="1" spc="-5" smtClean="0">
                                  <a:latin typeface="Cambria Math" panose="02040503050406030204" pitchFamily="18" charset="0"/>
                                  <a:cs typeface="Times New Roman"/>
                                </a:rPr>
                                <m:t>2</m:t>
                              </m:r>
                            </m:sup>
                          </m:sSup>
                          <m:r>
                            <a:rPr lang="en-US" i="1" spc="-5">
                              <a:latin typeface="Cambria Math" panose="02040503050406030204" pitchFamily="18" charset="0"/>
                              <a:cs typeface="Times New Roman"/>
                            </a:rPr>
                            <m:t>𝑥</m:t>
                          </m:r>
                          <m:r>
                            <a:rPr lang="en-US" i="1" spc="-5">
                              <a:latin typeface="Cambria Math" panose="02040503050406030204" pitchFamily="18" charset="0"/>
                              <a:cs typeface="Times New Roman"/>
                            </a:rPr>
                            <m:t> </m:t>
                          </m:r>
                          <m:r>
                            <a:rPr lang="en-US" i="1" spc="-5">
                              <a:latin typeface="Cambria Math" panose="02040503050406030204" pitchFamily="18" charset="0"/>
                              <a:cs typeface="Times New Roman"/>
                            </a:rPr>
                            <m:t>𝑑𝑥</m:t>
                          </m:r>
                        </m:e>
                      </m:nary>
                      <m:r>
                        <a:rPr lang="en-US" i="1">
                          <a:latin typeface="Cambria Math" panose="02040503050406030204" pitchFamily="18" charset="0"/>
                        </a:rPr>
                        <m:t>=</m:t>
                      </m:r>
                      <m:nary>
                        <m:naryPr>
                          <m:limLoc m:val="undOvr"/>
                          <m:subHide m:val="on"/>
                          <m:supHide m:val="on"/>
                          <m:ctrlPr>
                            <a:rPr lang="en-US" i="1">
                              <a:latin typeface="Cambria Math" panose="02040503050406030204" pitchFamily="18" charset="0"/>
                            </a:rPr>
                          </m:ctrlPr>
                        </m:naryPr>
                        <m:sub/>
                        <m:sup/>
                        <m:e>
                          <m:sSup>
                            <m:sSupPr>
                              <m:ctrlPr>
                                <a:rPr lang="en-US" i="1">
                                  <a:latin typeface="Cambria Math" panose="02040503050406030204" pitchFamily="18" charset="0"/>
                                </a:rPr>
                              </m:ctrlPr>
                            </m:sSupPr>
                            <m:e>
                              <m:r>
                                <a:rPr lang="en-US" i="1">
                                  <a:latin typeface="Cambria Math" panose="02040503050406030204" pitchFamily="18" charset="0"/>
                                </a:rPr>
                                <m:t>(1 −</m:t>
                              </m:r>
                              <m:sSup>
                                <m:sSupPr>
                                  <m:ctrlPr>
                                    <a:rPr lang="en-US" i="1" spc="-5">
                                      <a:latin typeface="Cambria Math" panose="02040503050406030204" pitchFamily="18" charset="0"/>
                                      <a:cs typeface="Times New Roman"/>
                                    </a:rPr>
                                  </m:ctrlPr>
                                </m:sSupPr>
                                <m:e>
                                  <m:r>
                                    <m:rPr>
                                      <m:sty m:val="p"/>
                                    </m:rPr>
                                    <a:rPr lang="en-US" spc="-5">
                                      <a:latin typeface="Cambria Math" panose="02040503050406030204" pitchFamily="18" charset="0"/>
                                      <a:cs typeface="Times New Roman"/>
                                    </a:rPr>
                                    <m:t>cos</m:t>
                                  </m:r>
                                </m:e>
                                <m:sup>
                                  <m:r>
                                    <a:rPr lang="en-US" i="1" spc="-5">
                                      <a:latin typeface="Cambria Math" panose="02040503050406030204" pitchFamily="18" charset="0"/>
                                      <a:cs typeface="Times New Roman"/>
                                    </a:rPr>
                                    <m:t>2</m:t>
                                  </m:r>
                                </m:sup>
                              </m:sSup>
                              <m:r>
                                <a:rPr lang="en-US" b="1" i="1" spc="-5">
                                  <a:latin typeface="Cambria Math" panose="02040503050406030204" pitchFamily="18" charset="0"/>
                                  <a:cs typeface="Times New Roman"/>
                                </a:rPr>
                                <m:t>𝒙</m:t>
                              </m:r>
                              <m:r>
                                <a:rPr lang="en-US" b="1" i="1" spc="-5">
                                  <a:latin typeface="Cambria Math" panose="02040503050406030204" pitchFamily="18" charset="0"/>
                                  <a:cs typeface="Times New Roman"/>
                                </a:rPr>
                                <m:t>)</m:t>
                              </m:r>
                            </m:e>
                            <m:sup>
                              <m:r>
                                <a:rPr lang="en-US" b="0" i="1" smtClean="0">
                                  <a:latin typeface="Cambria Math" panose="02040503050406030204" pitchFamily="18" charset="0"/>
                                </a:rPr>
                                <m:t>2</m:t>
                              </m:r>
                            </m:sup>
                          </m:sSup>
                        </m:e>
                      </m:nary>
                      <m:sSup>
                        <m:sSupPr>
                          <m:ctrlPr>
                            <a:rPr lang="en-US" i="1" spc="-5">
                              <a:latin typeface="Cambria Math" panose="02040503050406030204" pitchFamily="18" charset="0"/>
                              <a:cs typeface="Times New Roman"/>
                            </a:rPr>
                          </m:ctrlPr>
                        </m:sSupPr>
                        <m:e>
                          <m:r>
                            <m:rPr>
                              <m:sty m:val="p"/>
                            </m:rPr>
                            <a:rPr lang="en-US" spc="-5">
                              <a:latin typeface="Cambria Math" panose="02040503050406030204" pitchFamily="18" charset="0"/>
                              <a:cs typeface="Times New Roman"/>
                            </a:rPr>
                            <m:t>cos</m:t>
                          </m:r>
                        </m:e>
                        <m:sup>
                          <m:r>
                            <a:rPr lang="en-US" b="0" i="1" spc="-5" smtClean="0">
                              <a:latin typeface="Cambria Math" panose="02040503050406030204" pitchFamily="18" charset="0"/>
                              <a:cs typeface="Times New Roman"/>
                            </a:rPr>
                            <m:t>2</m:t>
                          </m:r>
                        </m:sup>
                      </m:sSup>
                      <m:r>
                        <a:rPr lang="en-US" i="1" spc="-5">
                          <a:latin typeface="Cambria Math" panose="02040503050406030204" pitchFamily="18" charset="0"/>
                          <a:cs typeface="Times New Roman"/>
                        </a:rPr>
                        <m:t>𝑥</m:t>
                      </m:r>
                      <m:r>
                        <a:rPr lang="en-US" i="1" spc="-5">
                          <a:latin typeface="Cambria Math" panose="02040503050406030204" pitchFamily="18" charset="0"/>
                          <a:cs typeface="Times New Roman"/>
                        </a:rPr>
                        <m:t> </m:t>
                      </m:r>
                      <m:func>
                        <m:funcPr>
                          <m:ctrlPr>
                            <a:rPr lang="en-US" i="1" spc="-5">
                              <a:latin typeface="Cambria Math" panose="02040503050406030204" pitchFamily="18" charset="0"/>
                              <a:cs typeface="Times New Roman"/>
                            </a:rPr>
                          </m:ctrlPr>
                        </m:funcPr>
                        <m:fName>
                          <m:r>
                            <m:rPr>
                              <m:sty m:val="p"/>
                            </m:rPr>
                            <a:rPr lang="en-US" spc="-5">
                              <a:latin typeface="Cambria Math" panose="02040503050406030204" pitchFamily="18" charset="0"/>
                              <a:cs typeface="Times New Roman"/>
                            </a:rPr>
                            <m:t>sin</m:t>
                          </m:r>
                        </m:fName>
                        <m:e>
                          <m:r>
                            <a:rPr lang="en-US" i="1" spc="-5">
                              <a:latin typeface="Cambria Math" panose="02040503050406030204" pitchFamily="18" charset="0"/>
                              <a:cs typeface="Times New Roman"/>
                            </a:rPr>
                            <m:t>𝑥</m:t>
                          </m:r>
                        </m:e>
                      </m:func>
                      <m:r>
                        <a:rPr lang="en-US" i="1" spc="-5">
                          <a:latin typeface="Cambria Math" panose="02040503050406030204" pitchFamily="18" charset="0"/>
                          <a:cs typeface="Times New Roman"/>
                        </a:rPr>
                        <m:t>𝑑𝑥</m:t>
                      </m:r>
                    </m:oMath>
                  </m:oMathPara>
                </a14:m>
                <a:endParaRPr lang="en-US" dirty="0"/>
              </a:p>
              <a:p>
                <a:pPr marL="36900" indent="0">
                  <a:lnSpc>
                    <a:spcPct val="100000"/>
                  </a:lnSpc>
                  <a:buNone/>
                </a:pPr>
                <a14:m>
                  <m:oMathPara xmlns:m="http://schemas.openxmlformats.org/officeDocument/2006/math">
                    <m:oMathParaPr>
                      <m:jc m:val="centerGroup"/>
                    </m:oMathParaPr>
                    <m:oMath xmlns:m="http://schemas.openxmlformats.org/officeDocument/2006/math">
                      <m:r>
                        <a:rPr lang="en-US" spc="-5">
                          <a:latin typeface="Cambria Math" panose="02040503050406030204" pitchFamily="18" charset="0"/>
                          <a:cs typeface="Times New Roman"/>
                        </a:rPr>
                        <m:t>=−</m:t>
                      </m:r>
                      <m:nary>
                        <m:naryPr>
                          <m:limLoc m:val="undOvr"/>
                          <m:subHide m:val="on"/>
                          <m:supHide m:val="on"/>
                          <m:ctrlPr>
                            <a:rPr lang="en-US" i="1" spc="-5">
                              <a:latin typeface="Cambria Math" panose="02040503050406030204" pitchFamily="18" charset="0"/>
                              <a:cs typeface="Times New Roman"/>
                            </a:rPr>
                          </m:ctrlPr>
                        </m:naryPr>
                        <m:sub/>
                        <m:sup/>
                        <m:e>
                          <m:sSup>
                            <m:sSupPr>
                              <m:ctrlPr>
                                <a:rPr lang="en-US" i="1" spc="-5" smtClean="0">
                                  <a:latin typeface="Cambria Math" panose="02040503050406030204" pitchFamily="18" charset="0"/>
                                  <a:cs typeface="Times New Roman"/>
                                </a:rPr>
                              </m:ctrlPr>
                            </m:sSupPr>
                            <m:e>
                              <m:d>
                                <m:dPr>
                                  <m:ctrlPr>
                                    <a:rPr lang="en-US" i="1" spc="-5">
                                      <a:latin typeface="Cambria Math" panose="02040503050406030204" pitchFamily="18" charset="0"/>
                                      <a:cs typeface="Times New Roman"/>
                                    </a:rPr>
                                  </m:ctrlPr>
                                </m:dPr>
                                <m:e>
                                  <m:r>
                                    <a:rPr lang="en-US" i="1" spc="-5">
                                      <a:latin typeface="Cambria Math" panose="02040503050406030204" pitchFamily="18" charset="0"/>
                                      <a:cs typeface="Times New Roman"/>
                                    </a:rPr>
                                    <m:t>1−</m:t>
                                  </m:r>
                                  <m:sSup>
                                    <m:sSupPr>
                                      <m:ctrlPr>
                                        <a:rPr lang="en-US" i="1" spc="-5">
                                          <a:latin typeface="Cambria Math" panose="02040503050406030204" pitchFamily="18" charset="0"/>
                                          <a:cs typeface="Times New Roman"/>
                                        </a:rPr>
                                      </m:ctrlPr>
                                    </m:sSupPr>
                                    <m:e>
                                      <m:r>
                                        <a:rPr lang="en-US" i="1" spc="-5">
                                          <a:latin typeface="Cambria Math" panose="02040503050406030204" pitchFamily="18" charset="0"/>
                                          <a:cs typeface="Times New Roman"/>
                                        </a:rPr>
                                        <m:t>𝑢</m:t>
                                      </m:r>
                                    </m:e>
                                    <m:sup>
                                      <m:r>
                                        <a:rPr lang="en-US" i="1" spc="-5">
                                          <a:latin typeface="Cambria Math" panose="02040503050406030204" pitchFamily="18" charset="0"/>
                                          <a:cs typeface="Times New Roman"/>
                                        </a:rPr>
                                        <m:t>2</m:t>
                                      </m:r>
                                    </m:sup>
                                  </m:sSup>
                                </m:e>
                              </m:d>
                            </m:e>
                            <m:sup>
                              <m:r>
                                <a:rPr lang="en-US" b="0" i="1" spc="-5" smtClean="0">
                                  <a:latin typeface="Cambria Math" panose="02040503050406030204" pitchFamily="18" charset="0"/>
                                  <a:cs typeface="Times New Roman"/>
                                </a:rPr>
                                <m:t>2</m:t>
                              </m:r>
                            </m:sup>
                          </m:sSup>
                        </m:e>
                      </m:nary>
                      <m:sSup>
                        <m:sSupPr>
                          <m:ctrlPr>
                            <a:rPr lang="en-US" i="1" spc="-5">
                              <a:latin typeface="Cambria Math" panose="02040503050406030204" pitchFamily="18" charset="0"/>
                              <a:cs typeface="Times New Roman"/>
                            </a:rPr>
                          </m:ctrlPr>
                        </m:sSupPr>
                        <m:e>
                          <m:r>
                            <a:rPr lang="en-US" i="1" spc="-5">
                              <a:latin typeface="Cambria Math" panose="02040503050406030204" pitchFamily="18" charset="0"/>
                              <a:cs typeface="Times New Roman"/>
                            </a:rPr>
                            <m:t>𝑢</m:t>
                          </m:r>
                        </m:e>
                        <m:sup>
                          <m:r>
                            <a:rPr lang="en-US" b="0" i="1" spc="-5" smtClean="0">
                              <a:latin typeface="Cambria Math" panose="02040503050406030204" pitchFamily="18" charset="0"/>
                              <a:cs typeface="Times New Roman"/>
                            </a:rPr>
                            <m:t>2</m:t>
                          </m:r>
                        </m:sup>
                      </m:sSup>
                      <m:r>
                        <a:rPr lang="en-US" i="1" spc="-5">
                          <a:latin typeface="Cambria Math" panose="02040503050406030204" pitchFamily="18" charset="0"/>
                          <a:cs typeface="Times New Roman"/>
                        </a:rPr>
                        <m:t>𝑑𝑢</m:t>
                      </m:r>
                      <m:r>
                        <a:rPr lang="en-US" b="0" i="1" spc="-5" smtClean="0">
                          <a:latin typeface="Cambria Math" panose="02040503050406030204" pitchFamily="18" charset="0"/>
                          <a:cs typeface="Times New Roman"/>
                        </a:rPr>
                        <m:t>=−</m:t>
                      </m:r>
                      <m:nary>
                        <m:naryPr>
                          <m:limLoc m:val="undOvr"/>
                          <m:subHide m:val="on"/>
                          <m:supHide m:val="on"/>
                          <m:ctrlPr>
                            <a:rPr lang="en-US" b="0" i="1" spc="-5" smtClean="0">
                              <a:latin typeface="Cambria Math" panose="02040503050406030204" pitchFamily="18" charset="0"/>
                              <a:cs typeface="Times New Roman"/>
                            </a:rPr>
                          </m:ctrlPr>
                        </m:naryPr>
                        <m:sub/>
                        <m:sup/>
                        <m:e>
                          <m:sSup>
                            <m:sSupPr>
                              <m:ctrlPr>
                                <a:rPr lang="en-US" b="0" i="1" spc="-5" smtClean="0">
                                  <a:latin typeface="Cambria Math" panose="02040503050406030204" pitchFamily="18" charset="0"/>
                                  <a:cs typeface="Times New Roman"/>
                                </a:rPr>
                              </m:ctrlPr>
                            </m:sSupPr>
                            <m:e>
                              <m:r>
                                <a:rPr lang="en-US" b="0" i="1" spc="-5" smtClean="0">
                                  <a:latin typeface="Cambria Math" panose="02040503050406030204" pitchFamily="18" charset="0"/>
                                  <a:cs typeface="Times New Roman"/>
                                </a:rPr>
                                <m:t>(</m:t>
                              </m:r>
                              <m:r>
                                <a:rPr lang="en-US" b="0" i="1" spc="-5" smtClean="0">
                                  <a:latin typeface="Cambria Math" panose="02040503050406030204" pitchFamily="18" charset="0"/>
                                  <a:cs typeface="Times New Roman"/>
                                </a:rPr>
                                <m:t>𝑢</m:t>
                              </m:r>
                            </m:e>
                            <m:sup>
                              <m:r>
                                <a:rPr lang="en-US" b="0" i="1" spc="-5" smtClean="0">
                                  <a:latin typeface="Cambria Math" panose="02040503050406030204" pitchFamily="18" charset="0"/>
                                  <a:cs typeface="Times New Roman"/>
                                </a:rPr>
                                <m:t>2</m:t>
                              </m:r>
                            </m:sup>
                          </m:sSup>
                          <m:r>
                            <a:rPr lang="en-US" b="0" i="1" spc="-5" smtClean="0">
                              <a:latin typeface="Cambria Math" panose="02040503050406030204" pitchFamily="18" charset="0"/>
                              <a:cs typeface="Times New Roman"/>
                            </a:rPr>
                            <m:t>−2</m:t>
                          </m:r>
                          <m:sSup>
                            <m:sSupPr>
                              <m:ctrlPr>
                                <a:rPr lang="en-US" b="0" i="1" spc="-5" smtClean="0">
                                  <a:latin typeface="Cambria Math" panose="02040503050406030204" pitchFamily="18" charset="0"/>
                                  <a:cs typeface="Times New Roman"/>
                                </a:rPr>
                              </m:ctrlPr>
                            </m:sSupPr>
                            <m:e>
                              <m:r>
                                <a:rPr lang="en-US" b="0" i="1" spc="-5" smtClean="0">
                                  <a:latin typeface="Cambria Math" panose="02040503050406030204" pitchFamily="18" charset="0"/>
                                  <a:cs typeface="Times New Roman"/>
                                </a:rPr>
                                <m:t>𝑢</m:t>
                              </m:r>
                            </m:e>
                            <m:sup>
                              <m:r>
                                <a:rPr lang="en-US" b="0" i="1" spc="-5" smtClean="0">
                                  <a:latin typeface="Cambria Math" panose="02040503050406030204" pitchFamily="18" charset="0"/>
                                  <a:cs typeface="Times New Roman"/>
                                </a:rPr>
                                <m:t>4</m:t>
                              </m:r>
                            </m:sup>
                          </m:sSup>
                          <m:r>
                            <a:rPr lang="en-US" b="0" i="1" spc="-5" smtClean="0">
                              <a:latin typeface="Cambria Math" panose="02040503050406030204" pitchFamily="18" charset="0"/>
                              <a:cs typeface="Times New Roman"/>
                            </a:rPr>
                            <m:t>+</m:t>
                          </m:r>
                          <m:sSup>
                            <m:sSupPr>
                              <m:ctrlPr>
                                <a:rPr lang="en-US" b="0" i="1" spc="-5" smtClean="0">
                                  <a:latin typeface="Cambria Math" panose="02040503050406030204" pitchFamily="18" charset="0"/>
                                  <a:cs typeface="Times New Roman"/>
                                </a:rPr>
                              </m:ctrlPr>
                            </m:sSupPr>
                            <m:e>
                              <m:r>
                                <a:rPr lang="en-US" b="0" i="1" spc="-5" smtClean="0">
                                  <a:latin typeface="Cambria Math" panose="02040503050406030204" pitchFamily="18" charset="0"/>
                                  <a:cs typeface="Times New Roman"/>
                                </a:rPr>
                                <m:t>𝑢</m:t>
                              </m:r>
                            </m:e>
                            <m:sup>
                              <m:r>
                                <a:rPr lang="en-US" b="0" i="1" spc="-5" smtClean="0">
                                  <a:latin typeface="Cambria Math" panose="02040503050406030204" pitchFamily="18" charset="0"/>
                                  <a:cs typeface="Times New Roman"/>
                                </a:rPr>
                                <m:t>6</m:t>
                              </m:r>
                            </m:sup>
                          </m:sSup>
                          <m:r>
                            <a:rPr lang="en-US" b="0" i="1" spc="-5" smtClean="0">
                              <a:latin typeface="Cambria Math" panose="02040503050406030204" pitchFamily="18" charset="0"/>
                              <a:cs typeface="Times New Roman"/>
                            </a:rPr>
                            <m:t>)</m:t>
                          </m:r>
                        </m:e>
                      </m:nary>
                      <m:r>
                        <a:rPr lang="en-US" b="0" i="1" spc="-5" smtClean="0">
                          <a:latin typeface="Cambria Math" panose="02040503050406030204" pitchFamily="18" charset="0"/>
                          <a:cs typeface="Times New Roman"/>
                        </a:rPr>
                        <m:t>𝑑𝑢</m:t>
                      </m:r>
                    </m:oMath>
                  </m:oMathPara>
                </a14:m>
                <a:endParaRPr lang="en-US" dirty="0">
                  <a:latin typeface="Times New Roman"/>
                  <a:cs typeface="Times New Roman"/>
                </a:endParaRPr>
              </a:p>
              <a:p>
                <a:pPr marL="36900" indent="0">
                  <a:lnSpc>
                    <a:spcPct val="100000"/>
                  </a:lnSpc>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cs typeface="Times New Roman"/>
                        </a:rPr>
                        <m:t>=−</m:t>
                      </m:r>
                      <m:f>
                        <m:fPr>
                          <m:ctrlPr>
                            <a:rPr lang="en-US" b="0" i="1" smtClean="0">
                              <a:latin typeface="Cambria Math" panose="02040503050406030204" pitchFamily="18" charset="0"/>
                              <a:cs typeface="Times New Roman"/>
                            </a:rPr>
                          </m:ctrlPr>
                        </m:fPr>
                        <m:num>
                          <m:r>
                            <a:rPr lang="en-US" b="0" i="1" smtClean="0">
                              <a:latin typeface="Cambria Math" panose="02040503050406030204" pitchFamily="18" charset="0"/>
                              <a:cs typeface="Times New Roman"/>
                            </a:rPr>
                            <m:t>1</m:t>
                          </m:r>
                        </m:num>
                        <m:den>
                          <m:r>
                            <a:rPr lang="en-US" b="0" i="1" smtClean="0">
                              <a:latin typeface="Cambria Math" panose="02040503050406030204" pitchFamily="18" charset="0"/>
                              <a:cs typeface="Times New Roman"/>
                            </a:rPr>
                            <m:t>3</m:t>
                          </m:r>
                        </m:den>
                      </m:f>
                      <m:sSup>
                        <m:sSupPr>
                          <m:ctrlPr>
                            <a:rPr lang="en-US" b="0" i="1" smtClean="0">
                              <a:latin typeface="Cambria Math" panose="02040503050406030204" pitchFamily="18" charset="0"/>
                              <a:cs typeface="Times New Roman"/>
                            </a:rPr>
                          </m:ctrlPr>
                        </m:sSupPr>
                        <m:e>
                          <m:r>
                            <a:rPr lang="en-US" b="0" i="1" smtClean="0">
                              <a:latin typeface="Cambria Math" panose="02040503050406030204" pitchFamily="18" charset="0"/>
                              <a:cs typeface="Times New Roman"/>
                            </a:rPr>
                            <m:t>𝑢</m:t>
                          </m:r>
                        </m:e>
                        <m:sup>
                          <m:r>
                            <a:rPr lang="en-US" b="0" i="1" smtClean="0">
                              <a:latin typeface="Cambria Math" panose="02040503050406030204" pitchFamily="18" charset="0"/>
                              <a:cs typeface="Times New Roman"/>
                            </a:rPr>
                            <m:t>3</m:t>
                          </m:r>
                        </m:sup>
                      </m:sSup>
                      <m:r>
                        <a:rPr lang="en-US" b="0" i="1" smtClean="0">
                          <a:latin typeface="Cambria Math" panose="02040503050406030204" pitchFamily="18" charset="0"/>
                          <a:cs typeface="Times New Roman"/>
                        </a:rPr>
                        <m:t>+</m:t>
                      </m:r>
                      <m:f>
                        <m:fPr>
                          <m:ctrlPr>
                            <a:rPr lang="en-US" b="0" i="1" smtClean="0">
                              <a:latin typeface="Cambria Math" panose="02040503050406030204" pitchFamily="18" charset="0"/>
                              <a:cs typeface="Times New Roman"/>
                            </a:rPr>
                          </m:ctrlPr>
                        </m:fPr>
                        <m:num>
                          <m:r>
                            <a:rPr lang="en-US" b="0" i="1" smtClean="0">
                              <a:latin typeface="Cambria Math" panose="02040503050406030204" pitchFamily="18" charset="0"/>
                              <a:cs typeface="Times New Roman"/>
                            </a:rPr>
                            <m:t>2</m:t>
                          </m:r>
                        </m:num>
                        <m:den>
                          <m:r>
                            <a:rPr lang="en-US" b="0" i="1" smtClean="0">
                              <a:latin typeface="Cambria Math" panose="02040503050406030204" pitchFamily="18" charset="0"/>
                              <a:cs typeface="Times New Roman"/>
                            </a:rPr>
                            <m:t>5</m:t>
                          </m:r>
                        </m:den>
                      </m:f>
                      <m:sSup>
                        <m:sSupPr>
                          <m:ctrlPr>
                            <a:rPr lang="en-US" b="0" i="1" smtClean="0">
                              <a:latin typeface="Cambria Math" panose="02040503050406030204" pitchFamily="18" charset="0"/>
                              <a:cs typeface="Times New Roman"/>
                            </a:rPr>
                          </m:ctrlPr>
                        </m:sSupPr>
                        <m:e>
                          <m:r>
                            <a:rPr lang="en-US" b="0" i="1" smtClean="0">
                              <a:latin typeface="Cambria Math" panose="02040503050406030204" pitchFamily="18" charset="0"/>
                              <a:cs typeface="Times New Roman"/>
                            </a:rPr>
                            <m:t>𝑢</m:t>
                          </m:r>
                        </m:e>
                        <m:sup>
                          <m:r>
                            <a:rPr lang="en-US" b="0" i="1" smtClean="0">
                              <a:latin typeface="Cambria Math" panose="02040503050406030204" pitchFamily="18" charset="0"/>
                              <a:cs typeface="Times New Roman"/>
                            </a:rPr>
                            <m:t>5</m:t>
                          </m:r>
                        </m:sup>
                      </m:sSup>
                      <m:r>
                        <a:rPr lang="en-US" b="0" i="1" smtClean="0">
                          <a:latin typeface="Cambria Math" panose="02040503050406030204" pitchFamily="18" charset="0"/>
                          <a:cs typeface="Times New Roman"/>
                        </a:rPr>
                        <m:t>−</m:t>
                      </m:r>
                      <m:f>
                        <m:fPr>
                          <m:ctrlPr>
                            <a:rPr lang="en-US" b="0" i="1" smtClean="0">
                              <a:latin typeface="Cambria Math" panose="02040503050406030204" pitchFamily="18" charset="0"/>
                              <a:cs typeface="Times New Roman"/>
                            </a:rPr>
                          </m:ctrlPr>
                        </m:fPr>
                        <m:num>
                          <m:r>
                            <a:rPr lang="en-US" b="0" i="1" smtClean="0">
                              <a:latin typeface="Cambria Math" panose="02040503050406030204" pitchFamily="18" charset="0"/>
                              <a:cs typeface="Times New Roman"/>
                            </a:rPr>
                            <m:t>1</m:t>
                          </m:r>
                        </m:num>
                        <m:den>
                          <m:r>
                            <a:rPr lang="en-US" b="0" i="1" smtClean="0">
                              <a:latin typeface="Cambria Math" panose="02040503050406030204" pitchFamily="18" charset="0"/>
                              <a:cs typeface="Times New Roman"/>
                            </a:rPr>
                            <m:t>7</m:t>
                          </m:r>
                        </m:den>
                      </m:f>
                      <m:sSup>
                        <m:sSupPr>
                          <m:ctrlPr>
                            <a:rPr lang="en-US" b="0" i="1" smtClean="0">
                              <a:latin typeface="Cambria Math" panose="02040503050406030204" pitchFamily="18" charset="0"/>
                              <a:cs typeface="Times New Roman"/>
                            </a:rPr>
                          </m:ctrlPr>
                        </m:sSupPr>
                        <m:e>
                          <m:r>
                            <a:rPr lang="en-US" b="0" i="1" smtClean="0">
                              <a:latin typeface="Cambria Math" panose="02040503050406030204" pitchFamily="18" charset="0"/>
                              <a:cs typeface="Times New Roman"/>
                            </a:rPr>
                            <m:t>𝑢</m:t>
                          </m:r>
                        </m:e>
                        <m:sup>
                          <m:r>
                            <a:rPr lang="en-US" b="0" i="1" smtClean="0">
                              <a:latin typeface="Cambria Math" panose="02040503050406030204" pitchFamily="18" charset="0"/>
                              <a:cs typeface="Times New Roman"/>
                            </a:rPr>
                            <m:t>7</m:t>
                          </m:r>
                        </m:sup>
                      </m:sSup>
                      <m:r>
                        <a:rPr lang="en-US" i="1">
                          <a:latin typeface="Cambria Math" panose="02040503050406030204" pitchFamily="18" charset="0"/>
                          <a:cs typeface="Times New Roman"/>
                        </a:rPr>
                        <m:t>+</m:t>
                      </m:r>
                      <m:r>
                        <a:rPr lang="en-US" i="1">
                          <a:latin typeface="Cambria Math" panose="02040503050406030204" pitchFamily="18" charset="0"/>
                          <a:cs typeface="Times New Roman"/>
                        </a:rPr>
                        <m:t>𝐶</m:t>
                      </m:r>
                      <m:r>
                        <a:rPr lang="en-US" i="1">
                          <a:latin typeface="Cambria Math" panose="02040503050406030204" pitchFamily="18" charset="0"/>
                          <a:cs typeface="Times New Roman"/>
                        </a:rPr>
                        <m:t>=−</m:t>
                      </m:r>
                      <m:f>
                        <m:fPr>
                          <m:ctrlPr>
                            <a:rPr lang="en-US" i="1">
                              <a:latin typeface="Cambria Math" panose="02040503050406030204" pitchFamily="18" charset="0"/>
                              <a:cs typeface="Times New Roman"/>
                            </a:rPr>
                          </m:ctrlPr>
                        </m:fPr>
                        <m:num>
                          <m:r>
                            <a:rPr lang="en-US" i="1">
                              <a:latin typeface="Cambria Math" panose="02040503050406030204" pitchFamily="18" charset="0"/>
                              <a:cs typeface="Times New Roman"/>
                            </a:rPr>
                            <m:t>1</m:t>
                          </m:r>
                        </m:num>
                        <m:den>
                          <m:r>
                            <a:rPr lang="en-US" i="1">
                              <a:latin typeface="Cambria Math" panose="02040503050406030204" pitchFamily="18" charset="0"/>
                              <a:cs typeface="Times New Roman"/>
                            </a:rPr>
                            <m:t>3</m:t>
                          </m:r>
                        </m:den>
                      </m:f>
                      <m:sSup>
                        <m:sSupPr>
                          <m:ctrlPr>
                            <a:rPr lang="en-US" i="1">
                              <a:latin typeface="Cambria Math" panose="02040503050406030204" pitchFamily="18" charset="0"/>
                              <a:cs typeface="Times New Roman"/>
                            </a:rPr>
                          </m:ctrlPr>
                        </m:sSupPr>
                        <m:e>
                          <m:r>
                            <m:rPr>
                              <m:sty m:val="p"/>
                            </m:rPr>
                            <a:rPr lang="en-US" b="0" i="0" smtClean="0">
                              <a:latin typeface="Cambria Math" panose="02040503050406030204" pitchFamily="18" charset="0"/>
                              <a:cs typeface="Times New Roman"/>
                            </a:rPr>
                            <m:t>sin</m:t>
                          </m:r>
                        </m:e>
                        <m:sup>
                          <m:r>
                            <a:rPr lang="en-US" i="1">
                              <a:latin typeface="Cambria Math" panose="02040503050406030204" pitchFamily="18" charset="0"/>
                              <a:cs typeface="Times New Roman"/>
                            </a:rPr>
                            <m:t>3</m:t>
                          </m:r>
                        </m:sup>
                      </m:sSup>
                      <m:r>
                        <a:rPr lang="en-US" b="0" i="1" smtClean="0">
                          <a:latin typeface="Cambria Math" panose="02040503050406030204" pitchFamily="18" charset="0"/>
                          <a:cs typeface="Times New Roman"/>
                        </a:rPr>
                        <m:t>𝑥</m:t>
                      </m:r>
                      <m:r>
                        <a:rPr lang="en-US" i="1">
                          <a:latin typeface="Cambria Math" panose="02040503050406030204" pitchFamily="18" charset="0"/>
                          <a:cs typeface="Times New Roman"/>
                        </a:rPr>
                        <m:t>+</m:t>
                      </m:r>
                      <m:f>
                        <m:fPr>
                          <m:ctrlPr>
                            <a:rPr lang="en-US" i="1">
                              <a:latin typeface="Cambria Math" panose="02040503050406030204" pitchFamily="18" charset="0"/>
                              <a:cs typeface="Times New Roman"/>
                            </a:rPr>
                          </m:ctrlPr>
                        </m:fPr>
                        <m:num>
                          <m:r>
                            <a:rPr lang="en-US" i="1">
                              <a:latin typeface="Cambria Math" panose="02040503050406030204" pitchFamily="18" charset="0"/>
                              <a:cs typeface="Times New Roman"/>
                            </a:rPr>
                            <m:t>2</m:t>
                          </m:r>
                        </m:num>
                        <m:den>
                          <m:r>
                            <a:rPr lang="en-US" i="1">
                              <a:latin typeface="Cambria Math" panose="02040503050406030204" pitchFamily="18" charset="0"/>
                              <a:cs typeface="Times New Roman"/>
                            </a:rPr>
                            <m:t>5</m:t>
                          </m:r>
                        </m:den>
                      </m:f>
                      <m:sSup>
                        <m:sSupPr>
                          <m:ctrlPr>
                            <a:rPr lang="en-US" i="1">
                              <a:latin typeface="Cambria Math" panose="02040503050406030204" pitchFamily="18" charset="0"/>
                              <a:cs typeface="Times New Roman"/>
                            </a:rPr>
                          </m:ctrlPr>
                        </m:sSupPr>
                        <m:e>
                          <m:r>
                            <m:rPr>
                              <m:sty m:val="p"/>
                            </m:rPr>
                            <a:rPr lang="en-US" b="0" i="0" smtClean="0">
                              <a:latin typeface="Cambria Math" panose="02040503050406030204" pitchFamily="18" charset="0"/>
                              <a:cs typeface="Times New Roman"/>
                            </a:rPr>
                            <m:t>sin</m:t>
                          </m:r>
                        </m:e>
                        <m:sup>
                          <m:r>
                            <a:rPr lang="en-US" i="1">
                              <a:latin typeface="Cambria Math" panose="02040503050406030204" pitchFamily="18" charset="0"/>
                              <a:cs typeface="Times New Roman"/>
                            </a:rPr>
                            <m:t>5</m:t>
                          </m:r>
                        </m:sup>
                      </m:sSup>
                      <m:r>
                        <a:rPr lang="en-US" b="0" i="1" smtClean="0">
                          <a:latin typeface="Cambria Math" panose="02040503050406030204" pitchFamily="18" charset="0"/>
                          <a:cs typeface="Times New Roman"/>
                        </a:rPr>
                        <m:t>𝑥</m:t>
                      </m:r>
                      <m:r>
                        <a:rPr lang="en-US" i="1">
                          <a:latin typeface="Cambria Math" panose="02040503050406030204" pitchFamily="18" charset="0"/>
                          <a:cs typeface="Times New Roman"/>
                        </a:rPr>
                        <m:t>−</m:t>
                      </m:r>
                      <m:f>
                        <m:fPr>
                          <m:ctrlPr>
                            <a:rPr lang="en-US" i="1">
                              <a:latin typeface="Cambria Math" panose="02040503050406030204" pitchFamily="18" charset="0"/>
                              <a:cs typeface="Times New Roman"/>
                            </a:rPr>
                          </m:ctrlPr>
                        </m:fPr>
                        <m:num>
                          <m:r>
                            <a:rPr lang="en-US" i="1">
                              <a:latin typeface="Cambria Math" panose="02040503050406030204" pitchFamily="18" charset="0"/>
                              <a:cs typeface="Times New Roman"/>
                            </a:rPr>
                            <m:t>1</m:t>
                          </m:r>
                        </m:num>
                        <m:den>
                          <m:r>
                            <a:rPr lang="en-US" i="1">
                              <a:latin typeface="Cambria Math" panose="02040503050406030204" pitchFamily="18" charset="0"/>
                              <a:cs typeface="Times New Roman"/>
                            </a:rPr>
                            <m:t>7</m:t>
                          </m:r>
                        </m:den>
                      </m:f>
                      <m:sSup>
                        <m:sSupPr>
                          <m:ctrlPr>
                            <a:rPr lang="en-US" i="1">
                              <a:latin typeface="Cambria Math" panose="02040503050406030204" pitchFamily="18" charset="0"/>
                              <a:cs typeface="Times New Roman"/>
                            </a:rPr>
                          </m:ctrlPr>
                        </m:sSupPr>
                        <m:e>
                          <m:r>
                            <m:rPr>
                              <m:sty m:val="p"/>
                            </m:rPr>
                            <a:rPr lang="en-US" b="0" i="0" smtClean="0">
                              <a:latin typeface="Cambria Math" panose="02040503050406030204" pitchFamily="18" charset="0"/>
                              <a:cs typeface="Times New Roman"/>
                            </a:rPr>
                            <m:t>sin</m:t>
                          </m:r>
                        </m:e>
                        <m:sup>
                          <m:r>
                            <a:rPr lang="en-US" i="1">
                              <a:latin typeface="Cambria Math" panose="02040503050406030204" pitchFamily="18" charset="0"/>
                              <a:cs typeface="Times New Roman"/>
                            </a:rPr>
                            <m:t>7</m:t>
                          </m:r>
                        </m:sup>
                      </m:sSup>
                      <m:r>
                        <a:rPr lang="en-US" b="0" i="1" smtClean="0">
                          <a:latin typeface="Cambria Math" panose="02040503050406030204" pitchFamily="18" charset="0"/>
                          <a:cs typeface="Times New Roman"/>
                        </a:rPr>
                        <m:t>𝑥</m:t>
                      </m:r>
                      <m:r>
                        <a:rPr lang="en-US" i="1">
                          <a:latin typeface="Cambria Math" panose="02040503050406030204" pitchFamily="18" charset="0"/>
                          <a:cs typeface="Times New Roman"/>
                        </a:rPr>
                        <m:t>+</m:t>
                      </m:r>
                      <m:r>
                        <a:rPr lang="en-US" i="1">
                          <a:latin typeface="Cambria Math" panose="02040503050406030204" pitchFamily="18" charset="0"/>
                          <a:cs typeface="Times New Roman"/>
                        </a:rPr>
                        <m:t>𝐶</m:t>
                      </m:r>
                    </m:oMath>
                  </m:oMathPara>
                </a14:m>
                <a:endParaRPr lang="en-US" dirty="0">
                  <a:latin typeface="Times New Roman"/>
                  <a:cs typeface="Times New Roman"/>
                </a:endParaRPr>
              </a:p>
            </p:txBody>
          </p:sp>
        </mc:Choice>
        <mc:Fallback xmlns="">
          <p:sp>
            <p:nvSpPr>
              <p:cNvPr id="3" name="Content Placeholder 2">
                <a:extLst>
                  <a:ext uri="{FF2B5EF4-FFF2-40B4-BE49-F238E27FC236}">
                    <a16:creationId xmlns:a16="http://schemas.microsoft.com/office/drawing/2014/main"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9955697" cy="4370567"/>
              </a:xfrm>
              <a:blipFill>
                <a:blip r:embed="rId2"/>
                <a:stretch>
                  <a:fillRect l="-367" t="-976"/>
                </a:stretch>
              </a:blipFill>
            </p:spPr>
            <p:txBody>
              <a:bodyPr/>
              <a:lstStyle/>
              <a:p>
                <a:r>
                  <a:rPr lang="en-US">
                    <a:noFill/>
                  </a:rPr>
                  <a:t> </a:t>
                </a:r>
              </a:p>
            </p:txBody>
          </p:sp>
        </mc:Fallback>
      </mc:AlternateContent>
    </p:spTree>
    <p:extLst>
      <p:ext uri="{BB962C8B-B14F-4D97-AF65-F5344CB8AC3E}">
        <p14:creationId xmlns:p14="http://schemas.microsoft.com/office/powerpoint/2010/main" val="20870503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7.2 Trigonometric </a:t>
            </a:r>
            <a:r>
              <a:rPr lang="en-US" sz="3100" dirty="0"/>
              <a:t>Integrals </a:t>
            </a:r>
            <a:r>
              <a:rPr lang="en-US" sz="3100" dirty="0" smtClean="0"/>
              <a:t>(4 </a:t>
            </a:r>
            <a:r>
              <a:rPr lang="en-US" sz="3100" dirty="0"/>
              <a:t>of 15)</a:t>
            </a:r>
            <a:r>
              <a:rPr lang="en-US" sz="3100" dirty="0"/>
              <a:t/>
            </a:r>
            <a:br>
              <a:rPr lang="en-US" sz="3100" dirty="0"/>
            </a:br>
            <a:r>
              <a:rPr lang="en-US" sz="3100" dirty="0"/>
              <a:t/>
            </a:r>
            <a:br>
              <a:rPr lang="en-US" sz="3100" dirty="0"/>
            </a:br>
            <a:r>
              <a:rPr lang="en-US" sz="2800" dirty="0"/>
              <a:t/>
            </a:r>
            <a:br>
              <a:rPr lang="en-US" sz="2800" dirty="0"/>
            </a:br>
            <a:endParaRPr lang="en-US"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799" y="1371600"/>
                <a:ext cx="9955697" cy="4370567"/>
              </a:xfrm>
            </p:spPr>
            <p:txBody>
              <a:bodyPr>
                <a:noAutofit/>
              </a:bodyPr>
              <a:lstStyle/>
              <a:p>
                <a:pPr marL="36900" indent="0">
                  <a:lnSpc>
                    <a:spcPct val="100000"/>
                  </a:lnSpc>
                  <a:buNone/>
                </a:pPr>
                <a:r>
                  <a:rPr lang="en-US" dirty="0">
                    <a:latin typeface="Times New Roman"/>
                    <a:cs typeface="Times New Roman"/>
                  </a:rPr>
                  <a:t>If both </a:t>
                </a:r>
                <a:r>
                  <a:rPr lang="en-US" i="1" dirty="0">
                    <a:latin typeface="Times New Roman"/>
                    <a:cs typeface="Times New Roman"/>
                  </a:rPr>
                  <a:t>n</a:t>
                </a:r>
                <a:r>
                  <a:rPr lang="en-US" dirty="0">
                    <a:latin typeface="Times New Roman"/>
                    <a:cs typeface="Times New Roman"/>
                  </a:rPr>
                  <a:t> and </a:t>
                </a:r>
                <a:r>
                  <a:rPr lang="en-US" i="1" dirty="0">
                    <a:latin typeface="Times New Roman"/>
                    <a:cs typeface="Times New Roman"/>
                  </a:rPr>
                  <a:t>m</a:t>
                </a:r>
                <a:r>
                  <a:rPr lang="en-US" dirty="0">
                    <a:latin typeface="Times New Roman"/>
                    <a:cs typeface="Times New Roman"/>
                  </a:rPr>
                  <a:t> are even, then we use double-angle identities:</a:t>
                </a:r>
              </a:p>
              <a:p>
                <a:pPr marL="379800" indent="-342900">
                  <a:lnSpc>
                    <a:spcPct val="100000"/>
                  </a:lnSpc>
                </a:pPr>
                <a14:m>
                  <m:oMath xmlns:m="http://schemas.openxmlformats.org/officeDocument/2006/math">
                    <m:sSup>
                      <m:sSupPr>
                        <m:ctrlPr>
                          <a:rPr lang="en-US" i="1" smtClean="0">
                            <a:latin typeface="Cambria Math" panose="02040503050406030204" pitchFamily="18" charset="0"/>
                            <a:cs typeface="Times New Roman"/>
                          </a:rPr>
                        </m:ctrlPr>
                      </m:sSupPr>
                      <m:e>
                        <m:r>
                          <m:rPr>
                            <m:sty m:val="p"/>
                          </m:rPr>
                          <a:rPr lang="en-US" b="0" i="0" smtClean="0">
                            <a:latin typeface="Cambria Math" panose="02040503050406030204" pitchFamily="18" charset="0"/>
                            <a:cs typeface="Times New Roman"/>
                          </a:rPr>
                          <m:t>sin</m:t>
                        </m:r>
                      </m:e>
                      <m:sup>
                        <m:r>
                          <a:rPr lang="en-US" b="0" i="0" smtClean="0">
                            <a:latin typeface="Cambria Math" panose="02040503050406030204" pitchFamily="18" charset="0"/>
                            <a:cs typeface="Times New Roman"/>
                          </a:rPr>
                          <m:t>2</m:t>
                        </m:r>
                      </m:sup>
                    </m:sSup>
                    <m:r>
                      <a:rPr lang="en-US" b="0" i="1" smtClean="0">
                        <a:latin typeface="Cambria Math" panose="02040503050406030204" pitchFamily="18" charset="0"/>
                        <a:cs typeface="Times New Roman"/>
                      </a:rPr>
                      <m:t>𝑥</m:t>
                    </m:r>
                    <m:r>
                      <a:rPr lang="en-US" b="0" i="1" smtClean="0">
                        <a:latin typeface="Cambria Math" panose="02040503050406030204" pitchFamily="18" charset="0"/>
                        <a:cs typeface="Times New Roman"/>
                      </a:rPr>
                      <m:t>=</m:t>
                    </m:r>
                    <m:f>
                      <m:fPr>
                        <m:ctrlPr>
                          <a:rPr lang="en-US" b="0" i="1" smtClean="0">
                            <a:latin typeface="Cambria Math" panose="02040503050406030204" pitchFamily="18" charset="0"/>
                            <a:cs typeface="Times New Roman"/>
                          </a:rPr>
                        </m:ctrlPr>
                      </m:fPr>
                      <m:num>
                        <m:r>
                          <a:rPr lang="en-US" b="0" i="1" smtClean="0">
                            <a:latin typeface="Cambria Math" panose="02040503050406030204" pitchFamily="18" charset="0"/>
                            <a:cs typeface="Times New Roman"/>
                          </a:rPr>
                          <m:t>1 − </m:t>
                        </m:r>
                        <m:r>
                          <m:rPr>
                            <m:sty m:val="p"/>
                          </m:rPr>
                          <a:rPr lang="en-US" b="0" i="0" smtClean="0">
                            <a:latin typeface="Cambria Math" panose="02040503050406030204" pitchFamily="18" charset="0"/>
                            <a:cs typeface="Times New Roman"/>
                          </a:rPr>
                          <m:t>cos</m:t>
                        </m:r>
                        <m:r>
                          <a:rPr lang="en-US" b="0" i="1" smtClean="0">
                            <a:latin typeface="Cambria Math" panose="02040503050406030204" pitchFamily="18" charset="0"/>
                            <a:cs typeface="Times New Roman"/>
                          </a:rPr>
                          <m:t>⁡(2</m:t>
                        </m:r>
                        <m:r>
                          <a:rPr lang="en-US" b="0" i="1" smtClean="0">
                            <a:latin typeface="Cambria Math" panose="02040503050406030204" pitchFamily="18" charset="0"/>
                            <a:cs typeface="Times New Roman"/>
                          </a:rPr>
                          <m:t>𝑥</m:t>
                        </m:r>
                        <m:r>
                          <a:rPr lang="en-US" b="0" i="1" smtClean="0">
                            <a:latin typeface="Cambria Math" panose="02040503050406030204" pitchFamily="18" charset="0"/>
                            <a:cs typeface="Times New Roman"/>
                          </a:rPr>
                          <m:t>)</m:t>
                        </m:r>
                      </m:num>
                      <m:den>
                        <m:r>
                          <a:rPr lang="en-US" b="0" i="1" smtClean="0">
                            <a:latin typeface="Cambria Math" panose="02040503050406030204" pitchFamily="18" charset="0"/>
                            <a:cs typeface="Times New Roman"/>
                          </a:rPr>
                          <m:t>2</m:t>
                        </m:r>
                      </m:den>
                    </m:f>
                  </m:oMath>
                </a14:m>
                <a:endParaRPr lang="en-US" dirty="0">
                  <a:latin typeface="Times New Roman"/>
                  <a:cs typeface="Times New Roman"/>
                </a:endParaRPr>
              </a:p>
              <a:p>
                <a:pPr marL="379800" indent="-342900">
                  <a:lnSpc>
                    <a:spcPct val="100000"/>
                  </a:lnSpc>
                </a:pPr>
                <a14:m>
                  <m:oMath xmlns:m="http://schemas.openxmlformats.org/officeDocument/2006/math">
                    <m:sSup>
                      <m:sSupPr>
                        <m:ctrlPr>
                          <a:rPr lang="en-US" i="1">
                            <a:latin typeface="Cambria Math" panose="02040503050406030204" pitchFamily="18" charset="0"/>
                            <a:cs typeface="Times New Roman"/>
                          </a:rPr>
                        </m:ctrlPr>
                      </m:sSupPr>
                      <m:e>
                        <m:r>
                          <m:rPr>
                            <m:sty m:val="p"/>
                          </m:rPr>
                          <a:rPr lang="en-US" b="0" i="0" smtClean="0">
                            <a:latin typeface="Cambria Math" panose="02040503050406030204" pitchFamily="18" charset="0"/>
                            <a:cs typeface="Times New Roman"/>
                          </a:rPr>
                          <m:t>cos</m:t>
                        </m:r>
                      </m:e>
                      <m:sup>
                        <m:r>
                          <a:rPr lang="en-US" i="1">
                            <a:latin typeface="Cambria Math" panose="02040503050406030204" pitchFamily="18" charset="0"/>
                            <a:cs typeface="Times New Roman"/>
                          </a:rPr>
                          <m:t>2</m:t>
                        </m:r>
                      </m:sup>
                    </m:sSup>
                    <m:r>
                      <a:rPr lang="en-US" i="1">
                        <a:latin typeface="Cambria Math" panose="02040503050406030204" pitchFamily="18" charset="0"/>
                        <a:cs typeface="Times New Roman"/>
                      </a:rPr>
                      <m:t>𝑥</m:t>
                    </m:r>
                    <m:r>
                      <a:rPr lang="en-US" i="1">
                        <a:latin typeface="Cambria Math" panose="02040503050406030204" pitchFamily="18" charset="0"/>
                        <a:cs typeface="Times New Roman"/>
                      </a:rPr>
                      <m:t>=</m:t>
                    </m:r>
                    <m:f>
                      <m:fPr>
                        <m:ctrlPr>
                          <a:rPr lang="en-US" i="1">
                            <a:latin typeface="Cambria Math" panose="02040503050406030204" pitchFamily="18" charset="0"/>
                            <a:cs typeface="Times New Roman"/>
                          </a:rPr>
                        </m:ctrlPr>
                      </m:fPr>
                      <m:num>
                        <m:r>
                          <a:rPr lang="en-US" i="1">
                            <a:latin typeface="Cambria Math" panose="02040503050406030204" pitchFamily="18" charset="0"/>
                            <a:cs typeface="Times New Roman"/>
                          </a:rPr>
                          <m:t>1</m:t>
                        </m:r>
                        <m:r>
                          <a:rPr lang="en-US" b="0" i="0" smtClean="0">
                            <a:latin typeface="Cambria Math" panose="02040503050406030204" pitchFamily="18" charset="0"/>
                            <a:cs typeface="Times New Roman"/>
                          </a:rPr>
                          <m:t> + </m:t>
                        </m:r>
                        <m:r>
                          <m:rPr>
                            <m:sty m:val="p"/>
                          </m:rPr>
                          <a:rPr lang="en-US">
                            <a:latin typeface="Cambria Math" panose="02040503050406030204" pitchFamily="18" charset="0"/>
                            <a:cs typeface="Times New Roman"/>
                          </a:rPr>
                          <m:t>cos</m:t>
                        </m:r>
                        <m:r>
                          <a:rPr lang="en-US" i="1">
                            <a:latin typeface="Cambria Math" panose="02040503050406030204" pitchFamily="18" charset="0"/>
                            <a:cs typeface="Times New Roman"/>
                          </a:rPr>
                          <m:t>⁡(2</m:t>
                        </m:r>
                        <m:r>
                          <a:rPr lang="en-US" i="1">
                            <a:latin typeface="Cambria Math" panose="02040503050406030204" pitchFamily="18" charset="0"/>
                            <a:cs typeface="Times New Roman"/>
                          </a:rPr>
                          <m:t>𝑥</m:t>
                        </m:r>
                        <m:r>
                          <a:rPr lang="en-US" i="1">
                            <a:latin typeface="Cambria Math" panose="02040503050406030204" pitchFamily="18" charset="0"/>
                            <a:cs typeface="Times New Roman"/>
                          </a:rPr>
                          <m:t>)</m:t>
                        </m:r>
                      </m:num>
                      <m:den>
                        <m:r>
                          <a:rPr lang="en-US" i="1">
                            <a:latin typeface="Cambria Math" panose="02040503050406030204" pitchFamily="18" charset="0"/>
                            <a:cs typeface="Times New Roman"/>
                          </a:rPr>
                          <m:t>2</m:t>
                        </m:r>
                      </m:den>
                    </m:f>
                  </m:oMath>
                </a14:m>
                <a:endParaRPr lang="en-US" dirty="0">
                  <a:latin typeface="Times New Roman"/>
                  <a:cs typeface="Times New Roman"/>
                </a:endParaRPr>
              </a:p>
              <a:p>
                <a:pPr marL="379800" indent="-342900">
                  <a:lnSpc>
                    <a:spcPct val="100000"/>
                  </a:lnSpc>
                </a:pPr>
                <a14:m>
                  <m:oMath xmlns:m="http://schemas.openxmlformats.org/officeDocument/2006/math">
                    <m:func>
                      <m:funcPr>
                        <m:ctrlPr>
                          <a:rPr lang="en-US" i="1" smtClean="0">
                            <a:latin typeface="Cambria Math" panose="02040503050406030204" pitchFamily="18" charset="0"/>
                            <a:cs typeface="Times New Roman"/>
                          </a:rPr>
                        </m:ctrlPr>
                      </m:funcPr>
                      <m:fName>
                        <m:r>
                          <m:rPr>
                            <m:sty m:val="p"/>
                          </m:rPr>
                          <a:rPr lang="en-US" i="0" smtClean="0">
                            <a:latin typeface="Cambria Math" panose="02040503050406030204" pitchFamily="18" charset="0"/>
                            <a:cs typeface="Times New Roman"/>
                          </a:rPr>
                          <m:t>sin</m:t>
                        </m:r>
                      </m:fName>
                      <m:e>
                        <m:d>
                          <m:dPr>
                            <m:ctrlPr>
                              <a:rPr lang="en-US" b="0" i="1" smtClean="0">
                                <a:latin typeface="Cambria Math" panose="02040503050406030204" pitchFamily="18" charset="0"/>
                                <a:cs typeface="Times New Roman"/>
                              </a:rPr>
                            </m:ctrlPr>
                          </m:dPr>
                          <m:e>
                            <m:r>
                              <a:rPr lang="en-US" b="0" i="1" smtClean="0">
                                <a:latin typeface="Cambria Math" panose="02040503050406030204" pitchFamily="18" charset="0"/>
                                <a:cs typeface="Times New Roman"/>
                              </a:rPr>
                              <m:t>2</m:t>
                            </m:r>
                            <m:r>
                              <a:rPr lang="en-US" b="0" i="1" smtClean="0">
                                <a:latin typeface="Cambria Math" panose="02040503050406030204" pitchFamily="18" charset="0"/>
                                <a:cs typeface="Times New Roman"/>
                              </a:rPr>
                              <m:t>𝑥</m:t>
                            </m:r>
                          </m:e>
                        </m:d>
                        <m:r>
                          <a:rPr lang="en-US" b="0" i="1" smtClean="0">
                            <a:latin typeface="Cambria Math" panose="02040503050406030204" pitchFamily="18" charset="0"/>
                            <a:cs typeface="Times New Roman"/>
                          </a:rPr>
                          <m:t>=2</m:t>
                        </m:r>
                        <m:func>
                          <m:funcPr>
                            <m:ctrlPr>
                              <a:rPr lang="en-US" b="0" i="1" smtClean="0">
                                <a:latin typeface="Cambria Math" panose="02040503050406030204" pitchFamily="18" charset="0"/>
                                <a:cs typeface="Times New Roman"/>
                              </a:rPr>
                            </m:ctrlPr>
                          </m:funcPr>
                          <m:fName>
                            <m:r>
                              <m:rPr>
                                <m:sty m:val="p"/>
                              </m:rPr>
                              <a:rPr lang="en-US" b="0" i="0" smtClean="0">
                                <a:latin typeface="Cambria Math" panose="02040503050406030204" pitchFamily="18" charset="0"/>
                                <a:cs typeface="Times New Roman"/>
                              </a:rPr>
                              <m:t>sin</m:t>
                            </m:r>
                          </m:fName>
                          <m:e>
                            <m:r>
                              <a:rPr lang="en-US" b="0" i="1" smtClean="0">
                                <a:latin typeface="Cambria Math" panose="02040503050406030204" pitchFamily="18" charset="0"/>
                                <a:cs typeface="Times New Roman"/>
                              </a:rPr>
                              <m:t>𝑥</m:t>
                            </m:r>
                          </m:e>
                        </m:func>
                        <m:func>
                          <m:funcPr>
                            <m:ctrlPr>
                              <a:rPr lang="en-US" b="0" i="1" smtClean="0">
                                <a:latin typeface="Cambria Math" panose="02040503050406030204" pitchFamily="18" charset="0"/>
                                <a:cs typeface="Times New Roman"/>
                              </a:rPr>
                            </m:ctrlPr>
                          </m:funcPr>
                          <m:fName>
                            <m:r>
                              <m:rPr>
                                <m:sty m:val="p"/>
                              </m:rPr>
                              <a:rPr lang="en-US" b="0" i="0" smtClean="0">
                                <a:latin typeface="Cambria Math" panose="02040503050406030204" pitchFamily="18" charset="0"/>
                                <a:cs typeface="Times New Roman"/>
                              </a:rPr>
                              <m:t>cos</m:t>
                            </m:r>
                          </m:fName>
                          <m:e>
                            <m:r>
                              <a:rPr lang="en-US" b="0" i="1" smtClean="0">
                                <a:latin typeface="Cambria Math" panose="02040503050406030204" pitchFamily="18" charset="0"/>
                                <a:cs typeface="Times New Roman"/>
                              </a:rPr>
                              <m:t>𝑥</m:t>
                            </m:r>
                          </m:e>
                        </m:func>
                      </m:e>
                    </m:func>
                  </m:oMath>
                </a14:m>
                <a:endParaRPr lang="en-US" dirty="0">
                  <a:latin typeface="Times New Roman"/>
                  <a:cs typeface="Times New Roman"/>
                </a:endParaRPr>
              </a:p>
              <a:p>
                <a:pPr marL="379800" indent="-342900">
                  <a:lnSpc>
                    <a:spcPct val="100000"/>
                  </a:lnSpc>
                </a:pPr>
                <a14:m>
                  <m:oMath xmlns:m="http://schemas.openxmlformats.org/officeDocument/2006/math">
                    <m:func>
                      <m:funcPr>
                        <m:ctrlPr>
                          <a:rPr lang="en-US" i="1" smtClean="0">
                            <a:latin typeface="Cambria Math" panose="02040503050406030204" pitchFamily="18" charset="0"/>
                            <a:cs typeface="Times New Roman"/>
                          </a:rPr>
                        </m:ctrlPr>
                      </m:funcPr>
                      <m:fName>
                        <m:r>
                          <m:rPr>
                            <m:sty m:val="p"/>
                          </m:rPr>
                          <a:rPr lang="en-US" i="0" smtClean="0">
                            <a:latin typeface="Cambria Math" panose="02040503050406030204" pitchFamily="18" charset="0"/>
                            <a:cs typeface="Times New Roman"/>
                          </a:rPr>
                          <m:t>cos</m:t>
                        </m:r>
                      </m:fName>
                      <m:e>
                        <m:d>
                          <m:dPr>
                            <m:ctrlPr>
                              <a:rPr lang="en-US" b="0" i="1" smtClean="0">
                                <a:latin typeface="Cambria Math" panose="02040503050406030204" pitchFamily="18" charset="0"/>
                                <a:cs typeface="Times New Roman"/>
                              </a:rPr>
                            </m:ctrlPr>
                          </m:dPr>
                          <m:e>
                            <m:r>
                              <a:rPr lang="en-US" b="0" i="1" smtClean="0">
                                <a:latin typeface="Cambria Math" panose="02040503050406030204" pitchFamily="18" charset="0"/>
                                <a:cs typeface="Times New Roman"/>
                              </a:rPr>
                              <m:t>2</m:t>
                            </m:r>
                            <m:r>
                              <a:rPr lang="en-US" b="0" i="1" smtClean="0">
                                <a:latin typeface="Cambria Math" panose="02040503050406030204" pitchFamily="18" charset="0"/>
                                <a:cs typeface="Times New Roman"/>
                              </a:rPr>
                              <m:t>𝑥</m:t>
                            </m:r>
                          </m:e>
                        </m:d>
                        <m:r>
                          <a:rPr lang="en-US" b="0" i="1" smtClean="0">
                            <a:latin typeface="Cambria Math" panose="02040503050406030204" pitchFamily="18" charset="0"/>
                            <a:cs typeface="Times New Roman"/>
                          </a:rPr>
                          <m:t>=</m:t>
                        </m:r>
                        <m:sSup>
                          <m:sSupPr>
                            <m:ctrlPr>
                              <a:rPr lang="en-US" b="0" i="1" smtClean="0">
                                <a:latin typeface="Cambria Math" panose="02040503050406030204" pitchFamily="18" charset="0"/>
                                <a:cs typeface="Times New Roman"/>
                              </a:rPr>
                            </m:ctrlPr>
                          </m:sSupPr>
                          <m:e>
                            <m:r>
                              <m:rPr>
                                <m:sty m:val="p"/>
                              </m:rPr>
                              <a:rPr lang="en-US" b="0" i="0" smtClean="0">
                                <a:latin typeface="Cambria Math" panose="02040503050406030204" pitchFamily="18" charset="0"/>
                                <a:cs typeface="Times New Roman"/>
                              </a:rPr>
                              <m:t>cos</m:t>
                            </m:r>
                          </m:e>
                          <m:sup>
                            <m:r>
                              <a:rPr lang="en-US" b="0" i="1" smtClean="0">
                                <a:latin typeface="Cambria Math" panose="02040503050406030204" pitchFamily="18" charset="0"/>
                                <a:cs typeface="Times New Roman"/>
                              </a:rPr>
                              <m:t>2</m:t>
                            </m:r>
                          </m:sup>
                        </m:sSup>
                        <m:r>
                          <a:rPr lang="en-US" b="0" i="1" smtClean="0">
                            <a:latin typeface="Cambria Math" panose="02040503050406030204" pitchFamily="18" charset="0"/>
                            <a:cs typeface="Times New Roman"/>
                          </a:rPr>
                          <m:t>𝑥</m:t>
                        </m:r>
                        <m:r>
                          <a:rPr lang="en-US" b="0" i="1" smtClean="0">
                            <a:latin typeface="Cambria Math" panose="02040503050406030204" pitchFamily="18" charset="0"/>
                            <a:cs typeface="Times New Roman"/>
                          </a:rPr>
                          <m:t>−</m:t>
                        </m:r>
                        <m:sSup>
                          <m:sSupPr>
                            <m:ctrlPr>
                              <a:rPr lang="en-US" b="0" i="1" smtClean="0">
                                <a:latin typeface="Cambria Math" panose="02040503050406030204" pitchFamily="18" charset="0"/>
                                <a:cs typeface="Times New Roman"/>
                              </a:rPr>
                            </m:ctrlPr>
                          </m:sSupPr>
                          <m:e>
                            <m:r>
                              <m:rPr>
                                <m:sty m:val="p"/>
                              </m:rPr>
                              <a:rPr lang="en-US" b="0" i="0" smtClean="0">
                                <a:latin typeface="Cambria Math" panose="02040503050406030204" pitchFamily="18" charset="0"/>
                                <a:cs typeface="Times New Roman"/>
                              </a:rPr>
                              <m:t>sin</m:t>
                            </m:r>
                          </m:e>
                          <m:sup>
                            <m:r>
                              <a:rPr lang="en-US" b="0" i="1" smtClean="0">
                                <a:latin typeface="Cambria Math" panose="02040503050406030204" pitchFamily="18" charset="0"/>
                                <a:cs typeface="Times New Roman"/>
                              </a:rPr>
                              <m:t>2</m:t>
                            </m:r>
                          </m:sup>
                        </m:sSup>
                        <m:r>
                          <a:rPr lang="en-US" b="0" i="1" smtClean="0">
                            <a:latin typeface="Cambria Math" panose="02040503050406030204" pitchFamily="18" charset="0"/>
                            <a:cs typeface="Times New Roman"/>
                          </a:rPr>
                          <m:t>𝑥</m:t>
                        </m:r>
                      </m:e>
                    </m:func>
                  </m:oMath>
                </a14:m>
                <a:endParaRPr lang="en-US" dirty="0">
                  <a:latin typeface="Times New Roman"/>
                  <a:cs typeface="Times New Roman"/>
                </a:endParaRPr>
              </a:p>
            </p:txBody>
          </p:sp>
        </mc:Choice>
        <mc:Fallback xmlns="">
          <p:sp>
            <p:nvSpPr>
              <p:cNvPr id="3" name="Content Placeholder 2">
                <a:extLst>
                  <a:ext uri="{FF2B5EF4-FFF2-40B4-BE49-F238E27FC236}">
                    <a16:creationId xmlns:a16="http://schemas.microsoft.com/office/drawing/2014/main"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9955697" cy="4370567"/>
              </a:xfrm>
              <a:blipFill>
                <a:blip r:embed="rId2"/>
                <a:stretch>
                  <a:fillRect l="-367" t="-976"/>
                </a:stretch>
              </a:blipFill>
            </p:spPr>
            <p:txBody>
              <a:bodyPr/>
              <a:lstStyle/>
              <a:p>
                <a:r>
                  <a:rPr lang="en-US">
                    <a:noFill/>
                  </a:rPr>
                  <a:t> </a:t>
                </a:r>
              </a:p>
            </p:txBody>
          </p:sp>
        </mc:Fallback>
      </mc:AlternateContent>
    </p:spTree>
    <p:extLst>
      <p:ext uri="{BB962C8B-B14F-4D97-AF65-F5344CB8AC3E}">
        <p14:creationId xmlns:p14="http://schemas.microsoft.com/office/powerpoint/2010/main" val="20400613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7.2 Trigonometric </a:t>
            </a:r>
            <a:r>
              <a:rPr lang="en-US" sz="3100" dirty="0"/>
              <a:t>Integrals </a:t>
            </a:r>
            <a:r>
              <a:rPr lang="en-US" sz="3100" dirty="0" smtClean="0"/>
              <a:t>(5 </a:t>
            </a:r>
            <a:r>
              <a:rPr lang="en-US" sz="3100" dirty="0"/>
              <a:t>of 15)</a:t>
            </a:r>
            <a:r>
              <a:rPr lang="en-US" sz="3100" dirty="0"/>
              <a:t/>
            </a:r>
            <a:br>
              <a:rPr lang="en-US" sz="3100" dirty="0"/>
            </a:br>
            <a:r>
              <a:rPr lang="en-US" sz="3100" dirty="0"/>
              <a:t/>
            </a:r>
            <a:br>
              <a:rPr lang="en-US" sz="3100" dirty="0"/>
            </a:br>
            <a:r>
              <a:rPr lang="en-US" sz="2800" dirty="0"/>
              <a:t/>
            </a:r>
            <a:br>
              <a:rPr lang="en-US" sz="2800" dirty="0"/>
            </a:br>
            <a:endParaRPr lang="en-US" sz="2800" dirty="0"/>
          </a:p>
        </p:txBody>
      </p:sp>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799" y="1371600"/>
            <a:ext cx="10873855" cy="4783540"/>
          </a:xfrm>
        </p:spPr>
        <p:txBody>
          <a:bodyPr>
            <a:noAutofit/>
          </a:bodyPr>
          <a:lstStyle/>
          <a:p>
            <a:pPr marL="0" marR="5080" indent="0">
              <a:lnSpc>
                <a:spcPct val="101499"/>
              </a:lnSpc>
              <a:buNone/>
            </a:pPr>
            <a:r>
              <a:rPr lang="sv-SE" b="1" spc="-25" dirty="0"/>
              <a:t>Integratin</a:t>
            </a:r>
            <a:r>
              <a:rPr lang="sv-SE" b="1" spc="-30" dirty="0"/>
              <a:t>g</a:t>
            </a:r>
            <a:r>
              <a:rPr lang="sv-SE" b="1" spc="65" dirty="0"/>
              <a:t> </a:t>
            </a:r>
            <a:r>
              <a:rPr lang="sv-SE" spc="-5" dirty="0"/>
              <a:t>sin</a:t>
            </a:r>
            <a:r>
              <a:rPr lang="sv-SE" i="1" spc="22" baseline="32407" dirty="0"/>
              <a:t>m</a:t>
            </a:r>
            <a:r>
              <a:rPr lang="sv-SE" baseline="32407" dirty="0"/>
              <a:t> </a:t>
            </a:r>
            <a:r>
              <a:rPr lang="sv-SE" i="1" spc="-5" dirty="0"/>
              <a:t>x</a:t>
            </a:r>
            <a:r>
              <a:rPr lang="sv-SE" dirty="0"/>
              <a:t> </a:t>
            </a:r>
            <a:r>
              <a:rPr lang="sv-SE" spc="-10" dirty="0"/>
              <a:t>co</a:t>
            </a:r>
            <a:r>
              <a:rPr lang="sv-SE" spc="-5" dirty="0"/>
              <a:t>s</a:t>
            </a:r>
            <a:r>
              <a:rPr lang="sv-SE" i="1" spc="15" baseline="32407" dirty="0"/>
              <a:t>n</a:t>
            </a:r>
            <a:r>
              <a:rPr lang="sv-SE" baseline="32407" dirty="0"/>
              <a:t> </a:t>
            </a:r>
            <a:r>
              <a:rPr lang="sv-SE" i="1" spc="-5" dirty="0"/>
              <a:t>x</a:t>
            </a:r>
            <a:endParaRPr lang="sv-SE" i="1" dirty="0"/>
          </a:p>
          <a:p>
            <a:pPr marL="0" marR="5080" indent="0">
              <a:lnSpc>
                <a:spcPct val="101499"/>
              </a:lnSpc>
              <a:buNone/>
            </a:pPr>
            <a:r>
              <a:rPr lang="en-US" b="1" u="sng" spc="10" dirty="0"/>
              <a:t>Case</a:t>
            </a:r>
            <a:r>
              <a:rPr lang="en-US" b="1" u="sng" spc="40" dirty="0"/>
              <a:t> </a:t>
            </a:r>
            <a:r>
              <a:rPr lang="en-US" b="1" u="sng" spc="15" dirty="0"/>
              <a:t>1:</a:t>
            </a:r>
            <a:r>
              <a:rPr lang="en-US" b="1" u="sng" spc="40" dirty="0"/>
              <a:t> </a:t>
            </a:r>
            <a:r>
              <a:rPr lang="en-US" b="1" i="1" u="sng" spc="-10" dirty="0"/>
              <a:t>m</a:t>
            </a:r>
            <a:r>
              <a:rPr lang="en-US" b="1" u="sng" spc="45" dirty="0"/>
              <a:t> </a:t>
            </a:r>
            <a:r>
              <a:rPr lang="en-US" b="1" u="sng" spc="-35" dirty="0"/>
              <a:t>odd</a:t>
            </a:r>
            <a:r>
              <a:rPr lang="en-US" b="1" spc="-35" dirty="0"/>
              <a:t>: </a:t>
            </a:r>
          </a:p>
          <a:p>
            <a:pPr marL="0" marR="5080" indent="0">
              <a:lnSpc>
                <a:spcPct val="101499"/>
              </a:lnSpc>
              <a:buNone/>
            </a:pPr>
            <a:r>
              <a:rPr lang="en-US" spc="-15" dirty="0"/>
              <a:t>Spli</a:t>
            </a:r>
            <a:r>
              <a:rPr lang="en-US" spc="-10" dirty="0"/>
              <a:t>t</a:t>
            </a:r>
            <a:r>
              <a:rPr lang="en-US" dirty="0"/>
              <a:t> </a:t>
            </a:r>
            <a:r>
              <a:rPr lang="en-US" spc="-60" dirty="0"/>
              <a:t>of</a:t>
            </a:r>
            <a:r>
              <a:rPr lang="en-US" spc="-45" dirty="0"/>
              <a:t>f</a:t>
            </a:r>
            <a:r>
              <a:rPr lang="en-US" dirty="0"/>
              <a:t> </a:t>
            </a:r>
            <a:r>
              <a:rPr lang="en-US" spc="-40" dirty="0"/>
              <a:t>o</a:t>
            </a:r>
            <a:r>
              <a:rPr lang="en-US" spc="-20" dirty="0"/>
              <a:t>n</a:t>
            </a:r>
            <a:r>
              <a:rPr lang="en-US" spc="-15" dirty="0"/>
              <a:t>e</a:t>
            </a:r>
            <a:r>
              <a:rPr lang="en-US" dirty="0"/>
              <a:t> </a:t>
            </a:r>
            <a:r>
              <a:rPr lang="en-US" spc="-50" dirty="0"/>
              <a:t>powe</a:t>
            </a:r>
            <a:r>
              <a:rPr lang="en-US" spc="-30" dirty="0"/>
              <a:t>r</a:t>
            </a:r>
            <a:r>
              <a:rPr lang="en-US" dirty="0"/>
              <a:t> </a:t>
            </a:r>
            <a:r>
              <a:rPr lang="en-US" spc="-40" dirty="0"/>
              <a:t>o</a:t>
            </a:r>
            <a:r>
              <a:rPr lang="en-US" spc="-60" dirty="0"/>
              <a:t>f</a:t>
            </a:r>
            <a:r>
              <a:rPr lang="en-US" dirty="0"/>
              <a:t> </a:t>
            </a:r>
            <a:r>
              <a:rPr lang="en-US" spc="-5" dirty="0"/>
              <a:t>sin</a:t>
            </a:r>
            <a:r>
              <a:rPr lang="en-US" spc="-55" dirty="0"/>
              <a:t> </a:t>
            </a:r>
            <a:r>
              <a:rPr lang="en-US" i="1" spc="70" dirty="0"/>
              <a:t>x</a:t>
            </a:r>
            <a:r>
              <a:rPr lang="en-US" spc="-55" dirty="0"/>
              <a:t>,</a:t>
            </a:r>
            <a:r>
              <a:rPr lang="en-US" dirty="0"/>
              <a:t> </a:t>
            </a:r>
            <a:r>
              <a:rPr lang="en-US" spc="-30" dirty="0"/>
              <a:t>a</a:t>
            </a:r>
            <a:r>
              <a:rPr lang="en-US" dirty="0"/>
              <a:t>nd </a:t>
            </a:r>
            <a:r>
              <a:rPr lang="en-US" spc="-5" dirty="0"/>
              <a:t>use si</a:t>
            </a:r>
            <a:r>
              <a:rPr lang="en-US" spc="-10" dirty="0"/>
              <a:t>n</a:t>
            </a:r>
            <a:r>
              <a:rPr lang="en-US" spc="15" baseline="32407" dirty="0"/>
              <a:t>2</a:t>
            </a:r>
            <a:r>
              <a:rPr lang="en-US" spc="104" baseline="32407" dirty="0"/>
              <a:t> </a:t>
            </a:r>
            <a:r>
              <a:rPr lang="en-US" i="1" spc="-5" dirty="0"/>
              <a:t>x</a:t>
            </a:r>
            <a:r>
              <a:rPr lang="en-US" spc="100" dirty="0"/>
              <a:t> </a:t>
            </a:r>
            <a:r>
              <a:rPr lang="en-US" spc="-25" dirty="0"/>
              <a:t>=</a:t>
            </a:r>
            <a:r>
              <a:rPr lang="en-US" spc="-40" dirty="0"/>
              <a:t> </a:t>
            </a:r>
            <a:r>
              <a:rPr lang="en-US" spc="-5" dirty="0"/>
              <a:t>1</a:t>
            </a:r>
            <a:r>
              <a:rPr lang="en-US" spc="-30" dirty="0"/>
              <a:t> </a:t>
            </a:r>
            <a:r>
              <a:rPr lang="en-US" spc="-165" dirty="0"/>
              <a:t>−</a:t>
            </a:r>
            <a:r>
              <a:rPr lang="en-US" spc="-85" dirty="0"/>
              <a:t> </a:t>
            </a:r>
            <a:r>
              <a:rPr lang="en-US" spc="-10" dirty="0"/>
              <a:t>co</a:t>
            </a:r>
            <a:r>
              <a:rPr lang="en-US" spc="-5" dirty="0"/>
              <a:t>s</a:t>
            </a:r>
            <a:r>
              <a:rPr lang="en-US" spc="15" baseline="32407" dirty="0"/>
              <a:t>2</a:t>
            </a:r>
            <a:r>
              <a:rPr lang="en-US" spc="104" baseline="32407" dirty="0"/>
              <a:t> </a:t>
            </a:r>
            <a:r>
              <a:rPr lang="en-US" i="1" spc="-5" dirty="0"/>
              <a:t>x</a:t>
            </a:r>
            <a:r>
              <a:rPr lang="en-US" spc="95" dirty="0"/>
              <a:t> </a:t>
            </a:r>
            <a:r>
              <a:rPr lang="en-US" spc="-55" dirty="0"/>
              <a:t>to</a:t>
            </a:r>
            <a:r>
              <a:rPr lang="en-US" dirty="0"/>
              <a:t> </a:t>
            </a:r>
            <a:r>
              <a:rPr lang="en-US" spc="-20" dirty="0"/>
              <a:t>express</a:t>
            </a:r>
            <a:r>
              <a:rPr lang="en-US" dirty="0"/>
              <a:t> </a:t>
            </a:r>
            <a:r>
              <a:rPr lang="en-US" spc="-80" dirty="0"/>
              <a:t>t</a:t>
            </a:r>
            <a:r>
              <a:rPr lang="en-US" spc="-20" dirty="0"/>
              <a:t>he</a:t>
            </a:r>
            <a:r>
              <a:rPr lang="en-US" spc="-10" dirty="0"/>
              <a:t> </a:t>
            </a:r>
            <a:r>
              <a:rPr lang="en-US" spc="-25" dirty="0"/>
              <a:t>remainin</a:t>
            </a:r>
            <a:r>
              <a:rPr lang="en-US" spc="-20" dirty="0"/>
              <a:t>g</a:t>
            </a:r>
            <a:r>
              <a:rPr lang="en-US" dirty="0"/>
              <a:t> </a:t>
            </a:r>
            <a:r>
              <a:rPr lang="en-US" spc="-5" dirty="0"/>
              <a:t>p</a:t>
            </a:r>
            <a:r>
              <a:rPr lang="en-US" spc="-45" dirty="0"/>
              <a:t>ower</a:t>
            </a:r>
            <a:r>
              <a:rPr lang="en-US" spc="-30" dirty="0"/>
              <a:t>s</a:t>
            </a:r>
            <a:r>
              <a:rPr lang="en-US" dirty="0"/>
              <a:t> </a:t>
            </a:r>
            <a:r>
              <a:rPr lang="en-US" spc="-40" dirty="0"/>
              <a:t>o</a:t>
            </a:r>
            <a:r>
              <a:rPr lang="en-US" spc="-60" dirty="0"/>
              <a:t>f</a:t>
            </a:r>
            <a:r>
              <a:rPr lang="en-US" dirty="0"/>
              <a:t> </a:t>
            </a:r>
            <a:r>
              <a:rPr lang="en-US" spc="-5" dirty="0"/>
              <a:t>sin</a:t>
            </a:r>
            <a:r>
              <a:rPr lang="en-US" spc="-55" dirty="0"/>
              <a:t> </a:t>
            </a:r>
            <a:r>
              <a:rPr lang="en-US" i="1" spc="-5" dirty="0"/>
              <a:t>x</a:t>
            </a:r>
            <a:r>
              <a:rPr lang="en-US" spc="95" dirty="0"/>
              <a:t> </a:t>
            </a:r>
            <a:r>
              <a:rPr lang="en-US" spc="-15" dirty="0"/>
              <a:t>in</a:t>
            </a:r>
            <a:r>
              <a:rPr lang="en-US" dirty="0"/>
              <a:t> </a:t>
            </a:r>
            <a:r>
              <a:rPr lang="en-US" spc="-40" dirty="0"/>
              <a:t>term</a:t>
            </a:r>
            <a:r>
              <a:rPr lang="en-US" spc="-25" dirty="0"/>
              <a:t>s</a:t>
            </a:r>
            <a:r>
              <a:rPr lang="en-US" dirty="0"/>
              <a:t> </a:t>
            </a:r>
            <a:r>
              <a:rPr lang="en-US" spc="-40" dirty="0"/>
              <a:t>o</a:t>
            </a:r>
            <a:r>
              <a:rPr lang="en-US" spc="-60" dirty="0"/>
              <a:t>f</a:t>
            </a:r>
            <a:r>
              <a:rPr lang="en-US" spc="-45" dirty="0"/>
              <a:t> </a:t>
            </a:r>
            <a:r>
              <a:rPr lang="en-US" spc="-10" dirty="0"/>
              <a:t>co</a:t>
            </a:r>
            <a:r>
              <a:rPr lang="en-US" spc="-5" dirty="0"/>
              <a:t>s</a:t>
            </a:r>
            <a:r>
              <a:rPr lang="en-US" spc="-55" dirty="0"/>
              <a:t> </a:t>
            </a:r>
            <a:r>
              <a:rPr lang="en-US" i="1" spc="70" dirty="0"/>
              <a:t>x</a:t>
            </a:r>
            <a:r>
              <a:rPr lang="en-US" spc="-55" dirty="0"/>
              <a:t>.</a:t>
            </a:r>
            <a:r>
              <a:rPr lang="en-US" dirty="0"/>
              <a:t> </a:t>
            </a:r>
            <a:r>
              <a:rPr lang="en-US" spc="-20" dirty="0"/>
              <a:t>The</a:t>
            </a:r>
            <a:r>
              <a:rPr lang="en-US" spc="-15" dirty="0"/>
              <a:t>n</a:t>
            </a:r>
            <a:r>
              <a:rPr lang="en-US" dirty="0"/>
              <a:t> </a:t>
            </a:r>
            <a:r>
              <a:rPr lang="en-US" spc="25" dirty="0"/>
              <a:t>s</a:t>
            </a:r>
            <a:r>
              <a:rPr lang="en-US" spc="-35" dirty="0"/>
              <a:t>ubstitute </a:t>
            </a:r>
            <a:r>
              <a:rPr lang="en-US" i="1" spc="-5" dirty="0"/>
              <a:t>u</a:t>
            </a:r>
            <a:r>
              <a:rPr lang="en-US" spc="70" dirty="0"/>
              <a:t> </a:t>
            </a:r>
            <a:r>
              <a:rPr lang="en-US" spc="-25" dirty="0"/>
              <a:t>=</a:t>
            </a:r>
            <a:r>
              <a:rPr lang="en-US" spc="-40" dirty="0"/>
              <a:t> </a:t>
            </a:r>
            <a:r>
              <a:rPr lang="en-US" spc="-10" dirty="0"/>
              <a:t>co</a:t>
            </a:r>
            <a:r>
              <a:rPr lang="en-US" spc="-5" dirty="0"/>
              <a:t>s</a:t>
            </a:r>
            <a:r>
              <a:rPr lang="en-US" spc="-55" dirty="0"/>
              <a:t> </a:t>
            </a:r>
            <a:r>
              <a:rPr lang="en-US" i="1" spc="-5" dirty="0"/>
              <a:t>x</a:t>
            </a:r>
            <a:r>
              <a:rPr lang="en-US" spc="-5" dirty="0"/>
              <a:t>,</a:t>
            </a:r>
            <a:r>
              <a:rPr lang="en-US" spc="-80" dirty="0"/>
              <a:t> </a:t>
            </a:r>
            <a:r>
              <a:rPr lang="en-US" i="1" spc="55" dirty="0"/>
              <a:t>d</a:t>
            </a:r>
            <a:r>
              <a:rPr lang="en-US" i="1" spc="-5" dirty="0"/>
              <a:t>u</a:t>
            </a:r>
            <a:r>
              <a:rPr lang="en-US" spc="70" dirty="0"/>
              <a:t> </a:t>
            </a:r>
            <a:r>
              <a:rPr lang="en-US" spc="135" dirty="0"/>
              <a:t>= </a:t>
            </a:r>
            <a:r>
              <a:rPr lang="en-US" spc="-105" dirty="0"/>
              <a:t>−</a:t>
            </a:r>
            <a:r>
              <a:rPr lang="en-US" spc="-135" dirty="0"/>
              <a:t> </a:t>
            </a:r>
            <a:r>
              <a:rPr lang="en-US" spc="-5" dirty="0"/>
              <a:t>sin</a:t>
            </a:r>
            <a:r>
              <a:rPr lang="en-US" spc="-55" dirty="0"/>
              <a:t> </a:t>
            </a:r>
            <a:r>
              <a:rPr lang="en-US" i="1" spc="-5" dirty="0"/>
              <a:t>x</a:t>
            </a:r>
            <a:r>
              <a:rPr lang="en-US" dirty="0"/>
              <a:t> </a:t>
            </a:r>
            <a:r>
              <a:rPr lang="en-US" i="1" spc="80" dirty="0"/>
              <a:t>d</a:t>
            </a:r>
            <a:r>
              <a:rPr lang="en-US" i="1" spc="70" dirty="0"/>
              <a:t>x</a:t>
            </a:r>
            <a:r>
              <a:rPr lang="en-US" spc="-55" dirty="0"/>
              <a:t>.</a:t>
            </a:r>
            <a:endParaRPr lang="en-US" dirty="0"/>
          </a:p>
          <a:p>
            <a:pPr marL="36900" indent="0">
              <a:lnSpc>
                <a:spcPct val="100000"/>
              </a:lnSpc>
              <a:buNone/>
            </a:pPr>
            <a:r>
              <a:rPr lang="en-US" b="1" u="sng" spc="10" dirty="0"/>
              <a:t>Case</a:t>
            </a:r>
            <a:r>
              <a:rPr lang="en-US" b="1" u="sng" spc="40" dirty="0"/>
              <a:t> </a:t>
            </a:r>
            <a:r>
              <a:rPr lang="en-US" b="1" u="sng" spc="15" dirty="0"/>
              <a:t>2:</a:t>
            </a:r>
            <a:r>
              <a:rPr lang="en-US" b="1" u="sng" spc="40" dirty="0"/>
              <a:t> </a:t>
            </a:r>
            <a:r>
              <a:rPr lang="en-US" b="1" i="1" u="sng" spc="-5" dirty="0"/>
              <a:t>n</a:t>
            </a:r>
            <a:r>
              <a:rPr lang="en-US" b="1" u="sng" spc="35" dirty="0"/>
              <a:t> </a:t>
            </a:r>
            <a:r>
              <a:rPr lang="en-US" b="1" u="sng" spc="-35" dirty="0"/>
              <a:t>odd</a:t>
            </a:r>
            <a:r>
              <a:rPr lang="en-US" b="1" spc="-35" dirty="0"/>
              <a:t>: </a:t>
            </a:r>
          </a:p>
          <a:p>
            <a:pPr marL="36900" indent="0">
              <a:lnSpc>
                <a:spcPct val="100000"/>
              </a:lnSpc>
              <a:buNone/>
            </a:pPr>
            <a:r>
              <a:rPr lang="en-US" spc="-15" dirty="0"/>
              <a:t>Spli</a:t>
            </a:r>
            <a:r>
              <a:rPr lang="en-US" spc="-10" dirty="0"/>
              <a:t>t</a:t>
            </a:r>
            <a:r>
              <a:rPr lang="en-US" dirty="0"/>
              <a:t> </a:t>
            </a:r>
            <a:r>
              <a:rPr lang="en-US" spc="-60" dirty="0"/>
              <a:t>of</a:t>
            </a:r>
            <a:r>
              <a:rPr lang="en-US" spc="-45" dirty="0"/>
              <a:t>f</a:t>
            </a:r>
            <a:r>
              <a:rPr lang="en-US" dirty="0"/>
              <a:t> </a:t>
            </a:r>
            <a:r>
              <a:rPr lang="en-US" spc="-40" dirty="0"/>
              <a:t>o</a:t>
            </a:r>
            <a:r>
              <a:rPr lang="en-US" spc="-20" dirty="0"/>
              <a:t>n</a:t>
            </a:r>
            <a:r>
              <a:rPr lang="en-US" spc="-15" dirty="0"/>
              <a:t>e</a:t>
            </a:r>
            <a:r>
              <a:rPr lang="en-US" dirty="0"/>
              <a:t> </a:t>
            </a:r>
            <a:r>
              <a:rPr lang="en-US" spc="-50" dirty="0"/>
              <a:t>powe</a:t>
            </a:r>
            <a:r>
              <a:rPr lang="en-US" spc="-30" dirty="0"/>
              <a:t>r</a:t>
            </a:r>
            <a:r>
              <a:rPr lang="en-US" dirty="0"/>
              <a:t> </a:t>
            </a:r>
            <a:r>
              <a:rPr lang="en-US" spc="-40" dirty="0"/>
              <a:t>o</a:t>
            </a:r>
            <a:r>
              <a:rPr lang="en-US" spc="-60" dirty="0"/>
              <a:t>f</a:t>
            </a:r>
            <a:r>
              <a:rPr lang="en-US" dirty="0"/>
              <a:t> </a:t>
            </a:r>
            <a:r>
              <a:rPr lang="en-US" spc="-10" dirty="0"/>
              <a:t>co</a:t>
            </a:r>
            <a:r>
              <a:rPr lang="en-US" spc="-5" dirty="0"/>
              <a:t>s</a:t>
            </a:r>
            <a:r>
              <a:rPr lang="en-US" spc="-55" dirty="0"/>
              <a:t> </a:t>
            </a:r>
            <a:r>
              <a:rPr lang="en-US" i="1" spc="70" dirty="0"/>
              <a:t>x</a:t>
            </a:r>
            <a:r>
              <a:rPr lang="en-US" spc="-55" dirty="0"/>
              <a:t>,</a:t>
            </a:r>
            <a:r>
              <a:rPr lang="en-US" dirty="0"/>
              <a:t> </a:t>
            </a:r>
            <a:r>
              <a:rPr lang="en-US" spc="-30" dirty="0"/>
              <a:t>a</a:t>
            </a:r>
            <a:r>
              <a:rPr lang="en-US" dirty="0"/>
              <a:t>nd </a:t>
            </a:r>
            <a:r>
              <a:rPr lang="en-US" spc="-5" dirty="0"/>
              <a:t>use </a:t>
            </a:r>
            <a:r>
              <a:rPr lang="en-US" spc="-10" dirty="0"/>
              <a:t>co</a:t>
            </a:r>
            <a:r>
              <a:rPr lang="en-US" spc="-5" dirty="0"/>
              <a:t>s</a:t>
            </a:r>
            <a:r>
              <a:rPr lang="en-US" spc="15" baseline="32407" dirty="0"/>
              <a:t>2</a:t>
            </a:r>
            <a:r>
              <a:rPr lang="en-US" spc="104" baseline="32407" dirty="0"/>
              <a:t> </a:t>
            </a:r>
            <a:r>
              <a:rPr lang="en-US" i="1" spc="-5" dirty="0"/>
              <a:t>x</a:t>
            </a:r>
            <a:r>
              <a:rPr lang="en-US" spc="100" dirty="0"/>
              <a:t> </a:t>
            </a:r>
            <a:r>
              <a:rPr lang="en-US" spc="-25" dirty="0"/>
              <a:t>=</a:t>
            </a:r>
            <a:r>
              <a:rPr lang="en-US" spc="-40" dirty="0"/>
              <a:t> </a:t>
            </a:r>
            <a:r>
              <a:rPr lang="en-US" spc="-5" dirty="0"/>
              <a:t>1</a:t>
            </a:r>
            <a:r>
              <a:rPr lang="en-US" spc="-30" dirty="0"/>
              <a:t> </a:t>
            </a:r>
            <a:r>
              <a:rPr lang="en-US" spc="-165" dirty="0"/>
              <a:t>−</a:t>
            </a:r>
            <a:r>
              <a:rPr lang="en-US" spc="-90" dirty="0"/>
              <a:t> </a:t>
            </a:r>
            <a:r>
              <a:rPr lang="en-US" spc="-5" dirty="0"/>
              <a:t>sin</a:t>
            </a:r>
            <a:r>
              <a:rPr lang="en-US" spc="15" baseline="32407" dirty="0"/>
              <a:t>2</a:t>
            </a:r>
            <a:r>
              <a:rPr lang="en-US" spc="104" baseline="32407" dirty="0"/>
              <a:t> </a:t>
            </a:r>
            <a:r>
              <a:rPr lang="en-US" i="1" spc="-5" dirty="0"/>
              <a:t>x</a:t>
            </a:r>
            <a:r>
              <a:rPr lang="en-US" spc="95" dirty="0"/>
              <a:t> </a:t>
            </a:r>
            <a:r>
              <a:rPr lang="en-US" spc="-55" dirty="0"/>
              <a:t>to</a:t>
            </a:r>
            <a:r>
              <a:rPr lang="en-US" dirty="0"/>
              <a:t> </a:t>
            </a:r>
            <a:r>
              <a:rPr lang="en-US" spc="-20" dirty="0"/>
              <a:t>express</a:t>
            </a:r>
            <a:r>
              <a:rPr lang="en-US" dirty="0"/>
              <a:t> </a:t>
            </a:r>
            <a:r>
              <a:rPr lang="en-US" spc="-80" dirty="0"/>
              <a:t>t</a:t>
            </a:r>
            <a:r>
              <a:rPr lang="en-US" spc="-20" dirty="0"/>
              <a:t>he</a:t>
            </a:r>
            <a:r>
              <a:rPr lang="en-US" spc="-10" dirty="0"/>
              <a:t> </a:t>
            </a:r>
            <a:r>
              <a:rPr lang="en-US" spc="-25" dirty="0"/>
              <a:t>remainin</a:t>
            </a:r>
            <a:r>
              <a:rPr lang="en-US" spc="-20" dirty="0"/>
              <a:t>g</a:t>
            </a:r>
            <a:r>
              <a:rPr lang="en-US" dirty="0"/>
              <a:t> </a:t>
            </a:r>
            <a:r>
              <a:rPr lang="en-US" spc="-5" dirty="0"/>
              <a:t>p</a:t>
            </a:r>
            <a:r>
              <a:rPr lang="en-US" spc="-45" dirty="0"/>
              <a:t>ower</a:t>
            </a:r>
            <a:r>
              <a:rPr lang="en-US" spc="-30" dirty="0"/>
              <a:t>s</a:t>
            </a:r>
            <a:r>
              <a:rPr lang="en-US" dirty="0"/>
              <a:t> </a:t>
            </a:r>
            <a:r>
              <a:rPr lang="en-US" spc="-40" dirty="0"/>
              <a:t>o</a:t>
            </a:r>
            <a:r>
              <a:rPr lang="en-US" spc="-60" dirty="0"/>
              <a:t>f</a:t>
            </a:r>
            <a:r>
              <a:rPr lang="en-US" dirty="0"/>
              <a:t> </a:t>
            </a:r>
            <a:r>
              <a:rPr lang="en-US" spc="-10" dirty="0"/>
              <a:t>co</a:t>
            </a:r>
            <a:r>
              <a:rPr lang="en-US" spc="-5" dirty="0"/>
              <a:t>s</a:t>
            </a:r>
            <a:r>
              <a:rPr lang="en-US" spc="-55" dirty="0"/>
              <a:t> </a:t>
            </a:r>
            <a:r>
              <a:rPr lang="en-US" i="1" spc="-5" dirty="0"/>
              <a:t>x</a:t>
            </a:r>
            <a:r>
              <a:rPr lang="en-US" spc="95" dirty="0"/>
              <a:t> </a:t>
            </a:r>
            <a:r>
              <a:rPr lang="en-US" spc="-15" dirty="0"/>
              <a:t>in</a:t>
            </a:r>
            <a:r>
              <a:rPr lang="en-US" dirty="0"/>
              <a:t> </a:t>
            </a:r>
            <a:r>
              <a:rPr lang="en-US" spc="-40" dirty="0"/>
              <a:t>term</a:t>
            </a:r>
            <a:r>
              <a:rPr lang="en-US" spc="-25" dirty="0"/>
              <a:t>s</a:t>
            </a:r>
            <a:r>
              <a:rPr lang="en-US" dirty="0"/>
              <a:t> </a:t>
            </a:r>
            <a:r>
              <a:rPr lang="en-US" spc="-40" dirty="0"/>
              <a:t>o</a:t>
            </a:r>
            <a:r>
              <a:rPr lang="en-US" spc="-60" dirty="0"/>
              <a:t>f</a:t>
            </a:r>
            <a:r>
              <a:rPr lang="en-US" spc="-45" dirty="0"/>
              <a:t> </a:t>
            </a:r>
            <a:r>
              <a:rPr lang="en-US" spc="-5" dirty="0"/>
              <a:t>sin</a:t>
            </a:r>
            <a:r>
              <a:rPr lang="en-US" spc="-55" dirty="0"/>
              <a:t> </a:t>
            </a:r>
            <a:r>
              <a:rPr lang="en-US" i="1" spc="70" dirty="0"/>
              <a:t>x</a:t>
            </a:r>
            <a:r>
              <a:rPr lang="en-US" spc="-55" dirty="0"/>
              <a:t>.</a:t>
            </a:r>
            <a:r>
              <a:rPr lang="en-US" dirty="0"/>
              <a:t> </a:t>
            </a:r>
            <a:r>
              <a:rPr lang="en-US" spc="-20" dirty="0"/>
              <a:t>The</a:t>
            </a:r>
            <a:r>
              <a:rPr lang="en-US" spc="-15" dirty="0"/>
              <a:t>n</a:t>
            </a:r>
            <a:r>
              <a:rPr lang="en-US" dirty="0"/>
              <a:t> </a:t>
            </a:r>
            <a:r>
              <a:rPr lang="en-US" spc="25" dirty="0"/>
              <a:t>s</a:t>
            </a:r>
            <a:r>
              <a:rPr lang="en-US" spc="-35" dirty="0"/>
              <a:t>ubstitute </a:t>
            </a:r>
            <a:r>
              <a:rPr lang="en-US" i="1" spc="-5" dirty="0"/>
              <a:t>u</a:t>
            </a:r>
            <a:r>
              <a:rPr lang="en-US" spc="70" dirty="0"/>
              <a:t> </a:t>
            </a:r>
            <a:r>
              <a:rPr lang="en-US" spc="-25" dirty="0"/>
              <a:t>=</a:t>
            </a:r>
            <a:r>
              <a:rPr lang="en-US" spc="-40" dirty="0"/>
              <a:t> </a:t>
            </a:r>
            <a:r>
              <a:rPr lang="en-US" spc="-5" dirty="0"/>
              <a:t>sin</a:t>
            </a:r>
            <a:r>
              <a:rPr lang="en-US" spc="-55" dirty="0"/>
              <a:t> </a:t>
            </a:r>
            <a:r>
              <a:rPr lang="en-US" i="1" spc="-5" dirty="0"/>
              <a:t>x</a:t>
            </a:r>
            <a:r>
              <a:rPr lang="en-US" spc="-5" dirty="0"/>
              <a:t>,</a:t>
            </a:r>
            <a:r>
              <a:rPr lang="en-US" spc="-80" dirty="0"/>
              <a:t> </a:t>
            </a:r>
            <a:r>
              <a:rPr lang="en-US" i="1" spc="55" dirty="0"/>
              <a:t>d</a:t>
            </a:r>
            <a:r>
              <a:rPr lang="en-US" i="1" spc="-5" dirty="0"/>
              <a:t>u</a:t>
            </a:r>
            <a:r>
              <a:rPr lang="en-US" spc="70" dirty="0"/>
              <a:t> </a:t>
            </a:r>
            <a:r>
              <a:rPr lang="en-US" spc="-25" dirty="0"/>
              <a:t>=</a:t>
            </a:r>
            <a:r>
              <a:rPr lang="en-US" spc="-40" dirty="0"/>
              <a:t> </a:t>
            </a:r>
            <a:r>
              <a:rPr lang="en-US" spc="-10" dirty="0"/>
              <a:t>co</a:t>
            </a:r>
            <a:r>
              <a:rPr lang="en-US" spc="-5" dirty="0"/>
              <a:t>s</a:t>
            </a:r>
            <a:r>
              <a:rPr lang="en-US" spc="-55" dirty="0"/>
              <a:t> </a:t>
            </a:r>
            <a:r>
              <a:rPr lang="en-US" i="1" spc="-5" dirty="0"/>
              <a:t>x</a:t>
            </a:r>
            <a:r>
              <a:rPr lang="en-US" dirty="0"/>
              <a:t> </a:t>
            </a:r>
            <a:r>
              <a:rPr lang="en-US" i="1" spc="80" dirty="0"/>
              <a:t>d</a:t>
            </a:r>
            <a:r>
              <a:rPr lang="en-US" i="1" spc="70" dirty="0"/>
              <a:t>x</a:t>
            </a:r>
            <a:r>
              <a:rPr lang="en-US" spc="-55" dirty="0"/>
              <a:t>.</a:t>
            </a:r>
            <a:endParaRPr lang="en-US" dirty="0"/>
          </a:p>
          <a:p>
            <a:pPr marL="36900" indent="0">
              <a:lnSpc>
                <a:spcPct val="100000"/>
              </a:lnSpc>
              <a:buNone/>
            </a:pPr>
            <a:r>
              <a:rPr lang="en-US" b="1" u="sng" spc="10" dirty="0"/>
              <a:t>Case</a:t>
            </a:r>
            <a:r>
              <a:rPr lang="en-US" b="1" u="sng" spc="40" dirty="0"/>
              <a:t> </a:t>
            </a:r>
            <a:r>
              <a:rPr lang="en-US" b="1" u="sng" spc="15" dirty="0"/>
              <a:t>3:</a:t>
            </a:r>
            <a:r>
              <a:rPr lang="en-US" b="1" u="sng" spc="40" dirty="0"/>
              <a:t> </a:t>
            </a:r>
            <a:r>
              <a:rPr lang="en-US" b="1" i="1" u="sng" spc="40" dirty="0"/>
              <a:t>m</a:t>
            </a:r>
            <a:r>
              <a:rPr lang="en-US" b="1" u="sng" spc="-5" dirty="0"/>
              <a:t>,</a:t>
            </a:r>
            <a:r>
              <a:rPr lang="en-US" b="1" u="sng" spc="-80" dirty="0"/>
              <a:t> </a:t>
            </a:r>
            <a:r>
              <a:rPr lang="en-US" b="1" i="1" u="sng" spc="-5" dirty="0"/>
              <a:t>n</a:t>
            </a:r>
            <a:r>
              <a:rPr lang="en-US" b="1" u="sng" spc="35" dirty="0"/>
              <a:t> </a:t>
            </a:r>
            <a:r>
              <a:rPr lang="en-US" b="1" u="sng" spc="-40" dirty="0"/>
              <a:t>both</a:t>
            </a:r>
            <a:r>
              <a:rPr lang="en-US" b="1" u="sng" spc="40" dirty="0"/>
              <a:t> </a:t>
            </a:r>
            <a:r>
              <a:rPr lang="en-US" b="1" u="sng" spc="-5" dirty="0"/>
              <a:t>e</a:t>
            </a:r>
            <a:r>
              <a:rPr lang="en-US" b="1" u="sng" spc="-25" dirty="0"/>
              <a:t>ven</a:t>
            </a:r>
            <a:r>
              <a:rPr lang="en-US" b="1" spc="-25" dirty="0"/>
              <a:t>: </a:t>
            </a:r>
          </a:p>
          <a:p>
            <a:pPr marL="36900" indent="0">
              <a:lnSpc>
                <a:spcPct val="100000"/>
              </a:lnSpc>
              <a:buNone/>
            </a:pPr>
            <a:r>
              <a:rPr lang="en-US" spc="-35" dirty="0"/>
              <a:t>Eithe</a:t>
            </a:r>
            <a:r>
              <a:rPr lang="en-US" spc="-25" dirty="0"/>
              <a:t>r</a:t>
            </a:r>
            <a:r>
              <a:rPr lang="en-US" dirty="0"/>
              <a:t> </a:t>
            </a:r>
            <a:r>
              <a:rPr lang="en-US" spc="-10" dirty="0"/>
              <a:t>us</a:t>
            </a:r>
            <a:r>
              <a:rPr lang="en-US" spc="-5" dirty="0"/>
              <a:t>e</a:t>
            </a:r>
            <a:r>
              <a:rPr lang="en-US" dirty="0"/>
              <a:t> </a:t>
            </a:r>
            <a:r>
              <a:rPr lang="en-US" spc="-80" dirty="0"/>
              <a:t>t</a:t>
            </a:r>
            <a:r>
              <a:rPr lang="en-US" spc="-25" dirty="0"/>
              <a:t>h</a:t>
            </a:r>
            <a:r>
              <a:rPr lang="en-US" spc="-20" dirty="0"/>
              <a:t>e</a:t>
            </a:r>
            <a:r>
              <a:rPr lang="en-US" dirty="0"/>
              <a:t> </a:t>
            </a:r>
            <a:r>
              <a:rPr lang="en-US" spc="-30" dirty="0"/>
              <a:t>doubl</a:t>
            </a:r>
            <a:r>
              <a:rPr lang="en-US" spc="-25" dirty="0"/>
              <a:t>e-</a:t>
            </a:r>
            <a:r>
              <a:rPr lang="en-US" spc="-30" dirty="0"/>
              <a:t>a</a:t>
            </a:r>
            <a:r>
              <a:rPr lang="en-US" spc="-20" dirty="0"/>
              <a:t>ngle</a:t>
            </a:r>
            <a:r>
              <a:rPr lang="en-US" dirty="0"/>
              <a:t> </a:t>
            </a:r>
            <a:r>
              <a:rPr lang="en-US" spc="-30" dirty="0"/>
              <a:t>formulas</a:t>
            </a:r>
            <a:r>
              <a:rPr lang="en-US" spc="-20" dirty="0"/>
              <a:t> </a:t>
            </a:r>
            <a:r>
              <a:rPr lang="en-US" spc="-45" dirty="0"/>
              <a:t>repeatedl</a:t>
            </a:r>
            <a:r>
              <a:rPr lang="en-US" spc="-40" dirty="0"/>
              <a:t>y</a:t>
            </a:r>
            <a:r>
              <a:rPr lang="en-US" dirty="0"/>
              <a:t> </a:t>
            </a:r>
            <a:r>
              <a:rPr lang="en-US" spc="-65" dirty="0"/>
              <a:t>o</a:t>
            </a:r>
            <a:r>
              <a:rPr lang="en-US" spc="-45" dirty="0"/>
              <a:t>r</a:t>
            </a:r>
            <a:r>
              <a:rPr lang="en-US" dirty="0"/>
              <a:t> </a:t>
            </a:r>
            <a:r>
              <a:rPr lang="en-US" spc="-40" dirty="0"/>
              <a:t>conver</a:t>
            </a:r>
            <a:r>
              <a:rPr lang="en-US" spc="-30" dirty="0"/>
              <a:t>t</a:t>
            </a:r>
            <a:r>
              <a:rPr lang="en-US" dirty="0"/>
              <a:t> </a:t>
            </a:r>
            <a:r>
              <a:rPr lang="en-US" spc="-45" dirty="0"/>
              <a:t>th</a:t>
            </a:r>
            <a:r>
              <a:rPr lang="en-US" spc="-40" dirty="0"/>
              <a:t>e</a:t>
            </a:r>
            <a:r>
              <a:rPr lang="en-US" dirty="0"/>
              <a:t> </a:t>
            </a:r>
            <a:r>
              <a:rPr lang="en-US" spc="-30" dirty="0"/>
              <a:t>integrand</a:t>
            </a:r>
            <a:r>
              <a:rPr lang="en-US" dirty="0"/>
              <a:t> </a:t>
            </a:r>
            <a:r>
              <a:rPr lang="en-US" spc="-30" dirty="0"/>
              <a:t>i</a:t>
            </a:r>
            <a:r>
              <a:rPr lang="en-US" spc="-40" dirty="0"/>
              <a:t>nt</a:t>
            </a:r>
            <a:r>
              <a:rPr lang="en-US" spc="-35" dirty="0"/>
              <a:t>o</a:t>
            </a:r>
            <a:r>
              <a:rPr lang="en-US" dirty="0"/>
              <a:t> </a:t>
            </a:r>
            <a:r>
              <a:rPr lang="en-US" spc="-30" dirty="0"/>
              <a:t>a</a:t>
            </a:r>
            <a:r>
              <a:rPr lang="en-US" dirty="0"/>
              <a:t>n </a:t>
            </a:r>
            <a:r>
              <a:rPr lang="en-US" spc="-25" dirty="0"/>
              <a:t>expression</a:t>
            </a:r>
            <a:r>
              <a:rPr lang="en-US" dirty="0"/>
              <a:t> </a:t>
            </a:r>
            <a:r>
              <a:rPr lang="en-US" spc="-45" dirty="0"/>
              <a:t>entirely</a:t>
            </a:r>
            <a:r>
              <a:rPr lang="en-US" dirty="0"/>
              <a:t> </a:t>
            </a:r>
            <a:r>
              <a:rPr lang="en-US" spc="-15" dirty="0"/>
              <a:t>in</a:t>
            </a:r>
            <a:r>
              <a:rPr lang="en-US" dirty="0"/>
              <a:t> </a:t>
            </a:r>
            <a:r>
              <a:rPr lang="en-US" spc="-40" dirty="0"/>
              <a:t>term</a:t>
            </a:r>
            <a:r>
              <a:rPr lang="en-US" spc="-25" dirty="0"/>
              <a:t>s</a:t>
            </a:r>
            <a:r>
              <a:rPr lang="en-US" dirty="0"/>
              <a:t> </a:t>
            </a:r>
            <a:r>
              <a:rPr lang="en-US" spc="-40" dirty="0"/>
              <a:t>o</a:t>
            </a:r>
            <a:r>
              <a:rPr lang="en-US" spc="-60" dirty="0"/>
              <a:t>f</a:t>
            </a:r>
            <a:r>
              <a:rPr lang="en-US" dirty="0"/>
              <a:t> </a:t>
            </a:r>
            <a:r>
              <a:rPr lang="en-US" spc="-5" dirty="0"/>
              <a:t>sin</a:t>
            </a:r>
            <a:r>
              <a:rPr lang="en-US" spc="-55" dirty="0"/>
              <a:t> </a:t>
            </a:r>
            <a:r>
              <a:rPr lang="en-US" i="1" spc="-5" dirty="0"/>
              <a:t>x</a:t>
            </a:r>
            <a:r>
              <a:rPr lang="en-US" spc="95" dirty="0"/>
              <a:t> </a:t>
            </a:r>
            <a:r>
              <a:rPr lang="en-US" spc="-45" dirty="0"/>
              <a:t>or </a:t>
            </a:r>
            <a:r>
              <a:rPr lang="en-US" spc="-10" dirty="0"/>
              <a:t>co</a:t>
            </a:r>
            <a:r>
              <a:rPr lang="en-US" spc="-5" dirty="0"/>
              <a:t>s</a:t>
            </a:r>
            <a:r>
              <a:rPr lang="en-US" spc="-55" dirty="0"/>
              <a:t> </a:t>
            </a:r>
            <a:r>
              <a:rPr lang="en-US" i="1" spc="-5" dirty="0"/>
              <a:t>x</a:t>
            </a:r>
            <a:r>
              <a:rPr lang="en-US" spc="95" dirty="0"/>
              <a:t> </a:t>
            </a:r>
            <a:r>
              <a:rPr lang="en-US" spc="-15" dirty="0"/>
              <a:t>an</a:t>
            </a:r>
            <a:r>
              <a:rPr lang="en-US" spc="-10" dirty="0"/>
              <a:t>d</a:t>
            </a:r>
            <a:r>
              <a:rPr lang="en-US" dirty="0"/>
              <a:t> </a:t>
            </a:r>
            <a:r>
              <a:rPr lang="en-US" spc="-80" dirty="0"/>
              <a:t>t</a:t>
            </a:r>
            <a:r>
              <a:rPr lang="en-US" spc="-15" dirty="0"/>
              <a:t>he</a:t>
            </a:r>
            <a:r>
              <a:rPr lang="en-US" spc="-10" dirty="0"/>
              <a:t>n</a:t>
            </a:r>
            <a:r>
              <a:rPr lang="en-US" dirty="0"/>
              <a:t> </a:t>
            </a:r>
            <a:r>
              <a:rPr lang="en-US" spc="-30" dirty="0"/>
              <a:t>appl</a:t>
            </a:r>
            <a:r>
              <a:rPr lang="en-US" spc="-25" dirty="0"/>
              <a:t>y</a:t>
            </a:r>
            <a:r>
              <a:rPr lang="en-US" dirty="0"/>
              <a:t> </a:t>
            </a:r>
            <a:r>
              <a:rPr lang="en-US" spc="-25" dirty="0"/>
              <a:t>a</a:t>
            </a:r>
            <a:r>
              <a:rPr lang="en-US" dirty="0"/>
              <a:t> </a:t>
            </a:r>
            <a:r>
              <a:rPr lang="en-US" spc="-30" dirty="0"/>
              <a:t>reduction</a:t>
            </a:r>
            <a:r>
              <a:rPr lang="en-US" spc="5" dirty="0"/>
              <a:t> </a:t>
            </a:r>
            <a:r>
              <a:rPr lang="en-US" spc="-45" dirty="0"/>
              <a:t>formula,</a:t>
            </a:r>
            <a:r>
              <a:rPr lang="en-US" spc="-30" dirty="0"/>
              <a:t> </a:t>
            </a:r>
            <a:r>
              <a:rPr lang="en-US" spc="-50" dirty="0"/>
              <a:t>eithe</a:t>
            </a:r>
            <a:r>
              <a:rPr lang="en-US" spc="-40" dirty="0"/>
              <a:t>r</a:t>
            </a:r>
            <a:r>
              <a:rPr lang="en-US" dirty="0"/>
              <a:t> </a:t>
            </a:r>
            <a:r>
              <a:rPr lang="en-US" spc="-5" dirty="0"/>
              <a:t>Eq</a:t>
            </a:r>
            <a:r>
              <a:rPr lang="en-US" dirty="0"/>
              <a:t>. </a:t>
            </a:r>
            <a:r>
              <a:rPr lang="en-US" spc="-35" dirty="0"/>
              <a:t>(</a:t>
            </a:r>
            <a:r>
              <a:rPr lang="en-US" spc="15" dirty="0"/>
              <a:t>5</a:t>
            </a:r>
            <a:r>
              <a:rPr lang="en-US" spc="10" dirty="0"/>
              <a:t>)</a:t>
            </a:r>
            <a:r>
              <a:rPr lang="en-US" dirty="0"/>
              <a:t> </a:t>
            </a:r>
            <a:r>
              <a:rPr lang="en-US" spc="-65" dirty="0"/>
              <a:t>o</a:t>
            </a:r>
            <a:r>
              <a:rPr lang="en-US" spc="-45" dirty="0"/>
              <a:t>r</a:t>
            </a:r>
            <a:r>
              <a:rPr lang="en-US" dirty="0"/>
              <a:t> </a:t>
            </a:r>
            <a:r>
              <a:rPr lang="en-US" spc="-5" dirty="0"/>
              <a:t>Eq</a:t>
            </a:r>
            <a:r>
              <a:rPr lang="en-US" dirty="0"/>
              <a:t>. </a:t>
            </a:r>
            <a:r>
              <a:rPr lang="en-US" spc="-35" dirty="0"/>
              <a:t>(</a:t>
            </a:r>
            <a:r>
              <a:rPr lang="en-US" spc="15" dirty="0"/>
              <a:t>6</a:t>
            </a:r>
            <a:r>
              <a:rPr lang="en-US" spc="10" dirty="0"/>
              <a:t>)</a:t>
            </a:r>
            <a:r>
              <a:rPr lang="en-US" dirty="0"/>
              <a:t> </a:t>
            </a:r>
            <a:r>
              <a:rPr lang="en-US" spc="-15" dirty="0"/>
              <a:t>in</a:t>
            </a:r>
            <a:r>
              <a:rPr lang="en-US" dirty="0"/>
              <a:t> </a:t>
            </a:r>
            <a:r>
              <a:rPr lang="en-US" spc="-45" dirty="0"/>
              <a:t>th</a:t>
            </a:r>
            <a:r>
              <a:rPr lang="en-US" spc="-40" dirty="0"/>
              <a:t>e</a:t>
            </a:r>
            <a:r>
              <a:rPr lang="en-US" dirty="0"/>
              <a:t> </a:t>
            </a:r>
            <a:r>
              <a:rPr lang="en-US" spc="-30" dirty="0"/>
              <a:t>i</a:t>
            </a:r>
            <a:r>
              <a:rPr lang="en-US" spc="-40" dirty="0"/>
              <a:t>ntegral table</a:t>
            </a:r>
            <a:r>
              <a:rPr lang="en-US" dirty="0"/>
              <a:t> </a:t>
            </a:r>
            <a:r>
              <a:rPr lang="en-US" spc="-30" dirty="0"/>
              <a:t>a</a:t>
            </a:r>
            <a:r>
              <a:rPr lang="en-US" spc="-75" dirty="0"/>
              <a:t>t</a:t>
            </a:r>
            <a:r>
              <a:rPr lang="en-US" dirty="0"/>
              <a:t> </a:t>
            </a:r>
            <a:r>
              <a:rPr lang="en-US" spc="-80" dirty="0"/>
              <a:t>t</a:t>
            </a:r>
            <a:r>
              <a:rPr lang="en-US" spc="-25" dirty="0"/>
              <a:t>h</a:t>
            </a:r>
            <a:r>
              <a:rPr lang="en-US" spc="-20" dirty="0"/>
              <a:t>e</a:t>
            </a:r>
            <a:r>
              <a:rPr lang="en-US" dirty="0"/>
              <a:t> </a:t>
            </a:r>
            <a:r>
              <a:rPr lang="en-US" spc="-15" dirty="0"/>
              <a:t>en</a:t>
            </a:r>
            <a:r>
              <a:rPr lang="en-US" spc="-10" dirty="0"/>
              <a:t>d</a:t>
            </a:r>
            <a:r>
              <a:rPr lang="en-US" dirty="0"/>
              <a:t> </a:t>
            </a:r>
            <a:r>
              <a:rPr lang="en-US" spc="-40" dirty="0"/>
              <a:t>o</a:t>
            </a:r>
            <a:r>
              <a:rPr lang="en-US" spc="-60" dirty="0"/>
              <a:t>f</a:t>
            </a:r>
            <a:r>
              <a:rPr lang="en-US" dirty="0"/>
              <a:t> </a:t>
            </a:r>
            <a:r>
              <a:rPr lang="en-US" spc="-80" dirty="0"/>
              <a:t>t</a:t>
            </a:r>
            <a:r>
              <a:rPr lang="en-US" spc="-5" dirty="0"/>
              <a:t>hi</a:t>
            </a:r>
            <a:r>
              <a:rPr lang="en-US" dirty="0"/>
              <a:t>s </a:t>
            </a:r>
            <a:r>
              <a:rPr lang="en-US" spc="25" dirty="0"/>
              <a:t>s</a:t>
            </a:r>
            <a:r>
              <a:rPr lang="en-US" spc="-35" dirty="0"/>
              <a:t>ection.</a:t>
            </a:r>
            <a:endParaRPr lang="en-US" dirty="0"/>
          </a:p>
          <a:p>
            <a:pPr marL="36900" indent="0">
              <a:lnSpc>
                <a:spcPct val="100000"/>
              </a:lnSpc>
              <a:buNone/>
            </a:pPr>
            <a:endParaRPr lang="en-US" dirty="0">
              <a:latin typeface="Times New Roman"/>
              <a:cs typeface="Times New Roman"/>
            </a:endParaRPr>
          </a:p>
        </p:txBody>
      </p:sp>
    </p:spTree>
    <p:extLst>
      <p:ext uri="{BB962C8B-B14F-4D97-AF65-F5344CB8AC3E}">
        <p14:creationId xmlns:p14="http://schemas.microsoft.com/office/powerpoint/2010/main" val="29619335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7.1 Integration by </a:t>
            </a:r>
            <a:r>
              <a:rPr lang="en-US" sz="3100" dirty="0" smtClean="0"/>
              <a:t>Parts (1 of 13)</a:t>
            </a:r>
            <a:r>
              <a:rPr lang="en-US" sz="3100" dirty="0"/>
              <a:t/>
            </a:r>
            <a:br>
              <a:rPr lang="en-US" sz="3100" dirty="0"/>
            </a:br>
            <a:r>
              <a:rPr lang="en-US" sz="2800" dirty="0"/>
              <a:t/>
            </a:r>
            <a:br>
              <a:rPr lang="en-US" sz="2800" dirty="0"/>
            </a:br>
            <a:endParaRPr lang="en-US"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799" y="1371600"/>
                <a:ext cx="10805616" cy="4370567"/>
              </a:xfrm>
            </p:spPr>
            <p:txBody>
              <a:bodyPr>
                <a:noAutofit/>
              </a:bodyPr>
              <a:lstStyle/>
              <a:p>
                <a:pPr marL="0" marR="5080" indent="0" algn="just">
                  <a:lnSpc>
                    <a:spcPct val="100000"/>
                  </a:lnSpc>
                  <a:buNone/>
                </a:pPr>
                <a:r>
                  <a:rPr lang="en-US" spc="-5" dirty="0">
                    <a:solidFill>
                      <a:schemeClr val="tx1"/>
                    </a:solidFill>
                  </a:rPr>
                  <a:t>In</a:t>
                </a:r>
                <a:r>
                  <a:rPr lang="en-US" spc="75" dirty="0">
                    <a:solidFill>
                      <a:schemeClr val="tx1"/>
                    </a:solidFill>
                  </a:rPr>
                  <a:t> </a:t>
                </a:r>
                <a:r>
                  <a:rPr lang="en-US" spc="-5" dirty="0">
                    <a:solidFill>
                      <a:schemeClr val="tx1"/>
                    </a:solidFill>
                  </a:rPr>
                  <a:t>this</a:t>
                </a:r>
                <a:r>
                  <a:rPr lang="en-US" spc="75" dirty="0">
                    <a:solidFill>
                      <a:schemeClr val="tx1"/>
                    </a:solidFill>
                  </a:rPr>
                  <a:t> </a:t>
                </a:r>
                <a:r>
                  <a:rPr lang="en-US" spc="-5" dirty="0">
                    <a:solidFill>
                      <a:schemeClr val="tx1"/>
                    </a:solidFill>
                  </a:rPr>
                  <a:t>section,</a:t>
                </a:r>
                <a:r>
                  <a:rPr lang="en-US" spc="75" dirty="0">
                    <a:solidFill>
                      <a:schemeClr val="tx1"/>
                    </a:solidFill>
                  </a:rPr>
                  <a:t> </a:t>
                </a:r>
                <a:r>
                  <a:rPr lang="en-US" spc="-10" dirty="0">
                    <a:solidFill>
                      <a:schemeClr val="tx1"/>
                    </a:solidFill>
                  </a:rPr>
                  <a:t>we</a:t>
                </a:r>
                <a:r>
                  <a:rPr lang="en-US" spc="75" dirty="0">
                    <a:solidFill>
                      <a:schemeClr val="tx1"/>
                    </a:solidFill>
                  </a:rPr>
                  <a:t> </a:t>
                </a:r>
                <a:r>
                  <a:rPr lang="en-US" spc="-5" dirty="0">
                    <a:solidFill>
                      <a:schemeClr val="tx1"/>
                    </a:solidFill>
                  </a:rPr>
                  <a:t>derive</a:t>
                </a:r>
                <a:r>
                  <a:rPr lang="en-US" spc="75" dirty="0">
                    <a:solidFill>
                      <a:schemeClr val="tx1"/>
                    </a:solidFill>
                  </a:rPr>
                  <a:t> </a:t>
                </a:r>
                <a:r>
                  <a:rPr lang="en-US" spc="-5" dirty="0">
                    <a:solidFill>
                      <a:schemeClr val="tx1"/>
                    </a:solidFill>
                  </a:rPr>
                  <a:t>a</a:t>
                </a:r>
                <a:r>
                  <a:rPr lang="en-US" spc="75" dirty="0">
                    <a:solidFill>
                      <a:schemeClr val="tx1"/>
                    </a:solidFill>
                  </a:rPr>
                  <a:t> </a:t>
                </a:r>
                <a:r>
                  <a:rPr lang="en-US" spc="-5" dirty="0">
                    <a:solidFill>
                      <a:schemeClr val="tx1"/>
                    </a:solidFill>
                  </a:rPr>
                  <a:t>formula</a:t>
                </a:r>
                <a:r>
                  <a:rPr lang="en-US" spc="75" dirty="0">
                    <a:solidFill>
                      <a:schemeClr val="tx1"/>
                    </a:solidFill>
                  </a:rPr>
                  <a:t> </a:t>
                </a:r>
                <a:r>
                  <a:rPr lang="en-US" spc="-5" dirty="0">
                    <a:solidFill>
                      <a:schemeClr val="tx1"/>
                    </a:solidFill>
                  </a:rPr>
                  <a:t>that</a:t>
                </a:r>
                <a:r>
                  <a:rPr lang="en-US" spc="75" dirty="0">
                    <a:solidFill>
                      <a:schemeClr val="tx1"/>
                    </a:solidFill>
                  </a:rPr>
                  <a:t> </a:t>
                </a:r>
                <a:r>
                  <a:rPr lang="en-US" spc="-5" dirty="0">
                    <a:solidFill>
                      <a:schemeClr val="tx1"/>
                    </a:solidFill>
                  </a:rPr>
                  <a:t>often</a:t>
                </a:r>
                <a:r>
                  <a:rPr lang="en-US" spc="75" dirty="0">
                    <a:solidFill>
                      <a:schemeClr val="tx1"/>
                    </a:solidFill>
                  </a:rPr>
                  <a:t> </a:t>
                </a:r>
                <a:r>
                  <a:rPr lang="en-US" spc="-10" dirty="0">
                    <a:solidFill>
                      <a:schemeClr val="tx1"/>
                    </a:solidFill>
                  </a:rPr>
                  <a:t>a</a:t>
                </a:r>
                <a:r>
                  <a:rPr lang="en-US" spc="-5" dirty="0">
                    <a:solidFill>
                      <a:schemeClr val="tx1"/>
                    </a:solidFill>
                  </a:rPr>
                  <a:t>llows</a:t>
                </a:r>
                <a:r>
                  <a:rPr lang="en-US" spc="75" dirty="0">
                    <a:solidFill>
                      <a:schemeClr val="tx1"/>
                    </a:solidFill>
                  </a:rPr>
                  <a:t> </a:t>
                </a:r>
                <a:r>
                  <a:rPr lang="en-US" spc="-5" dirty="0">
                    <a:solidFill>
                      <a:schemeClr val="tx1"/>
                    </a:solidFill>
                  </a:rPr>
                  <a:t>us</a:t>
                </a:r>
                <a:r>
                  <a:rPr lang="en-US" spc="75" dirty="0">
                    <a:solidFill>
                      <a:schemeClr val="tx1"/>
                    </a:solidFill>
                  </a:rPr>
                  <a:t> </a:t>
                </a:r>
                <a:r>
                  <a:rPr lang="en-US" spc="-5" dirty="0">
                    <a:solidFill>
                      <a:schemeClr val="tx1"/>
                    </a:solidFill>
                  </a:rPr>
                  <a:t>to</a:t>
                </a:r>
                <a:r>
                  <a:rPr lang="en-US" spc="75" dirty="0">
                    <a:solidFill>
                      <a:schemeClr val="tx1"/>
                    </a:solidFill>
                  </a:rPr>
                  <a:t> </a:t>
                </a:r>
                <a:r>
                  <a:rPr lang="en-US" spc="-5" dirty="0">
                    <a:solidFill>
                      <a:schemeClr val="tx1"/>
                    </a:solidFill>
                  </a:rPr>
                  <a:t>convert</a:t>
                </a:r>
                <a:r>
                  <a:rPr lang="en-US" spc="75" dirty="0">
                    <a:solidFill>
                      <a:schemeClr val="tx1"/>
                    </a:solidFill>
                  </a:rPr>
                  <a:t> </a:t>
                </a:r>
                <a:r>
                  <a:rPr lang="en-US" spc="-10" dirty="0">
                    <a:solidFill>
                      <a:schemeClr val="tx1"/>
                    </a:solidFill>
                  </a:rPr>
                  <a:t>a</a:t>
                </a:r>
                <a:r>
                  <a:rPr lang="en-US" spc="-5" dirty="0">
                    <a:solidFill>
                      <a:schemeClr val="tx1"/>
                    </a:solidFill>
                  </a:rPr>
                  <a:t>n</a:t>
                </a:r>
                <a:r>
                  <a:rPr lang="en-US" spc="75" dirty="0">
                    <a:solidFill>
                      <a:schemeClr val="tx1"/>
                    </a:solidFill>
                  </a:rPr>
                  <a:t> </a:t>
                </a:r>
                <a:r>
                  <a:rPr lang="en-US" spc="-5" dirty="0">
                    <a:solidFill>
                      <a:schemeClr val="tx1"/>
                    </a:solidFill>
                  </a:rPr>
                  <a:t>integral</a:t>
                </a:r>
                <a:r>
                  <a:rPr lang="en-US" spc="75" dirty="0">
                    <a:solidFill>
                      <a:schemeClr val="tx1"/>
                    </a:solidFill>
                  </a:rPr>
                  <a:t> </a:t>
                </a:r>
                <a:r>
                  <a:rPr lang="en-US" spc="-5" dirty="0">
                    <a:solidFill>
                      <a:schemeClr val="tx1"/>
                    </a:solidFill>
                  </a:rPr>
                  <a:t>that</a:t>
                </a:r>
                <a:r>
                  <a:rPr lang="en-US" spc="75" dirty="0">
                    <a:solidFill>
                      <a:schemeClr val="tx1"/>
                    </a:solidFill>
                  </a:rPr>
                  <a:t> </a:t>
                </a:r>
                <a:r>
                  <a:rPr lang="en-US" spc="-10" dirty="0">
                    <a:solidFill>
                      <a:schemeClr val="tx1"/>
                    </a:solidFill>
                  </a:rPr>
                  <a:t>we</a:t>
                </a:r>
                <a:r>
                  <a:rPr lang="en-US" spc="-5" dirty="0">
                    <a:solidFill>
                      <a:schemeClr val="tx1"/>
                    </a:solidFill>
                  </a:rPr>
                  <a:t> </a:t>
                </a:r>
                <a:r>
                  <a:rPr lang="en-US" spc="-10" dirty="0">
                    <a:solidFill>
                      <a:schemeClr val="tx1"/>
                    </a:solidFill>
                  </a:rPr>
                  <a:t>canno</a:t>
                </a:r>
                <a:r>
                  <a:rPr lang="en-US" spc="-5" dirty="0">
                    <a:solidFill>
                      <a:schemeClr val="tx1"/>
                    </a:solidFill>
                  </a:rPr>
                  <a:t>t</a:t>
                </a:r>
                <a:r>
                  <a:rPr lang="en-US" spc="80" dirty="0">
                    <a:solidFill>
                      <a:schemeClr val="tx1"/>
                    </a:solidFill>
                  </a:rPr>
                  <a:t> </a:t>
                </a:r>
                <a:r>
                  <a:rPr lang="en-US" spc="-10" dirty="0">
                    <a:solidFill>
                      <a:schemeClr val="tx1"/>
                    </a:solidFill>
                  </a:rPr>
                  <a:t>immediatel</a:t>
                </a:r>
                <a:r>
                  <a:rPr lang="en-US" spc="-5" dirty="0">
                    <a:solidFill>
                      <a:schemeClr val="tx1"/>
                    </a:solidFill>
                  </a:rPr>
                  <a:t>y</a:t>
                </a:r>
                <a:r>
                  <a:rPr lang="en-US" spc="80" dirty="0">
                    <a:solidFill>
                      <a:schemeClr val="tx1"/>
                    </a:solidFill>
                  </a:rPr>
                  <a:t> </a:t>
                </a:r>
                <a:r>
                  <a:rPr lang="en-US" spc="-10" dirty="0">
                    <a:solidFill>
                      <a:schemeClr val="tx1"/>
                    </a:solidFill>
                  </a:rPr>
                  <a:t>evaluat</a:t>
                </a:r>
                <a:r>
                  <a:rPr lang="en-US" spc="-5" dirty="0">
                    <a:solidFill>
                      <a:schemeClr val="tx1"/>
                    </a:solidFill>
                  </a:rPr>
                  <a:t>e</a:t>
                </a:r>
                <a:r>
                  <a:rPr lang="en-US" spc="80" dirty="0">
                    <a:solidFill>
                      <a:schemeClr val="tx1"/>
                    </a:solidFill>
                  </a:rPr>
                  <a:t> </a:t>
                </a:r>
                <a:r>
                  <a:rPr lang="en-US" spc="-5" dirty="0">
                    <a:solidFill>
                      <a:schemeClr val="tx1"/>
                    </a:solidFill>
                  </a:rPr>
                  <a:t>i</a:t>
                </a:r>
                <a:r>
                  <a:rPr lang="en-US" spc="-10" dirty="0">
                    <a:solidFill>
                      <a:schemeClr val="tx1"/>
                    </a:solidFill>
                  </a:rPr>
                  <a:t>nt</a:t>
                </a:r>
                <a:r>
                  <a:rPr lang="en-US" spc="-5" dirty="0">
                    <a:solidFill>
                      <a:schemeClr val="tx1"/>
                    </a:solidFill>
                  </a:rPr>
                  <a:t>o</a:t>
                </a:r>
                <a:r>
                  <a:rPr lang="en-US" spc="80" dirty="0">
                    <a:solidFill>
                      <a:schemeClr val="tx1"/>
                    </a:solidFill>
                  </a:rPr>
                  <a:t> </a:t>
                </a:r>
                <a:r>
                  <a:rPr lang="en-US" spc="-10" dirty="0">
                    <a:solidFill>
                      <a:schemeClr val="tx1"/>
                    </a:solidFill>
                  </a:rPr>
                  <a:t>on</a:t>
                </a:r>
                <a:r>
                  <a:rPr lang="en-US" spc="-5" dirty="0">
                    <a:solidFill>
                      <a:schemeClr val="tx1"/>
                    </a:solidFill>
                  </a:rPr>
                  <a:t>e</a:t>
                </a:r>
                <a:r>
                  <a:rPr lang="en-US" spc="80" dirty="0">
                    <a:solidFill>
                      <a:schemeClr val="tx1"/>
                    </a:solidFill>
                  </a:rPr>
                  <a:t> </a:t>
                </a:r>
                <a:r>
                  <a:rPr lang="en-US" spc="-10" dirty="0">
                    <a:solidFill>
                      <a:schemeClr val="tx1"/>
                    </a:solidFill>
                  </a:rPr>
                  <a:t>tha</a:t>
                </a:r>
                <a:r>
                  <a:rPr lang="en-US" spc="-5" dirty="0">
                    <a:solidFill>
                      <a:schemeClr val="tx1"/>
                    </a:solidFill>
                  </a:rPr>
                  <a:t>t</a:t>
                </a:r>
                <a:r>
                  <a:rPr lang="en-US" spc="80" dirty="0">
                    <a:solidFill>
                      <a:schemeClr val="tx1"/>
                    </a:solidFill>
                  </a:rPr>
                  <a:t> </a:t>
                </a:r>
                <a:r>
                  <a:rPr lang="en-US" spc="-15" dirty="0">
                    <a:solidFill>
                      <a:schemeClr val="tx1"/>
                    </a:solidFill>
                  </a:rPr>
                  <a:t>w</a:t>
                </a:r>
                <a:r>
                  <a:rPr lang="en-US" spc="-5" dirty="0">
                    <a:solidFill>
                      <a:schemeClr val="tx1"/>
                    </a:solidFill>
                  </a:rPr>
                  <a:t>e</a:t>
                </a:r>
                <a:r>
                  <a:rPr lang="en-US" spc="80" dirty="0">
                    <a:solidFill>
                      <a:schemeClr val="tx1"/>
                    </a:solidFill>
                  </a:rPr>
                  <a:t> </a:t>
                </a:r>
                <a:r>
                  <a:rPr lang="en-US" spc="-10" dirty="0">
                    <a:solidFill>
                      <a:schemeClr val="tx1"/>
                    </a:solidFill>
                  </a:rPr>
                  <a:t>can</a:t>
                </a:r>
                <a:r>
                  <a:rPr lang="en-US" spc="-5" dirty="0">
                    <a:solidFill>
                      <a:schemeClr val="tx1"/>
                    </a:solidFill>
                  </a:rPr>
                  <a:t>.</a:t>
                </a:r>
                <a:r>
                  <a:rPr lang="en-US" spc="80" dirty="0">
                    <a:solidFill>
                      <a:schemeClr val="tx1"/>
                    </a:solidFill>
                  </a:rPr>
                  <a:t> </a:t>
                </a:r>
                <a:r>
                  <a:rPr lang="en-US" spc="-15" dirty="0">
                    <a:solidFill>
                      <a:schemeClr val="tx1"/>
                    </a:solidFill>
                  </a:rPr>
                  <a:t>Th</a:t>
                </a:r>
                <a:r>
                  <a:rPr lang="en-US" spc="-5" dirty="0">
                    <a:solidFill>
                      <a:schemeClr val="tx1"/>
                    </a:solidFill>
                  </a:rPr>
                  <a:t>e</a:t>
                </a:r>
                <a:r>
                  <a:rPr lang="en-US" spc="80" dirty="0">
                    <a:solidFill>
                      <a:schemeClr val="tx1"/>
                    </a:solidFill>
                  </a:rPr>
                  <a:t> </a:t>
                </a:r>
                <a:r>
                  <a:rPr lang="en-US" spc="-5" dirty="0">
                    <a:solidFill>
                      <a:schemeClr val="tx1"/>
                    </a:solidFill>
                  </a:rPr>
                  <a:t>I</a:t>
                </a:r>
                <a:r>
                  <a:rPr lang="en-US" spc="-10" dirty="0">
                    <a:solidFill>
                      <a:schemeClr val="tx1"/>
                    </a:solidFill>
                  </a:rPr>
                  <a:t>ntegratio</a:t>
                </a:r>
                <a:r>
                  <a:rPr lang="en-US" spc="-5" dirty="0">
                    <a:solidFill>
                      <a:schemeClr val="tx1"/>
                    </a:solidFill>
                  </a:rPr>
                  <a:t>n</a:t>
                </a:r>
                <a:r>
                  <a:rPr lang="en-US" spc="80" dirty="0">
                    <a:solidFill>
                      <a:schemeClr val="tx1"/>
                    </a:solidFill>
                  </a:rPr>
                  <a:t> </a:t>
                </a:r>
                <a:r>
                  <a:rPr lang="en-US" spc="-10" dirty="0">
                    <a:solidFill>
                      <a:schemeClr val="tx1"/>
                    </a:solidFill>
                  </a:rPr>
                  <a:t>b</a:t>
                </a:r>
                <a:r>
                  <a:rPr lang="en-US" spc="-5" dirty="0">
                    <a:solidFill>
                      <a:schemeClr val="tx1"/>
                    </a:solidFill>
                  </a:rPr>
                  <a:t>y</a:t>
                </a:r>
                <a:r>
                  <a:rPr lang="en-US" spc="80" dirty="0">
                    <a:solidFill>
                      <a:schemeClr val="tx1"/>
                    </a:solidFill>
                  </a:rPr>
                  <a:t> </a:t>
                </a:r>
                <a:r>
                  <a:rPr lang="en-US" spc="-10" dirty="0">
                    <a:solidFill>
                      <a:schemeClr val="tx1"/>
                    </a:solidFill>
                  </a:rPr>
                  <a:t>Part</a:t>
                </a:r>
                <a:r>
                  <a:rPr lang="en-US" spc="-5" dirty="0">
                    <a:solidFill>
                      <a:schemeClr val="tx1"/>
                    </a:solidFill>
                  </a:rPr>
                  <a:t>s</a:t>
                </a:r>
                <a:r>
                  <a:rPr lang="en-US" spc="80" dirty="0">
                    <a:solidFill>
                      <a:schemeClr val="tx1"/>
                    </a:solidFill>
                  </a:rPr>
                  <a:t> </a:t>
                </a:r>
                <a:r>
                  <a:rPr lang="en-US" spc="-10" dirty="0">
                    <a:solidFill>
                      <a:schemeClr val="tx1"/>
                    </a:solidFill>
                  </a:rPr>
                  <a:t>formul</a:t>
                </a:r>
                <a:r>
                  <a:rPr lang="en-US" spc="-5" dirty="0">
                    <a:solidFill>
                      <a:schemeClr val="tx1"/>
                    </a:solidFill>
                  </a:rPr>
                  <a:t>a</a:t>
                </a:r>
                <a:r>
                  <a:rPr lang="en-US" spc="80" dirty="0">
                    <a:solidFill>
                      <a:schemeClr val="tx1"/>
                    </a:solidFill>
                  </a:rPr>
                  <a:t> </a:t>
                </a:r>
                <a:r>
                  <a:rPr lang="en-US" spc="-5" dirty="0">
                    <a:solidFill>
                      <a:schemeClr val="tx1"/>
                    </a:solidFill>
                  </a:rPr>
                  <a:t>is </a:t>
                </a:r>
                <a:r>
                  <a:rPr lang="en-US" spc="-10" dirty="0">
                    <a:solidFill>
                      <a:schemeClr val="tx1"/>
                    </a:solidFill>
                  </a:rPr>
                  <a:t>derive</a:t>
                </a:r>
                <a:r>
                  <a:rPr lang="en-US" spc="-5" dirty="0">
                    <a:solidFill>
                      <a:schemeClr val="tx1"/>
                    </a:solidFill>
                  </a:rPr>
                  <a:t>d </a:t>
                </a:r>
                <a:r>
                  <a:rPr lang="en-US" spc="-10" dirty="0">
                    <a:solidFill>
                      <a:schemeClr val="tx1"/>
                    </a:solidFill>
                  </a:rPr>
                  <a:t>from</a:t>
                </a:r>
                <a:r>
                  <a:rPr lang="en-US" spc="-5" dirty="0">
                    <a:solidFill>
                      <a:schemeClr val="tx1"/>
                    </a:solidFill>
                  </a:rPr>
                  <a:t> </a:t>
                </a:r>
                <a:r>
                  <a:rPr lang="en-US" spc="-10" dirty="0">
                    <a:solidFill>
                      <a:schemeClr val="tx1"/>
                    </a:solidFill>
                  </a:rPr>
                  <a:t>th</a:t>
                </a:r>
                <a:r>
                  <a:rPr lang="en-US" spc="-5" dirty="0">
                    <a:solidFill>
                      <a:schemeClr val="tx1"/>
                    </a:solidFill>
                  </a:rPr>
                  <a:t>e </a:t>
                </a:r>
                <a:r>
                  <a:rPr lang="en-US" spc="-10" dirty="0">
                    <a:solidFill>
                      <a:schemeClr val="tx1"/>
                    </a:solidFill>
                  </a:rPr>
                  <a:t>Produc</a:t>
                </a:r>
                <a:r>
                  <a:rPr lang="en-US" spc="-5" dirty="0">
                    <a:solidFill>
                      <a:schemeClr val="tx1"/>
                    </a:solidFill>
                  </a:rPr>
                  <a:t>t</a:t>
                </a:r>
                <a:r>
                  <a:rPr lang="en-US" dirty="0">
                    <a:solidFill>
                      <a:schemeClr val="tx1"/>
                    </a:solidFill>
                  </a:rPr>
                  <a:t> </a:t>
                </a:r>
                <a:r>
                  <a:rPr lang="en-US" spc="-10" dirty="0">
                    <a:solidFill>
                      <a:schemeClr val="tx1"/>
                    </a:solidFill>
                  </a:rPr>
                  <a:t>Rule. </a:t>
                </a:r>
                <a:r>
                  <a:rPr lang="en-US" spc="-15" dirty="0">
                    <a:solidFill>
                      <a:schemeClr val="tx1"/>
                    </a:solidFill>
                  </a:rPr>
                  <a:t>Le</a:t>
                </a:r>
                <a:r>
                  <a:rPr lang="en-US" spc="-5" dirty="0">
                    <a:solidFill>
                      <a:schemeClr val="tx1"/>
                    </a:solidFill>
                  </a:rPr>
                  <a:t>t </a:t>
                </a:r>
                <a:r>
                  <a:rPr lang="en-US" i="1" spc="-5" dirty="0">
                    <a:solidFill>
                      <a:schemeClr val="tx1"/>
                    </a:solidFill>
                  </a:rPr>
                  <a:t>u</a:t>
                </a:r>
                <a:r>
                  <a:rPr lang="en-US" i="1" spc="50" dirty="0">
                    <a:solidFill>
                      <a:schemeClr val="tx1"/>
                    </a:solidFill>
                  </a:rPr>
                  <a:t> </a:t>
                </a:r>
                <a:r>
                  <a:rPr lang="en-US" spc="-10" dirty="0">
                    <a:solidFill>
                      <a:schemeClr val="tx1"/>
                    </a:solidFill>
                  </a:rPr>
                  <a:t>an</a:t>
                </a:r>
                <a:r>
                  <a:rPr lang="en-US" spc="-5" dirty="0">
                    <a:solidFill>
                      <a:schemeClr val="tx1"/>
                    </a:solidFill>
                  </a:rPr>
                  <a:t>d </a:t>
                </a:r>
                <a:r>
                  <a:rPr lang="en-US" i="1" spc="-110" dirty="0">
                    <a:solidFill>
                      <a:schemeClr val="tx1"/>
                    </a:solidFill>
                  </a:rPr>
                  <a:t>v</a:t>
                </a:r>
                <a:r>
                  <a:rPr lang="en-US" i="1" spc="-65" dirty="0">
                    <a:solidFill>
                      <a:schemeClr val="tx1"/>
                    </a:solidFill>
                  </a:rPr>
                  <a:t> </a:t>
                </a:r>
                <a:r>
                  <a:rPr lang="en-US" spc="-10" dirty="0">
                    <a:solidFill>
                      <a:schemeClr val="tx1"/>
                    </a:solidFill>
                  </a:rPr>
                  <a:t>b</a:t>
                </a:r>
                <a:r>
                  <a:rPr lang="en-US" spc="-5" dirty="0">
                    <a:solidFill>
                      <a:schemeClr val="tx1"/>
                    </a:solidFill>
                  </a:rPr>
                  <a:t>e </a:t>
                </a:r>
                <a:r>
                  <a:rPr lang="en-US" spc="-10" dirty="0">
                    <a:solidFill>
                      <a:schemeClr val="tx1"/>
                    </a:solidFill>
                  </a:rPr>
                  <a:t>function</a:t>
                </a:r>
                <a:r>
                  <a:rPr lang="en-US" spc="-5" dirty="0">
                    <a:solidFill>
                      <a:schemeClr val="tx1"/>
                    </a:solidFill>
                  </a:rPr>
                  <a:t>s</a:t>
                </a:r>
                <a:r>
                  <a:rPr lang="en-US" dirty="0">
                    <a:solidFill>
                      <a:schemeClr val="tx1"/>
                    </a:solidFill>
                  </a:rPr>
                  <a:t> </a:t>
                </a:r>
                <a:r>
                  <a:rPr lang="en-US" spc="-10" dirty="0">
                    <a:solidFill>
                      <a:schemeClr val="tx1"/>
                    </a:solidFill>
                  </a:rPr>
                  <a:t>o</a:t>
                </a:r>
                <a:r>
                  <a:rPr lang="en-US" spc="-5" dirty="0">
                    <a:solidFill>
                      <a:schemeClr val="tx1"/>
                    </a:solidFill>
                  </a:rPr>
                  <a:t>f</a:t>
                </a:r>
                <a:r>
                  <a:rPr lang="en-US" spc="25" dirty="0">
                    <a:solidFill>
                      <a:schemeClr val="tx1"/>
                    </a:solidFill>
                  </a:rPr>
                  <a:t> </a:t>
                </a:r>
                <a:r>
                  <a:rPr lang="en-US" i="1" spc="-5" dirty="0">
                    <a:solidFill>
                      <a:schemeClr val="tx1"/>
                    </a:solidFill>
                  </a:rPr>
                  <a:t>x</a:t>
                </a:r>
                <a:r>
                  <a:rPr lang="en-US" spc="-5" dirty="0">
                    <a:solidFill>
                      <a:schemeClr val="tx1"/>
                    </a:solidFill>
                  </a:rPr>
                  <a:t>:</a:t>
                </a:r>
                <a:endParaRPr lang="en-US" dirty="0">
                  <a:solidFill>
                    <a:schemeClr val="tx1"/>
                  </a:solidFill>
                </a:endParaRPr>
              </a:p>
              <a:p>
                <a:pPr marL="36900" indent="0">
                  <a:lnSpc>
                    <a:spcPct val="100000"/>
                  </a:lnSpc>
                  <a:buNone/>
                </a:pPr>
                <a14:m>
                  <m:oMathPara xmlns:m="http://schemas.openxmlformats.org/officeDocument/2006/math">
                    <m:oMathParaPr>
                      <m:jc m:val="centerGroup"/>
                    </m:oMathParaPr>
                    <m:oMath xmlns:m="http://schemas.openxmlformats.org/officeDocument/2006/math">
                      <m:f>
                        <m:fPr>
                          <m:ctrlPr>
                            <a:rPr lang="en-US" i="1" smtClean="0">
                              <a:solidFill>
                                <a:schemeClr val="tx1"/>
                              </a:solidFill>
                              <a:latin typeface="Cambria Math" panose="02040503050406030204" pitchFamily="18" charset="0"/>
                              <a:cs typeface="Times New Roman"/>
                            </a:rPr>
                          </m:ctrlPr>
                        </m:fPr>
                        <m:num>
                          <m:r>
                            <a:rPr lang="en-US" b="0" i="1" smtClean="0">
                              <a:solidFill>
                                <a:schemeClr val="tx1"/>
                              </a:solidFill>
                              <a:latin typeface="Cambria Math" panose="02040503050406030204" pitchFamily="18" charset="0"/>
                              <a:cs typeface="Times New Roman"/>
                            </a:rPr>
                            <m:t>𝑑</m:t>
                          </m:r>
                        </m:num>
                        <m:den>
                          <m:r>
                            <a:rPr lang="en-US" b="0" i="1" smtClean="0">
                              <a:solidFill>
                                <a:schemeClr val="tx1"/>
                              </a:solidFill>
                              <a:latin typeface="Cambria Math" panose="02040503050406030204" pitchFamily="18" charset="0"/>
                              <a:cs typeface="Times New Roman"/>
                            </a:rPr>
                            <m:t>𝑑𝑥</m:t>
                          </m:r>
                        </m:den>
                      </m:f>
                      <m:d>
                        <m:dPr>
                          <m:ctrlPr>
                            <a:rPr lang="en-US" b="0" i="1" smtClean="0">
                              <a:solidFill>
                                <a:schemeClr val="tx1"/>
                              </a:solidFill>
                              <a:latin typeface="Cambria Math" panose="02040503050406030204" pitchFamily="18" charset="0"/>
                              <a:cs typeface="Times New Roman"/>
                            </a:rPr>
                          </m:ctrlPr>
                        </m:dPr>
                        <m:e>
                          <m:r>
                            <a:rPr lang="en-US" b="0" i="1" smtClean="0">
                              <a:solidFill>
                                <a:schemeClr val="tx1"/>
                              </a:solidFill>
                              <a:latin typeface="Cambria Math" panose="02040503050406030204" pitchFamily="18" charset="0"/>
                              <a:cs typeface="Times New Roman"/>
                            </a:rPr>
                            <m:t>𝑢𝑣</m:t>
                          </m:r>
                        </m:e>
                      </m:d>
                      <m:r>
                        <a:rPr lang="en-US" b="0" i="1" smtClean="0">
                          <a:solidFill>
                            <a:schemeClr val="tx1"/>
                          </a:solidFill>
                          <a:latin typeface="Cambria Math" panose="02040503050406030204" pitchFamily="18" charset="0"/>
                          <a:cs typeface="Times New Roman"/>
                        </a:rPr>
                        <m:t>=</m:t>
                      </m:r>
                      <m:r>
                        <a:rPr lang="en-US" b="0" i="1" smtClean="0">
                          <a:solidFill>
                            <a:schemeClr val="tx1"/>
                          </a:solidFill>
                          <a:latin typeface="Cambria Math" panose="02040503050406030204" pitchFamily="18" charset="0"/>
                          <a:cs typeface="Times New Roman"/>
                        </a:rPr>
                        <m:t>𝑢</m:t>
                      </m:r>
                      <m:f>
                        <m:fPr>
                          <m:ctrlPr>
                            <a:rPr lang="en-US" b="0" i="1" smtClean="0">
                              <a:solidFill>
                                <a:schemeClr val="tx1"/>
                              </a:solidFill>
                              <a:latin typeface="Cambria Math" panose="02040503050406030204" pitchFamily="18" charset="0"/>
                              <a:cs typeface="Times New Roman"/>
                            </a:rPr>
                          </m:ctrlPr>
                        </m:fPr>
                        <m:num>
                          <m:r>
                            <a:rPr lang="en-US" b="0" i="1" smtClean="0">
                              <a:solidFill>
                                <a:schemeClr val="tx1"/>
                              </a:solidFill>
                              <a:latin typeface="Cambria Math" panose="02040503050406030204" pitchFamily="18" charset="0"/>
                              <a:cs typeface="Times New Roman"/>
                            </a:rPr>
                            <m:t>𝑑𝑣</m:t>
                          </m:r>
                        </m:num>
                        <m:den>
                          <m:r>
                            <a:rPr lang="en-US" b="0" i="1" smtClean="0">
                              <a:solidFill>
                                <a:schemeClr val="tx1"/>
                              </a:solidFill>
                              <a:latin typeface="Cambria Math" panose="02040503050406030204" pitchFamily="18" charset="0"/>
                              <a:cs typeface="Times New Roman"/>
                            </a:rPr>
                            <m:t>𝑑𝑥</m:t>
                          </m:r>
                        </m:den>
                      </m:f>
                      <m:r>
                        <a:rPr lang="en-US" b="0" i="1" smtClean="0">
                          <a:solidFill>
                            <a:schemeClr val="tx1"/>
                          </a:solidFill>
                          <a:latin typeface="Cambria Math" panose="02040503050406030204" pitchFamily="18" charset="0"/>
                          <a:cs typeface="Times New Roman"/>
                        </a:rPr>
                        <m:t>+</m:t>
                      </m:r>
                      <m:r>
                        <a:rPr lang="en-US" b="0" i="1" smtClean="0">
                          <a:solidFill>
                            <a:schemeClr val="tx1"/>
                          </a:solidFill>
                          <a:latin typeface="Cambria Math" panose="02040503050406030204" pitchFamily="18" charset="0"/>
                          <a:cs typeface="Times New Roman"/>
                        </a:rPr>
                        <m:t>𝑣</m:t>
                      </m:r>
                      <m:f>
                        <m:fPr>
                          <m:ctrlPr>
                            <a:rPr lang="en-US" b="0" i="1" smtClean="0">
                              <a:solidFill>
                                <a:schemeClr val="tx1"/>
                              </a:solidFill>
                              <a:latin typeface="Cambria Math" panose="02040503050406030204" pitchFamily="18" charset="0"/>
                              <a:cs typeface="Times New Roman"/>
                            </a:rPr>
                          </m:ctrlPr>
                        </m:fPr>
                        <m:num>
                          <m:r>
                            <a:rPr lang="en-US" b="0" i="1" smtClean="0">
                              <a:solidFill>
                                <a:schemeClr val="tx1"/>
                              </a:solidFill>
                              <a:latin typeface="Cambria Math" panose="02040503050406030204" pitchFamily="18" charset="0"/>
                              <a:cs typeface="Times New Roman"/>
                            </a:rPr>
                            <m:t>𝑑𝑢</m:t>
                          </m:r>
                        </m:num>
                        <m:den>
                          <m:r>
                            <a:rPr lang="en-US" b="0" i="1" smtClean="0">
                              <a:solidFill>
                                <a:schemeClr val="tx1"/>
                              </a:solidFill>
                              <a:latin typeface="Cambria Math" panose="02040503050406030204" pitchFamily="18" charset="0"/>
                              <a:cs typeface="Times New Roman"/>
                            </a:rPr>
                            <m:t>𝑑𝑥</m:t>
                          </m:r>
                        </m:den>
                      </m:f>
                    </m:oMath>
                  </m:oMathPara>
                </a14:m>
                <a:endParaRPr lang="en-US" dirty="0">
                  <a:solidFill>
                    <a:schemeClr val="tx1"/>
                  </a:solidFill>
                </a:endParaRPr>
              </a:p>
              <a:p>
                <a:pPr marL="36900" indent="0">
                  <a:lnSpc>
                    <a:spcPct val="100000"/>
                  </a:lnSpc>
                  <a:buNone/>
                </a:pPr>
                <a:r>
                  <a:rPr lang="en-US" spc="-5" dirty="0">
                    <a:solidFill>
                      <a:schemeClr val="tx1"/>
                    </a:solidFill>
                  </a:rPr>
                  <a:t>According to this formula, </a:t>
                </a:r>
                <a:r>
                  <a:rPr lang="en-US" i="1" spc="45" dirty="0" err="1">
                    <a:solidFill>
                      <a:schemeClr val="tx1"/>
                    </a:solidFill>
                  </a:rPr>
                  <a:t>u</a:t>
                </a:r>
                <a:r>
                  <a:rPr lang="en-US" i="1" spc="-110" dirty="0" err="1">
                    <a:solidFill>
                      <a:schemeClr val="tx1"/>
                    </a:solidFill>
                  </a:rPr>
                  <a:t>v</a:t>
                </a:r>
                <a:r>
                  <a:rPr lang="en-US" i="1" spc="-65" dirty="0">
                    <a:solidFill>
                      <a:schemeClr val="tx1"/>
                    </a:solidFill>
                  </a:rPr>
                  <a:t> </a:t>
                </a:r>
                <a:r>
                  <a:rPr lang="en-US" spc="-5" dirty="0">
                    <a:solidFill>
                      <a:schemeClr val="tx1"/>
                    </a:solidFill>
                  </a:rPr>
                  <a:t>is an antiderivative</a:t>
                </a:r>
                <a:r>
                  <a:rPr lang="en-US" dirty="0">
                    <a:solidFill>
                      <a:schemeClr val="tx1"/>
                    </a:solidFill>
                  </a:rPr>
                  <a:t> </a:t>
                </a:r>
                <a:r>
                  <a:rPr lang="en-US" spc="-10" dirty="0">
                    <a:solidFill>
                      <a:schemeClr val="tx1"/>
                    </a:solidFill>
                  </a:rPr>
                  <a:t>o</a:t>
                </a:r>
                <a:r>
                  <a:rPr lang="en-US" spc="-5" dirty="0">
                    <a:solidFill>
                      <a:schemeClr val="tx1"/>
                    </a:solidFill>
                  </a:rPr>
                  <a:t>f the right-hand</a:t>
                </a:r>
                <a:r>
                  <a:rPr lang="en-US" dirty="0">
                    <a:solidFill>
                      <a:schemeClr val="tx1"/>
                    </a:solidFill>
                  </a:rPr>
                  <a:t> </a:t>
                </a:r>
                <a:r>
                  <a:rPr lang="en-US" spc="-5" dirty="0">
                    <a:solidFill>
                      <a:schemeClr val="tx1"/>
                    </a:solidFill>
                  </a:rPr>
                  <a:t>side, so</a:t>
                </a:r>
                <a:endParaRPr lang="en-US" dirty="0">
                  <a:solidFill>
                    <a:schemeClr val="tx1"/>
                  </a:solidFill>
                </a:endParaRPr>
              </a:p>
              <a:p>
                <a:pPr marL="36900" indent="0">
                  <a:lnSpc>
                    <a:spcPct val="100000"/>
                  </a:lnSpc>
                  <a:buNone/>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𝑢𝑣</m:t>
                      </m:r>
                      <m:r>
                        <a:rPr lang="en-US" b="0" i="1" smtClean="0">
                          <a:solidFill>
                            <a:schemeClr val="tx1"/>
                          </a:solidFill>
                          <a:latin typeface="Cambria Math" panose="02040503050406030204" pitchFamily="18" charset="0"/>
                        </a:rPr>
                        <m:t>=</m:t>
                      </m:r>
                      <m:nary>
                        <m:naryPr>
                          <m:limLoc m:val="undOvr"/>
                          <m:subHide m:val="on"/>
                          <m:supHide m:val="on"/>
                          <m:ctrlPr>
                            <a:rPr lang="en-US" b="0" i="1" smtClean="0">
                              <a:solidFill>
                                <a:schemeClr val="tx1"/>
                              </a:solidFill>
                              <a:latin typeface="Cambria Math" panose="02040503050406030204" pitchFamily="18" charset="0"/>
                            </a:rPr>
                          </m:ctrlPr>
                        </m:naryPr>
                        <m:sub/>
                        <m:sup/>
                        <m:e>
                          <m:r>
                            <a:rPr lang="en-US" b="0" i="1" smtClean="0">
                              <a:solidFill>
                                <a:schemeClr val="tx1"/>
                              </a:solidFill>
                              <a:latin typeface="Cambria Math" panose="02040503050406030204" pitchFamily="18" charset="0"/>
                            </a:rPr>
                            <m:t>𝑢</m:t>
                          </m:r>
                          <m:f>
                            <m:fPr>
                              <m:ctrlPr>
                                <a:rPr lang="en-US" b="0" i="1" smtClean="0">
                                  <a:solidFill>
                                    <a:schemeClr val="tx1"/>
                                  </a:solidFill>
                                  <a:latin typeface="Cambria Math" panose="02040503050406030204" pitchFamily="18" charset="0"/>
                                </a:rPr>
                              </m:ctrlPr>
                            </m:fPr>
                            <m:num>
                              <m:r>
                                <a:rPr lang="en-US" b="0" i="1" smtClean="0">
                                  <a:solidFill>
                                    <a:schemeClr val="tx1"/>
                                  </a:solidFill>
                                  <a:latin typeface="Cambria Math" panose="02040503050406030204" pitchFamily="18" charset="0"/>
                                </a:rPr>
                                <m:t>𝑑𝑣</m:t>
                              </m:r>
                            </m:num>
                            <m:den>
                              <m:r>
                                <a:rPr lang="en-US" b="0" i="1" smtClean="0">
                                  <a:solidFill>
                                    <a:schemeClr val="tx1"/>
                                  </a:solidFill>
                                  <a:latin typeface="Cambria Math" panose="02040503050406030204" pitchFamily="18" charset="0"/>
                                </a:rPr>
                                <m:t>𝑑𝑥</m:t>
                              </m:r>
                            </m:den>
                          </m:f>
                        </m:e>
                      </m:nary>
                      <m:r>
                        <a:rPr lang="en-US" b="0" i="1" smtClean="0">
                          <a:solidFill>
                            <a:schemeClr val="tx1"/>
                          </a:solidFill>
                          <a:latin typeface="Cambria Math" panose="02040503050406030204" pitchFamily="18" charset="0"/>
                        </a:rPr>
                        <m:t>𝑑𝑥</m:t>
                      </m:r>
                      <m:r>
                        <a:rPr lang="en-US" b="0" i="1" smtClean="0">
                          <a:solidFill>
                            <a:schemeClr val="tx1"/>
                          </a:solidFill>
                          <a:latin typeface="Cambria Math" panose="02040503050406030204" pitchFamily="18" charset="0"/>
                        </a:rPr>
                        <m:t>+</m:t>
                      </m:r>
                      <m:nary>
                        <m:naryPr>
                          <m:limLoc m:val="undOvr"/>
                          <m:subHide m:val="on"/>
                          <m:supHide m:val="on"/>
                          <m:ctrlPr>
                            <a:rPr lang="en-US" b="0" i="1" smtClean="0">
                              <a:solidFill>
                                <a:schemeClr val="tx1"/>
                              </a:solidFill>
                              <a:latin typeface="Cambria Math" panose="02040503050406030204" pitchFamily="18" charset="0"/>
                            </a:rPr>
                          </m:ctrlPr>
                        </m:naryPr>
                        <m:sub/>
                        <m:sup/>
                        <m:e>
                          <m:r>
                            <a:rPr lang="en-US" b="0" i="1" smtClean="0">
                              <a:solidFill>
                                <a:schemeClr val="tx1"/>
                              </a:solidFill>
                              <a:latin typeface="Cambria Math" panose="02040503050406030204" pitchFamily="18" charset="0"/>
                            </a:rPr>
                            <m:t>𝑣</m:t>
                          </m:r>
                          <m:f>
                            <m:fPr>
                              <m:ctrlPr>
                                <a:rPr lang="en-US" b="0" i="1" smtClean="0">
                                  <a:solidFill>
                                    <a:schemeClr val="tx1"/>
                                  </a:solidFill>
                                  <a:latin typeface="Cambria Math" panose="02040503050406030204" pitchFamily="18" charset="0"/>
                                </a:rPr>
                              </m:ctrlPr>
                            </m:fPr>
                            <m:num>
                              <m:r>
                                <a:rPr lang="en-US" b="0" i="1" smtClean="0">
                                  <a:solidFill>
                                    <a:schemeClr val="tx1"/>
                                  </a:solidFill>
                                  <a:latin typeface="Cambria Math" panose="02040503050406030204" pitchFamily="18" charset="0"/>
                                </a:rPr>
                                <m:t>𝑑𝑢</m:t>
                              </m:r>
                            </m:num>
                            <m:den>
                              <m:r>
                                <a:rPr lang="en-US" b="0" i="1" smtClean="0">
                                  <a:solidFill>
                                    <a:schemeClr val="tx1"/>
                                  </a:solidFill>
                                  <a:latin typeface="Cambria Math" panose="02040503050406030204" pitchFamily="18" charset="0"/>
                                </a:rPr>
                                <m:t>𝑑𝑥</m:t>
                              </m:r>
                            </m:den>
                          </m:f>
                        </m:e>
                      </m:nary>
                      <m:r>
                        <a:rPr lang="en-US" b="0" i="1" smtClean="0">
                          <a:solidFill>
                            <a:schemeClr val="tx1"/>
                          </a:solidFill>
                          <a:latin typeface="Cambria Math" panose="02040503050406030204" pitchFamily="18" charset="0"/>
                        </a:rPr>
                        <m:t>𝑑𝑥</m:t>
                      </m:r>
                    </m:oMath>
                  </m:oMathPara>
                </a14:m>
                <a:endParaRPr lang="en-US" dirty="0">
                  <a:solidFill>
                    <a:schemeClr val="tx1"/>
                  </a:solidFill>
                </a:endParaRPr>
              </a:p>
              <a:p>
                <a:pPr marL="36900" indent="0">
                  <a:lnSpc>
                    <a:spcPct val="100000"/>
                  </a:lnSpc>
                  <a:buNone/>
                </a:pPr>
                <a:r>
                  <a:rPr lang="en-US" spc="-15" dirty="0">
                    <a:solidFill>
                      <a:schemeClr val="tx1"/>
                    </a:solidFill>
                  </a:rPr>
                  <a:t>Movin</a:t>
                </a:r>
                <a:r>
                  <a:rPr lang="en-US" spc="-5" dirty="0">
                    <a:solidFill>
                      <a:schemeClr val="tx1"/>
                    </a:solidFill>
                  </a:rPr>
                  <a:t>g </a:t>
                </a:r>
                <a:r>
                  <a:rPr lang="en-US" spc="-10" dirty="0">
                    <a:solidFill>
                      <a:schemeClr val="tx1"/>
                    </a:solidFill>
                  </a:rPr>
                  <a:t>th</a:t>
                </a:r>
                <a:r>
                  <a:rPr lang="en-US" spc="-5" dirty="0">
                    <a:solidFill>
                      <a:schemeClr val="tx1"/>
                    </a:solidFill>
                  </a:rPr>
                  <a:t>e s</a:t>
                </a:r>
                <a:r>
                  <a:rPr lang="en-US" spc="-10" dirty="0">
                    <a:solidFill>
                      <a:schemeClr val="tx1"/>
                    </a:solidFill>
                  </a:rPr>
                  <a:t>econ</a:t>
                </a:r>
                <a:r>
                  <a:rPr lang="en-US" spc="-5" dirty="0">
                    <a:solidFill>
                      <a:schemeClr val="tx1"/>
                    </a:solidFill>
                  </a:rPr>
                  <a:t>d</a:t>
                </a:r>
                <a:r>
                  <a:rPr lang="en-US" dirty="0">
                    <a:solidFill>
                      <a:schemeClr val="tx1"/>
                    </a:solidFill>
                  </a:rPr>
                  <a:t> </a:t>
                </a:r>
                <a:r>
                  <a:rPr lang="en-US" spc="-10" dirty="0">
                    <a:solidFill>
                      <a:schemeClr val="tx1"/>
                    </a:solidFill>
                  </a:rPr>
                  <a:t>integra</a:t>
                </a:r>
                <a:r>
                  <a:rPr lang="en-US" spc="-5" dirty="0">
                    <a:solidFill>
                      <a:schemeClr val="tx1"/>
                    </a:solidFill>
                  </a:rPr>
                  <a:t>l</a:t>
                </a:r>
                <a:r>
                  <a:rPr lang="en-US" dirty="0">
                    <a:solidFill>
                      <a:schemeClr val="tx1"/>
                    </a:solidFill>
                  </a:rPr>
                  <a:t> </a:t>
                </a:r>
                <a:r>
                  <a:rPr lang="en-US" spc="-10" dirty="0">
                    <a:solidFill>
                      <a:schemeClr val="tx1"/>
                    </a:solidFill>
                  </a:rPr>
                  <a:t>o</a:t>
                </a:r>
                <a:r>
                  <a:rPr lang="en-US" spc="-5" dirty="0">
                    <a:solidFill>
                      <a:schemeClr val="tx1"/>
                    </a:solidFill>
                  </a:rPr>
                  <a:t>n </a:t>
                </a:r>
                <a:r>
                  <a:rPr lang="en-US" spc="-10" dirty="0">
                    <a:solidFill>
                      <a:schemeClr val="tx1"/>
                    </a:solidFill>
                  </a:rPr>
                  <a:t>th</a:t>
                </a:r>
                <a:r>
                  <a:rPr lang="en-US" spc="-5" dirty="0">
                    <a:solidFill>
                      <a:schemeClr val="tx1"/>
                    </a:solidFill>
                  </a:rPr>
                  <a:t>e r</a:t>
                </a:r>
                <a:r>
                  <a:rPr lang="en-US" spc="-10" dirty="0">
                    <a:solidFill>
                      <a:schemeClr val="tx1"/>
                    </a:solidFill>
                  </a:rPr>
                  <a:t>igh</a:t>
                </a:r>
                <a:r>
                  <a:rPr lang="en-US" spc="-5" dirty="0">
                    <a:solidFill>
                      <a:schemeClr val="tx1"/>
                    </a:solidFill>
                  </a:rPr>
                  <a:t>t </a:t>
                </a:r>
                <a:r>
                  <a:rPr lang="en-US" spc="-10" dirty="0">
                    <a:solidFill>
                      <a:schemeClr val="tx1"/>
                    </a:solidFill>
                  </a:rPr>
                  <a:t>t</a:t>
                </a:r>
                <a:r>
                  <a:rPr lang="en-US" spc="-5" dirty="0">
                    <a:solidFill>
                      <a:schemeClr val="tx1"/>
                    </a:solidFill>
                  </a:rPr>
                  <a:t>o </a:t>
                </a:r>
                <a:r>
                  <a:rPr lang="en-US" spc="-10" dirty="0">
                    <a:solidFill>
                      <a:schemeClr val="tx1"/>
                    </a:solidFill>
                  </a:rPr>
                  <a:t>th</a:t>
                </a:r>
                <a:r>
                  <a:rPr lang="en-US" spc="-5" dirty="0">
                    <a:solidFill>
                      <a:schemeClr val="tx1"/>
                    </a:solidFill>
                  </a:rPr>
                  <a:t>e </a:t>
                </a:r>
                <a:r>
                  <a:rPr lang="en-US" spc="-10" dirty="0">
                    <a:solidFill>
                      <a:schemeClr val="tx1"/>
                    </a:solidFill>
                  </a:rPr>
                  <a:t>othe</a:t>
                </a:r>
                <a:r>
                  <a:rPr lang="en-US" spc="-5" dirty="0">
                    <a:solidFill>
                      <a:schemeClr val="tx1"/>
                    </a:solidFill>
                  </a:rPr>
                  <a:t>r</a:t>
                </a:r>
                <a:r>
                  <a:rPr lang="en-US" dirty="0">
                    <a:solidFill>
                      <a:schemeClr val="tx1"/>
                    </a:solidFill>
                  </a:rPr>
                  <a:t> </a:t>
                </a:r>
                <a:r>
                  <a:rPr lang="en-US" spc="-10" dirty="0">
                    <a:solidFill>
                      <a:schemeClr val="tx1"/>
                    </a:solidFill>
                  </a:rPr>
                  <a:t>side</a:t>
                </a:r>
                <a:r>
                  <a:rPr lang="en-US" spc="-5" dirty="0">
                    <a:solidFill>
                      <a:schemeClr val="tx1"/>
                    </a:solidFill>
                  </a:rPr>
                  <a:t>, </a:t>
                </a:r>
                <a:r>
                  <a:rPr lang="en-US" spc="-15" dirty="0">
                    <a:solidFill>
                      <a:schemeClr val="tx1"/>
                    </a:solidFill>
                  </a:rPr>
                  <a:t>w</a:t>
                </a:r>
                <a:r>
                  <a:rPr lang="en-US" spc="-5" dirty="0">
                    <a:solidFill>
                      <a:schemeClr val="tx1"/>
                    </a:solidFill>
                  </a:rPr>
                  <a:t>e </a:t>
                </a:r>
                <a:r>
                  <a:rPr lang="en-US" spc="-10" dirty="0">
                    <a:solidFill>
                      <a:schemeClr val="tx1"/>
                    </a:solidFill>
                  </a:rPr>
                  <a:t>obtain</a:t>
                </a:r>
                <a:endParaRPr lang="en-US" dirty="0">
                  <a:solidFill>
                    <a:schemeClr val="tx1"/>
                  </a:solidFill>
                </a:endParaRPr>
              </a:p>
              <a:p>
                <a:pPr marL="36900" indent="0">
                  <a:lnSpc>
                    <a:spcPct val="100000"/>
                  </a:lnSpc>
                  <a:buNone/>
                </a:pPr>
                <a14:m>
                  <m:oMathPara xmlns:m="http://schemas.openxmlformats.org/officeDocument/2006/math">
                    <m:oMathParaPr>
                      <m:jc m:val="centerGroup"/>
                    </m:oMathParaPr>
                    <m:oMath xmlns:m="http://schemas.openxmlformats.org/officeDocument/2006/math">
                      <m:nary>
                        <m:naryPr>
                          <m:limLoc m:val="undOvr"/>
                          <m:subHide m:val="on"/>
                          <m:supHide m:val="on"/>
                          <m:ctrlPr>
                            <a:rPr lang="en-US" i="1" smtClean="0">
                              <a:solidFill>
                                <a:schemeClr val="tx1"/>
                              </a:solidFill>
                              <a:latin typeface="Cambria Math" panose="02040503050406030204" pitchFamily="18" charset="0"/>
                            </a:rPr>
                          </m:ctrlPr>
                        </m:naryPr>
                        <m:sub/>
                        <m:sup/>
                        <m:e>
                          <m:r>
                            <a:rPr lang="en-US" b="0" i="1" smtClean="0">
                              <a:solidFill>
                                <a:schemeClr val="tx1"/>
                              </a:solidFill>
                              <a:latin typeface="Cambria Math" panose="02040503050406030204" pitchFamily="18" charset="0"/>
                            </a:rPr>
                            <m:t>𝑢</m:t>
                          </m:r>
                          <m:f>
                            <m:fPr>
                              <m:ctrlPr>
                                <a:rPr lang="en-US" b="0" i="1" smtClean="0">
                                  <a:solidFill>
                                    <a:schemeClr val="tx1"/>
                                  </a:solidFill>
                                  <a:latin typeface="Cambria Math" panose="02040503050406030204" pitchFamily="18" charset="0"/>
                                </a:rPr>
                              </m:ctrlPr>
                            </m:fPr>
                            <m:num>
                              <m:r>
                                <a:rPr lang="en-US" b="0" i="1" smtClean="0">
                                  <a:solidFill>
                                    <a:schemeClr val="tx1"/>
                                  </a:solidFill>
                                  <a:latin typeface="Cambria Math" panose="02040503050406030204" pitchFamily="18" charset="0"/>
                                </a:rPr>
                                <m:t>𝑑𝑣</m:t>
                              </m:r>
                            </m:num>
                            <m:den>
                              <m:r>
                                <a:rPr lang="en-US" b="0" i="1" smtClean="0">
                                  <a:solidFill>
                                    <a:schemeClr val="tx1"/>
                                  </a:solidFill>
                                  <a:latin typeface="Cambria Math" panose="02040503050406030204" pitchFamily="18" charset="0"/>
                                </a:rPr>
                                <m:t>𝑑𝑥</m:t>
                              </m:r>
                            </m:den>
                          </m:f>
                        </m:e>
                      </m:nary>
                      <m:r>
                        <a:rPr lang="en-US" b="0" i="1" smtClean="0">
                          <a:solidFill>
                            <a:schemeClr val="tx1"/>
                          </a:solidFill>
                          <a:latin typeface="Cambria Math" panose="02040503050406030204" pitchFamily="18" charset="0"/>
                        </a:rPr>
                        <m:t>𝑑𝑥</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𝑢𝑣</m:t>
                      </m:r>
                      <m:r>
                        <a:rPr lang="en-US" b="0" i="1" smtClean="0">
                          <a:solidFill>
                            <a:schemeClr val="tx1"/>
                          </a:solidFill>
                          <a:latin typeface="Cambria Math" panose="02040503050406030204" pitchFamily="18" charset="0"/>
                        </a:rPr>
                        <m:t>−</m:t>
                      </m:r>
                      <m:nary>
                        <m:naryPr>
                          <m:limLoc m:val="undOvr"/>
                          <m:subHide m:val="on"/>
                          <m:supHide m:val="on"/>
                          <m:ctrlPr>
                            <a:rPr lang="en-US" b="0" i="1" smtClean="0">
                              <a:solidFill>
                                <a:schemeClr val="tx1"/>
                              </a:solidFill>
                              <a:latin typeface="Cambria Math" panose="02040503050406030204" pitchFamily="18" charset="0"/>
                            </a:rPr>
                          </m:ctrlPr>
                        </m:naryPr>
                        <m:sub/>
                        <m:sup/>
                        <m:e>
                          <m:r>
                            <a:rPr lang="en-US" b="0" i="1" smtClean="0">
                              <a:solidFill>
                                <a:schemeClr val="tx1"/>
                              </a:solidFill>
                              <a:latin typeface="Cambria Math" panose="02040503050406030204" pitchFamily="18" charset="0"/>
                            </a:rPr>
                            <m:t>𝑣</m:t>
                          </m:r>
                          <m:f>
                            <m:fPr>
                              <m:ctrlPr>
                                <a:rPr lang="en-US" b="0" i="1" smtClean="0">
                                  <a:solidFill>
                                    <a:schemeClr val="tx1"/>
                                  </a:solidFill>
                                  <a:latin typeface="Cambria Math" panose="02040503050406030204" pitchFamily="18" charset="0"/>
                                </a:rPr>
                              </m:ctrlPr>
                            </m:fPr>
                            <m:num>
                              <m:r>
                                <a:rPr lang="en-US" b="0" i="1" smtClean="0">
                                  <a:solidFill>
                                    <a:schemeClr val="tx1"/>
                                  </a:solidFill>
                                  <a:latin typeface="Cambria Math" panose="02040503050406030204" pitchFamily="18" charset="0"/>
                                </a:rPr>
                                <m:t>𝑑𝑢</m:t>
                              </m:r>
                            </m:num>
                            <m:den>
                              <m:r>
                                <a:rPr lang="en-US" b="0" i="1" smtClean="0">
                                  <a:solidFill>
                                    <a:schemeClr val="tx1"/>
                                  </a:solidFill>
                                  <a:latin typeface="Cambria Math" panose="02040503050406030204" pitchFamily="18" charset="0"/>
                                </a:rPr>
                                <m:t>𝑑𝑥</m:t>
                              </m:r>
                            </m:den>
                          </m:f>
                        </m:e>
                      </m:nary>
                      <m:r>
                        <a:rPr lang="en-US" b="0" i="1" smtClean="0">
                          <a:solidFill>
                            <a:schemeClr val="tx1"/>
                          </a:solidFill>
                          <a:latin typeface="Cambria Math" panose="02040503050406030204" pitchFamily="18" charset="0"/>
                        </a:rPr>
                        <m:t>𝑑𝑥</m:t>
                      </m:r>
                    </m:oMath>
                  </m:oMathPara>
                </a14:m>
                <a:endParaRPr lang="en-US" dirty="0">
                  <a:solidFill>
                    <a:schemeClr val="tx1"/>
                  </a:solidFill>
                </a:endParaRPr>
              </a:p>
            </p:txBody>
          </p:sp>
        </mc:Choice>
        <mc:Fallback xmlns="">
          <p:sp>
            <p:nvSpPr>
              <p:cNvPr id="3" name="Content Placeholder 2">
                <a:extLst>
                  <a:ext uri="{FF2B5EF4-FFF2-40B4-BE49-F238E27FC236}">
                    <a16:creationId xmlns:a16="http://schemas.microsoft.com/office/drawing/2014/main"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10805616" cy="4370567"/>
              </a:xfrm>
              <a:blipFill>
                <a:blip r:embed="rId2"/>
                <a:stretch>
                  <a:fillRect l="-677" t="-976" r="-677"/>
                </a:stretch>
              </a:blipFill>
            </p:spPr>
            <p:txBody>
              <a:bodyPr/>
              <a:lstStyle/>
              <a:p>
                <a:r>
                  <a:rPr lang="en-US">
                    <a:noFill/>
                  </a:rPr>
                  <a:t> </a:t>
                </a:r>
              </a:p>
            </p:txBody>
          </p:sp>
        </mc:Fallback>
      </mc:AlternateContent>
    </p:spTree>
    <p:extLst>
      <p:ext uri="{BB962C8B-B14F-4D97-AF65-F5344CB8AC3E}">
        <p14:creationId xmlns:p14="http://schemas.microsoft.com/office/powerpoint/2010/main" val="30638088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7.2 Trigonometric </a:t>
            </a:r>
            <a:r>
              <a:rPr lang="en-US" sz="3100" dirty="0"/>
              <a:t>Integrals </a:t>
            </a:r>
            <a:r>
              <a:rPr lang="en-US" sz="3100" dirty="0" smtClean="0"/>
              <a:t>(6 </a:t>
            </a:r>
            <a:r>
              <a:rPr lang="en-US" sz="3100" dirty="0"/>
              <a:t>of 15)</a:t>
            </a:r>
            <a:r>
              <a:rPr lang="en-US" sz="3100" dirty="0"/>
              <a:t/>
            </a:r>
            <a:br>
              <a:rPr lang="en-US" sz="3100" dirty="0"/>
            </a:br>
            <a:r>
              <a:rPr lang="en-US" sz="3100" dirty="0"/>
              <a:t/>
            </a:r>
            <a:br>
              <a:rPr lang="en-US" sz="3100" dirty="0"/>
            </a:br>
            <a:r>
              <a:rPr lang="en-US" sz="2800" dirty="0"/>
              <a:t/>
            </a:r>
            <a:br>
              <a:rPr lang="en-US" sz="2800" dirty="0"/>
            </a:br>
            <a:endParaRPr lang="en-US"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799" y="1371600"/>
                <a:ext cx="9955697" cy="4370567"/>
              </a:xfrm>
            </p:spPr>
            <p:txBody>
              <a:bodyPr>
                <a:noAutofit/>
              </a:bodyPr>
              <a:lstStyle/>
              <a:p>
                <a:pPr marL="36900" indent="0">
                  <a:lnSpc>
                    <a:spcPct val="100000"/>
                  </a:lnSpc>
                  <a:buNone/>
                </a:pPr>
                <a:r>
                  <a:rPr lang="en-US" b="1" u="sng" dirty="0">
                    <a:latin typeface="Times New Roman"/>
                    <a:cs typeface="Times New Roman"/>
                  </a:rPr>
                  <a:t>EXAMPLE</a:t>
                </a:r>
                <a:r>
                  <a:rPr lang="en-US" b="1" dirty="0">
                    <a:latin typeface="Times New Roman"/>
                    <a:cs typeface="Times New Roman"/>
                  </a:rPr>
                  <a:t>:</a:t>
                </a:r>
              </a:p>
              <a:p>
                <a:pPr marL="36900" indent="0">
                  <a:lnSpc>
                    <a:spcPct val="100000"/>
                  </a:lnSpc>
                  <a:buNone/>
                </a:pPr>
                <a14:m>
                  <m:oMathPara xmlns:m="http://schemas.openxmlformats.org/officeDocument/2006/math">
                    <m:oMathParaPr>
                      <m:jc m:val="centerGroup"/>
                    </m:oMathParaPr>
                    <m:oMath xmlns:m="http://schemas.openxmlformats.org/officeDocument/2006/math">
                      <m:nary>
                        <m:naryPr>
                          <m:limLoc m:val="undOvr"/>
                          <m:subHide m:val="on"/>
                          <m:supHide m:val="on"/>
                          <m:ctrlPr>
                            <a:rPr lang="en-US" i="1" smtClean="0">
                              <a:latin typeface="Cambria Math" panose="02040503050406030204" pitchFamily="18" charset="0"/>
                              <a:cs typeface="Times New Roman"/>
                            </a:rPr>
                          </m:ctrlPr>
                        </m:naryPr>
                        <m:sub/>
                        <m:sup/>
                        <m:e>
                          <m:sSup>
                            <m:sSupPr>
                              <m:ctrlPr>
                                <a:rPr lang="en-US" i="1" smtClean="0">
                                  <a:latin typeface="Cambria Math" panose="02040503050406030204" pitchFamily="18" charset="0"/>
                                  <a:cs typeface="Times New Roman"/>
                                </a:rPr>
                              </m:ctrlPr>
                            </m:sSupPr>
                            <m:e>
                              <m:r>
                                <m:rPr>
                                  <m:sty m:val="p"/>
                                </m:rPr>
                                <a:rPr lang="en-US" b="0" i="0" smtClean="0">
                                  <a:latin typeface="Cambria Math" panose="02040503050406030204" pitchFamily="18" charset="0"/>
                                  <a:cs typeface="Times New Roman"/>
                                </a:rPr>
                                <m:t>sin</m:t>
                              </m:r>
                            </m:e>
                            <m:sup>
                              <m:r>
                                <a:rPr lang="en-US" b="0" i="1" smtClean="0">
                                  <a:latin typeface="Cambria Math" panose="02040503050406030204" pitchFamily="18" charset="0"/>
                                  <a:cs typeface="Times New Roman"/>
                                </a:rPr>
                                <m:t>4</m:t>
                              </m:r>
                            </m:sup>
                          </m:sSup>
                          <m:r>
                            <a:rPr lang="en-US" b="0" i="1" smtClean="0">
                              <a:latin typeface="Cambria Math" panose="02040503050406030204" pitchFamily="18" charset="0"/>
                              <a:cs typeface="Times New Roman"/>
                            </a:rPr>
                            <m:t>𝑥𝑑𝑥</m:t>
                          </m:r>
                        </m:e>
                      </m:nary>
                      <m:r>
                        <a:rPr lang="en-US" b="0" i="1" smtClean="0">
                          <a:latin typeface="Cambria Math" panose="02040503050406030204" pitchFamily="18" charset="0"/>
                          <a:cs typeface="Times New Roman"/>
                        </a:rPr>
                        <m:t>=</m:t>
                      </m:r>
                      <m:nary>
                        <m:naryPr>
                          <m:limLoc m:val="undOvr"/>
                          <m:subHide m:val="on"/>
                          <m:supHide m:val="on"/>
                          <m:ctrlPr>
                            <a:rPr lang="en-US" b="0" i="1" smtClean="0">
                              <a:latin typeface="Cambria Math" panose="02040503050406030204" pitchFamily="18" charset="0"/>
                              <a:cs typeface="Times New Roman"/>
                            </a:rPr>
                          </m:ctrlPr>
                        </m:naryPr>
                        <m:sub/>
                        <m:sup/>
                        <m:e>
                          <m:f>
                            <m:fPr>
                              <m:ctrlPr>
                                <a:rPr lang="en-US" b="0" i="1" smtClean="0">
                                  <a:latin typeface="Cambria Math" panose="02040503050406030204" pitchFamily="18" charset="0"/>
                                  <a:cs typeface="Times New Roman"/>
                                </a:rPr>
                              </m:ctrlPr>
                            </m:fPr>
                            <m:num>
                              <m:sSup>
                                <m:sSupPr>
                                  <m:ctrlPr>
                                    <a:rPr lang="en-US" b="0" i="1" smtClean="0">
                                      <a:latin typeface="Cambria Math" panose="02040503050406030204" pitchFamily="18" charset="0"/>
                                      <a:cs typeface="Times New Roman"/>
                                    </a:rPr>
                                  </m:ctrlPr>
                                </m:sSupPr>
                                <m:e>
                                  <m:r>
                                    <a:rPr lang="en-US" b="0" i="1" smtClean="0">
                                      <a:latin typeface="Cambria Math" panose="02040503050406030204" pitchFamily="18" charset="0"/>
                                      <a:cs typeface="Times New Roman"/>
                                    </a:rPr>
                                    <m:t>(1 − </m:t>
                                  </m:r>
                                  <m:func>
                                    <m:funcPr>
                                      <m:ctrlPr>
                                        <a:rPr lang="en-US" b="0" i="1" smtClean="0">
                                          <a:latin typeface="Cambria Math" panose="02040503050406030204" pitchFamily="18" charset="0"/>
                                          <a:cs typeface="Times New Roman"/>
                                        </a:rPr>
                                      </m:ctrlPr>
                                    </m:funcPr>
                                    <m:fName>
                                      <m:r>
                                        <m:rPr>
                                          <m:sty m:val="p"/>
                                        </m:rPr>
                                        <a:rPr lang="en-US" b="0" i="0" smtClean="0">
                                          <a:latin typeface="Cambria Math" panose="02040503050406030204" pitchFamily="18" charset="0"/>
                                          <a:cs typeface="Times New Roman"/>
                                        </a:rPr>
                                        <m:t>cos</m:t>
                                      </m:r>
                                    </m:fName>
                                    <m:e>
                                      <m:r>
                                        <a:rPr lang="en-US" b="0" i="1" smtClean="0">
                                          <a:latin typeface="Cambria Math" panose="02040503050406030204" pitchFamily="18" charset="0"/>
                                          <a:cs typeface="Times New Roman"/>
                                        </a:rPr>
                                        <m:t>(2</m:t>
                                      </m:r>
                                      <m:r>
                                        <a:rPr lang="en-US" b="0" i="1" smtClean="0">
                                          <a:latin typeface="Cambria Math" panose="02040503050406030204" pitchFamily="18" charset="0"/>
                                          <a:cs typeface="Times New Roman"/>
                                        </a:rPr>
                                        <m:t>𝑥</m:t>
                                      </m:r>
                                      <m:r>
                                        <a:rPr lang="en-US" b="0" i="1" smtClean="0">
                                          <a:latin typeface="Cambria Math" panose="02040503050406030204" pitchFamily="18" charset="0"/>
                                          <a:cs typeface="Times New Roman"/>
                                        </a:rPr>
                                        <m:t>)</m:t>
                                      </m:r>
                                    </m:e>
                                  </m:func>
                                  <m:r>
                                    <a:rPr lang="en-US" b="0" i="1" smtClean="0">
                                      <a:latin typeface="Cambria Math" panose="02040503050406030204" pitchFamily="18" charset="0"/>
                                      <a:cs typeface="Times New Roman"/>
                                    </a:rPr>
                                    <m:t>)</m:t>
                                  </m:r>
                                </m:e>
                                <m:sup>
                                  <m:r>
                                    <a:rPr lang="en-US" b="0" i="1" smtClean="0">
                                      <a:latin typeface="Cambria Math" panose="02040503050406030204" pitchFamily="18" charset="0"/>
                                      <a:cs typeface="Times New Roman"/>
                                    </a:rPr>
                                    <m:t>2</m:t>
                                  </m:r>
                                </m:sup>
                              </m:sSup>
                            </m:num>
                            <m:den>
                              <m:r>
                                <a:rPr lang="en-US" b="0" i="1" smtClean="0">
                                  <a:latin typeface="Cambria Math" panose="02040503050406030204" pitchFamily="18" charset="0"/>
                                  <a:cs typeface="Times New Roman"/>
                                </a:rPr>
                                <m:t>4</m:t>
                              </m:r>
                            </m:den>
                          </m:f>
                        </m:e>
                      </m:nary>
                      <m:r>
                        <a:rPr lang="en-US" b="0" i="1" smtClean="0">
                          <a:latin typeface="Cambria Math" panose="02040503050406030204" pitchFamily="18" charset="0"/>
                          <a:cs typeface="Times New Roman"/>
                        </a:rPr>
                        <m:t>𝑑𝑥</m:t>
                      </m:r>
                      <m:r>
                        <a:rPr lang="en-US" b="0" i="1" smtClean="0">
                          <a:latin typeface="Cambria Math" panose="02040503050406030204" pitchFamily="18" charset="0"/>
                          <a:cs typeface="Times New Roman"/>
                        </a:rPr>
                        <m:t>=</m:t>
                      </m:r>
                      <m:nary>
                        <m:naryPr>
                          <m:limLoc m:val="undOvr"/>
                          <m:subHide m:val="on"/>
                          <m:supHide m:val="on"/>
                          <m:ctrlPr>
                            <a:rPr lang="en-US" b="0" i="1" smtClean="0">
                              <a:latin typeface="Cambria Math" panose="02040503050406030204" pitchFamily="18" charset="0"/>
                              <a:cs typeface="Times New Roman"/>
                            </a:rPr>
                          </m:ctrlPr>
                        </m:naryPr>
                        <m:sub/>
                        <m:sup/>
                        <m:e>
                          <m:d>
                            <m:dPr>
                              <m:begChr m:val="["/>
                              <m:endChr m:val="]"/>
                              <m:ctrlPr>
                                <a:rPr lang="en-US" i="1">
                                  <a:latin typeface="Cambria Math" panose="02040503050406030204" pitchFamily="18" charset="0"/>
                                  <a:cs typeface="Times New Roman"/>
                                </a:rPr>
                              </m:ctrlPr>
                            </m:dPr>
                            <m:e>
                              <m:f>
                                <m:fPr>
                                  <m:ctrlPr>
                                    <a:rPr lang="en-US" i="1" smtClean="0">
                                      <a:latin typeface="Cambria Math" panose="02040503050406030204" pitchFamily="18" charset="0"/>
                                      <a:cs typeface="Times New Roman"/>
                                    </a:rPr>
                                  </m:ctrlPr>
                                </m:fPr>
                                <m:num>
                                  <m:r>
                                    <a:rPr lang="en-US" i="1">
                                      <a:latin typeface="Cambria Math" panose="02040503050406030204" pitchFamily="18" charset="0"/>
                                      <a:cs typeface="Times New Roman"/>
                                    </a:rPr>
                                    <m:t>1</m:t>
                                  </m:r>
                                </m:num>
                                <m:den>
                                  <m:r>
                                    <a:rPr lang="en-US" i="1">
                                      <a:latin typeface="Cambria Math" panose="02040503050406030204" pitchFamily="18" charset="0"/>
                                      <a:cs typeface="Times New Roman"/>
                                    </a:rPr>
                                    <m:t>4</m:t>
                                  </m:r>
                                </m:den>
                              </m:f>
                              <m:r>
                                <a:rPr lang="en-US" i="1">
                                  <a:latin typeface="Cambria Math" panose="02040503050406030204" pitchFamily="18" charset="0"/>
                                  <a:cs typeface="Times New Roman"/>
                                </a:rPr>
                                <m:t>−</m:t>
                              </m:r>
                              <m:f>
                                <m:fPr>
                                  <m:ctrlPr>
                                    <a:rPr lang="en-US" i="1">
                                      <a:latin typeface="Cambria Math" panose="02040503050406030204" pitchFamily="18" charset="0"/>
                                      <a:cs typeface="Times New Roman"/>
                                    </a:rPr>
                                  </m:ctrlPr>
                                </m:fPr>
                                <m:num>
                                  <m:r>
                                    <a:rPr lang="en-US" i="1">
                                      <a:latin typeface="Cambria Math" panose="02040503050406030204" pitchFamily="18" charset="0"/>
                                      <a:cs typeface="Times New Roman"/>
                                    </a:rPr>
                                    <m:t>1</m:t>
                                  </m:r>
                                </m:num>
                                <m:den>
                                  <m:r>
                                    <a:rPr lang="en-US" i="1">
                                      <a:latin typeface="Cambria Math" panose="02040503050406030204" pitchFamily="18" charset="0"/>
                                      <a:cs typeface="Times New Roman"/>
                                    </a:rPr>
                                    <m:t>2</m:t>
                                  </m:r>
                                </m:den>
                              </m:f>
                              <m:func>
                                <m:funcPr>
                                  <m:ctrlPr>
                                    <a:rPr lang="en-US" i="1">
                                      <a:latin typeface="Cambria Math" panose="02040503050406030204" pitchFamily="18" charset="0"/>
                                      <a:cs typeface="Times New Roman"/>
                                    </a:rPr>
                                  </m:ctrlPr>
                                </m:funcPr>
                                <m:fName>
                                  <m:r>
                                    <m:rPr>
                                      <m:sty m:val="p"/>
                                    </m:rPr>
                                    <a:rPr lang="en-US">
                                      <a:latin typeface="Cambria Math" panose="02040503050406030204" pitchFamily="18" charset="0"/>
                                      <a:cs typeface="Times New Roman"/>
                                    </a:rPr>
                                    <m:t>cos</m:t>
                                  </m:r>
                                </m:fName>
                                <m:e>
                                  <m:d>
                                    <m:dPr>
                                      <m:ctrlPr>
                                        <a:rPr lang="en-US" i="1">
                                          <a:latin typeface="Cambria Math" panose="02040503050406030204" pitchFamily="18" charset="0"/>
                                          <a:cs typeface="Times New Roman"/>
                                        </a:rPr>
                                      </m:ctrlPr>
                                    </m:dPr>
                                    <m:e>
                                      <m:r>
                                        <a:rPr lang="en-US" i="1">
                                          <a:latin typeface="Cambria Math" panose="02040503050406030204" pitchFamily="18" charset="0"/>
                                          <a:cs typeface="Times New Roman"/>
                                        </a:rPr>
                                        <m:t>2</m:t>
                                      </m:r>
                                      <m:r>
                                        <a:rPr lang="en-US" i="1">
                                          <a:latin typeface="Cambria Math" panose="02040503050406030204" pitchFamily="18" charset="0"/>
                                          <a:cs typeface="Times New Roman"/>
                                        </a:rPr>
                                        <m:t>𝑥</m:t>
                                      </m:r>
                                    </m:e>
                                  </m:d>
                                </m:e>
                              </m:func>
                              <m:r>
                                <a:rPr lang="en-US" i="1">
                                  <a:latin typeface="Cambria Math" panose="02040503050406030204" pitchFamily="18" charset="0"/>
                                  <a:cs typeface="Times New Roman"/>
                                </a:rPr>
                                <m:t>+</m:t>
                              </m:r>
                              <m:f>
                                <m:fPr>
                                  <m:ctrlPr>
                                    <a:rPr lang="en-US" i="1">
                                      <a:latin typeface="Cambria Math" panose="02040503050406030204" pitchFamily="18" charset="0"/>
                                      <a:cs typeface="Times New Roman"/>
                                    </a:rPr>
                                  </m:ctrlPr>
                                </m:fPr>
                                <m:num>
                                  <m:r>
                                    <a:rPr lang="en-US" i="1">
                                      <a:latin typeface="Cambria Math" panose="02040503050406030204" pitchFamily="18" charset="0"/>
                                      <a:cs typeface="Times New Roman"/>
                                    </a:rPr>
                                    <m:t>1</m:t>
                                  </m:r>
                                </m:num>
                                <m:den>
                                  <m:r>
                                    <a:rPr lang="en-US" i="1">
                                      <a:latin typeface="Cambria Math" panose="02040503050406030204" pitchFamily="18" charset="0"/>
                                      <a:cs typeface="Times New Roman"/>
                                    </a:rPr>
                                    <m:t>4</m:t>
                                  </m:r>
                                </m:den>
                              </m:f>
                              <m:sSup>
                                <m:sSupPr>
                                  <m:ctrlPr>
                                    <a:rPr lang="en-US" i="1">
                                      <a:latin typeface="Cambria Math" panose="02040503050406030204" pitchFamily="18" charset="0"/>
                                      <a:cs typeface="Times New Roman"/>
                                    </a:rPr>
                                  </m:ctrlPr>
                                </m:sSupPr>
                                <m:e>
                                  <m:r>
                                    <m:rPr>
                                      <m:sty m:val="p"/>
                                    </m:rPr>
                                    <a:rPr lang="en-US" i="0">
                                      <a:latin typeface="Cambria Math" panose="02040503050406030204" pitchFamily="18" charset="0"/>
                                      <a:cs typeface="Times New Roman"/>
                                    </a:rPr>
                                    <m:t>cos</m:t>
                                  </m:r>
                                </m:e>
                                <m:sup>
                                  <m:r>
                                    <a:rPr lang="en-US" i="1">
                                      <a:latin typeface="Cambria Math" panose="02040503050406030204" pitchFamily="18" charset="0"/>
                                      <a:cs typeface="Times New Roman"/>
                                    </a:rPr>
                                    <m:t>2</m:t>
                                  </m:r>
                                </m:sup>
                              </m:sSup>
                              <m:r>
                                <a:rPr lang="en-US" i="1">
                                  <a:latin typeface="Cambria Math" panose="02040503050406030204" pitchFamily="18" charset="0"/>
                                  <a:cs typeface="Times New Roman"/>
                                </a:rPr>
                                <m:t>(2</m:t>
                              </m:r>
                              <m:r>
                                <a:rPr lang="en-US" i="1">
                                  <a:latin typeface="Cambria Math" panose="02040503050406030204" pitchFamily="18" charset="0"/>
                                  <a:cs typeface="Times New Roman"/>
                                </a:rPr>
                                <m:t>𝑥</m:t>
                              </m:r>
                              <m:r>
                                <a:rPr lang="en-US" i="1">
                                  <a:latin typeface="Cambria Math" panose="02040503050406030204" pitchFamily="18" charset="0"/>
                                  <a:cs typeface="Times New Roman"/>
                                </a:rPr>
                                <m:t>)</m:t>
                              </m:r>
                            </m:e>
                          </m:d>
                        </m:e>
                      </m:nary>
                      <m:r>
                        <a:rPr lang="en-US" b="0" i="1" smtClean="0">
                          <a:latin typeface="Cambria Math" panose="02040503050406030204" pitchFamily="18" charset="0"/>
                          <a:cs typeface="Times New Roman"/>
                        </a:rPr>
                        <m:t>𝑑𝑥</m:t>
                      </m:r>
                    </m:oMath>
                  </m:oMathPara>
                </a14:m>
                <a:endParaRPr lang="en-US" dirty="0">
                  <a:latin typeface="Times New Roman"/>
                  <a:cs typeface="Times New Roman"/>
                </a:endParaRPr>
              </a:p>
              <a:p>
                <a:pPr marL="36900" indent="0">
                  <a:lnSpc>
                    <a:spcPct val="100000"/>
                  </a:lnSpc>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cs typeface="Times New Roman"/>
                        </a:rPr>
                        <m:t>=</m:t>
                      </m:r>
                      <m:nary>
                        <m:naryPr>
                          <m:limLoc m:val="undOvr"/>
                          <m:subHide m:val="on"/>
                          <m:supHide m:val="on"/>
                          <m:ctrlPr>
                            <a:rPr lang="en-US" b="0" i="1" smtClean="0">
                              <a:latin typeface="Cambria Math" panose="02040503050406030204" pitchFamily="18" charset="0"/>
                              <a:cs typeface="Times New Roman"/>
                            </a:rPr>
                          </m:ctrlPr>
                        </m:naryPr>
                        <m:sub/>
                        <m:sup/>
                        <m:e>
                          <m:d>
                            <m:dPr>
                              <m:begChr m:val="["/>
                              <m:endChr m:val="]"/>
                              <m:ctrlPr>
                                <a:rPr lang="en-US" b="0" i="1" smtClean="0">
                                  <a:latin typeface="Cambria Math" panose="02040503050406030204" pitchFamily="18" charset="0"/>
                                  <a:cs typeface="Times New Roman"/>
                                </a:rPr>
                              </m:ctrlPr>
                            </m:dPr>
                            <m:e>
                              <m:f>
                                <m:fPr>
                                  <m:ctrlPr>
                                    <a:rPr lang="en-US" i="1">
                                      <a:latin typeface="Cambria Math" panose="02040503050406030204" pitchFamily="18" charset="0"/>
                                      <a:cs typeface="Times New Roman"/>
                                    </a:rPr>
                                  </m:ctrlPr>
                                </m:fPr>
                                <m:num>
                                  <m:r>
                                    <a:rPr lang="en-US" i="1">
                                      <a:latin typeface="Cambria Math" panose="02040503050406030204" pitchFamily="18" charset="0"/>
                                      <a:cs typeface="Times New Roman"/>
                                    </a:rPr>
                                    <m:t>1</m:t>
                                  </m:r>
                                </m:num>
                                <m:den>
                                  <m:r>
                                    <a:rPr lang="en-US" i="1">
                                      <a:latin typeface="Cambria Math" panose="02040503050406030204" pitchFamily="18" charset="0"/>
                                      <a:cs typeface="Times New Roman"/>
                                    </a:rPr>
                                    <m:t>4</m:t>
                                  </m:r>
                                </m:den>
                              </m:f>
                              <m:r>
                                <a:rPr lang="en-US" i="1">
                                  <a:latin typeface="Cambria Math" panose="02040503050406030204" pitchFamily="18" charset="0"/>
                                  <a:cs typeface="Times New Roman"/>
                                </a:rPr>
                                <m:t>−</m:t>
                              </m:r>
                              <m:f>
                                <m:fPr>
                                  <m:ctrlPr>
                                    <a:rPr lang="en-US" i="1">
                                      <a:latin typeface="Cambria Math" panose="02040503050406030204" pitchFamily="18" charset="0"/>
                                      <a:cs typeface="Times New Roman"/>
                                    </a:rPr>
                                  </m:ctrlPr>
                                </m:fPr>
                                <m:num>
                                  <m:r>
                                    <a:rPr lang="en-US" i="1">
                                      <a:latin typeface="Cambria Math" panose="02040503050406030204" pitchFamily="18" charset="0"/>
                                      <a:cs typeface="Times New Roman"/>
                                    </a:rPr>
                                    <m:t>1</m:t>
                                  </m:r>
                                </m:num>
                                <m:den>
                                  <m:r>
                                    <a:rPr lang="en-US" i="1">
                                      <a:latin typeface="Cambria Math" panose="02040503050406030204" pitchFamily="18" charset="0"/>
                                      <a:cs typeface="Times New Roman"/>
                                    </a:rPr>
                                    <m:t>2</m:t>
                                  </m:r>
                                </m:den>
                              </m:f>
                              <m:func>
                                <m:funcPr>
                                  <m:ctrlPr>
                                    <a:rPr lang="en-US" i="1">
                                      <a:latin typeface="Cambria Math" panose="02040503050406030204" pitchFamily="18" charset="0"/>
                                      <a:cs typeface="Times New Roman"/>
                                    </a:rPr>
                                  </m:ctrlPr>
                                </m:funcPr>
                                <m:fName>
                                  <m:r>
                                    <m:rPr>
                                      <m:sty m:val="p"/>
                                    </m:rPr>
                                    <a:rPr lang="en-US">
                                      <a:latin typeface="Cambria Math" panose="02040503050406030204" pitchFamily="18" charset="0"/>
                                      <a:cs typeface="Times New Roman"/>
                                    </a:rPr>
                                    <m:t>cos</m:t>
                                  </m:r>
                                </m:fName>
                                <m:e>
                                  <m:d>
                                    <m:dPr>
                                      <m:ctrlPr>
                                        <a:rPr lang="en-US" i="1">
                                          <a:latin typeface="Cambria Math" panose="02040503050406030204" pitchFamily="18" charset="0"/>
                                          <a:cs typeface="Times New Roman"/>
                                        </a:rPr>
                                      </m:ctrlPr>
                                    </m:dPr>
                                    <m:e>
                                      <m:r>
                                        <a:rPr lang="en-US" i="1">
                                          <a:latin typeface="Cambria Math" panose="02040503050406030204" pitchFamily="18" charset="0"/>
                                          <a:cs typeface="Times New Roman"/>
                                        </a:rPr>
                                        <m:t>2</m:t>
                                      </m:r>
                                      <m:r>
                                        <a:rPr lang="en-US" i="1">
                                          <a:latin typeface="Cambria Math" panose="02040503050406030204" pitchFamily="18" charset="0"/>
                                          <a:cs typeface="Times New Roman"/>
                                        </a:rPr>
                                        <m:t>𝑥</m:t>
                                      </m:r>
                                    </m:e>
                                  </m:d>
                                </m:e>
                              </m:func>
                              <m:r>
                                <a:rPr lang="en-US" b="0" i="1" smtClean="0">
                                  <a:latin typeface="Cambria Math" panose="02040503050406030204" pitchFamily="18" charset="0"/>
                                  <a:cs typeface="Times New Roman"/>
                                </a:rPr>
                                <m:t>+</m:t>
                              </m:r>
                              <m:f>
                                <m:fPr>
                                  <m:ctrlPr>
                                    <a:rPr lang="en-US" b="0" i="1" smtClean="0">
                                      <a:latin typeface="Cambria Math" panose="02040503050406030204" pitchFamily="18" charset="0"/>
                                      <a:cs typeface="Times New Roman"/>
                                    </a:rPr>
                                  </m:ctrlPr>
                                </m:fPr>
                                <m:num>
                                  <m:r>
                                    <a:rPr lang="en-US" b="0" i="1" smtClean="0">
                                      <a:latin typeface="Cambria Math" panose="02040503050406030204" pitchFamily="18" charset="0"/>
                                      <a:cs typeface="Times New Roman"/>
                                    </a:rPr>
                                    <m:t>1</m:t>
                                  </m:r>
                                </m:num>
                                <m:den>
                                  <m:r>
                                    <a:rPr lang="en-US" b="0" i="1" smtClean="0">
                                      <a:latin typeface="Cambria Math" panose="02040503050406030204" pitchFamily="18" charset="0"/>
                                      <a:cs typeface="Times New Roman"/>
                                    </a:rPr>
                                    <m:t>4</m:t>
                                  </m:r>
                                </m:den>
                              </m:f>
                              <m:f>
                                <m:fPr>
                                  <m:ctrlPr>
                                    <a:rPr lang="en-US" b="0" i="1" smtClean="0">
                                      <a:latin typeface="Cambria Math" panose="02040503050406030204" pitchFamily="18" charset="0"/>
                                      <a:cs typeface="Times New Roman"/>
                                    </a:rPr>
                                  </m:ctrlPr>
                                </m:fPr>
                                <m:num>
                                  <m:r>
                                    <a:rPr lang="en-US" b="0" i="1" smtClean="0">
                                      <a:latin typeface="Cambria Math" panose="02040503050406030204" pitchFamily="18" charset="0"/>
                                      <a:cs typeface="Times New Roman"/>
                                    </a:rPr>
                                    <m:t>1+</m:t>
                                  </m:r>
                                  <m:func>
                                    <m:funcPr>
                                      <m:ctrlPr>
                                        <a:rPr lang="en-US" b="0" i="1" smtClean="0">
                                          <a:latin typeface="Cambria Math" panose="02040503050406030204" pitchFamily="18" charset="0"/>
                                          <a:cs typeface="Times New Roman"/>
                                        </a:rPr>
                                      </m:ctrlPr>
                                    </m:funcPr>
                                    <m:fName>
                                      <m:r>
                                        <m:rPr>
                                          <m:sty m:val="p"/>
                                        </m:rPr>
                                        <a:rPr lang="en-US" b="0" i="0" smtClean="0">
                                          <a:latin typeface="Cambria Math" panose="02040503050406030204" pitchFamily="18" charset="0"/>
                                          <a:cs typeface="Times New Roman"/>
                                        </a:rPr>
                                        <m:t>cos</m:t>
                                      </m:r>
                                    </m:fName>
                                    <m:e>
                                      <m:r>
                                        <a:rPr lang="en-US" b="0" i="1" smtClean="0">
                                          <a:latin typeface="Cambria Math" panose="02040503050406030204" pitchFamily="18" charset="0"/>
                                          <a:cs typeface="Times New Roman"/>
                                        </a:rPr>
                                        <m:t>(4</m:t>
                                      </m:r>
                                      <m:r>
                                        <a:rPr lang="en-US" b="0" i="1" smtClean="0">
                                          <a:latin typeface="Cambria Math" panose="02040503050406030204" pitchFamily="18" charset="0"/>
                                          <a:cs typeface="Times New Roman"/>
                                        </a:rPr>
                                        <m:t>𝑥</m:t>
                                      </m:r>
                                      <m:r>
                                        <a:rPr lang="en-US" b="0" i="1" smtClean="0">
                                          <a:latin typeface="Cambria Math" panose="02040503050406030204" pitchFamily="18" charset="0"/>
                                          <a:cs typeface="Times New Roman"/>
                                        </a:rPr>
                                        <m:t>)</m:t>
                                      </m:r>
                                    </m:e>
                                  </m:func>
                                </m:num>
                                <m:den>
                                  <m:r>
                                    <a:rPr lang="en-US" b="0" i="1" smtClean="0">
                                      <a:latin typeface="Cambria Math" panose="02040503050406030204" pitchFamily="18" charset="0"/>
                                      <a:cs typeface="Times New Roman"/>
                                    </a:rPr>
                                    <m:t>2</m:t>
                                  </m:r>
                                </m:den>
                              </m:f>
                            </m:e>
                          </m:d>
                          <m:r>
                            <a:rPr lang="en-US" b="0" i="1" smtClean="0">
                              <a:latin typeface="Cambria Math" panose="02040503050406030204" pitchFamily="18" charset="0"/>
                              <a:cs typeface="Times New Roman"/>
                            </a:rPr>
                            <m:t>𝑑𝑥</m:t>
                          </m:r>
                        </m:e>
                      </m:nary>
                      <m:r>
                        <a:rPr lang="en-US" b="0" i="1" smtClean="0">
                          <a:latin typeface="Cambria Math" panose="02040503050406030204" pitchFamily="18" charset="0"/>
                          <a:cs typeface="Times New Roman"/>
                        </a:rPr>
                        <m:t>=</m:t>
                      </m:r>
                      <m:nary>
                        <m:naryPr>
                          <m:limLoc m:val="undOvr"/>
                          <m:subHide m:val="on"/>
                          <m:supHide m:val="on"/>
                          <m:ctrlPr>
                            <a:rPr lang="en-US" i="1">
                              <a:latin typeface="Cambria Math" panose="02040503050406030204" pitchFamily="18" charset="0"/>
                              <a:cs typeface="Times New Roman"/>
                            </a:rPr>
                          </m:ctrlPr>
                        </m:naryPr>
                        <m:sub/>
                        <m:sup/>
                        <m:e>
                          <m:d>
                            <m:dPr>
                              <m:begChr m:val="["/>
                              <m:endChr m:val="]"/>
                              <m:ctrlPr>
                                <a:rPr lang="en-US" i="1">
                                  <a:latin typeface="Cambria Math" panose="02040503050406030204" pitchFamily="18" charset="0"/>
                                  <a:cs typeface="Times New Roman"/>
                                </a:rPr>
                              </m:ctrlPr>
                            </m:dPr>
                            <m:e>
                              <m:f>
                                <m:fPr>
                                  <m:ctrlPr>
                                    <a:rPr lang="en-US" i="1">
                                      <a:latin typeface="Cambria Math" panose="02040503050406030204" pitchFamily="18" charset="0"/>
                                      <a:cs typeface="Times New Roman"/>
                                    </a:rPr>
                                  </m:ctrlPr>
                                </m:fPr>
                                <m:num>
                                  <m:r>
                                    <a:rPr lang="en-US" b="0" i="1" smtClean="0">
                                      <a:latin typeface="Cambria Math" panose="02040503050406030204" pitchFamily="18" charset="0"/>
                                      <a:cs typeface="Times New Roman"/>
                                    </a:rPr>
                                    <m:t>3</m:t>
                                  </m:r>
                                </m:num>
                                <m:den>
                                  <m:r>
                                    <a:rPr lang="en-US" b="0" i="1" smtClean="0">
                                      <a:latin typeface="Cambria Math" panose="02040503050406030204" pitchFamily="18" charset="0"/>
                                      <a:cs typeface="Times New Roman"/>
                                    </a:rPr>
                                    <m:t>8</m:t>
                                  </m:r>
                                </m:den>
                              </m:f>
                              <m:r>
                                <a:rPr lang="en-US" i="1">
                                  <a:latin typeface="Cambria Math" panose="02040503050406030204" pitchFamily="18" charset="0"/>
                                  <a:cs typeface="Times New Roman"/>
                                </a:rPr>
                                <m:t>−</m:t>
                              </m:r>
                              <m:f>
                                <m:fPr>
                                  <m:ctrlPr>
                                    <a:rPr lang="en-US" i="1">
                                      <a:latin typeface="Cambria Math" panose="02040503050406030204" pitchFamily="18" charset="0"/>
                                      <a:cs typeface="Times New Roman"/>
                                    </a:rPr>
                                  </m:ctrlPr>
                                </m:fPr>
                                <m:num>
                                  <m:r>
                                    <a:rPr lang="en-US" i="1">
                                      <a:latin typeface="Cambria Math" panose="02040503050406030204" pitchFamily="18" charset="0"/>
                                      <a:cs typeface="Times New Roman"/>
                                    </a:rPr>
                                    <m:t>1</m:t>
                                  </m:r>
                                </m:num>
                                <m:den>
                                  <m:r>
                                    <a:rPr lang="en-US" i="1">
                                      <a:latin typeface="Cambria Math" panose="02040503050406030204" pitchFamily="18" charset="0"/>
                                      <a:cs typeface="Times New Roman"/>
                                    </a:rPr>
                                    <m:t>2</m:t>
                                  </m:r>
                                </m:den>
                              </m:f>
                              <m:func>
                                <m:funcPr>
                                  <m:ctrlPr>
                                    <a:rPr lang="en-US" i="1">
                                      <a:latin typeface="Cambria Math" panose="02040503050406030204" pitchFamily="18" charset="0"/>
                                      <a:cs typeface="Times New Roman"/>
                                    </a:rPr>
                                  </m:ctrlPr>
                                </m:funcPr>
                                <m:fName>
                                  <m:r>
                                    <m:rPr>
                                      <m:sty m:val="p"/>
                                    </m:rPr>
                                    <a:rPr lang="en-US">
                                      <a:latin typeface="Cambria Math" panose="02040503050406030204" pitchFamily="18" charset="0"/>
                                      <a:cs typeface="Times New Roman"/>
                                    </a:rPr>
                                    <m:t>cos</m:t>
                                  </m:r>
                                </m:fName>
                                <m:e>
                                  <m:d>
                                    <m:dPr>
                                      <m:ctrlPr>
                                        <a:rPr lang="en-US" i="1">
                                          <a:latin typeface="Cambria Math" panose="02040503050406030204" pitchFamily="18" charset="0"/>
                                          <a:cs typeface="Times New Roman"/>
                                        </a:rPr>
                                      </m:ctrlPr>
                                    </m:dPr>
                                    <m:e>
                                      <m:r>
                                        <a:rPr lang="en-US" i="1">
                                          <a:latin typeface="Cambria Math" panose="02040503050406030204" pitchFamily="18" charset="0"/>
                                          <a:cs typeface="Times New Roman"/>
                                        </a:rPr>
                                        <m:t>2</m:t>
                                      </m:r>
                                      <m:r>
                                        <a:rPr lang="en-US" i="1">
                                          <a:latin typeface="Cambria Math" panose="02040503050406030204" pitchFamily="18" charset="0"/>
                                          <a:cs typeface="Times New Roman"/>
                                        </a:rPr>
                                        <m:t>𝑥</m:t>
                                      </m:r>
                                    </m:e>
                                  </m:d>
                                </m:e>
                              </m:func>
                              <m:r>
                                <a:rPr lang="en-US" i="1">
                                  <a:latin typeface="Cambria Math" panose="02040503050406030204" pitchFamily="18" charset="0"/>
                                  <a:cs typeface="Times New Roman"/>
                                </a:rPr>
                                <m:t>+</m:t>
                              </m:r>
                              <m:f>
                                <m:fPr>
                                  <m:ctrlPr>
                                    <a:rPr lang="en-US" i="1">
                                      <a:latin typeface="Cambria Math" panose="02040503050406030204" pitchFamily="18" charset="0"/>
                                      <a:cs typeface="Times New Roman"/>
                                    </a:rPr>
                                  </m:ctrlPr>
                                </m:fPr>
                                <m:num>
                                  <m:r>
                                    <a:rPr lang="en-US" i="1">
                                      <a:latin typeface="Cambria Math" panose="02040503050406030204" pitchFamily="18" charset="0"/>
                                      <a:cs typeface="Times New Roman"/>
                                    </a:rPr>
                                    <m:t>1</m:t>
                                  </m:r>
                                </m:num>
                                <m:den>
                                  <m:r>
                                    <a:rPr lang="en-US" b="0" i="1" smtClean="0">
                                      <a:latin typeface="Cambria Math" panose="02040503050406030204" pitchFamily="18" charset="0"/>
                                      <a:cs typeface="Times New Roman"/>
                                    </a:rPr>
                                    <m:t>8</m:t>
                                  </m:r>
                                </m:den>
                              </m:f>
                              <m:func>
                                <m:funcPr>
                                  <m:ctrlPr>
                                    <a:rPr lang="en-US" i="1">
                                      <a:latin typeface="Cambria Math" panose="02040503050406030204" pitchFamily="18" charset="0"/>
                                      <a:cs typeface="Times New Roman"/>
                                    </a:rPr>
                                  </m:ctrlPr>
                                </m:funcPr>
                                <m:fName>
                                  <m:r>
                                    <m:rPr>
                                      <m:sty m:val="p"/>
                                    </m:rPr>
                                    <a:rPr lang="en-US">
                                      <a:latin typeface="Cambria Math" panose="02040503050406030204" pitchFamily="18" charset="0"/>
                                      <a:cs typeface="Times New Roman"/>
                                    </a:rPr>
                                    <m:t>cos</m:t>
                                  </m:r>
                                </m:fName>
                                <m:e>
                                  <m:r>
                                    <a:rPr lang="en-US" i="1">
                                      <a:latin typeface="Cambria Math" panose="02040503050406030204" pitchFamily="18" charset="0"/>
                                      <a:cs typeface="Times New Roman"/>
                                    </a:rPr>
                                    <m:t>(4</m:t>
                                  </m:r>
                                  <m:r>
                                    <a:rPr lang="en-US" i="1">
                                      <a:latin typeface="Cambria Math" panose="02040503050406030204" pitchFamily="18" charset="0"/>
                                      <a:cs typeface="Times New Roman"/>
                                    </a:rPr>
                                    <m:t>𝑥</m:t>
                                  </m:r>
                                  <m:r>
                                    <a:rPr lang="en-US" i="1">
                                      <a:latin typeface="Cambria Math" panose="02040503050406030204" pitchFamily="18" charset="0"/>
                                      <a:cs typeface="Times New Roman"/>
                                    </a:rPr>
                                    <m:t>)</m:t>
                                  </m:r>
                                </m:e>
                              </m:func>
                            </m:e>
                          </m:d>
                          <m:r>
                            <a:rPr lang="en-US" i="1">
                              <a:latin typeface="Cambria Math" panose="02040503050406030204" pitchFamily="18" charset="0"/>
                              <a:cs typeface="Times New Roman"/>
                            </a:rPr>
                            <m:t>𝑑𝑥</m:t>
                          </m:r>
                        </m:e>
                      </m:nary>
                    </m:oMath>
                  </m:oMathPara>
                </a14:m>
                <a:endParaRPr lang="en-US" dirty="0">
                  <a:latin typeface="Times New Roman"/>
                  <a:cs typeface="Times New Roman"/>
                </a:endParaRPr>
              </a:p>
              <a:p>
                <a:pPr marL="36900" indent="0">
                  <a:lnSpc>
                    <a:spcPct val="100000"/>
                  </a:lnSpc>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cs typeface="Times New Roman"/>
                        </a:rPr>
                        <m:t>=</m:t>
                      </m:r>
                      <m:f>
                        <m:fPr>
                          <m:ctrlPr>
                            <a:rPr lang="en-US" b="0" i="1" smtClean="0">
                              <a:latin typeface="Cambria Math" panose="02040503050406030204" pitchFamily="18" charset="0"/>
                              <a:cs typeface="Times New Roman"/>
                            </a:rPr>
                          </m:ctrlPr>
                        </m:fPr>
                        <m:num>
                          <m:r>
                            <a:rPr lang="en-US" b="0" i="1" smtClean="0">
                              <a:latin typeface="Cambria Math" panose="02040503050406030204" pitchFamily="18" charset="0"/>
                              <a:cs typeface="Times New Roman"/>
                            </a:rPr>
                            <m:t>3</m:t>
                          </m:r>
                        </m:num>
                        <m:den>
                          <m:r>
                            <a:rPr lang="en-US" b="0" i="1" smtClean="0">
                              <a:latin typeface="Cambria Math" panose="02040503050406030204" pitchFamily="18" charset="0"/>
                              <a:cs typeface="Times New Roman"/>
                            </a:rPr>
                            <m:t>8</m:t>
                          </m:r>
                        </m:den>
                      </m:f>
                      <m:r>
                        <a:rPr lang="en-US" b="0" i="1" smtClean="0">
                          <a:latin typeface="Cambria Math" panose="02040503050406030204" pitchFamily="18" charset="0"/>
                          <a:cs typeface="Times New Roman"/>
                        </a:rPr>
                        <m:t>𝑥</m:t>
                      </m:r>
                      <m:r>
                        <a:rPr lang="en-US" b="0" i="1" smtClean="0">
                          <a:latin typeface="Cambria Math" panose="02040503050406030204" pitchFamily="18" charset="0"/>
                          <a:cs typeface="Times New Roman"/>
                        </a:rPr>
                        <m:t>−</m:t>
                      </m:r>
                      <m:f>
                        <m:fPr>
                          <m:ctrlPr>
                            <a:rPr lang="en-US" b="0" i="1" smtClean="0">
                              <a:latin typeface="Cambria Math" panose="02040503050406030204" pitchFamily="18" charset="0"/>
                              <a:cs typeface="Times New Roman"/>
                            </a:rPr>
                          </m:ctrlPr>
                        </m:fPr>
                        <m:num>
                          <m:r>
                            <a:rPr lang="en-US" b="0" i="1" smtClean="0">
                              <a:latin typeface="Cambria Math" panose="02040503050406030204" pitchFamily="18" charset="0"/>
                              <a:cs typeface="Times New Roman"/>
                            </a:rPr>
                            <m:t>1</m:t>
                          </m:r>
                        </m:num>
                        <m:den>
                          <m:r>
                            <a:rPr lang="en-US" b="0" i="1" smtClean="0">
                              <a:latin typeface="Cambria Math" panose="02040503050406030204" pitchFamily="18" charset="0"/>
                              <a:cs typeface="Times New Roman"/>
                            </a:rPr>
                            <m:t>4</m:t>
                          </m:r>
                        </m:den>
                      </m:f>
                      <m:func>
                        <m:funcPr>
                          <m:ctrlPr>
                            <a:rPr lang="en-US" b="0" i="1" smtClean="0">
                              <a:latin typeface="Cambria Math" panose="02040503050406030204" pitchFamily="18" charset="0"/>
                              <a:cs typeface="Times New Roman"/>
                            </a:rPr>
                          </m:ctrlPr>
                        </m:funcPr>
                        <m:fName>
                          <m:r>
                            <m:rPr>
                              <m:sty m:val="p"/>
                            </m:rPr>
                            <a:rPr lang="en-US" b="0" i="0" smtClean="0">
                              <a:latin typeface="Cambria Math" panose="02040503050406030204" pitchFamily="18" charset="0"/>
                              <a:cs typeface="Times New Roman"/>
                            </a:rPr>
                            <m:t>sin</m:t>
                          </m:r>
                        </m:fName>
                        <m:e>
                          <m:d>
                            <m:dPr>
                              <m:ctrlPr>
                                <a:rPr lang="en-US" b="0" i="1" smtClean="0">
                                  <a:latin typeface="Cambria Math" panose="02040503050406030204" pitchFamily="18" charset="0"/>
                                  <a:cs typeface="Times New Roman"/>
                                </a:rPr>
                              </m:ctrlPr>
                            </m:dPr>
                            <m:e>
                              <m:r>
                                <a:rPr lang="en-US" b="0" i="1" smtClean="0">
                                  <a:latin typeface="Cambria Math" panose="02040503050406030204" pitchFamily="18" charset="0"/>
                                  <a:cs typeface="Times New Roman"/>
                                </a:rPr>
                                <m:t>2</m:t>
                              </m:r>
                              <m:r>
                                <a:rPr lang="en-US" b="0" i="1" smtClean="0">
                                  <a:latin typeface="Cambria Math" panose="02040503050406030204" pitchFamily="18" charset="0"/>
                                  <a:cs typeface="Times New Roman"/>
                                </a:rPr>
                                <m:t>𝑥</m:t>
                              </m:r>
                            </m:e>
                          </m:d>
                        </m:e>
                      </m:func>
                      <m:r>
                        <a:rPr lang="en-US" b="0" i="1" smtClean="0">
                          <a:latin typeface="Cambria Math" panose="02040503050406030204" pitchFamily="18" charset="0"/>
                          <a:cs typeface="Times New Roman"/>
                        </a:rPr>
                        <m:t>+</m:t>
                      </m:r>
                      <m:f>
                        <m:fPr>
                          <m:ctrlPr>
                            <a:rPr lang="en-US" b="0" i="1" smtClean="0">
                              <a:latin typeface="Cambria Math" panose="02040503050406030204" pitchFamily="18" charset="0"/>
                              <a:cs typeface="Times New Roman"/>
                            </a:rPr>
                          </m:ctrlPr>
                        </m:fPr>
                        <m:num>
                          <m:r>
                            <a:rPr lang="en-US" b="0" i="1" smtClean="0">
                              <a:latin typeface="Cambria Math" panose="02040503050406030204" pitchFamily="18" charset="0"/>
                              <a:cs typeface="Times New Roman"/>
                            </a:rPr>
                            <m:t>1</m:t>
                          </m:r>
                        </m:num>
                        <m:den>
                          <m:r>
                            <a:rPr lang="en-US" b="0" i="1" smtClean="0">
                              <a:latin typeface="Cambria Math" panose="02040503050406030204" pitchFamily="18" charset="0"/>
                              <a:cs typeface="Times New Roman"/>
                            </a:rPr>
                            <m:t>32</m:t>
                          </m:r>
                        </m:den>
                      </m:f>
                      <m:func>
                        <m:funcPr>
                          <m:ctrlPr>
                            <a:rPr lang="en-US" b="0" i="1" smtClean="0">
                              <a:latin typeface="Cambria Math" panose="02040503050406030204" pitchFamily="18" charset="0"/>
                              <a:cs typeface="Times New Roman"/>
                            </a:rPr>
                          </m:ctrlPr>
                        </m:funcPr>
                        <m:fName>
                          <m:r>
                            <m:rPr>
                              <m:sty m:val="p"/>
                            </m:rPr>
                            <a:rPr lang="en-US" b="0" i="0" smtClean="0">
                              <a:latin typeface="Cambria Math" panose="02040503050406030204" pitchFamily="18" charset="0"/>
                              <a:cs typeface="Times New Roman"/>
                            </a:rPr>
                            <m:t>sin</m:t>
                          </m:r>
                        </m:fName>
                        <m:e>
                          <m:d>
                            <m:dPr>
                              <m:ctrlPr>
                                <a:rPr lang="en-US" b="0" i="1" smtClean="0">
                                  <a:latin typeface="Cambria Math" panose="02040503050406030204" pitchFamily="18" charset="0"/>
                                  <a:cs typeface="Times New Roman"/>
                                </a:rPr>
                              </m:ctrlPr>
                            </m:dPr>
                            <m:e>
                              <m:r>
                                <a:rPr lang="en-US" b="0" i="1" smtClean="0">
                                  <a:latin typeface="Cambria Math" panose="02040503050406030204" pitchFamily="18" charset="0"/>
                                  <a:cs typeface="Times New Roman"/>
                                </a:rPr>
                                <m:t>4</m:t>
                              </m:r>
                              <m:r>
                                <a:rPr lang="en-US" b="0" i="1" smtClean="0">
                                  <a:latin typeface="Cambria Math" panose="02040503050406030204" pitchFamily="18" charset="0"/>
                                  <a:cs typeface="Times New Roman"/>
                                </a:rPr>
                                <m:t>𝑥</m:t>
                              </m:r>
                            </m:e>
                          </m:d>
                        </m:e>
                      </m:func>
                      <m:r>
                        <a:rPr lang="en-US" b="0" i="1" smtClean="0">
                          <a:latin typeface="Cambria Math" panose="02040503050406030204" pitchFamily="18" charset="0"/>
                          <a:cs typeface="Times New Roman"/>
                        </a:rPr>
                        <m:t>+</m:t>
                      </m:r>
                      <m:r>
                        <a:rPr lang="en-US" b="0" i="1" smtClean="0">
                          <a:latin typeface="Cambria Math" panose="02040503050406030204" pitchFamily="18" charset="0"/>
                          <a:cs typeface="Times New Roman"/>
                        </a:rPr>
                        <m:t>𝐶</m:t>
                      </m:r>
                    </m:oMath>
                  </m:oMathPara>
                </a14:m>
                <a:endParaRPr lang="en-US" dirty="0">
                  <a:latin typeface="Times New Roman"/>
                  <a:cs typeface="Times New Roman"/>
                </a:endParaRPr>
              </a:p>
            </p:txBody>
          </p:sp>
        </mc:Choice>
        <mc:Fallback xmlns="">
          <p:sp>
            <p:nvSpPr>
              <p:cNvPr id="3" name="Content Placeholder 2">
                <a:extLst>
                  <a:ext uri="{FF2B5EF4-FFF2-40B4-BE49-F238E27FC236}">
                    <a16:creationId xmlns:a16="http://schemas.microsoft.com/office/drawing/2014/main"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9955697" cy="4370567"/>
              </a:xfrm>
              <a:blipFill>
                <a:blip r:embed="rId2"/>
                <a:stretch>
                  <a:fillRect l="-367" t="-976"/>
                </a:stretch>
              </a:blipFill>
            </p:spPr>
            <p:txBody>
              <a:bodyPr/>
              <a:lstStyle/>
              <a:p>
                <a:r>
                  <a:rPr lang="en-US">
                    <a:noFill/>
                  </a:rPr>
                  <a:t> </a:t>
                </a:r>
              </a:p>
            </p:txBody>
          </p:sp>
        </mc:Fallback>
      </mc:AlternateContent>
    </p:spTree>
    <p:extLst>
      <p:ext uri="{BB962C8B-B14F-4D97-AF65-F5344CB8AC3E}">
        <p14:creationId xmlns:p14="http://schemas.microsoft.com/office/powerpoint/2010/main" val="2895518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7.2 Trigonometric </a:t>
            </a:r>
            <a:r>
              <a:rPr lang="en-US" sz="3100" dirty="0"/>
              <a:t>Integrals </a:t>
            </a:r>
            <a:r>
              <a:rPr lang="en-US" sz="3100" dirty="0" smtClean="0"/>
              <a:t>(7 </a:t>
            </a:r>
            <a:r>
              <a:rPr lang="en-US" sz="3100" dirty="0"/>
              <a:t>of 15)</a:t>
            </a:r>
            <a:r>
              <a:rPr lang="en-US" sz="3100" dirty="0"/>
              <a:t/>
            </a:r>
            <a:br>
              <a:rPr lang="en-US" sz="3100" dirty="0"/>
            </a:br>
            <a:r>
              <a:rPr lang="en-US" sz="3100" dirty="0"/>
              <a:t/>
            </a:r>
            <a:br>
              <a:rPr lang="en-US" sz="3100" dirty="0"/>
            </a:br>
            <a:r>
              <a:rPr lang="en-US" sz="2800" dirty="0"/>
              <a:t/>
            </a:r>
            <a:br>
              <a:rPr lang="en-US" sz="2800" dirty="0"/>
            </a:br>
            <a:endParaRPr lang="en-US"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799" y="1371600"/>
                <a:ext cx="9955697" cy="4370567"/>
              </a:xfrm>
            </p:spPr>
            <p:txBody>
              <a:bodyPr>
                <a:noAutofit/>
              </a:bodyPr>
              <a:lstStyle/>
              <a:p>
                <a:pPr marL="36900" indent="0">
                  <a:lnSpc>
                    <a:spcPct val="100000"/>
                  </a:lnSpc>
                  <a:buNone/>
                </a:pPr>
                <a:r>
                  <a:rPr lang="en-US" b="1" u="sng" dirty="0">
                    <a:solidFill>
                      <a:schemeClr val="tx1"/>
                    </a:solidFill>
                  </a:rPr>
                  <a:t>EXAMPLE</a:t>
                </a:r>
                <a:r>
                  <a:rPr lang="en-US" b="1" dirty="0">
                    <a:solidFill>
                      <a:schemeClr val="tx1"/>
                    </a:solidFill>
                  </a:rPr>
                  <a:t>: </a:t>
                </a:r>
                <a:r>
                  <a:rPr lang="en-US" dirty="0">
                    <a:solidFill>
                      <a:schemeClr val="tx1"/>
                    </a:solidFill>
                  </a:rPr>
                  <a:t>To find </a:t>
                </a:r>
                <a14:m>
                  <m:oMath xmlns:m="http://schemas.openxmlformats.org/officeDocument/2006/math">
                    <m:nary>
                      <m:naryPr>
                        <m:limLoc m:val="undOvr"/>
                        <m:subHide m:val="on"/>
                        <m:supHide m:val="on"/>
                        <m:ctrlPr>
                          <a:rPr lang="en-US" i="1">
                            <a:latin typeface="Cambria Math" panose="02040503050406030204" pitchFamily="18" charset="0"/>
                            <a:cs typeface="Times New Roman"/>
                          </a:rPr>
                        </m:ctrlPr>
                      </m:naryPr>
                      <m:sub/>
                      <m:sup/>
                      <m:e>
                        <m:sSup>
                          <m:sSupPr>
                            <m:ctrlPr>
                              <a:rPr lang="en-US" i="1">
                                <a:latin typeface="Cambria Math" panose="02040503050406030204" pitchFamily="18" charset="0"/>
                                <a:cs typeface="Times New Roman"/>
                              </a:rPr>
                            </m:ctrlPr>
                          </m:sSupPr>
                          <m:e>
                            <m:r>
                              <m:rPr>
                                <m:sty m:val="p"/>
                              </m:rPr>
                              <a:rPr lang="en-US" b="0">
                                <a:latin typeface="Cambria Math" panose="02040503050406030204" pitchFamily="18" charset="0"/>
                                <a:cs typeface="Times New Roman"/>
                              </a:rPr>
                              <m:t>sin</m:t>
                            </m:r>
                          </m:e>
                          <m:sup>
                            <m:r>
                              <a:rPr lang="en-US" b="0" i="1">
                                <a:latin typeface="Cambria Math" panose="02040503050406030204" pitchFamily="18" charset="0"/>
                                <a:cs typeface="Times New Roman"/>
                              </a:rPr>
                              <m:t>2</m:t>
                            </m:r>
                          </m:sup>
                        </m:sSup>
                        <m:r>
                          <a:rPr lang="en-US" b="0" i="1">
                            <a:latin typeface="Cambria Math" panose="02040503050406030204" pitchFamily="18" charset="0"/>
                            <a:cs typeface="Times New Roman"/>
                          </a:rPr>
                          <m:t>𝑥</m:t>
                        </m:r>
                        <m:sSup>
                          <m:sSupPr>
                            <m:ctrlPr>
                              <a:rPr lang="en-US" i="1">
                                <a:latin typeface="Cambria Math" panose="02040503050406030204" pitchFamily="18" charset="0"/>
                                <a:cs typeface="Times New Roman"/>
                              </a:rPr>
                            </m:ctrlPr>
                          </m:sSupPr>
                          <m:e>
                            <m:r>
                              <m:rPr>
                                <m:sty m:val="p"/>
                              </m:rPr>
                              <a:rPr lang="en-US" b="0">
                                <a:latin typeface="Cambria Math" panose="02040503050406030204" pitchFamily="18" charset="0"/>
                                <a:cs typeface="Times New Roman"/>
                              </a:rPr>
                              <m:t>cos</m:t>
                            </m:r>
                          </m:e>
                          <m:sup>
                            <m:r>
                              <a:rPr lang="en-US" b="0" i="1">
                                <a:latin typeface="Cambria Math" panose="02040503050406030204" pitchFamily="18" charset="0"/>
                                <a:cs typeface="Times New Roman"/>
                              </a:rPr>
                              <m:t>4</m:t>
                            </m:r>
                          </m:sup>
                        </m:sSup>
                        <m:r>
                          <a:rPr lang="en-US" b="0" i="1">
                            <a:latin typeface="Cambria Math" panose="02040503050406030204" pitchFamily="18" charset="0"/>
                            <a:cs typeface="Times New Roman"/>
                          </a:rPr>
                          <m:t>𝑥𝑑𝑥</m:t>
                        </m:r>
                      </m:e>
                    </m:nary>
                  </m:oMath>
                </a14:m>
                <a:r>
                  <a:rPr lang="en-US" dirty="0">
                    <a:solidFill>
                      <a:schemeClr val="tx1"/>
                    </a:solidFill>
                  </a:rPr>
                  <a:t>, we first replace </a:t>
                </a:r>
                <a14:m>
                  <m:oMath xmlns:m="http://schemas.openxmlformats.org/officeDocument/2006/math">
                    <m:sSup>
                      <m:sSupPr>
                        <m:ctrlPr>
                          <a:rPr lang="en-US" i="1" smtClean="0">
                            <a:solidFill>
                              <a:schemeClr val="tx1"/>
                            </a:solidFill>
                            <a:latin typeface="Cambria Math" panose="02040503050406030204" pitchFamily="18" charset="0"/>
                            <a:cs typeface="Times New Roman"/>
                          </a:rPr>
                        </m:ctrlPr>
                      </m:sSupPr>
                      <m:e>
                        <m:r>
                          <m:rPr>
                            <m:sty m:val="p"/>
                          </m:rPr>
                          <a:rPr lang="en-US" b="0" i="0" smtClean="0">
                            <a:solidFill>
                              <a:schemeClr val="tx1"/>
                            </a:solidFill>
                            <a:latin typeface="Cambria Math" panose="02040503050406030204" pitchFamily="18" charset="0"/>
                            <a:cs typeface="Times New Roman"/>
                          </a:rPr>
                          <m:t>sin</m:t>
                        </m:r>
                      </m:e>
                      <m:sup>
                        <m:r>
                          <a:rPr lang="en-US" b="0" i="1" smtClean="0">
                            <a:solidFill>
                              <a:schemeClr val="tx1"/>
                            </a:solidFill>
                            <a:latin typeface="Cambria Math" panose="02040503050406030204" pitchFamily="18" charset="0"/>
                            <a:cs typeface="Times New Roman"/>
                          </a:rPr>
                          <m:t>2</m:t>
                        </m:r>
                      </m:sup>
                    </m:sSup>
                    <m:r>
                      <a:rPr lang="en-US" b="0" i="1" smtClean="0">
                        <a:solidFill>
                          <a:schemeClr val="tx1"/>
                        </a:solidFill>
                        <a:latin typeface="Cambria Math" panose="02040503050406030204" pitchFamily="18" charset="0"/>
                        <a:cs typeface="Times New Roman"/>
                      </a:rPr>
                      <m:t>𝑥</m:t>
                    </m:r>
                  </m:oMath>
                </a14:m>
                <a:r>
                  <a:rPr lang="en-US" dirty="0">
                    <a:solidFill>
                      <a:schemeClr val="tx1"/>
                    </a:solidFill>
                  </a:rPr>
                  <a:t> by </a:t>
                </a:r>
                <a14:m>
                  <m:oMath xmlns:m="http://schemas.openxmlformats.org/officeDocument/2006/math">
                    <m:r>
                      <a:rPr lang="en-US" b="0" i="1" smtClean="0">
                        <a:solidFill>
                          <a:schemeClr val="tx1"/>
                        </a:solidFill>
                        <a:latin typeface="Cambria Math" panose="02040503050406030204" pitchFamily="18" charset="0"/>
                        <a:cs typeface="Times New Roman"/>
                      </a:rPr>
                      <m:t>1−</m:t>
                    </m:r>
                    <m:sSup>
                      <m:sSupPr>
                        <m:ctrlPr>
                          <a:rPr lang="en-US" b="0" i="1" smtClean="0">
                            <a:solidFill>
                              <a:schemeClr val="tx1"/>
                            </a:solidFill>
                            <a:latin typeface="Cambria Math" panose="02040503050406030204" pitchFamily="18" charset="0"/>
                            <a:cs typeface="Times New Roman"/>
                          </a:rPr>
                        </m:ctrlPr>
                      </m:sSupPr>
                      <m:e>
                        <m:r>
                          <m:rPr>
                            <m:sty m:val="p"/>
                          </m:rPr>
                          <a:rPr lang="en-US" b="0" i="0" smtClean="0">
                            <a:solidFill>
                              <a:schemeClr val="tx1"/>
                            </a:solidFill>
                            <a:latin typeface="Cambria Math" panose="02040503050406030204" pitchFamily="18" charset="0"/>
                            <a:cs typeface="Times New Roman"/>
                          </a:rPr>
                          <m:t>cos</m:t>
                        </m:r>
                      </m:e>
                      <m:sup>
                        <m:r>
                          <a:rPr lang="en-US" b="0" i="1" smtClean="0">
                            <a:solidFill>
                              <a:schemeClr val="tx1"/>
                            </a:solidFill>
                            <a:latin typeface="Cambria Math" panose="02040503050406030204" pitchFamily="18" charset="0"/>
                            <a:cs typeface="Times New Roman"/>
                          </a:rPr>
                          <m:t>2</m:t>
                        </m:r>
                      </m:sup>
                    </m:sSup>
                    <m:r>
                      <a:rPr lang="en-US" b="0" i="1" smtClean="0">
                        <a:solidFill>
                          <a:schemeClr val="tx1"/>
                        </a:solidFill>
                        <a:latin typeface="Cambria Math" panose="02040503050406030204" pitchFamily="18" charset="0"/>
                        <a:cs typeface="Times New Roman"/>
                      </a:rPr>
                      <m:t>𝑥</m:t>
                    </m:r>
                  </m:oMath>
                </a14:m>
                <a:r>
                  <a:rPr lang="en-US" dirty="0">
                    <a:solidFill>
                      <a:schemeClr val="tx1"/>
                    </a:solidFill>
                  </a:rPr>
                  <a:t>:</a:t>
                </a:r>
              </a:p>
              <a:p>
                <a:pPr marL="36900" indent="0">
                  <a:lnSpc>
                    <a:spcPct val="100000"/>
                  </a:lnSpc>
                  <a:buNone/>
                </a:pPr>
                <a14:m>
                  <m:oMathPara xmlns:m="http://schemas.openxmlformats.org/officeDocument/2006/math">
                    <m:oMathParaPr>
                      <m:jc m:val="centerGroup"/>
                    </m:oMathParaPr>
                    <m:oMath xmlns:m="http://schemas.openxmlformats.org/officeDocument/2006/math">
                      <m:nary>
                        <m:naryPr>
                          <m:limLoc m:val="undOvr"/>
                          <m:subHide m:val="on"/>
                          <m:supHide m:val="on"/>
                          <m:ctrlPr>
                            <a:rPr lang="en-US" i="1" smtClean="0">
                              <a:solidFill>
                                <a:schemeClr val="tx1"/>
                              </a:solidFill>
                              <a:latin typeface="Cambria Math" panose="02040503050406030204" pitchFamily="18" charset="0"/>
                              <a:cs typeface="Times New Roman"/>
                            </a:rPr>
                          </m:ctrlPr>
                        </m:naryPr>
                        <m:sub/>
                        <m:sup/>
                        <m:e>
                          <m:sSup>
                            <m:sSupPr>
                              <m:ctrlPr>
                                <a:rPr lang="en-US" i="1" smtClean="0">
                                  <a:solidFill>
                                    <a:schemeClr val="tx1"/>
                                  </a:solidFill>
                                  <a:latin typeface="Cambria Math" panose="02040503050406030204" pitchFamily="18" charset="0"/>
                                  <a:cs typeface="Times New Roman"/>
                                </a:rPr>
                              </m:ctrlPr>
                            </m:sSupPr>
                            <m:e>
                              <m:r>
                                <m:rPr>
                                  <m:sty m:val="p"/>
                                </m:rPr>
                                <a:rPr lang="en-US" b="0" i="0" smtClean="0">
                                  <a:solidFill>
                                    <a:schemeClr val="tx1"/>
                                  </a:solidFill>
                                  <a:latin typeface="Cambria Math" panose="02040503050406030204" pitchFamily="18" charset="0"/>
                                  <a:cs typeface="Times New Roman"/>
                                </a:rPr>
                                <m:t>sin</m:t>
                              </m:r>
                            </m:e>
                            <m:sup>
                              <m:r>
                                <a:rPr lang="en-US" b="0" i="1" smtClean="0">
                                  <a:solidFill>
                                    <a:schemeClr val="tx1"/>
                                  </a:solidFill>
                                  <a:latin typeface="Cambria Math" panose="02040503050406030204" pitchFamily="18" charset="0"/>
                                  <a:cs typeface="Times New Roman"/>
                                </a:rPr>
                                <m:t>2</m:t>
                              </m:r>
                            </m:sup>
                          </m:sSup>
                          <m:r>
                            <a:rPr lang="en-US" b="0" i="1" smtClean="0">
                              <a:solidFill>
                                <a:schemeClr val="tx1"/>
                              </a:solidFill>
                              <a:latin typeface="Cambria Math" panose="02040503050406030204" pitchFamily="18" charset="0"/>
                              <a:cs typeface="Times New Roman"/>
                            </a:rPr>
                            <m:t>𝑥</m:t>
                          </m:r>
                          <m:sSup>
                            <m:sSupPr>
                              <m:ctrlPr>
                                <a:rPr lang="en-US" b="0" i="1" smtClean="0">
                                  <a:solidFill>
                                    <a:schemeClr val="tx1"/>
                                  </a:solidFill>
                                  <a:latin typeface="Cambria Math" panose="02040503050406030204" pitchFamily="18" charset="0"/>
                                  <a:cs typeface="Times New Roman"/>
                                </a:rPr>
                              </m:ctrlPr>
                            </m:sSupPr>
                            <m:e>
                              <m:r>
                                <m:rPr>
                                  <m:sty m:val="p"/>
                                </m:rPr>
                                <a:rPr lang="en-US" b="0" i="0" smtClean="0">
                                  <a:solidFill>
                                    <a:schemeClr val="tx1"/>
                                  </a:solidFill>
                                  <a:latin typeface="Cambria Math" panose="02040503050406030204" pitchFamily="18" charset="0"/>
                                  <a:cs typeface="Times New Roman"/>
                                </a:rPr>
                                <m:t>cos</m:t>
                              </m:r>
                            </m:e>
                            <m:sup>
                              <m:r>
                                <a:rPr lang="en-US" b="0" i="1" smtClean="0">
                                  <a:solidFill>
                                    <a:schemeClr val="tx1"/>
                                  </a:solidFill>
                                  <a:latin typeface="Cambria Math" panose="02040503050406030204" pitchFamily="18" charset="0"/>
                                  <a:cs typeface="Times New Roman"/>
                                </a:rPr>
                                <m:t>4</m:t>
                              </m:r>
                            </m:sup>
                          </m:sSup>
                          <m:r>
                            <a:rPr lang="en-US" b="0" i="1" smtClean="0">
                              <a:solidFill>
                                <a:schemeClr val="tx1"/>
                              </a:solidFill>
                              <a:latin typeface="Cambria Math" panose="02040503050406030204" pitchFamily="18" charset="0"/>
                              <a:cs typeface="Times New Roman"/>
                            </a:rPr>
                            <m:t>𝑥𝑑𝑥</m:t>
                          </m:r>
                        </m:e>
                      </m:nary>
                      <m:r>
                        <a:rPr lang="en-US" b="0" i="1" smtClean="0">
                          <a:solidFill>
                            <a:schemeClr val="tx1"/>
                          </a:solidFill>
                          <a:latin typeface="Cambria Math" panose="02040503050406030204" pitchFamily="18" charset="0"/>
                          <a:cs typeface="Times New Roman"/>
                        </a:rPr>
                        <m:t>=</m:t>
                      </m:r>
                      <m:nary>
                        <m:naryPr>
                          <m:limLoc m:val="undOvr"/>
                          <m:subHide m:val="on"/>
                          <m:supHide m:val="on"/>
                          <m:ctrlPr>
                            <a:rPr lang="en-US" b="0" i="1" smtClean="0">
                              <a:solidFill>
                                <a:schemeClr val="tx1"/>
                              </a:solidFill>
                              <a:latin typeface="Cambria Math" panose="02040503050406030204" pitchFamily="18" charset="0"/>
                              <a:cs typeface="Times New Roman"/>
                            </a:rPr>
                          </m:ctrlPr>
                        </m:naryPr>
                        <m:sub/>
                        <m:sup/>
                        <m:e>
                          <m:r>
                            <a:rPr lang="en-US" b="0" i="1" smtClean="0">
                              <a:solidFill>
                                <a:schemeClr val="tx1"/>
                              </a:solidFill>
                              <a:latin typeface="Cambria Math" panose="02040503050406030204" pitchFamily="18" charset="0"/>
                              <a:cs typeface="Times New Roman"/>
                            </a:rPr>
                            <m:t>(1−</m:t>
                          </m:r>
                          <m:sSup>
                            <m:sSupPr>
                              <m:ctrlPr>
                                <a:rPr lang="en-US" b="0" i="1" smtClean="0">
                                  <a:solidFill>
                                    <a:schemeClr val="tx1"/>
                                  </a:solidFill>
                                  <a:latin typeface="Cambria Math" panose="02040503050406030204" pitchFamily="18" charset="0"/>
                                  <a:cs typeface="Times New Roman"/>
                                </a:rPr>
                              </m:ctrlPr>
                            </m:sSupPr>
                            <m:e>
                              <m:r>
                                <m:rPr>
                                  <m:sty m:val="p"/>
                                </m:rPr>
                                <a:rPr lang="en-US" b="0" i="0" smtClean="0">
                                  <a:solidFill>
                                    <a:schemeClr val="tx1"/>
                                  </a:solidFill>
                                  <a:latin typeface="Cambria Math" panose="02040503050406030204" pitchFamily="18" charset="0"/>
                                  <a:cs typeface="Times New Roman"/>
                                </a:rPr>
                                <m:t>cos</m:t>
                              </m:r>
                            </m:e>
                            <m:sup>
                              <m:r>
                                <a:rPr lang="en-US" b="0" i="1" smtClean="0">
                                  <a:solidFill>
                                    <a:schemeClr val="tx1"/>
                                  </a:solidFill>
                                  <a:latin typeface="Cambria Math" panose="02040503050406030204" pitchFamily="18" charset="0"/>
                                  <a:cs typeface="Times New Roman"/>
                                </a:rPr>
                                <m:t>2</m:t>
                              </m:r>
                            </m:sup>
                          </m:sSup>
                          <m:r>
                            <a:rPr lang="en-US" b="0" i="1" smtClean="0">
                              <a:solidFill>
                                <a:schemeClr val="tx1"/>
                              </a:solidFill>
                              <a:latin typeface="Cambria Math" panose="02040503050406030204" pitchFamily="18" charset="0"/>
                              <a:cs typeface="Times New Roman"/>
                            </a:rPr>
                            <m:t>𝑥</m:t>
                          </m:r>
                          <m:r>
                            <a:rPr lang="en-US" b="0" i="1" smtClean="0">
                              <a:solidFill>
                                <a:schemeClr val="tx1"/>
                              </a:solidFill>
                              <a:latin typeface="Cambria Math" panose="02040503050406030204" pitchFamily="18" charset="0"/>
                              <a:cs typeface="Times New Roman"/>
                            </a:rPr>
                            <m:t>)</m:t>
                          </m:r>
                          <m:sSup>
                            <m:sSupPr>
                              <m:ctrlPr>
                                <a:rPr lang="en-US" b="0" i="1" smtClean="0">
                                  <a:solidFill>
                                    <a:schemeClr val="tx1"/>
                                  </a:solidFill>
                                  <a:latin typeface="Cambria Math" panose="02040503050406030204" pitchFamily="18" charset="0"/>
                                  <a:cs typeface="Times New Roman"/>
                                </a:rPr>
                              </m:ctrlPr>
                            </m:sSupPr>
                            <m:e>
                              <m:r>
                                <m:rPr>
                                  <m:sty m:val="p"/>
                                </m:rPr>
                                <a:rPr lang="en-US" b="0" i="0" smtClean="0">
                                  <a:solidFill>
                                    <a:schemeClr val="tx1"/>
                                  </a:solidFill>
                                  <a:latin typeface="Cambria Math" panose="02040503050406030204" pitchFamily="18" charset="0"/>
                                  <a:cs typeface="Times New Roman"/>
                                </a:rPr>
                                <m:t>cos</m:t>
                              </m:r>
                            </m:e>
                            <m:sup>
                              <m:r>
                                <a:rPr lang="en-US" b="0" i="1" smtClean="0">
                                  <a:solidFill>
                                    <a:schemeClr val="tx1"/>
                                  </a:solidFill>
                                  <a:latin typeface="Cambria Math" panose="02040503050406030204" pitchFamily="18" charset="0"/>
                                  <a:cs typeface="Times New Roman"/>
                                </a:rPr>
                                <m:t>4</m:t>
                              </m:r>
                            </m:sup>
                          </m:sSup>
                          <m:r>
                            <a:rPr lang="en-US" b="0" i="1" smtClean="0">
                              <a:solidFill>
                                <a:schemeClr val="tx1"/>
                              </a:solidFill>
                              <a:latin typeface="Cambria Math" panose="02040503050406030204" pitchFamily="18" charset="0"/>
                              <a:cs typeface="Times New Roman"/>
                            </a:rPr>
                            <m:t>𝑥</m:t>
                          </m:r>
                        </m:e>
                      </m:nary>
                      <m:r>
                        <a:rPr lang="en-US" b="0" i="1" smtClean="0">
                          <a:solidFill>
                            <a:schemeClr val="tx1"/>
                          </a:solidFill>
                          <a:latin typeface="Cambria Math" panose="02040503050406030204" pitchFamily="18" charset="0"/>
                          <a:cs typeface="Times New Roman"/>
                        </a:rPr>
                        <m:t>𝑑𝑥</m:t>
                      </m:r>
                      <m:r>
                        <a:rPr lang="en-US" b="0" i="1" smtClean="0">
                          <a:solidFill>
                            <a:schemeClr val="tx1"/>
                          </a:solidFill>
                          <a:latin typeface="Cambria Math" panose="02040503050406030204" pitchFamily="18" charset="0"/>
                          <a:cs typeface="Times New Roman"/>
                        </a:rPr>
                        <m:t>=</m:t>
                      </m:r>
                      <m:nary>
                        <m:naryPr>
                          <m:limLoc m:val="undOvr"/>
                          <m:subHide m:val="on"/>
                          <m:supHide m:val="on"/>
                          <m:ctrlPr>
                            <a:rPr lang="en-US" b="0" i="1" smtClean="0">
                              <a:solidFill>
                                <a:schemeClr val="tx1"/>
                              </a:solidFill>
                              <a:latin typeface="Cambria Math" panose="02040503050406030204" pitchFamily="18" charset="0"/>
                              <a:cs typeface="Times New Roman"/>
                            </a:rPr>
                          </m:ctrlPr>
                        </m:naryPr>
                        <m:sub/>
                        <m:sup/>
                        <m:e>
                          <m:sSup>
                            <m:sSupPr>
                              <m:ctrlPr>
                                <a:rPr lang="en-US" i="1">
                                  <a:solidFill>
                                    <a:schemeClr val="tx1"/>
                                  </a:solidFill>
                                  <a:latin typeface="Cambria Math" panose="02040503050406030204" pitchFamily="18" charset="0"/>
                                  <a:cs typeface="Times New Roman"/>
                                </a:rPr>
                              </m:ctrlPr>
                            </m:sSupPr>
                            <m:e>
                              <m:r>
                                <m:rPr>
                                  <m:sty m:val="p"/>
                                </m:rPr>
                                <a:rPr lang="en-US" i="0">
                                  <a:solidFill>
                                    <a:schemeClr val="tx1"/>
                                  </a:solidFill>
                                  <a:latin typeface="Cambria Math" panose="02040503050406030204" pitchFamily="18" charset="0"/>
                                  <a:cs typeface="Times New Roman"/>
                                </a:rPr>
                                <m:t>cos</m:t>
                              </m:r>
                            </m:e>
                            <m:sup>
                              <m:r>
                                <a:rPr lang="en-US" i="1">
                                  <a:solidFill>
                                    <a:schemeClr val="tx1"/>
                                  </a:solidFill>
                                  <a:latin typeface="Cambria Math" panose="02040503050406030204" pitchFamily="18" charset="0"/>
                                  <a:cs typeface="Times New Roman"/>
                                </a:rPr>
                                <m:t>4</m:t>
                              </m:r>
                            </m:sup>
                          </m:sSup>
                          <m:r>
                            <a:rPr lang="en-US" i="1">
                              <a:solidFill>
                                <a:schemeClr val="tx1"/>
                              </a:solidFill>
                              <a:latin typeface="Cambria Math" panose="02040503050406030204" pitchFamily="18" charset="0"/>
                              <a:cs typeface="Times New Roman"/>
                            </a:rPr>
                            <m:t>𝑥</m:t>
                          </m:r>
                        </m:e>
                      </m:nary>
                      <m:r>
                        <a:rPr lang="en-US" b="0" i="1" smtClean="0">
                          <a:solidFill>
                            <a:schemeClr val="tx1"/>
                          </a:solidFill>
                          <a:latin typeface="Cambria Math" panose="02040503050406030204" pitchFamily="18" charset="0"/>
                          <a:cs typeface="Times New Roman"/>
                        </a:rPr>
                        <m:t>𝑑𝑥</m:t>
                      </m:r>
                      <m:r>
                        <a:rPr lang="en-US" b="0" i="1" smtClean="0">
                          <a:solidFill>
                            <a:schemeClr val="tx1"/>
                          </a:solidFill>
                          <a:latin typeface="Cambria Math" panose="02040503050406030204" pitchFamily="18" charset="0"/>
                          <a:cs typeface="Times New Roman"/>
                        </a:rPr>
                        <m:t>−</m:t>
                      </m:r>
                      <m:nary>
                        <m:naryPr>
                          <m:limLoc m:val="undOvr"/>
                          <m:subHide m:val="on"/>
                          <m:supHide m:val="on"/>
                          <m:ctrlPr>
                            <a:rPr lang="en-US" b="0" i="1" smtClean="0">
                              <a:solidFill>
                                <a:schemeClr val="tx1"/>
                              </a:solidFill>
                              <a:latin typeface="Cambria Math" panose="02040503050406030204" pitchFamily="18" charset="0"/>
                              <a:cs typeface="Times New Roman"/>
                            </a:rPr>
                          </m:ctrlPr>
                        </m:naryPr>
                        <m:sub/>
                        <m:sup/>
                        <m:e>
                          <m:sSup>
                            <m:sSupPr>
                              <m:ctrlPr>
                                <a:rPr lang="en-US" i="1">
                                  <a:solidFill>
                                    <a:schemeClr val="tx1"/>
                                  </a:solidFill>
                                  <a:latin typeface="Cambria Math" panose="02040503050406030204" pitchFamily="18" charset="0"/>
                                  <a:cs typeface="Times New Roman"/>
                                </a:rPr>
                              </m:ctrlPr>
                            </m:sSupPr>
                            <m:e>
                              <m:r>
                                <m:rPr>
                                  <m:sty m:val="p"/>
                                </m:rPr>
                                <a:rPr lang="en-US" i="0">
                                  <a:solidFill>
                                    <a:schemeClr val="tx1"/>
                                  </a:solidFill>
                                  <a:latin typeface="Cambria Math" panose="02040503050406030204" pitchFamily="18" charset="0"/>
                                  <a:cs typeface="Times New Roman"/>
                                </a:rPr>
                                <m:t>cos</m:t>
                              </m:r>
                            </m:e>
                            <m:sup>
                              <m:r>
                                <a:rPr lang="en-US" b="0" i="1" smtClean="0">
                                  <a:solidFill>
                                    <a:schemeClr val="tx1"/>
                                  </a:solidFill>
                                  <a:latin typeface="Cambria Math" panose="02040503050406030204" pitchFamily="18" charset="0"/>
                                  <a:cs typeface="Times New Roman"/>
                                </a:rPr>
                                <m:t>6</m:t>
                              </m:r>
                            </m:sup>
                          </m:sSup>
                          <m:r>
                            <a:rPr lang="en-US" i="1">
                              <a:solidFill>
                                <a:schemeClr val="tx1"/>
                              </a:solidFill>
                              <a:latin typeface="Cambria Math" panose="02040503050406030204" pitchFamily="18" charset="0"/>
                              <a:cs typeface="Times New Roman"/>
                            </a:rPr>
                            <m:t>𝑥</m:t>
                          </m:r>
                        </m:e>
                      </m:nary>
                      <m:r>
                        <a:rPr lang="en-US" b="0" i="1" smtClean="0">
                          <a:solidFill>
                            <a:schemeClr val="tx1"/>
                          </a:solidFill>
                          <a:latin typeface="Cambria Math" panose="02040503050406030204" pitchFamily="18" charset="0"/>
                          <a:cs typeface="Times New Roman"/>
                        </a:rPr>
                        <m:t>𝑑𝑥</m:t>
                      </m:r>
                    </m:oMath>
                  </m:oMathPara>
                </a14:m>
                <a:endParaRPr lang="en-US" dirty="0">
                  <a:solidFill>
                    <a:schemeClr val="tx1"/>
                  </a:solidFill>
                </a:endParaRPr>
              </a:p>
              <a:p>
                <a:pPr marL="36900" indent="0">
                  <a:lnSpc>
                    <a:spcPct val="100000"/>
                  </a:lnSpc>
                  <a:buNone/>
                </a:pPr>
                <a:r>
                  <a:rPr lang="en-US" dirty="0">
                    <a:solidFill>
                      <a:schemeClr val="tx1"/>
                    </a:solidFill>
                  </a:rPr>
                  <a:t>For </a:t>
                </a:r>
                <a:r>
                  <a:rPr lang="en-US" i="1" dirty="0">
                    <a:solidFill>
                      <a:schemeClr val="tx1"/>
                    </a:solidFill>
                  </a:rPr>
                  <a:t>n</a:t>
                </a:r>
                <a:r>
                  <a:rPr lang="en-US" dirty="0">
                    <a:solidFill>
                      <a:schemeClr val="tx1"/>
                    </a:solidFill>
                  </a:rPr>
                  <a:t> = 6, the reduction formula gives</a:t>
                </a:r>
              </a:p>
              <a:p>
                <a:pPr marL="36900" indent="0" algn="ctr">
                  <a:lnSpc>
                    <a:spcPct val="100000"/>
                  </a:lnSpc>
                  <a:buNone/>
                </a:pPr>
                <a14:m>
                  <m:oMath xmlns:m="http://schemas.openxmlformats.org/officeDocument/2006/math">
                    <m:nary>
                      <m:naryPr>
                        <m:limLoc m:val="undOvr"/>
                        <m:subHide m:val="on"/>
                        <m:supHide m:val="on"/>
                        <m:ctrlPr>
                          <a:rPr lang="en-US" i="1">
                            <a:solidFill>
                              <a:schemeClr val="tx1"/>
                            </a:solidFill>
                            <a:latin typeface="Cambria Math" panose="02040503050406030204" pitchFamily="18" charset="0"/>
                            <a:cs typeface="Times New Roman"/>
                          </a:rPr>
                        </m:ctrlPr>
                      </m:naryPr>
                      <m:sub/>
                      <m:sup/>
                      <m:e>
                        <m:sSup>
                          <m:sSupPr>
                            <m:ctrlPr>
                              <a:rPr lang="en-US" i="1">
                                <a:solidFill>
                                  <a:schemeClr val="tx1"/>
                                </a:solidFill>
                                <a:latin typeface="Cambria Math" panose="02040503050406030204" pitchFamily="18" charset="0"/>
                                <a:cs typeface="Times New Roman"/>
                              </a:rPr>
                            </m:ctrlPr>
                          </m:sSupPr>
                          <m:e>
                            <m:r>
                              <m:rPr>
                                <m:sty m:val="p"/>
                              </m:rPr>
                              <a:rPr lang="en-US" i="0">
                                <a:solidFill>
                                  <a:schemeClr val="tx1"/>
                                </a:solidFill>
                                <a:latin typeface="Cambria Math" panose="02040503050406030204" pitchFamily="18" charset="0"/>
                                <a:cs typeface="Times New Roman"/>
                              </a:rPr>
                              <m:t>cos</m:t>
                            </m:r>
                          </m:e>
                          <m:sup>
                            <m:r>
                              <a:rPr lang="en-US" i="1">
                                <a:solidFill>
                                  <a:schemeClr val="tx1"/>
                                </a:solidFill>
                                <a:latin typeface="Cambria Math" panose="02040503050406030204" pitchFamily="18" charset="0"/>
                                <a:cs typeface="Times New Roman"/>
                              </a:rPr>
                              <m:t>6</m:t>
                            </m:r>
                          </m:sup>
                        </m:sSup>
                        <m:r>
                          <a:rPr lang="en-US" i="1">
                            <a:solidFill>
                              <a:schemeClr val="tx1"/>
                            </a:solidFill>
                            <a:latin typeface="Cambria Math" panose="02040503050406030204" pitchFamily="18" charset="0"/>
                            <a:cs typeface="Times New Roman"/>
                          </a:rPr>
                          <m:t>𝑥</m:t>
                        </m:r>
                      </m:e>
                    </m:nary>
                    <m:r>
                      <a:rPr lang="en-US" i="1">
                        <a:solidFill>
                          <a:schemeClr val="tx1"/>
                        </a:solidFill>
                        <a:latin typeface="Cambria Math" panose="02040503050406030204" pitchFamily="18" charset="0"/>
                        <a:cs typeface="Times New Roman"/>
                      </a:rPr>
                      <m:t>𝑑𝑥</m:t>
                    </m:r>
                    <m:r>
                      <a:rPr lang="en-US" b="0" i="1" smtClean="0">
                        <a:solidFill>
                          <a:schemeClr val="tx1"/>
                        </a:solidFill>
                        <a:latin typeface="Cambria Math" panose="02040503050406030204" pitchFamily="18" charset="0"/>
                        <a:cs typeface="Times New Roman"/>
                      </a:rPr>
                      <m:t>=</m:t>
                    </m:r>
                    <m:f>
                      <m:fPr>
                        <m:ctrlPr>
                          <a:rPr lang="en-US" b="0" i="1" smtClean="0">
                            <a:solidFill>
                              <a:schemeClr val="tx1"/>
                            </a:solidFill>
                            <a:latin typeface="Cambria Math" panose="02040503050406030204" pitchFamily="18" charset="0"/>
                            <a:cs typeface="Times New Roman"/>
                          </a:rPr>
                        </m:ctrlPr>
                      </m:fPr>
                      <m:num>
                        <m:r>
                          <a:rPr lang="en-US" b="0" i="1" smtClean="0">
                            <a:solidFill>
                              <a:schemeClr val="tx1"/>
                            </a:solidFill>
                            <a:latin typeface="Cambria Math" panose="02040503050406030204" pitchFamily="18" charset="0"/>
                            <a:cs typeface="Times New Roman"/>
                          </a:rPr>
                          <m:t>1</m:t>
                        </m:r>
                      </m:num>
                      <m:den>
                        <m:r>
                          <a:rPr lang="en-US" b="0" i="1" smtClean="0">
                            <a:solidFill>
                              <a:schemeClr val="tx1"/>
                            </a:solidFill>
                            <a:latin typeface="Cambria Math" panose="02040503050406030204" pitchFamily="18" charset="0"/>
                            <a:cs typeface="Times New Roman"/>
                          </a:rPr>
                          <m:t>6</m:t>
                        </m:r>
                      </m:den>
                    </m:f>
                    <m:sSup>
                      <m:sSupPr>
                        <m:ctrlPr>
                          <a:rPr lang="en-US" b="0" i="1" smtClean="0">
                            <a:solidFill>
                              <a:schemeClr val="tx1"/>
                            </a:solidFill>
                            <a:latin typeface="Cambria Math" panose="02040503050406030204" pitchFamily="18" charset="0"/>
                            <a:cs typeface="Times New Roman"/>
                          </a:rPr>
                        </m:ctrlPr>
                      </m:sSupPr>
                      <m:e>
                        <m:r>
                          <m:rPr>
                            <m:sty m:val="p"/>
                          </m:rPr>
                          <a:rPr lang="en-US" b="0" i="0" smtClean="0">
                            <a:solidFill>
                              <a:schemeClr val="tx1"/>
                            </a:solidFill>
                            <a:latin typeface="Cambria Math" panose="02040503050406030204" pitchFamily="18" charset="0"/>
                            <a:cs typeface="Times New Roman"/>
                          </a:rPr>
                          <m:t>cos</m:t>
                        </m:r>
                      </m:e>
                      <m:sup>
                        <m:r>
                          <a:rPr lang="en-US" b="0" i="1" smtClean="0">
                            <a:solidFill>
                              <a:schemeClr val="tx1"/>
                            </a:solidFill>
                            <a:latin typeface="Cambria Math" panose="02040503050406030204" pitchFamily="18" charset="0"/>
                            <a:cs typeface="Times New Roman"/>
                          </a:rPr>
                          <m:t>5</m:t>
                        </m:r>
                      </m:sup>
                    </m:sSup>
                    <m:r>
                      <a:rPr lang="en-US" b="0" i="1" smtClean="0">
                        <a:solidFill>
                          <a:schemeClr val="tx1"/>
                        </a:solidFill>
                        <a:latin typeface="Cambria Math" panose="02040503050406030204" pitchFamily="18" charset="0"/>
                        <a:cs typeface="Times New Roman"/>
                      </a:rPr>
                      <m:t>𝑥</m:t>
                    </m:r>
                    <m:func>
                      <m:funcPr>
                        <m:ctrlPr>
                          <a:rPr lang="en-US" b="0" i="1" smtClean="0">
                            <a:solidFill>
                              <a:schemeClr val="tx1"/>
                            </a:solidFill>
                            <a:latin typeface="Cambria Math" panose="02040503050406030204" pitchFamily="18" charset="0"/>
                            <a:cs typeface="Times New Roman"/>
                          </a:rPr>
                        </m:ctrlPr>
                      </m:funcPr>
                      <m:fName>
                        <m:r>
                          <m:rPr>
                            <m:sty m:val="p"/>
                          </m:rPr>
                          <a:rPr lang="en-US" b="0" i="0" smtClean="0">
                            <a:solidFill>
                              <a:schemeClr val="tx1"/>
                            </a:solidFill>
                            <a:latin typeface="Cambria Math" panose="02040503050406030204" pitchFamily="18" charset="0"/>
                            <a:cs typeface="Times New Roman"/>
                          </a:rPr>
                          <m:t>sin</m:t>
                        </m:r>
                      </m:fName>
                      <m:e>
                        <m:r>
                          <a:rPr lang="en-US" b="0" i="1" smtClean="0">
                            <a:solidFill>
                              <a:schemeClr val="tx1"/>
                            </a:solidFill>
                            <a:latin typeface="Cambria Math" panose="02040503050406030204" pitchFamily="18" charset="0"/>
                            <a:cs typeface="Times New Roman"/>
                          </a:rPr>
                          <m:t>𝑥</m:t>
                        </m:r>
                      </m:e>
                    </m:func>
                    <m:r>
                      <a:rPr lang="en-US" b="0" i="1" smtClean="0">
                        <a:solidFill>
                          <a:schemeClr val="tx1"/>
                        </a:solidFill>
                        <a:latin typeface="Cambria Math" panose="02040503050406030204" pitchFamily="18" charset="0"/>
                        <a:cs typeface="Times New Roman"/>
                      </a:rPr>
                      <m:t>+</m:t>
                    </m:r>
                    <m:f>
                      <m:fPr>
                        <m:ctrlPr>
                          <a:rPr lang="en-US" b="0" i="1" smtClean="0">
                            <a:solidFill>
                              <a:schemeClr val="tx1"/>
                            </a:solidFill>
                            <a:latin typeface="Cambria Math" panose="02040503050406030204" pitchFamily="18" charset="0"/>
                            <a:cs typeface="Times New Roman"/>
                          </a:rPr>
                        </m:ctrlPr>
                      </m:fPr>
                      <m:num>
                        <m:r>
                          <a:rPr lang="en-US" b="0" i="1" smtClean="0">
                            <a:solidFill>
                              <a:schemeClr val="tx1"/>
                            </a:solidFill>
                            <a:latin typeface="Cambria Math" panose="02040503050406030204" pitchFamily="18" charset="0"/>
                            <a:cs typeface="Times New Roman"/>
                          </a:rPr>
                          <m:t>5</m:t>
                        </m:r>
                      </m:num>
                      <m:den>
                        <m:r>
                          <a:rPr lang="en-US" b="0" i="1" smtClean="0">
                            <a:solidFill>
                              <a:schemeClr val="tx1"/>
                            </a:solidFill>
                            <a:latin typeface="Cambria Math" panose="02040503050406030204" pitchFamily="18" charset="0"/>
                            <a:cs typeface="Times New Roman"/>
                          </a:rPr>
                          <m:t>6</m:t>
                        </m:r>
                      </m:den>
                    </m:f>
                    <m:nary>
                      <m:naryPr>
                        <m:limLoc m:val="undOvr"/>
                        <m:subHide m:val="on"/>
                        <m:supHide m:val="on"/>
                        <m:ctrlPr>
                          <a:rPr lang="en-US" i="1">
                            <a:solidFill>
                              <a:schemeClr val="tx1"/>
                            </a:solidFill>
                            <a:latin typeface="Cambria Math" panose="02040503050406030204" pitchFamily="18" charset="0"/>
                            <a:cs typeface="Times New Roman"/>
                          </a:rPr>
                        </m:ctrlPr>
                      </m:naryPr>
                      <m:sub/>
                      <m:sup/>
                      <m:e>
                        <m:sSup>
                          <m:sSupPr>
                            <m:ctrlPr>
                              <a:rPr lang="en-US" i="1">
                                <a:solidFill>
                                  <a:schemeClr val="tx1"/>
                                </a:solidFill>
                                <a:latin typeface="Cambria Math" panose="02040503050406030204" pitchFamily="18" charset="0"/>
                                <a:cs typeface="Times New Roman"/>
                              </a:rPr>
                            </m:ctrlPr>
                          </m:sSupPr>
                          <m:e>
                            <m:r>
                              <m:rPr>
                                <m:sty m:val="p"/>
                              </m:rPr>
                              <a:rPr lang="en-US" i="0">
                                <a:solidFill>
                                  <a:schemeClr val="tx1"/>
                                </a:solidFill>
                                <a:latin typeface="Cambria Math" panose="02040503050406030204" pitchFamily="18" charset="0"/>
                                <a:cs typeface="Times New Roman"/>
                              </a:rPr>
                              <m:t>cos</m:t>
                            </m:r>
                          </m:e>
                          <m:sup>
                            <m:r>
                              <a:rPr lang="en-US" b="0" i="1" smtClean="0">
                                <a:solidFill>
                                  <a:schemeClr val="tx1"/>
                                </a:solidFill>
                                <a:latin typeface="Cambria Math" panose="02040503050406030204" pitchFamily="18" charset="0"/>
                                <a:cs typeface="Times New Roman"/>
                              </a:rPr>
                              <m:t>4</m:t>
                            </m:r>
                          </m:sup>
                        </m:sSup>
                        <m:r>
                          <a:rPr lang="en-US" i="1">
                            <a:solidFill>
                              <a:schemeClr val="tx1"/>
                            </a:solidFill>
                            <a:latin typeface="Cambria Math" panose="02040503050406030204" pitchFamily="18" charset="0"/>
                            <a:cs typeface="Times New Roman"/>
                          </a:rPr>
                          <m:t>𝑥</m:t>
                        </m:r>
                      </m:e>
                    </m:nary>
                    <m:r>
                      <a:rPr lang="en-US" i="1">
                        <a:solidFill>
                          <a:schemeClr val="tx1"/>
                        </a:solidFill>
                        <a:latin typeface="Cambria Math" panose="02040503050406030204" pitchFamily="18" charset="0"/>
                        <a:cs typeface="Times New Roman"/>
                      </a:rPr>
                      <m:t>𝑑𝑥</m:t>
                    </m:r>
                  </m:oMath>
                </a14:m>
                <a:r>
                  <a:rPr lang="en-US" dirty="0">
                    <a:solidFill>
                      <a:schemeClr val="tx1"/>
                    </a:solidFill>
                  </a:rPr>
                  <a:t> </a:t>
                </a:r>
              </a:p>
              <a:p>
                <a:pPr marL="36900" indent="0">
                  <a:lnSpc>
                    <a:spcPct val="100000"/>
                  </a:lnSpc>
                  <a:buNone/>
                </a:pPr>
                <a:r>
                  <a:rPr lang="en-US" dirty="0">
                    <a:solidFill>
                      <a:schemeClr val="tx1"/>
                    </a:solidFill>
                  </a:rPr>
                  <a:t>Combining these, we have</a:t>
                </a:r>
              </a:p>
              <a:p>
                <a:pPr marL="36900" indent="0">
                  <a:lnSpc>
                    <a:spcPct val="100000"/>
                  </a:lnSpc>
                  <a:buNone/>
                </a:pPr>
                <a14:m>
                  <m:oMathPara xmlns:m="http://schemas.openxmlformats.org/officeDocument/2006/math">
                    <m:oMathParaPr>
                      <m:jc m:val="centerGroup"/>
                    </m:oMathParaPr>
                    <m:oMath xmlns:m="http://schemas.openxmlformats.org/officeDocument/2006/math">
                      <m:nary>
                        <m:naryPr>
                          <m:limLoc m:val="undOvr"/>
                          <m:subHide m:val="on"/>
                          <m:supHide m:val="on"/>
                          <m:ctrlPr>
                            <a:rPr lang="en-US" i="1">
                              <a:solidFill>
                                <a:schemeClr val="tx1"/>
                              </a:solidFill>
                              <a:latin typeface="Cambria Math" panose="02040503050406030204" pitchFamily="18" charset="0"/>
                              <a:cs typeface="Times New Roman"/>
                            </a:rPr>
                          </m:ctrlPr>
                        </m:naryPr>
                        <m:sub/>
                        <m:sup/>
                        <m:e>
                          <m:sSup>
                            <m:sSupPr>
                              <m:ctrlPr>
                                <a:rPr lang="en-US" i="1">
                                  <a:solidFill>
                                    <a:schemeClr val="tx1"/>
                                  </a:solidFill>
                                  <a:latin typeface="Cambria Math" panose="02040503050406030204" pitchFamily="18" charset="0"/>
                                  <a:cs typeface="Times New Roman"/>
                                </a:rPr>
                              </m:ctrlPr>
                            </m:sSupPr>
                            <m:e>
                              <m:r>
                                <m:rPr>
                                  <m:sty m:val="p"/>
                                </m:rPr>
                                <a:rPr lang="en-US" i="0">
                                  <a:solidFill>
                                    <a:schemeClr val="tx1"/>
                                  </a:solidFill>
                                  <a:latin typeface="Cambria Math" panose="02040503050406030204" pitchFamily="18" charset="0"/>
                                  <a:cs typeface="Times New Roman"/>
                                </a:rPr>
                                <m:t>sin</m:t>
                              </m:r>
                            </m:e>
                            <m:sup>
                              <m:r>
                                <a:rPr lang="en-US" i="1">
                                  <a:solidFill>
                                    <a:schemeClr val="tx1"/>
                                  </a:solidFill>
                                  <a:latin typeface="Cambria Math" panose="02040503050406030204" pitchFamily="18" charset="0"/>
                                  <a:cs typeface="Times New Roman"/>
                                </a:rPr>
                                <m:t>2</m:t>
                              </m:r>
                            </m:sup>
                          </m:sSup>
                          <m:r>
                            <a:rPr lang="en-US" i="1">
                              <a:solidFill>
                                <a:schemeClr val="tx1"/>
                              </a:solidFill>
                              <a:latin typeface="Cambria Math" panose="02040503050406030204" pitchFamily="18" charset="0"/>
                              <a:cs typeface="Times New Roman"/>
                            </a:rPr>
                            <m:t>𝑥</m:t>
                          </m:r>
                          <m:sSup>
                            <m:sSupPr>
                              <m:ctrlPr>
                                <a:rPr lang="en-US" i="1">
                                  <a:solidFill>
                                    <a:schemeClr val="tx1"/>
                                  </a:solidFill>
                                  <a:latin typeface="Cambria Math" panose="02040503050406030204" pitchFamily="18" charset="0"/>
                                  <a:cs typeface="Times New Roman"/>
                                </a:rPr>
                              </m:ctrlPr>
                            </m:sSupPr>
                            <m:e>
                              <m:r>
                                <m:rPr>
                                  <m:sty m:val="p"/>
                                </m:rPr>
                                <a:rPr lang="en-US" i="0">
                                  <a:solidFill>
                                    <a:schemeClr val="tx1"/>
                                  </a:solidFill>
                                  <a:latin typeface="Cambria Math" panose="02040503050406030204" pitchFamily="18" charset="0"/>
                                  <a:cs typeface="Times New Roman"/>
                                </a:rPr>
                                <m:t>cos</m:t>
                              </m:r>
                            </m:e>
                            <m:sup>
                              <m:r>
                                <a:rPr lang="en-US" i="1">
                                  <a:solidFill>
                                    <a:schemeClr val="tx1"/>
                                  </a:solidFill>
                                  <a:latin typeface="Cambria Math" panose="02040503050406030204" pitchFamily="18" charset="0"/>
                                  <a:cs typeface="Times New Roman"/>
                                </a:rPr>
                                <m:t>4</m:t>
                              </m:r>
                            </m:sup>
                          </m:sSup>
                          <m:r>
                            <a:rPr lang="en-US" i="1">
                              <a:solidFill>
                                <a:schemeClr val="tx1"/>
                              </a:solidFill>
                              <a:latin typeface="Cambria Math" panose="02040503050406030204" pitchFamily="18" charset="0"/>
                              <a:cs typeface="Times New Roman"/>
                            </a:rPr>
                            <m:t>𝑥𝑑𝑥</m:t>
                          </m:r>
                        </m:e>
                      </m:nary>
                      <m:r>
                        <a:rPr lang="en-US" b="0" i="1" smtClean="0">
                          <a:solidFill>
                            <a:schemeClr val="tx1"/>
                          </a:solidFill>
                          <a:latin typeface="Cambria Math" panose="02040503050406030204" pitchFamily="18" charset="0"/>
                          <a:cs typeface="Times New Roman"/>
                        </a:rPr>
                        <m:t>=</m:t>
                      </m:r>
                      <m:nary>
                        <m:naryPr>
                          <m:limLoc m:val="undOvr"/>
                          <m:subHide m:val="on"/>
                          <m:supHide m:val="on"/>
                          <m:ctrlPr>
                            <a:rPr lang="en-US" i="1">
                              <a:solidFill>
                                <a:schemeClr val="tx1"/>
                              </a:solidFill>
                              <a:latin typeface="Cambria Math" panose="02040503050406030204" pitchFamily="18" charset="0"/>
                              <a:cs typeface="Times New Roman"/>
                            </a:rPr>
                          </m:ctrlPr>
                        </m:naryPr>
                        <m:sub/>
                        <m:sup/>
                        <m:e>
                          <m:sSup>
                            <m:sSupPr>
                              <m:ctrlPr>
                                <a:rPr lang="en-US" i="1">
                                  <a:solidFill>
                                    <a:schemeClr val="tx1"/>
                                  </a:solidFill>
                                  <a:latin typeface="Cambria Math" panose="02040503050406030204" pitchFamily="18" charset="0"/>
                                  <a:cs typeface="Times New Roman"/>
                                </a:rPr>
                              </m:ctrlPr>
                            </m:sSupPr>
                            <m:e>
                              <m:r>
                                <m:rPr>
                                  <m:sty m:val="p"/>
                                </m:rPr>
                                <a:rPr lang="en-US" i="0">
                                  <a:solidFill>
                                    <a:schemeClr val="tx1"/>
                                  </a:solidFill>
                                  <a:latin typeface="Cambria Math" panose="02040503050406030204" pitchFamily="18" charset="0"/>
                                  <a:cs typeface="Times New Roman"/>
                                </a:rPr>
                                <m:t>cos</m:t>
                              </m:r>
                            </m:e>
                            <m:sup>
                              <m:r>
                                <a:rPr lang="en-US" i="1">
                                  <a:solidFill>
                                    <a:schemeClr val="tx1"/>
                                  </a:solidFill>
                                  <a:latin typeface="Cambria Math" panose="02040503050406030204" pitchFamily="18" charset="0"/>
                                  <a:cs typeface="Times New Roman"/>
                                </a:rPr>
                                <m:t>4</m:t>
                              </m:r>
                            </m:sup>
                          </m:sSup>
                          <m:r>
                            <a:rPr lang="en-US" i="1">
                              <a:solidFill>
                                <a:schemeClr val="tx1"/>
                              </a:solidFill>
                              <a:latin typeface="Cambria Math" panose="02040503050406030204" pitchFamily="18" charset="0"/>
                              <a:cs typeface="Times New Roman"/>
                            </a:rPr>
                            <m:t>𝑥</m:t>
                          </m:r>
                        </m:e>
                      </m:nary>
                      <m:r>
                        <a:rPr lang="en-US" i="1">
                          <a:solidFill>
                            <a:schemeClr val="tx1"/>
                          </a:solidFill>
                          <a:latin typeface="Cambria Math" panose="02040503050406030204" pitchFamily="18" charset="0"/>
                          <a:cs typeface="Times New Roman"/>
                        </a:rPr>
                        <m:t>𝑑𝑥</m:t>
                      </m:r>
                      <m:r>
                        <a:rPr lang="en-US" b="0" i="1" smtClean="0">
                          <a:solidFill>
                            <a:schemeClr val="tx1"/>
                          </a:solidFill>
                          <a:latin typeface="Cambria Math" panose="02040503050406030204" pitchFamily="18" charset="0"/>
                          <a:cs typeface="Times New Roman"/>
                        </a:rPr>
                        <m:t>−</m:t>
                      </m:r>
                      <m:f>
                        <m:fPr>
                          <m:ctrlPr>
                            <a:rPr lang="en-US" i="1">
                              <a:solidFill>
                                <a:schemeClr val="tx1"/>
                              </a:solidFill>
                              <a:latin typeface="Cambria Math" panose="02040503050406030204" pitchFamily="18" charset="0"/>
                              <a:cs typeface="Times New Roman"/>
                            </a:rPr>
                          </m:ctrlPr>
                        </m:fPr>
                        <m:num>
                          <m:r>
                            <a:rPr lang="en-US" i="1">
                              <a:solidFill>
                                <a:schemeClr val="tx1"/>
                              </a:solidFill>
                              <a:latin typeface="Cambria Math" panose="02040503050406030204" pitchFamily="18" charset="0"/>
                              <a:cs typeface="Times New Roman"/>
                            </a:rPr>
                            <m:t>1</m:t>
                          </m:r>
                        </m:num>
                        <m:den>
                          <m:r>
                            <a:rPr lang="en-US" i="1">
                              <a:solidFill>
                                <a:schemeClr val="tx1"/>
                              </a:solidFill>
                              <a:latin typeface="Cambria Math" panose="02040503050406030204" pitchFamily="18" charset="0"/>
                              <a:cs typeface="Times New Roman"/>
                            </a:rPr>
                            <m:t>6</m:t>
                          </m:r>
                        </m:den>
                      </m:f>
                      <m:sSup>
                        <m:sSupPr>
                          <m:ctrlPr>
                            <a:rPr lang="en-US" i="1">
                              <a:solidFill>
                                <a:schemeClr val="tx1"/>
                              </a:solidFill>
                              <a:latin typeface="Cambria Math" panose="02040503050406030204" pitchFamily="18" charset="0"/>
                              <a:cs typeface="Times New Roman"/>
                            </a:rPr>
                          </m:ctrlPr>
                        </m:sSupPr>
                        <m:e>
                          <m:r>
                            <m:rPr>
                              <m:sty m:val="p"/>
                            </m:rPr>
                            <a:rPr lang="en-US" i="0">
                              <a:solidFill>
                                <a:schemeClr val="tx1"/>
                              </a:solidFill>
                              <a:latin typeface="Cambria Math" panose="02040503050406030204" pitchFamily="18" charset="0"/>
                              <a:cs typeface="Times New Roman"/>
                            </a:rPr>
                            <m:t>cos</m:t>
                          </m:r>
                        </m:e>
                        <m:sup>
                          <m:r>
                            <a:rPr lang="en-US" i="1">
                              <a:solidFill>
                                <a:schemeClr val="tx1"/>
                              </a:solidFill>
                              <a:latin typeface="Cambria Math" panose="02040503050406030204" pitchFamily="18" charset="0"/>
                              <a:cs typeface="Times New Roman"/>
                            </a:rPr>
                            <m:t>5</m:t>
                          </m:r>
                        </m:sup>
                      </m:sSup>
                      <m:r>
                        <a:rPr lang="en-US" i="1">
                          <a:solidFill>
                            <a:schemeClr val="tx1"/>
                          </a:solidFill>
                          <a:latin typeface="Cambria Math" panose="02040503050406030204" pitchFamily="18" charset="0"/>
                          <a:cs typeface="Times New Roman"/>
                        </a:rPr>
                        <m:t>𝑥</m:t>
                      </m:r>
                      <m:func>
                        <m:funcPr>
                          <m:ctrlPr>
                            <a:rPr lang="en-US" i="1">
                              <a:solidFill>
                                <a:schemeClr val="tx1"/>
                              </a:solidFill>
                              <a:latin typeface="Cambria Math" panose="02040503050406030204" pitchFamily="18" charset="0"/>
                              <a:cs typeface="Times New Roman"/>
                            </a:rPr>
                          </m:ctrlPr>
                        </m:funcPr>
                        <m:fName>
                          <m:r>
                            <m:rPr>
                              <m:sty m:val="p"/>
                            </m:rPr>
                            <a:rPr lang="en-US">
                              <a:solidFill>
                                <a:schemeClr val="tx1"/>
                              </a:solidFill>
                              <a:latin typeface="Cambria Math" panose="02040503050406030204" pitchFamily="18" charset="0"/>
                              <a:cs typeface="Times New Roman"/>
                            </a:rPr>
                            <m:t>sin</m:t>
                          </m:r>
                        </m:fName>
                        <m:e>
                          <m:r>
                            <a:rPr lang="en-US" i="1">
                              <a:solidFill>
                                <a:schemeClr val="tx1"/>
                              </a:solidFill>
                              <a:latin typeface="Cambria Math" panose="02040503050406030204" pitchFamily="18" charset="0"/>
                              <a:cs typeface="Times New Roman"/>
                            </a:rPr>
                            <m:t>𝑥</m:t>
                          </m:r>
                        </m:e>
                      </m:func>
                      <m:r>
                        <a:rPr lang="en-US" b="0" i="1" smtClean="0">
                          <a:solidFill>
                            <a:schemeClr val="tx1"/>
                          </a:solidFill>
                          <a:latin typeface="Cambria Math" panose="02040503050406030204" pitchFamily="18" charset="0"/>
                          <a:cs typeface="Times New Roman"/>
                        </a:rPr>
                        <m:t>−</m:t>
                      </m:r>
                      <m:f>
                        <m:fPr>
                          <m:ctrlPr>
                            <a:rPr lang="en-US" i="1">
                              <a:solidFill>
                                <a:schemeClr val="tx1"/>
                              </a:solidFill>
                              <a:latin typeface="Cambria Math" panose="02040503050406030204" pitchFamily="18" charset="0"/>
                              <a:cs typeface="Times New Roman"/>
                            </a:rPr>
                          </m:ctrlPr>
                        </m:fPr>
                        <m:num>
                          <m:r>
                            <a:rPr lang="en-US" i="1">
                              <a:solidFill>
                                <a:schemeClr val="tx1"/>
                              </a:solidFill>
                              <a:latin typeface="Cambria Math" panose="02040503050406030204" pitchFamily="18" charset="0"/>
                              <a:cs typeface="Times New Roman"/>
                            </a:rPr>
                            <m:t>5</m:t>
                          </m:r>
                        </m:num>
                        <m:den>
                          <m:r>
                            <a:rPr lang="en-US" i="1">
                              <a:solidFill>
                                <a:schemeClr val="tx1"/>
                              </a:solidFill>
                              <a:latin typeface="Cambria Math" panose="02040503050406030204" pitchFamily="18" charset="0"/>
                              <a:cs typeface="Times New Roman"/>
                            </a:rPr>
                            <m:t>6</m:t>
                          </m:r>
                        </m:den>
                      </m:f>
                      <m:nary>
                        <m:naryPr>
                          <m:limLoc m:val="undOvr"/>
                          <m:subHide m:val="on"/>
                          <m:supHide m:val="on"/>
                          <m:ctrlPr>
                            <a:rPr lang="en-US" i="1">
                              <a:solidFill>
                                <a:schemeClr val="tx1"/>
                              </a:solidFill>
                              <a:latin typeface="Cambria Math" panose="02040503050406030204" pitchFamily="18" charset="0"/>
                              <a:cs typeface="Times New Roman"/>
                            </a:rPr>
                          </m:ctrlPr>
                        </m:naryPr>
                        <m:sub/>
                        <m:sup/>
                        <m:e>
                          <m:sSup>
                            <m:sSupPr>
                              <m:ctrlPr>
                                <a:rPr lang="en-US" i="1">
                                  <a:solidFill>
                                    <a:schemeClr val="tx1"/>
                                  </a:solidFill>
                                  <a:latin typeface="Cambria Math" panose="02040503050406030204" pitchFamily="18" charset="0"/>
                                  <a:cs typeface="Times New Roman"/>
                                </a:rPr>
                              </m:ctrlPr>
                            </m:sSupPr>
                            <m:e>
                              <m:r>
                                <m:rPr>
                                  <m:sty m:val="p"/>
                                </m:rPr>
                                <a:rPr lang="en-US" i="0">
                                  <a:solidFill>
                                    <a:schemeClr val="tx1"/>
                                  </a:solidFill>
                                  <a:latin typeface="Cambria Math" panose="02040503050406030204" pitchFamily="18" charset="0"/>
                                  <a:cs typeface="Times New Roman"/>
                                </a:rPr>
                                <m:t>cos</m:t>
                              </m:r>
                            </m:e>
                            <m:sup>
                              <m:r>
                                <a:rPr lang="en-US" i="1">
                                  <a:solidFill>
                                    <a:schemeClr val="tx1"/>
                                  </a:solidFill>
                                  <a:latin typeface="Cambria Math" panose="02040503050406030204" pitchFamily="18" charset="0"/>
                                  <a:cs typeface="Times New Roman"/>
                                </a:rPr>
                                <m:t>4</m:t>
                              </m:r>
                            </m:sup>
                          </m:sSup>
                          <m:r>
                            <a:rPr lang="en-US" i="1">
                              <a:solidFill>
                                <a:schemeClr val="tx1"/>
                              </a:solidFill>
                              <a:latin typeface="Cambria Math" panose="02040503050406030204" pitchFamily="18" charset="0"/>
                              <a:cs typeface="Times New Roman"/>
                            </a:rPr>
                            <m:t>𝑥</m:t>
                          </m:r>
                        </m:e>
                      </m:nary>
                      <m:r>
                        <a:rPr lang="en-US" i="1">
                          <a:solidFill>
                            <a:schemeClr val="tx1"/>
                          </a:solidFill>
                          <a:latin typeface="Cambria Math" panose="02040503050406030204" pitchFamily="18" charset="0"/>
                          <a:cs typeface="Times New Roman"/>
                        </a:rPr>
                        <m:t>𝑑𝑥</m:t>
                      </m:r>
                    </m:oMath>
                  </m:oMathPara>
                </a14:m>
                <a:endParaRPr lang="en-US" dirty="0">
                  <a:solidFill>
                    <a:schemeClr val="tx1"/>
                  </a:solidFill>
                </a:endParaRPr>
              </a:p>
              <a:p>
                <a:pPr marL="36900" indent="0">
                  <a:lnSpc>
                    <a:spcPct val="100000"/>
                  </a:lnSpc>
                  <a:buNone/>
                </a:pPr>
                <a14:m>
                  <m:oMathPara xmlns:m="http://schemas.openxmlformats.org/officeDocument/2006/math">
                    <m:oMathParaPr>
                      <m:jc m:val="centerGroup"/>
                    </m:oMathParaPr>
                    <m:oMath xmlns:m="http://schemas.openxmlformats.org/officeDocument/2006/math">
                      <m:r>
                        <a:rPr lang="en-US" i="1">
                          <a:solidFill>
                            <a:schemeClr val="tx1"/>
                          </a:solidFill>
                          <a:latin typeface="Cambria Math" panose="02040503050406030204" pitchFamily="18" charset="0"/>
                          <a:cs typeface="Times New Roman"/>
                        </a:rPr>
                        <m:t>=−</m:t>
                      </m:r>
                      <m:f>
                        <m:fPr>
                          <m:ctrlPr>
                            <a:rPr lang="en-US" i="1">
                              <a:solidFill>
                                <a:schemeClr val="tx1"/>
                              </a:solidFill>
                              <a:latin typeface="Cambria Math" panose="02040503050406030204" pitchFamily="18" charset="0"/>
                              <a:cs typeface="Times New Roman"/>
                            </a:rPr>
                          </m:ctrlPr>
                        </m:fPr>
                        <m:num>
                          <m:r>
                            <a:rPr lang="en-US" i="1">
                              <a:solidFill>
                                <a:schemeClr val="tx1"/>
                              </a:solidFill>
                              <a:latin typeface="Cambria Math" panose="02040503050406030204" pitchFamily="18" charset="0"/>
                              <a:cs typeface="Times New Roman"/>
                            </a:rPr>
                            <m:t>1</m:t>
                          </m:r>
                        </m:num>
                        <m:den>
                          <m:r>
                            <a:rPr lang="en-US" i="1">
                              <a:solidFill>
                                <a:schemeClr val="tx1"/>
                              </a:solidFill>
                              <a:latin typeface="Cambria Math" panose="02040503050406030204" pitchFamily="18" charset="0"/>
                              <a:cs typeface="Times New Roman"/>
                            </a:rPr>
                            <m:t>6</m:t>
                          </m:r>
                        </m:den>
                      </m:f>
                      <m:sSup>
                        <m:sSupPr>
                          <m:ctrlPr>
                            <a:rPr lang="en-US" i="1">
                              <a:solidFill>
                                <a:schemeClr val="tx1"/>
                              </a:solidFill>
                              <a:latin typeface="Cambria Math" panose="02040503050406030204" pitchFamily="18" charset="0"/>
                              <a:cs typeface="Times New Roman"/>
                            </a:rPr>
                          </m:ctrlPr>
                        </m:sSupPr>
                        <m:e>
                          <m:r>
                            <m:rPr>
                              <m:sty m:val="p"/>
                            </m:rPr>
                            <a:rPr lang="en-US" i="0">
                              <a:solidFill>
                                <a:schemeClr val="tx1"/>
                              </a:solidFill>
                              <a:latin typeface="Cambria Math" panose="02040503050406030204" pitchFamily="18" charset="0"/>
                              <a:cs typeface="Times New Roman"/>
                            </a:rPr>
                            <m:t>cos</m:t>
                          </m:r>
                        </m:e>
                        <m:sup>
                          <m:r>
                            <a:rPr lang="en-US" i="1">
                              <a:solidFill>
                                <a:schemeClr val="tx1"/>
                              </a:solidFill>
                              <a:latin typeface="Cambria Math" panose="02040503050406030204" pitchFamily="18" charset="0"/>
                              <a:cs typeface="Times New Roman"/>
                            </a:rPr>
                            <m:t>5</m:t>
                          </m:r>
                        </m:sup>
                      </m:sSup>
                      <m:r>
                        <a:rPr lang="en-US" i="1">
                          <a:solidFill>
                            <a:schemeClr val="tx1"/>
                          </a:solidFill>
                          <a:latin typeface="Cambria Math" panose="02040503050406030204" pitchFamily="18" charset="0"/>
                          <a:cs typeface="Times New Roman"/>
                        </a:rPr>
                        <m:t>𝑥</m:t>
                      </m:r>
                      <m:func>
                        <m:funcPr>
                          <m:ctrlPr>
                            <a:rPr lang="en-US" i="1">
                              <a:solidFill>
                                <a:schemeClr val="tx1"/>
                              </a:solidFill>
                              <a:latin typeface="Cambria Math" panose="02040503050406030204" pitchFamily="18" charset="0"/>
                              <a:cs typeface="Times New Roman"/>
                            </a:rPr>
                          </m:ctrlPr>
                        </m:funcPr>
                        <m:fName>
                          <m:r>
                            <m:rPr>
                              <m:sty m:val="p"/>
                            </m:rPr>
                            <a:rPr lang="en-US">
                              <a:solidFill>
                                <a:schemeClr val="tx1"/>
                              </a:solidFill>
                              <a:latin typeface="Cambria Math" panose="02040503050406030204" pitchFamily="18" charset="0"/>
                              <a:cs typeface="Times New Roman"/>
                            </a:rPr>
                            <m:t>sin</m:t>
                          </m:r>
                        </m:fName>
                        <m:e>
                          <m:r>
                            <a:rPr lang="en-US" i="1">
                              <a:solidFill>
                                <a:schemeClr val="tx1"/>
                              </a:solidFill>
                              <a:latin typeface="Cambria Math" panose="02040503050406030204" pitchFamily="18" charset="0"/>
                              <a:cs typeface="Times New Roman"/>
                            </a:rPr>
                            <m:t>𝑥</m:t>
                          </m:r>
                        </m:e>
                      </m:func>
                      <m:r>
                        <a:rPr lang="en-US" i="1">
                          <a:solidFill>
                            <a:schemeClr val="tx1"/>
                          </a:solidFill>
                          <a:latin typeface="Cambria Math" panose="02040503050406030204" pitchFamily="18" charset="0"/>
                          <a:cs typeface="Times New Roman"/>
                        </a:rPr>
                        <m:t>+</m:t>
                      </m:r>
                      <m:f>
                        <m:fPr>
                          <m:ctrlPr>
                            <a:rPr lang="en-US" i="1" smtClean="0">
                              <a:solidFill>
                                <a:schemeClr val="tx1"/>
                              </a:solidFill>
                              <a:latin typeface="Cambria Math" panose="02040503050406030204" pitchFamily="18" charset="0"/>
                              <a:cs typeface="Times New Roman"/>
                            </a:rPr>
                          </m:ctrlPr>
                        </m:fPr>
                        <m:num>
                          <m:r>
                            <a:rPr lang="en-US" b="0" i="1" smtClean="0">
                              <a:solidFill>
                                <a:schemeClr val="tx1"/>
                              </a:solidFill>
                              <a:latin typeface="Cambria Math" panose="02040503050406030204" pitchFamily="18" charset="0"/>
                              <a:cs typeface="Times New Roman"/>
                            </a:rPr>
                            <m:t>1</m:t>
                          </m:r>
                        </m:num>
                        <m:den>
                          <m:r>
                            <a:rPr lang="en-US" b="0" i="1" smtClean="0">
                              <a:solidFill>
                                <a:schemeClr val="tx1"/>
                              </a:solidFill>
                              <a:latin typeface="Cambria Math" panose="02040503050406030204" pitchFamily="18" charset="0"/>
                              <a:cs typeface="Times New Roman"/>
                            </a:rPr>
                            <m:t>6</m:t>
                          </m:r>
                        </m:den>
                      </m:f>
                      <m:nary>
                        <m:naryPr>
                          <m:limLoc m:val="undOvr"/>
                          <m:subHide m:val="on"/>
                          <m:supHide m:val="on"/>
                          <m:ctrlPr>
                            <a:rPr lang="en-US" i="1">
                              <a:solidFill>
                                <a:schemeClr val="tx1"/>
                              </a:solidFill>
                              <a:latin typeface="Cambria Math" panose="02040503050406030204" pitchFamily="18" charset="0"/>
                              <a:cs typeface="Times New Roman"/>
                            </a:rPr>
                          </m:ctrlPr>
                        </m:naryPr>
                        <m:sub/>
                        <m:sup/>
                        <m:e>
                          <m:sSup>
                            <m:sSupPr>
                              <m:ctrlPr>
                                <a:rPr lang="en-US" i="1">
                                  <a:solidFill>
                                    <a:schemeClr val="tx1"/>
                                  </a:solidFill>
                                  <a:latin typeface="Cambria Math" panose="02040503050406030204" pitchFamily="18" charset="0"/>
                                  <a:cs typeface="Times New Roman"/>
                                </a:rPr>
                              </m:ctrlPr>
                            </m:sSupPr>
                            <m:e>
                              <m:r>
                                <m:rPr>
                                  <m:sty m:val="p"/>
                                </m:rPr>
                                <a:rPr lang="en-US" i="0">
                                  <a:solidFill>
                                    <a:schemeClr val="tx1"/>
                                  </a:solidFill>
                                  <a:latin typeface="Cambria Math" panose="02040503050406030204" pitchFamily="18" charset="0"/>
                                  <a:cs typeface="Times New Roman"/>
                                </a:rPr>
                                <m:t>cos</m:t>
                              </m:r>
                            </m:e>
                            <m:sup>
                              <m:r>
                                <a:rPr lang="en-US" i="1">
                                  <a:solidFill>
                                    <a:schemeClr val="tx1"/>
                                  </a:solidFill>
                                  <a:latin typeface="Cambria Math" panose="02040503050406030204" pitchFamily="18" charset="0"/>
                                  <a:cs typeface="Times New Roman"/>
                                </a:rPr>
                                <m:t>4</m:t>
                              </m:r>
                            </m:sup>
                          </m:sSup>
                          <m:r>
                            <a:rPr lang="en-US" i="1">
                              <a:solidFill>
                                <a:schemeClr val="tx1"/>
                              </a:solidFill>
                              <a:latin typeface="Cambria Math" panose="02040503050406030204" pitchFamily="18" charset="0"/>
                              <a:cs typeface="Times New Roman"/>
                            </a:rPr>
                            <m:t>𝑥</m:t>
                          </m:r>
                        </m:e>
                      </m:nary>
                      <m:r>
                        <a:rPr lang="en-US" i="1">
                          <a:solidFill>
                            <a:schemeClr val="tx1"/>
                          </a:solidFill>
                          <a:latin typeface="Cambria Math" panose="02040503050406030204" pitchFamily="18" charset="0"/>
                          <a:cs typeface="Times New Roman"/>
                        </a:rPr>
                        <m:t>𝑑𝑥</m:t>
                      </m:r>
                      <m:r>
                        <m:rPr>
                          <m:nor/>
                        </m:rPr>
                        <a:rPr lang="en-US" dirty="0">
                          <a:solidFill>
                            <a:schemeClr val="tx1"/>
                          </a:solidFill>
                        </a:rPr>
                        <m:t> </m:t>
                      </m:r>
                    </m:oMath>
                  </m:oMathPara>
                </a14:m>
                <a:endParaRPr lang="en-US" dirty="0">
                  <a:solidFill>
                    <a:schemeClr val="tx1"/>
                  </a:solidFill>
                </a:endParaRPr>
              </a:p>
              <a:p>
                <a:pPr marL="36900" indent="0">
                  <a:lnSpc>
                    <a:spcPct val="100000"/>
                  </a:lnSpc>
                  <a:buNone/>
                </a:pPr>
                <a:endParaRPr lang="en-US" dirty="0">
                  <a:latin typeface="Times New Roman"/>
                  <a:cs typeface="Times New Roman"/>
                </a:endParaRPr>
              </a:p>
            </p:txBody>
          </p:sp>
        </mc:Choice>
        <mc:Fallback xmlns="">
          <p:sp>
            <p:nvSpPr>
              <p:cNvPr id="3" name="Content Placeholder 2">
                <a:extLst>
                  <a:ext uri="{FF2B5EF4-FFF2-40B4-BE49-F238E27FC236}">
                    <a16:creationId xmlns:a16="http://schemas.microsoft.com/office/drawing/2014/main"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9955697" cy="4370567"/>
              </a:xfrm>
              <a:blipFill>
                <a:blip r:embed="rId2"/>
                <a:stretch>
                  <a:fillRect l="-367" t="-15063" b="-1395"/>
                </a:stretch>
              </a:blipFill>
            </p:spPr>
            <p:txBody>
              <a:bodyPr/>
              <a:lstStyle/>
              <a:p>
                <a:r>
                  <a:rPr lang="en-US">
                    <a:noFill/>
                  </a:rPr>
                  <a:t> </a:t>
                </a:r>
              </a:p>
            </p:txBody>
          </p:sp>
        </mc:Fallback>
      </mc:AlternateContent>
    </p:spTree>
    <p:extLst>
      <p:ext uri="{BB962C8B-B14F-4D97-AF65-F5344CB8AC3E}">
        <p14:creationId xmlns:p14="http://schemas.microsoft.com/office/powerpoint/2010/main" val="18108416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7.2 Trigonometric </a:t>
            </a:r>
            <a:r>
              <a:rPr lang="en-US" sz="3100" dirty="0"/>
              <a:t>Integrals </a:t>
            </a:r>
            <a:r>
              <a:rPr lang="en-US" sz="3100" dirty="0" smtClean="0"/>
              <a:t>(8 </a:t>
            </a:r>
            <a:r>
              <a:rPr lang="en-US" sz="3100" dirty="0"/>
              <a:t>of 15)</a:t>
            </a:r>
            <a:r>
              <a:rPr lang="en-US" sz="3100" dirty="0"/>
              <a:t/>
            </a:r>
            <a:br>
              <a:rPr lang="en-US" sz="3100" dirty="0"/>
            </a:br>
            <a:r>
              <a:rPr lang="en-US" sz="3100" dirty="0"/>
              <a:t/>
            </a:r>
            <a:br>
              <a:rPr lang="en-US" sz="3100" dirty="0"/>
            </a:br>
            <a:r>
              <a:rPr lang="en-US" sz="2800" dirty="0"/>
              <a:t/>
            </a:r>
            <a:br>
              <a:rPr lang="en-US" sz="2800" dirty="0"/>
            </a:br>
            <a:endParaRPr lang="en-US"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799" y="1371600"/>
                <a:ext cx="10860207" cy="4370567"/>
              </a:xfrm>
            </p:spPr>
            <p:txBody>
              <a:bodyPr>
                <a:noAutofit/>
              </a:bodyPr>
              <a:lstStyle/>
              <a:p>
                <a:pPr marL="36900" indent="0">
                  <a:lnSpc>
                    <a:spcPct val="100000"/>
                  </a:lnSpc>
                  <a:buNone/>
                </a:pPr>
                <a:r>
                  <a:rPr lang="en-US" dirty="0">
                    <a:latin typeface="Times New Roman"/>
                    <a:cs typeface="Times New Roman"/>
                  </a:rPr>
                  <a:t>Next, we use the reduction formulas for </a:t>
                </a:r>
                <a:r>
                  <a:rPr lang="en-US" i="1" dirty="0">
                    <a:latin typeface="Times New Roman"/>
                    <a:cs typeface="Times New Roman"/>
                  </a:rPr>
                  <a:t>n</a:t>
                </a:r>
                <a:r>
                  <a:rPr lang="en-US" dirty="0">
                    <a:latin typeface="Times New Roman"/>
                    <a:cs typeface="Times New Roman"/>
                  </a:rPr>
                  <a:t> = 2 and </a:t>
                </a:r>
                <a:r>
                  <a:rPr lang="en-US" i="1" dirty="0">
                    <a:latin typeface="Times New Roman"/>
                    <a:cs typeface="Times New Roman"/>
                  </a:rPr>
                  <a:t>n</a:t>
                </a:r>
                <a:r>
                  <a:rPr lang="en-US" dirty="0">
                    <a:latin typeface="Times New Roman"/>
                    <a:cs typeface="Times New Roman"/>
                  </a:rPr>
                  <a:t> =4 to obtain</a:t>
                </a:r>
              </a:p>
              <a:p>
                <a:pPr marL="36900" indent="0">
                  <a:lnSpc>
                    <a:spcPct val="100000"/>
                  </a:lnSpc>
                  <a:buNone/>
                </a:pPr>
                <a14:m>
                  <m:oMathPara xmlns:m="http://schemas.openxmlformats.org/officeDocument/2006/math">
                    <m:oMathParaPr>
                      <m:jc m:val="centerGroup"/>
                    </m:oMathParaPr>
                    <m:oMath xmlns:m="http://schemas.openxmlformats.org/officeDocument/2006/math">
                      <m:nary>
                        <m:naryPr>
                          <m:limLoc m:val="undOvr"/>
                          <m:subHide m:val="on"/>
                          <m:supHide m:val="on"/>
                          <m:ctrlPr>
                            <a:rPr lang="en-US" i="1">
                              <a:latin typeface="Cambria Math" panose="02040503050406030204" pitchFamily="18" charset="0"/>
                              <a:cs typeface="Times New Roman"/>
                            </a:rPr>
                          </m:ctrlPr>
                        </m:naryPr>
                        <m:sub/>
                        <m:sup/>
                        <m:e>
                          <m:sSup>
                            <m:sSupPr>
                              <m:ctrlPr>
                                <a:rPr lang="en-US" i="1">
                                  <a:latin typeface="Cambria Math" panose="02040503050406030204" pitchFamily="18" charset="0"/>
                                  <a:cs typeface="Times New Roman"/>
                                </a:rPr>
                              </m:ctrlPr>
                            </m:sSupPr>
                            <m:e>
                              <m:r>
                                <m:rPr>
                                  <m:sty m:val="p"/>
                                </m:rPr>
                                <a:rPr lang="en-US" i="0">
                                  <a:latin typeface="Cambria Math" panose="02040503050406030204" pitchFamily="18" charset="0"/>
                                  <a:cs typeface="Times New Roman"/>
                                </a:rPr>
                                <m:t>cos</m:t>
                              </m:r>
                            </m:e>
                            <m:sup>
                              <m:r>
                                <a:rPr lang="en-US" i="1">
                                  <a:latin typeface="Cambria Math" panose="02040503050406030204" pitchFamily="18" charset="0"/>
                                  <a:cs typeface="Times New Roman"/>
                                </a:rPr>
                                <m:t>4</m:t>
                              </m:r>
                            </m:sup>
                          </m:sSup>
                          <m:r>
                            <a:rPr lang="en-US" i="1">
                              <a:latin typeface="Cambria Math" panose="02040503050406030204" pitchFamily="18" charset="0"/>
                              <a:cs typeface="Times New Roman"/>
                            </a:rPr>
                            <m:t>𝑥</m:t>
                          </m:r>
                        </m:e>
                      </m:nary>
                      <m:r>
                        <a:rPr lang="en-US" i="1">
                          <a:latin typeface="Cambria Math" panose="02040503050406030204" pitchFamily="18" charset="0"/>
                          <a:cs typeface="Times New Roman"/>
                        </a:rPr>
                        <m:t>𝑑𝑥</m:t>
                      </m:r>
                      <m:r>
                        <a:rPr lang="en-US" b="0" i="1" smtClean="0">
                          <a:latin typeface="Cambria Math" panose="02040503050406030204" pitchFamily="18" charset="0"/>
                          <a:cs typeface="Times New Roman"/>
                        </a:rPr>
                        <m:t>=</m:t>
                      </m:r>
                      <m:f>
                        <m:fPr>
                          <m:ctrlPr>
                            <a:rPr lang="en-US" b="0" i="1" smtClean="0">
                              <a:latin typeface="Cambria Math" panose="02040503050406030204" pitchFamily="18" charset="0"/>
                              <a:cs typeface="Times New Roman"/>
                            </a:rPr>
                          </m:ctrlPr>
                        </m:fPr>
                        <m:num>
                          <m:r>
                            <a:rPr lang="en-US" b="0" i="1" smtClean="0">
                              <a:latin typeface="Cambria Math" panose="02040503050406030204" pitchFamily="18" charset="0"/>
                              <a:cs typeface="Times New Roman"/>
                            </a:rPr>
                            <m:t>1</m:t>
                          </m:r>
                        </m:num>
                        <m:den>
                          <m:r>
                            <a:rPr lang="en-US" b="0" i="1" smtClean="0">
                              <a:latin typeface="Cambria Math" panose="02040503050406030204" pitchFamily="18" charset="0"/>
                              <a:cs typeface="Times New Roman"/>
                            </a:rPr>
                            <m:t>4</m:t>
                          </m:r>
                        </m:den>
                      </m:f>
                      <m:sSup>
                        <m:sSupPr>
                          <m:ctrlPr>
                            <a:rPr lang="en-US" b="0" i="1" smtClean="0">
                              <a:latin typeface="Cambria Math" panose="02040503050406030204" pitchFamily="18" charset="0"/>
                              <a:cs typeface="Times New Roman"/>
                            </a:rPr>
                          </m:ctrlPr>
                        </m:sSupPr>
                        <m:e>
                          <m:r>
                            <m:rPr>
                              <m:sty m:val="p"/>
                            </m:rPr>
                            <a:rPr lang="en-US" b="0" i="0" smtClean="0">
                              <a:latin typeface="Cambria Math" panose="02040503050406030204" pitchFamily="18" charset="0"/>
                              <a:cs typeface="Times New Roman"/>
                            </a:rPr>
                            <m:t>cos</m:t>
                          </m:r>
                        </m:e>
                        <m:sup>
                          <m:r>
                            <a:rPr lang="en-US" b="0" i="1" smtClean="0">
                              <a:latin typeface="Cambria Math" panose="02040503050406030204" pitchFamily="18" charset="0"/>
                              <a:cs typeface="Times New Roman"/>
                            </a:rPr>
                            <m:t>3</m:t>
                          </m:r>
                        </m:sup>
                      </m:sSup>
                      <m:r>
                        <a:rPr lang="en-US" b="0" i="1" smtClean="0">
                          <a:latin typeface="Cambria Math" panose="02040503050406030204" pitchFamily="18" charset="0"/>
                          <a:cs typeface="Times New Roman"/>
                        </a:rPr>
                        <m:t>𝑥</m:t>
                      </m:r>
                      <m:func>
                        <m:funcPr>
                          <m:ctrlPr>
                            <a:rPr lang="en-US" b="0" i="1" smtClean="0">
                              <a:latin typeface="Cambria Math" panose="02040503050406030204" pitchFamily="18" charset="0"/>
                              <a:cs typeface="Times New Roman"/>
                            </a:rPr>
                          </m:ctrlPr>
                        </m:funcPr>
                        <m:fName>
                          <m:r>
                            <m:rPr>
                              <m:sty m:val="p"/>
                            </m:rPr>
                            <a:rPr lang="en-US" b="0" i="0" smtClean="0">
                              <a:latin typeface="Cambria Math" panose="02040503050406030204" pitchFamily="18" charset="0"/>
                              <a:cs typeface="Times New Roman"/>
                            </a:rPr>
                            <m:t>sin</m:t>
                          </m:r>
                        </m:fName>
                        <m:e>
                          <m:r>
                            <a:rPr lang="en-US" b="0" i="1" smtClean="0">
                              <a:latin typeface="Cambria Math" panose="02040503050406030204" pitchFamily="18" charset="0"/>
                              <a:cs typeface="Times New Roman"/>
                            </a:rPr>
                            <m:t>𝑥</m:t>
                          </m:r>
                        </m:e>
                      </m:func>
                      <m:r>
                        <a:rPr lang="en-US" b="0" i="1" smtClean="0">
                          <a:latin typeface="Cambria Math" panose="02040503050406030204" pitchFamily="18" charset="0"/>
                          <a:cs typeface="Times New Roman"/>
                        </a:rPr>
                        <m:t>+</m:t>
                      </m:r>
                      <m:f>
                        <m:fPr>
                          <m:ctrlPr>
                            <a:rPr lang="en-US" b="0" i="1" smtClean="0">
                              <a:latin typeface="Cambria Math" panose="02040503050406030204" pitchFamily="18" charset="0"/>
                              <a:cs typeface="Times New Roman"/>
                            </a:rPr>
                          </m:ctrlPr>
                        </m:fPr>
                        <m:num>
                          <m:r>
                            <a:rPr lang="en-US" b="0" i="1" smtClean="0">
                              <a:latin typeface="Cambria Math" panose="02040503050406030204" pitchFamily="18" charset="0"/>
                              <a:cs typeface="Times New Roman"/>
                            </a:rPr>
                            <m:t>3</m:t>
                          </m:r>
                        </m:num>
                        <m:den>
                          <m:r>
                            <a:rPr lang="en-US" b="0" i="1" smtClean="0">
                              <a:latin typeface="Cambria Math" panose="02040503050406030204" pitchFamily="18" charset="0"/>
                              <a:cs typeface="Times New Roman"/>
                            </a:rPr>
                            <m:t>4</m:t>
                          </m:r>
                        </m:den>
                      </m:f>
                      <m:nary>
                        <m:naryPr>
                          <m:limLoc m:val="undOvr"/>
                          <m:subHide m:val="on"/>
                          <m:supHide m:val="on"/>
                          <m:ctrlPr>
                            <a:rPr lang="en-US" b="0" i="1" smtClean="0">
                              <a:latin typeface="Cambria Math" panose="02040503050406030204" pitchFamily="18" charset="0"/>
                              <a:cs typeface="Times New Roman"/>
                            </a:rPr>
                          </m:ctrlPr>
                        </m:naryPr>
                        <m:sub/>
                        <m:sup/>
                        <m:e>
                          <m:sSup>
                            <m:sSupPr>
                              <m:ctrlPr>
                                <a:rPr lang="en-US" b="0" i="1" smtClean="0">
                                  <a:latin typeface="Cambria Math" panose="02040503050406030204" pitchFamily="18" charset="0"/>
                                  <a:cs typeface="Times New Roman"/>
                                </a:rPr>
                              </m:ctrlPr>
                            </m:sSupPr>
                            <m:e>
                              <m:r>
                                <m:rPr>
                                  <m:sty m:val="p"/>
                                </m:rPr>
                                <a:rPr lang="en-US" b="0" i="0" smtClean="0">
                                  <a:latin typeface="Cambria Math" panose="02040503050406030204" pitchFamily="18" charset="0"/>
                                  <a:cs typeface="Times New Roman"/>
                                </a:rPr>
                                <m:t>cos</m:t>
                              </m:r>
                            </m:e>
                            <m:sup>
                              <m:r>
                                <a:rPr lang="en-US" b="0" i="1" smtClean="0">
                                  <a:latin typeface="Cambria Math" panose="02040503050406030204" pitchFamily="18" charset="0"/>
                                  <a:cs typeface="Times New Roman"/>
                                </a:rPr>
                                <m:t>2</m:t>
                              </m:r>
                            </m:sup>
                          </m:sSup>
                          <m:r>
                            <a:rPr lang="en-US" b="0" i="1" smtClean="0">
                              <a:latin typeface="Cambria Math" panose="02040503050406030204" pitchFamily="18" charset="0"/>
                              <a:cs typeface="Times New Roman"/>
                            </a:rPr>
                            <m:t>𝑥</m:t>
                          </m:r>
                        </m:e>
                      </m:nary>
                      <m:r>
                        <a:rPr lang="en-US" b="0" i="1" smtClean="0">
                          <a:latin typeface="Cambria Math" panose="02040503050406030204" pitchFamily="18" charset="0"/>
                          <a:cs typeface="Times New Roman"/>
                        </a:rPr>
                        <m:t>𝑑𝑥</m:t>
                      </m:r>
                    </m:oMath>
                  </m:oMathPara>
                </a14:m>
                <a:endParaRPr lang="en-US" dirty="0">
                  <a:latin typeface="Times New Roman"/>
                  <a:cs typeface="Times New Roman"/>
                </a:endParaRPr>
              </a:p>
              <a:p>
                <a:pPr marL="36900" indent="0">
                  <a:lnSpc>
                    <a:spcPct val="100000"/>
                  </a:lnSpc>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cs typeface="Times New Roman"/>
                        </a:rPr>
                        <m:t>=</m:t>
                      </m:r>
                      <m:f>
                        <m:fPr>
                          <m:ctrlPr>
                            <a:rPr lang="en-US" i="1">
                              <a:latin typeface="Cambria Math" panose="02040503050406030204" pitchFamily="18" charset="0"/>
                              <a:cs typeface="Times New Roman"/>
                            </a:rPr>
                          </m:ctrlPr>
                        </m:fPr>
                        <m:num>
                          <m:r>
                            <a:rPr lang="en-US" i="1">
                              <a:latin typeface="Cambria Math" panose="02040503050406030204" pitchFamily="18" charset="0"/>
                              <a:cs typeface="Times New Roman"/>
                            </a:rPr>
                            <m:t>1</m:t>
                          </m:r>
                        </m:num>
                        <m:den>
                          <m:r>
                            <a:rPr lang="en-US" i="1">
                              <a:latin typeface="Cambria Math" panose="02040503050406030204" pitchFamily="18" charset="0"/>
                              <a:cs typeface="Times New Roman"/>
                            </a:rPr>
                            <m:t>4</m:t>
                          </m:r>
                        </m:den>
                      </m:f>
                      <m:sSup>
                        <m:sSupPr>
                          <m:ctrlPr>
                            <a:rPr lang="en-US" i="1">
                              <a:latin typeface="Cambria Math" panose="02040503050406030204" pitchFamily="18" charset="0"/>
                              <a:cs typeface="Times New Roman"/>
                            </a:rPr>
                          </m:ctrlPr>
                        </m:sSupPr>
                        <m:e>
                          <m:r>
                            <m:rPr>
                              <m:sty m:val="p"/>
                            </m:rPr>
                            <a:rPr lang="en-US" i="0">
                              <a:latin typeface="Cambria Math" panose="02040503050406030204" pitchFamily="18" charset="0"/>
                              <a:cs typeface="Times New Roman"/>
                            </a:rPr>
                            <m:t>cos</m:t>
                          </m:r>
                        </m:e>
                        <m:sup>
                          <m:r>
                            <a:rPr lang="en-US" i="1">
                              <a:latin typeface="Cambria Math" panose="02040503050406030204" pitchFamily="18" charset="0"/>
                              <a:cs typeface="Times New Roman"/>
                            </a:rPr>
                            <m:t>3</m:t>
                          </m:r>
                        </m:sup>
                      </m:sSup>
                      <m:r>
                        <a:rPr lang="en-US" i="1">
                          <a:latin typeface="Cambria Math" panose="02040503050406030204" pitchFamily="18" charset="0"/>
                          <a:cs typeface="Times New Roman"/>
                        </a:rPr>
                        <m:t>𝑥</m:t>
                      </m:r>
                      <m:func>
                        <m:funcPr>
                          <m:ctrlPr>
                            <a:rPr lang="en-US" i="1">
                              <a:latin typeface="Cambria Math" panose="02040503050406030204" pitchFamily="18" charset="0"/>
                              <a:cs typeface="Times New Roman"/>
                            </a:rPr>
                          </m:ctrlPr>
                        </m:funcPr>
                        <m:fName>
                          <m:r>
                            <m:rPr>
                              <m:sty m:val="p"/>
                            </m:rPr>
                            <a:rPr lang="en-US">
                              <a:latin typeface="Cambria Math" panose="02040503050406030204" pitchFamily="18" charset="0"/>
                              <a:cs typeface="Times New Roman"/>
                            </a:rPr>
                            <m:t>sin</m:t>
                          </m:r>
                        </m:fName>
                        <m:e>
                          <m:r>
                            <a:rPr lang="en-US" i="1">
                              <a:latin typeface="Cambria Math" panose="02040503050406030204" pitchFamily="18" charset="0"/>
                              <a:cs typeface="Times New Roman"/>
                            </a:rPr>
                            <m:t>𝑥</m:t>
                          </m:r>
                        </m:e>
                      </m:func>
                      <m:r>
                        <a:rPr lang="en-US" b="0" i="0" smtClean="0">
                          <a:latin typeface="Cambria Math" panose="02040503050406030204" pitchFamily="18" charset="0"/>
                          <a:cs typeface="Times New Roman"/>
                        </a:rPr>
                        <m:t>+</m:t>
                      </m:r>
                      <m:f>
                        <m:fPr>
                          <m:ctrlPr>
                            <a:rPr lang="en-US" b="0" i="1" smtClean="0">
                              <a:latin typeface="Cambria Math" panose="02040503050406030204" pitchFamily="18" charset="0"/>
                              <a:cs typeface="Times New Roman"/>
                            </a:rPr>
                          </m:ctrlPr>
                        </m:fPr>
                        <m:num>
                          <m:r>
                            <a:rPr lang="en-US" b="0" i="1" smtClean="0">
                              <a:latin typeface="Cambria Math" panose="02040503050406030204" pitchFamily="18" charset="0"/>
                              <a:cs typeface="Times New Roman"/>
                            </a:rPr>
                            <m:t>3</m:t>
                          </m:r>
                        </m:num>
                        <m:den>
                          <m:r>
                            <a:rPr lang="en-US" b="0" i="1" smtClean="0">
                              <a:latin typeface="Cambria Math" panose="02040503050406030204" pitchFamily="18" charset="0"/>
                              <a:cs typeface="Times New Roman"/>
                            </a:rPr>
                            <m:t>4</m:t>
                          </m:r>
                        </m:den>
                      </m:f>
                      <m:d>
                        <m:dPr>
                          <m:ctrlPr>
                            <a:rPr lang="en-US" b="0" i="1" smtClean="0">
                              <a:latin typeface="Cambria Math" panose="02040503050406030204" pitchFamily="18" charset="0"/>
                              <a:cs typeface="Times New Roman"/>
                            </a:rPr>
                          </m:ctrlPr>
                        </m:dPr>
                        <m:e>
                          <m:f>
                            <m:fPr>
                              <m:ctrlPr>
                                <a:rPr lang="en-US" b="0" i="1" smtClean="0">
                                  <a:latin typeface="Cambria Math" panose="02040503050406030204" pitchFamily="18" charset="0"/>
                                  <a:cs typeface="Times New Roman"/>
                                </a:rPr>
                              </m:ctrlPr>
                            </m:fPr>
                            <m:num>
                              <m:r>
                                <a:rPr lang="en-US" b="0" i="1" smtClean="0">
                                  <a:latin typeface="Cambria Math" panose="02040503050406030204" pitchFamily="18" charset="0"/>
                                  <a:cs typeface="Times New Roman"/>
                                </a:rPr>
                                <m:t>1</m:t>
                              </m:r>
                            </m:num>
                            <m:den>
                              <m:r>
                                <a:rPr lang="en-US" b="0" i="1" smtClean="0">
                                  <a:latin typeface="Cambria Math" panose="02040503050406030204" pitchFamily="18" charset="0"/>
                                  <a:cs typeface="Times New Roman"/>
                                </a:rPr>
                                <m:t>2</m:t>
                              </m:r>
                            </m:den>
                          </m:f>
                          <m:func>
                            <m:funcPr>
                              <m:ctrlPr>
                                <a:rPr lang="en-US" b="0" i="1" smtClean="0">
                                  <a:latin typeface="Cambria Math" panose="02040503050406030204" pitchFamily="18" charset="0"/>
                                  <a:cs typeface="Times New Roman"/>
                                </a:rPr>
                              </m:ctrlPr>
                            </m:funcPr>
                            <m:fName>
                              <m:r>
                                <m:rPr>
                                  <m:sty m:val="p"/>
                                </m:rPr>
                                <a:rPr lang="en-US" b="0" i="0" smtClean="0">
                                  <a:latin typeface="Cambria Math" panose="02040503050406030204" pitchFamily="18" charset="0"/>
                                  <a:cs typeface="Times New Roman"/>
                                </a:rPr>
                                <m:t>cos</m:t>
                              </m:r>
                            </m:fName>
                            <m:e>
                              <m:r>
                                <a:rPr lang="en-US" b="0" i="1" smtClean="0">
                                  <a:latin typeface="Cambria Math" panose="02040503050406030204" pitchFamily="18" charset="0"/>
                                  <a:cs typeface="Times New Roman"/>
                                </a:rPr>
                                <m:t>𝑥</m:t>
                              </m:r>
                            </m:e>
                          </m:func>
                          <m:func>
                            <m:funcPr>
                              <m:ctrlPr>
                                <a:rPr lang="en-US" b="0" i="1" smtClean="0">
                                  <a:latin typeface="Cambria Math" panose="02040503050406030204" pitchFamily="18" charset="0"/>
                                  <a:cs typeface="Times New Roman"/>
                                </a:rPr>
                              </m:ctrlPr>
                            </m:funcPr>
                            <m:fName>
                              <m:r>
                                <m:rPr>
                                  <m:sty m:val="p"/>
                                </m:rPr>
                                <a:rPr lang="en-US" b="0" i="0" smtClean="0">
                                  <a:latin typeface="Cambria Math" panose="02040503050406030204" pitchFamily="18" charset="0"/>
                                  <a:cs typeface="Times New Roman"/>
                                </a:rPr>
                                <m:t>sin</m:t>
                              </m:r>
                            </m:fName>
                            <m:e>
                              <m:r>
                                <a:rPr lang="en-US" b="0" i="1" smtClean="0">
                                  <a:latin typeface="Cambria Math" panose="02040503050406030204" pitchFamily="18" charset="0"/>
                                  <a:cs typeface="Times New Roman"/>
                                </a:rPr>
                                <m:t>𝑥</m:t>
                              </m:r>
                            </m:e>
                          </m:func>
                          <m:r>
                            <a:rPr lang="en-US" b="0" i="1" smtClean="0">
                              <a:latin typeface="Cambria Math" panose="02040503050406030204" pitchFamily="18" charset="0"/>
                              <a:cs typeface="Times New Roman"/>
                            </a:rPr>
                            <m:t>+</m:t>
                          </m:r>
                          <m:f>
                            <m:fPr>
                              <m:ctrlPr>
                                <a:rPr lang="en-US" b="0" i="1" smtClean="0">
                                  <a:latin typeface="Cambria Math" panose="02040503050406030204" pitchFamily="18" charset="0"/>
                                  <a:cs typeface="Times New Roman"/>
                                </a:rPr>
                              </m:ctrlPr>
                            </m:fPr>
                            <m:num>
                              <m:r>
                                <a:rPr lang="en-US" b="0" i="1" smtClean="0">
                                  <a:latin typeface="Cambria Math" panose="02040503050406030204" pitchFamily="18" charset="0"/>
                                  <a:cs typeface="Times New Roman"/>
                                </a:rPr>
                                <m:t>1</m:t>
                              </m:r>
                            </m:num>
                            <m:den>
                              <m:r>
                                <a:rPr lang="en-US" b="0" i="1" smtClean="0">
                                  <a:latin typeface="Cambria Math" panose="02040503050406030204" pitchFamily="18" charset="0"/>
                                  <a:cs typeface="Times New Roman"/>
                                </a:rPr>
                                <m:t>2</m:t>
                              </m:r>
                            </m:den>
                          </m:f>
                          <m:r>
                            <a:rPr lang="en-US" b="0" i="1" smtClean="0">
                              <a:latin typeface="Cambria Math" panose="02040503050406030204" pitchFamily="18" charset="0"/>
                              <a:cs typeface="Times New Roman"/>
                            </a:rPr>
                            <m:t>𝑥</m:t>
                          </m:r>
                        </m:e>
                      </m:d>
                      <m:r>
                        <a:rPr lang="en-US" b="0" i="1" smtClean="0">
                          <a:latin typeface="Cambria Math" panose="02040503050406030204" pitchFamily="18" charset="0"/>
                          <a:cs typeface="Times New Roman"/>
                        </a:rPr>
                        <m:t>+</m:t>
                      </m:r>
                      <m:r>
                        <a:rPr lang="en-US" b="0" i="1" smtClean="0">
                          <a:latin typeface="Cambria Math" panose="02040503050406030204" pitchFamily="18" charset="0"/>
                          <a:cs typeface="Times New Roman"/>
                        </a:rPr>
                        <m:t>𝐶</m:t>
                      </m:r>
                      <m:r>
                        <a:rPr lang="en-US" b="0" i="1" smtClean="0">
                          <a:latin typeface="Cambria Math" panose="02040503050406030204" pitchFamily="18" charset="0"/>
                          <a:cs typeface="Times New Roman"/>
                        </a:rPr>
                        <m:t>=</m:t>
                      </m:r>
                      <m:f>
                        <m:fPr>
                          <m:ctrlPr>
                            <a:rPr lang="en-US" i="1">
                              <a:latin typeface="Cambria Math" panose="02040503050406030204" pitchFamily="18" charset="0"/>
                              <a:cs typeface="Times New Roman"/>
                            </a:rPr>
                          </m:ctrlPr>
                        </m:fPr>
                        <m:num>
                          <m:r>
                            <a:rPr lang="en-US" i="1">
                              <a:latin typeface="Cambria Math" panose="02040503050406030204" pitchFamily="18" charset="0"/>
                              <a:cs typeface="Times New Roman"/>
                            </a:rPr>
                            <m:t>1</m:t>
                          </m:r>
                        </m:num>
                        <m:den>
                          <m:r>
                            <a:rPr lang="en-US" i="1">
                              <a:latin typeface="Cambria Math" panose="02040503050406030204" pitchFamily="18" charset="0"/>
                              <a:cs typeface="Times New Roman"/>
                            </a:rPr>
                            <m:t>4</m:t>
                          </m:r>
                        </m:den>
                      </m:f>
                      <m:sSup>
                        <m:sSupPr>
                          <m:ctrlPr>
                            <a:rPr lang="en-US" i="1">
                              <a:latin typeface="Cambria Math" panose="02040503050406030204" pitchFamily="18" charset="0"/>
                              <a:cs typeface="Times New Roman"/>
                            </a:rPr>
                          </m:ctrlPr>
                        </m:sSupPr>
                        <m:e>
                          <m:r>
                            <m:rPr>
                              <m:sty m:val="p"/>
                            </m:rPr>
                            <a:rPr lang="en-US" i="0">
                              <a:latin typeface="Cambria Math" panose="02040503050406030204" pitchFamily="18" charset="0"/>
                              <a:cs typeface="Times New Roman"/>
                            </a:rPr>
                            <m:t>cos</m:t>
                          </m:r>
                        </m:e>
                        <m:sup>
                          <m:r>
                            <a:rPr lang="en-US" i="1">
                              <a:latin typeface="Cambria Math" panose="02040503050406030204" pitchFamily="18" charset="0"/>
                              <a:cs typeface="Times New Roman"/>
                            </a:rPr>
                            <m:t>3</m:t>
                          </m:r>
                        </m:sup>
                      </m:sSup>
                      <m:r>
                        <a:rPr lang="en-US" i="1">
                          <a:latin typeface="Cambria Math" panose="02040503050406030204" pitchFamily="18" charset="0"/>
                          <a:cs typeface="Times New Roman"/>
                        </a:rPr>
                        <m:t>𝑥</m:t>
                      </m:r>
                      <m:func>
                        <m:funcPr>
                          <m:ctrlPr>
                            <a:rPr lang="en-US" i="1">
                              <a:latin typeface="Cambria Math" panose="02040503050406030204" pitchFamily="18" charset="0"/>
                              <a:cs typeface="Times New Roman"/>
                            </a:rPr>
                          </m:ctrlPr>
                        </m:funcPr>
                        <m:fName>
                          <m:r>
                            <m:rPr>
                              <m:sty m:val="p"/>
                            </m:rPr>
                            <a:rPr lang="en-US">
                              <a:latin typeface="Cambria Math" panose="02040503050406030204" pitchFamily="18" charset="0"/>
                              <a:cs typeface="Times New Roman"/>
                            </a:rPr>
                            <m:t>sin</m:t>
                          </m:r>
                        </m:fName>
                        <m:e>
                          <m:r>
                            <a:rPr lang="en-US" i="1">
                              <a:latin typeface="Cambria Math" panose="02040503050406030204" pitchFamily="18" charset="0"/>
                              <a:cs typeface="Times New Roman"/>
                            </a:rPr>
                            <m:t>𝑥</m:t>
                          </m:r>
                        </m:e>
                      </m:func>
                      <m:r>
                        <a:rPr lang="en-US">
                          <a:latin typeface="Cambria Math" panose="02040503050406030204" pitchFamily="18" charset="0"/>
                          <a:cs typeface="Times New Roman"/>
                        </a:rPr>
                        <m:t>+</m:t>
                      </m:r>
                      <m:f>
                        <m:fPr>
                          <m:ctrlPr>
                            <a:rPr lang="en-US" i="1">
                              <a:latin typeface="Cambria Math" panose="02040503050406030204" pitchFamily="18" charset="0"/>
                              <a:cs typeface="Times New Roman"/>
                            </a:rPr>
                          </m:ctrlPr>
                        </m:fPr>
                        <m:num>
                          <m:r>
                            <a:rPr lang="en-US" b="0" i="1" smtClean="0">
                              <a:latin typeface="Cambria Math" panose="02040503050406030204" pitchFamily="18" charset="0"/>
                              <a:cs typeface="Times New Roman"/>
                            </a:rPr>
                            <m:t>3</m:t>
                          </m:r>
                        </m:num>
                        <m:den>
                          <m:r>
                            <a:rPr lang="en-US" b="0" i="1" smtClean="0">
                              <a:latin typeface="Cambria Math" panose="02040503050406030204" pitchFamily="18" charset="0"/>
                              <a:cs typeface="Times New Roman"/>
                            </a:rPr>
                            <m:t>8</m:t>
                          </m:r>
                        </m:den>
                      </m:f>
                      <m:func>
                        <m:funcPr>
                          <m:ctrlPr>
                            <a:rPr lang="en-US" i="1">
                              <a:latin typeface="Cambria Math" panose="02040503050406030204" pitchFamily="18" charset="0"/>
                              <a:cs typeface="Times New Roman"/>
                            </a:rPr>
                          </m:ctrlPr>
                        </m:funcPr>
                        <m:fName>
                          <m:r>
                            <m:rPr>
                              <m:sty m:val="p"/>
                            </m:rPr>
                            <a:rPr lang="en-US">
                              <a:latin typeface="Cambria Math" panose="02040503050406030204" pitchFamily="18" charset="0"/>
                              <a:cs typeface="Times New Roman"/>
                            </a:rPr>
                            <m:t>cos</m:t>
                          </m:r>
                        </m:fName>
                        <m:e>
                          <m:r>
                            <a:rPr lang="en-US" i="1">
                              <a:latin typeface="Cambria Math" panose="02040503050406030204" pitchFamily="18" charset="0"/>
                              <a:cs typeface="Times New Roman"/>
                            </a:rPr>
                            <m:t>𝑥</m:t>
                          </m:r>
                        </m:e>
                      </m:func>
                      <m:func>
                        <m:funcPr>
                          <m:ctrlPr>
                            <a:rPr lang="en-US" i="1">
                              <a:latin typeface="Cambria Math" panose="02040503050406030204" pitchFamily="18" charset="0"/>
                              <a:cs typeface="Times New Roman"/>
                            </a:rPr>
                          </m:ctrlPr>
                        </m:funcPr>
                        <m:fName>
                          <m:r>
                            <m:rPr>
                              <m:sty m:val="p"/>
                            </m:rPr>
                            <a:rPr lang="en-US">
                              <a:latin typeface="Cambria Math" panose="02040503050406030204" pitchFamily="18" charset="0"/>
                              <a:cs typeface="Times New Roman"/>
                            </a:rPr>
                            <m:t>sin</m:t>
                          </m:r>
                        </m:fName>
                        <m:e>
                          <m:r>
                            <a:rPr lang="en-US" i="1">
                              <a:latin typeface="Cambria Math" panose="02040503050406030204" pitchFamily="18" charset="0"/>
                              <a:cs typeface="Times New Roman"/>
                            </a:rPr>
                            <m:t>𝑥</m:t>
                          </m:r>
                        </m:e>
                      </m:func>
                      <m:r>
                        <a:rPr lang="en-US" i="1">
                          <a:latin typeface="Cambria Math" panose="02040503050406030204" pitchFamily="18" charset="0"/>
                          <a:cs typeface="Times New Roman"/>
                        </a:rPr>
                        <m:t>+</m:t>
                      </m:r>
                      <m:f>
                        <m:fPr>
                          <m:ctrlPr>
                            <a:rPr lang="en-US" i="1">
                              <a:latin typeface="Cambria Math" panose="02040503050406030204" pitchFamily="18" charset="0"/>
                              <a:cs typeface="Times New Roman"/>
                            </a:rPr>
                          </m:ctrlPr>
                        </m:fPr>
                        <m:num>
                          <m:r>
                            <a:rPr lang="en-US" b="0" i="1" smtClean="0">
                              <a:latin typeface="Cambria Math" panose="02040503050406030204" pitchFamily="18" charset="0"/>
                              <a:cs typeface="Times New Roman"/>
                            </a:rPr>
                            <m:t>3</m:t>
                          </m:r>
                        </m:num>
                        <m:den>
                          <m:r>
                            <a:rPr lang="en-US" b="0" i="1" smtClean="0">
                              <a:latin typeface="Cambria Math" panose="02040503050406030204" pitchFamily="18" charset="0"/>
                              <a:cs typeface="Times New Roman"/>
                            </a:rPr>
                            <m:t>8</m:t>
                          </m:r>
                        </m:den>
                      </m:f>
                      <m:r>
                        <a:rPr lang="en-US" i="1">
                          <a:latin typeface="Cambria Math" panose="02040503050406030204" pitchFamily="18" charset="0"/>
                          <a:cs typeface="Times New Roman"/>
                        </a:rPr>
                        <m:t>𝑥</m:t>
                      </m:r>
                      <m:r>
                        <a:rPr lang="en-US" b="0" i="1" smtClean="0">
                          <a:latin typeface="Cambria Math" panose="02040503050406030204" pitchFamily="18" charset="0"/>
                          <a:cs typeface="Times New Roman"/>
                        </a:rPr>
                        <m:t>+</m:t>
                      </m:r>
                      <m:r>
                        <a:rPr lang="en-US" b="0" i="1" smtClean="0">
                          <a:latin typeface="Cambria Math" panose="02040503050406030204" pitchFamily="18" charset="0"/>
                          <a:cs typeface="Times New Roman"/>
                        </a:rPr>
                        <m:t>𝐶</m:t>
                      </m:r>
                    </m:oMath>
                  </m:oMathPara>
                </a14:m>
                <a:endParaRPr lang="en-US" dirty="0">
                  <a:latin typeface="Times New Roman"/>
                  <a:cs typeface="Times New Roman"/>
                </a:endParaRPr>
              </a:p>
              <a:p>
                <a:pPr marL="36900" indent="0">
                  <a:lnSpc>
                    <a:spcPct val="100000"/>
                  </a:lnSpc>
                  <a:buNone/>
                </a:pPr>
                <a:r>
                  <a:rPr lang="en-US" dirty="0">
                    <a:latin typeface="Cambria Math" panose="02040503050406030204" pitchFamily="18" charset="0"/>
                    <a:cs typeface="Times New Roman"/>
                  </a:rPr>
                  <a:t>Combining this and the last result, we get</a:t>
                </a:r>
              </a:p>
              <a:p>
                <a:pPr marL="36900" indent="0">
                  <a:lnSpc>
                    <a:spcPct val="100000"/>
                  </a:lnSpc>
                  <a:buNone/>
                </a:pPr>
                <a14:m>
                  <m:oMathPara xmlns:m="http://schemas.openxmlformats.org/officeDocument/2006/math">
                    <m:oMathParaPr>
                      <m:jc m:val="centerGroup"/>
                    </m:oMathParaPr>
                    <m:oMath xmlns:m="http://schemas.openxmlformats.org/officeDocument/2006/math">
                      <m:nary>
                        <m:naryPr>
                          <m:limLoc m:val="undOvr"/>
                          <m:subHide m:val="on"/>
                          <m:supHide m:val="on"/>
                          <m:ctrlPr>
                            <a:rPr lang="en-US" i="1">
                              <a:latin typeface="Cambria Math" panose="02040503050406030204" pitchFamily="18" charset="0"/>
                              <a:cs typeface="Times New Roman"/>
                            </a:rPr>
                          </m:ctrlPr>
                        </m:naryPr>
                        <m:sub/>
                        <m:sup/>
                        <m:e>
                          <m:sSup>
                            <m:sSupPr>
                              <m:ctrlPr>
                                <a:rPr lang="en-US" i="1">
                                  <a:latin typeface="Cambria Math" panose="02040503050406030204" pitchFamily="18" charset="0"/>
                                  <a:cs typeface="Times New Roman"/>
                                </a:rPr>
                              </m:ctrlPr>
                            </m:sSupPr>
                            <m:e>
                              <m:r>
                                <m:rPr>
                                  <m:sty m:val="p"/>
                                </m:rPr>
                                <a:rPr lang="en-US" i="0">
                                  <a:latin typeface="Cambria Math" panose="02040503050406030204" pitchFamily="18" charset="0"/>
                                  <a:cs typeface="Times New Roman"/>
                                </a:rPr>
                                <m:t>sin</m:t>
                              </m:r>
                            </m:e>
                            <m:sup>
                              <m:r>
                                <a:rPr lang="en-US" i="1">
                                  <a:latin typeface="Cambria Math" panose="02040503050406030204" pitchFamily="18" charset="0"/>
                                  <a:cs typeface="Times New Roman"/>
                                </a:rPr>
                                <m:t>2</m:t>
                              </m:r>
                            </m:sup>
                          </m:sSup>
                          <m:r>
                            <a:rPr lang="en-US" i="1">
                              <a:latin typeface="Cambria Math" panose="02040503050406030204" pitchFamily="18" charset="0"/>
                              <a:cs typeface="Times New Roman"/>
                            </a:rPr>
                            <m:t>𝑥</m:t>
                          </m:r>
                          <m:r>
                            <a:rPr lang="en-US" b="0" i="0" smtClean="0">
                              <a:latin typeface="Cambria Math" panose="02040503050406030204" pitchFamily="18" charset="0"/>
                              <a:cs typeface="Times New Roman"/>
                            </a:rPr>
                            <m:t> </m:t>
                          </m:r>
                          <m:sSup>
                            <m:sSupPr>
                              <m:ctrlPr>
                                <a:rPr lang="en-US" i="1">
                                  <a:latin typeface="Cambria Math" panose="02040503050406030204" pitchFamily="18" charset="0"/>
                                  <a:cs typeface="Times New Roman"/>
                                </a:rPr>
                              </m:ctrlPr>
                            </m:sSupPr>
                            <m:e>
                              <m:r>
                                <m:rPr>
                                  <m:sty m:val="p"/>
                                </m:rPr>
                                <a:rPr lang="en-US" i="0">
                                  <a:latin typeface="Cambria Math" panose="02040503050406030204" pitchFamily="18" charset="0"/>
                                  <a:cs typeface="Times New Roman"/>
                                </a:rPr>
                                <m:t>cos</m:t>
                              </m:r>
                            </m:e>
                            <m:sup>
                              <m:r>
                                <a:rPr lang="en-US" i="0">
                                  <a:latin typeface="Cambria Math" panose="02040503050406030204" pitchFamily="18" charset="0"/>
                                  <a:cs typeface="Times New Roman"/>
                                </a:rPr>
                                <m:t>4</m:t>
                              </m:r>
                            </m:sup>
                          </m:sSup>
                          <m:r>
                            <a:rPr lang="en-US" i="1">
                              <a:latin typeface="Cambria Math" panose="02040503050406030204" pitchFamily="18" charset="0"/>
                              <a:cs typeface="Times New Roman"/>
                            </a:rPr>
                            <m:t>𝑥𝑑𝑥</m:t>
                          </m:r>
                        </m:e>
                      </m:nary>
                      <m:r>
                        <a:rPr lang="en-US" b="0" i="1" smtClean="0">
                          <a:latin typeface="Cambria Math" panose="02040503050406030204" pitchFamily="18" charset="0"/>
                          <a:cs typeface="Times New Roman"/>
                        </a:rPr>
                        <m:t>=</m:t>
                      </m:r>
                      <m:r>
                        <a:rPr lang="en-US" i="1">
                          <a:latin typeface="Cambria Math" panose="02040503050406030204" pitchFamily="18" charset="0"/>
                          <a:cs typeface="Times New Roman"/>
                        </a:rPr>
                        <m:t>−</m:t>
                      </m:r>
                      <m:f>
                        <m:fPr>
                          <m:ctrlPr>
                            <a:rPr lang="en-US" i="1">
                              <a:latin typeface="Cambria Math" panose="02040503050406030204" pitchFamily="18" charset="0"/>
                              <a:cs typeface="Times New Roman"/>
                            </a:rPr>
                          </m:ctrlPr>
                        </m:fPr>
                        <m:num>
                          <m:r>
                            <a:rPr lang="en-US" i="1">
                              <a:latin typeface="Cambria Math" panose="02040503050406030204" pitchFamily="18" charset="0"/>
                              <a:cs typeface="Times New Roman"/>
                            </a:rPr>
                            <m:t>1</m:t>
                          </m:r>
                        </m:num>
                        <m:den>
                          <m:r>
                            <a:rPr lang="en-US" i="1">
                              <a:latin typeface="Cambria Math" panose="02040503050406030204" pitchFamily="18" charset="0"/>
                              <a:cs typeface="Times New Roman"/>
                            </a:rPr>
                            <m:t>6</m:t>
                          </m:r>
                        </m:den>
                      </m:f>
                      <m:sSup>
                        <m:sSupPr>
                          <m:ctrlPr>
                            <a:rPr lang="en-US" i="1">
                              <a:latin typeface="Cambria Math" panose="02040503050406030204" pitchFamily="18" charset="0"/>
                              <a:cs typeface="Times New Roman"/>
                            </a:rPr>
                          </m:ctrlPr>
                        </m:sSupPr>
                        <m:e>
                          <m:r>
                            <m:rPr>
                              <m:sty m:val="p"/>
                            </m:rPr>
                            <a:rPr lang="en-US" i="0">
                              <a:latin typeface="Cambria Math" panose="02040503050406030204" pitchFamily="18" charset="0"/>
                              <a:cs typeface="Times New Roman"/>
                            </a:rPr>
                            <m:t>cos</m:t>
                          </m:r>
                        </m:e>
                        <m:sup>
                          <m:r>
                            <a:rPr lang="en-US" i="1">
                              <a:latin typeface="Cambria Math" panose="02040503050406030204" pitchFamily="18" charset="0"/>
                              <a:cs typeface="Times New Roman"/>
                            </a:rPr>
                            <m:t>5</m:t>
                          </m:r>
                        </m:sup>
                      </m:sSup>
                      <m:r>
                        <a:rPr lang="en-US" i="1">
                          <a:latin typeface="Cambria Math" panose="02040503050406030204" pitchFamily="18" charset="0"/>
                          <a:cs typeface="Times New Roman"/>
                        </a:rPr>
                        <m:t>𝑥</m:t>
                      </m:r>
                      <m:func>
                        <m:funcPr>
                          <m:ctrlPr>
                            <a:rPr lang="en-US" i="1">
                              <a:latin typeface="Cambria Math" panose="02040503050406030204" pitchFamily="18" charset="0"/>
                              <a:cs typeface="Times New Roman"/>
                            </a:rPr>
                          </m:ctrlPr>
                        </m:funcPr>
                        <m:fName>
                          <m:r>
                            <m:rPr>
                              <m:sty m:val="p"/>
                            </m:rPr>
                            <a:rPr lang="en-US">
                              <a:latin typeface="Cambria Math" panose="02040503050406030204" pitchFamily="18" charset="0"/>
                              <a:cs typeface="Times New Roman"/>
                            </a:rPr>
                            <m:t>sin</m:t>
                          </m:r>
                        </m:fName>
                        <m:e>
                          <m:r>
                            <a:rPr lang="en-US" i="1">
                              <a:latin typeface="Cambria Math" panose="02040503050406030204" pitchFamily="18" charset="0"/>
                              <a:cs typeface="Times New Roman"/>
                            </a:rPr>
                            <m:t>𝑥</m:t>
                          </m:r>
                        </m:e>
                      </m:func>
                      <m:r>
                        <a:rPr lang="en-US" i="1">
                          <a:latin typeface="Cambria Math" panose="02040503050406030204" pitchFamily="18" charset="0"/>
                          <a:cs typeface="Times New Roman"/>
                        </a:rPr>
                        <m:t>+</m:t>
                      </m:r>
                      <m:f>
                        <m:fPr>
                          <m:ctrlPr>
                            <a:rPr lang="en-US" i="1">
                              <a:latin typeface="Cambria Math" panose="02040503050406030204" pitchFamily="18" charset="0"/>
                              <a:cs typeface="Times New Roman"/>
                            </a:rPr>
                          </m:ctrlPr>
                        </m:fPr>
                        <m:num>
                          <m:r>
                            <a:rPr lang="en-US" i="1">
                              <a:latin typeface="Cambria Math" panose="02040503050406030204" pitchFamily="18" charset="0"/>
                              <a:cs typeface="Times New Roman"/>
                            </a:rPr>
                            <m:t>1</m:t>
                          </m:r>
                        </m:num>
                        <m:den>
                          <m:r>
                            <a:rPr lang="en-US" i="1">
                              <a:latin typeface="Cambria Math" panose="02040503050406030204" pitchFamily="18" charset="0"/>
                              <a:cs typeface="Times New Roman"/>
                            </a:rPr>
                            <m:t>6</m:t>
                          </m:r>
                        </m:den>
                      </m:f>
                      <m:d>
                        <m:dPr>
                          <m:ctrlPr>
                            <a:rPr lang="en-US" i="1" smtClean="0">
                              <a:latin typeface="Cambria Math" panose="02040503050406030204" pitchFamily="18" charset="0"/>
                              <a:cs typeface="Times New Roman"/>
                            </a:rPr>
                          </m:ctrlPr>
                        </m:dPr>
                        <m:e>
                          <m:f>
                            <m:fPr>
                              <m:ctrlPr>
                                <a:rPr lang="en-US" i="1">
                                  <a:latin typeface="Cambria Math" panose="02040503050406030204" pitchFamily="18" charset="0"/>
                                  <a:cs typeface="Times New Roman"/>
                                </a:rPr>
                              </m:ctrlPr>
                            </m:fPr>
                            <m:num>
                              <m:r>
                                <a:rPr lang="en-US" i="1">
                                  <a:latin typeface="Cambria Math" panose="02040503050406030204" pitchFamily="18" charset="0"/>
                                  <a:cs typeface="Times New Roman"/>
                                </a:rPr>
                                <m:t>1</m:t>
                              </m:r>
                            </m:num>
                            <m:den>
                              <m:r>
                                <a:rPr lang="en-US" i="1">
                                  <a:latin typeface="Cambria Math" panose="02040503050406030204" pitchFamily="18" charset="0"/>
                                  <a:cs typeface="Times New Roman"/>
                                </a:rPr>
                                <m:t>4</m:t>
                              </m:r>
                            </m:den>
                          </m:f>
                          <m:sSup>
                            <m:sSupPr>
                              <m:ctrlPr>
                                <a:rPr lang="en-US" i="1">
                                  <a:latin typeface="Cambria Math" panose="02040503050406030204" pitchFamily="18" charset="0"/>
                                  <a:cs typeface="Times New Roman"/>
                                </a:rPr>
                              </m:ctrlPr>
                            </m:sSupPr>
                            <m:e>
                              <m:r>
                                <m:rPr>
                                  <m:sty m:val="p"/>
                                </m:rPr>
                                <a:rPr lang="en-US" i="0">
                                  <a:latin typeface="Cambria Math" panose="02040503050406030204" pitchFamily="18" charset="0"/>
                                  <a:cs typeface="Times New Roman"/>
                                </a:rPr>
                                <m:t>cos</m:t>
                              </m:r>
                            </m:e>
                            <m:sup>
                              <m:r>
                                <a:rPr lang="en-US" i="1">
                                  <a:latin typeface="Cambria Math" panose="02040503050406030204" pitchFamily="18" charset="0"/>
                                  <a:cs typeface="Times New Roman"/>
                                </a:rPr>
                                <m:t>3</m:t>
                              </m:r>
                            </m:sup>
                          </m:sSup>
                          <m:r>
                            <a:rPr lang="en-US" i="1">
                              <a:latin typeface="Cambria Math" panose="02040503050406030204" pitchFamily="18" charset="0"/>
                              <a:cs typeface="Times New Roman"/>
                            </a:rPr>
                            <m:t>𝑥</m:t>
                          </m:r>
                          <m:func>
                            <m:funcPr>
                              <m:ctrlPr>
                                <a:rPr lang="en-US" i="1">
                                  <a:latin typeface="Cambria Math" panose="02040503050406030204" pitchFamily="18" charset="0"/>
                                  <a:cs typeface="Times New Roman"/>
                                </a:rPr>
                              </m:ctrlPr>
                            </m:funcPr>
                            <m:fName>
                              <m:r>
                                <m:rPr>
                                  <m:sty m:val="p"/>
                                </m:rPr>
                                <a:rPr lang="en-US">
                                  <a:latin typeface="Cambria Math" panose="02040503050406030204" pitchFamily="18" charset="0"/>
                                  <a:cs typeface="Times New Roman"/>
                                </a:rPr>
                                <m:t>sin</m:t>
                              </m:r>
                            </m:fName>
                            <m:e>
                              <m:r>
                                <a:rPr lang="en-US" i="1">
                                  <a:latin typeface="Cambria Math" panose="02040503050406030204" pitchFamily="18" charset="0"/>
                                  <a:cs typeface="Times New Roman"/>
                                </a:rPr>
                                <m:t>𝑥</m:t>
                              </m:r>
                            </m:e>
                          </m:func>
                          <m:r>
                            <a:rPr lang="en-US">
                              <a:latin typeface="Cambria Math" panose="02040503050406030204" pitchFamily="18" charset="0"/>
                              <a:cs typeface="Times New Roman"/>
                            </a:rPr>
                            <m:t>+</m:t>
                          </m:r>
                          <m:f>
                            <m:fPr>
                              <m:ctrlPr>
                                <a:rPr lang="en-US" i="1">
                                  <a:latin typeface="Cambria Math" panose="02040503050406030204" pitchFamily="18" charset="0"/>
                                  <a:cs typeface="Times New Roman"/>
                                </a:rPr>
                              </m:ctrlPr>
                            </m:fPr>
                            <m:num>
                              <m:r>
                                <a:rPr lang="en-US" i="1">
                                  <a:latin typeface="Cambria Math" panose="02040503050406030204" pitchFamily="18" charset="0"/>
                                  <a:cs typeface="Times New Roman"/>
                                </a:rPr>
                                <m:t>3</m:t>
                              </m:r>
                            </m:num>
                            <m:den>
                              <m:r>
                                <a:rPr lang="en-US" i="1">
                                  <a:latin typeface="Cambria Math" panose="02040503050406030204" pitchFamily="18" charset="0"/>
                                  <a:cs typeface="Times New Roman"/>
                                </a:rPr>
                                <m:t>8</m:t>
                              </m:r>
                            </m:den>
                          </m:f>
                          <m:func>
                            <m:funcPr>
                              <m:ctrlPr>
                                <a:rPr lang="en-US" i="1">
                                  <a:latin typeface="Cambria Math" panose="02040503050406030204" pitchFamily="18" charset="0"/>
                                  <a:cs typeface="Times New Roman"/>
                                </a:rPr>
                              </m:ctrlPr>
                            </m:funcPr>
                            <m:fName>
                              <m:r>
                                <m:rPr>
                                  <m:sty m:val="p"/>
                                </m:rPr>
                                <a:rPr lang="en-US">
                                  <a:latin typeface="Cambria Math" panose="02040503050406030204" pitchFamily="18" charset="0"/>
                                  <a:cs typeface="Times New Roman"/>
                                </a:rPr>
                                <m:t>cos</m:t>
                              </m:r>
                            </m:fName>
                            <m:e>
                              <m:r>
                                <a:rPr lang="en-US" i="1">
                                  <a:latin typeface="Cambria Math" panose="02040503050406030204" pitchFamily="18" charset="0"/>
                                  <a:cs typeface="Times New Roman"/>
                                </a:rPr>
                                <m:t>𝑥</m:t>
                              </m:r>
                            </m:e>
                          </m:func>
                          <m:func>
                            <m:funcPr>
                              <m:ctrlPr>
                                <a:rPr lang="en-US" i="1">
                                  <a:latin typeface="Cambria Math" panose="02040503050406030204" pitchFamily="18" charset="0"/>
                                  <a:cs typeface="Times New Roman"/>
                                </a:rPr>
                              </m:ctrlPr>
                            </m:funcPr>
                            <m:fName>
                              <m:r>
                                <m:rPr>
                                  <m:sty m:val="p"/>
                                </m:rPr>
                                <a:rPr lang="en-US">
                                  <a:latin typeface="Cambria Math" panose="02040503050406030204" pitchFamily="18" charset="0"/>
                                  <a:cs typeface="Times New Roman"/>
                                </a:rPr>
                                <m:t>sin</m:t>
                              </m:r>
                            </m:fName>
                            <m:e>
                              <m:r>
                                <a:rPr lang="en-US" i="1">
                                  <a:latin typeface="Cambria Math" panose="02040503050406030204" pitchFamily="18" charset="0"/>
                                  <a:cs typeface="Times New Roman"/>
                                </a:rPr>
                                <m:t>𝑥</m:t>
                              </m:r>
                            </m:e>
                          </m:func>
                          <m:r>
                            <a:rPr lang="en-US" i="1">
                              <a:latin typeface="Cambria Math" panose="02040503050406030204" pitchFamily="18" charset="0"/>
                              <a:cs typeface="Times New Roman"/>
                            </a:rPr>
                            <m:t>+</m:t>
                          </m:r>
                          <m:f>
                            <m:fPr>
                              <m:ctrlPr>
                                <a:rPr lang="en-US" i="1">
                                  <a:latin typeface="Cambria Math" panose="02040503050406030204" pitchFamily="18" charset="0"/>
                                  <a:cs typeface="Times New Roman"/>
                                </a:rPr>
                              </m:ctrlPr>
                            </m:fPr>
                            <m:num>
                              <m:r>
                                <a:rPr lang="en-US" i="1">
                                  <a:latin typeface="Cambria Math" panose="02040503050406030204" pitchFamily="18" charset="0"/>
                                  <a:cs typeface="Times New Roman"/>
                                </a:rPr>
                                <m:t>3</m:t>
                              </m:r>
                            </m:num>
                            <m:den>
                              <m:r>
                                <a:rPr lang="en-US" i="1">
                                  <a:latin typeface="Cambria Math" panose="02040503050406030204" pitchFamily="18" charset="0"/>
                                  <a:cs typeface="Times New Roman"/>
                                </a:rPr>
                                <m:t>8</m:t>
                              </m:r>
                            </m:den>
                          </m:f>
                          <m:r>
                            <a:rPr lang="en-US" i="1">
                              <a:latin typeface="Cambria Math" panose="02040503050406030204" pitchFamily="18" charset="0"/>
                              <a:cs typeface="Times New Roman"/>
                            </a:rPr>
                            <m:t>𝑥</m:t>
                          </m:r>
                        </m:e>
                      </m:d>
                      <m:r>
                        <a:rPr lang="en-US" b="0" i="1" smtClean="0">
                          <a:latin typeface="Cambria Math" panose="02040503050406030204" pitchFamily="18" charset="0"/>
                          <a:cs typeface="Times New Roman"/>
                        </a:rPr>
                        <m:t>+</m:t>
                      </m:r>
                      <m:r>
                        <a:rPr lang="en-US" b="0" i="1" smtClean="0">
                          <a:latin typeface="Cambria Math" panose="02040503050406030204" pitchFamily="18" charset="0"/>
                          <a:cs typeface="Times New Roman"/>
                        </a:rPr>
                        <m:t>𝐶</m:t>
                      </m:r>
                    </m:oMath>
                  </m:oMathPara>
                </a14:m>
                <a:endParaRPr lang="en-US" dirty="0">
                  <a:latin typeface="Times New Roman"/>
                  <a:cs typeface="Times New Roman"/>
                </a:endParaRPr>
              </a:p>
              <a:p>
                <a:pPr marL="36900" indent="0">
                  <a:lnSpc>
                    <a:spcPct val="100000"/>
                  </a:lnSpc>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cs typeface="Times New Roman"/>
                        </a:rPr>
                        <m:t>=</m:t>
                      </m:r>
                      <m:f>
                        <m:fPr>
                          <m:ctrlPr>
                            <a:rPr lang="en-US" i="1">
                              <a:latin typeface="Cambria Math" panose="02040503050406030204" pitchFamily="18" charset="0"/>
                              <a:cs typeface="Times New Roman"/>
                            </a:rPr>
                          </m:ctrlPr>
                        </m:fPr>
                        <m:num>
                          <m:r>
                            <a:rPr lang="en-US" i="1">
                              <a:latin typeface="Cambria Math" panose="02040503050406030204" pitchFamily="18" charset="0"/>
                              <a:cs typeface="Times New Roman"/>
                            </a:rPr>
                            <m:t>1</m:t>
                          </m:r>
                        </m:num>
                        <m:den>
                          <m:r>
                            <a:rPr lang="en-US" i="1">
                              <a:latin typeface="Cambria Math" panose="02040503050406030204" pitchFamily="18" charset="0"/>
                              <a:cs typeface="Times New Roman"/>
                            </a:rPr>
                            <m:t>6</m:t>
                          </m:r>
                        </m:den>
                      </m:f>
                      <m:sSup>
                        <m:sSupPr>
                          <m:ctrlPr>
                            <a:rPr lang="en-US" i="1">
                              <a:latin typeface="Cambria Math" panose="02040503050406030204" pitchFamily="18" charset="0"/>
                              <a:cs typeface="Times New Roman"/>
                            </a:rPr>
                          </m:ctrlPr>
                        </m:sSupPr>
                        <m:e>
                          <m:r>
                            <m:rPr>
                              <m:sty m:val="p"/>
                            </m:rPr>
                            <a:rPr lang="en-US" i="0">
                              <a:latin typeface="Cambria Math" panose="02040503050406030204" pitchFamily="18" charset="0"/>
                              <a:cs typeface="Times New Roman"/>
                            </a:rPr>
                            <m:t>cos</m:t>
                          </m:r>
                        </m:e>
                        <m:sup>
                          <m:r>
                            <a:rPr lang="en-US" i="1">
                              <a:latin typeface="Cambria Math" panose="02040503050406030204" pitchFamily="18" charset="0"/>
                              <a:cs typeface="Times New Roman"/>
                            </a:rPr>
                            <m:t>5</m:t>
                          </m:r>
                        </m:sup>
                      </m:sSup>
                      <m:r>
                        <a:rPr lang="en-US" i="1">
                          <a:latin typeface="Cambria Math" panose="02040503050406030204" pitchFamily="18" charset="0"/>
                          <a:cs typeface="Times New Roman"/>
                        </a:rPr>
                        <m:t>𝑥</m:t>
                      </m:r>
                      <m:func>
                        <m:funcPr>
                          <m:ctrlPr>
                            <a:rPr lang="en-US" i="1">
                              <a:latin typeface="Cambria Math" panose="02040503050406030204" pitchFamily="18" charset="0"/>
                              <a:cs typeface="Times New Roman"/>
                            </a:rPr>
                          </m:ctrlPr>
                        </m:funcPr>
                        <m:fName>
                          <m:r>
                            <m:rPr>
                              <m:sty m:val="p"/>
                            </m:rPr>
                            <a:rPr lang="en-US">
                              <a:latin typeface="Cambria Math" panose="02040503050406030204" pitchFamily="18" charset="0"/>
                              <a:cs typeface="Times New Roman"/>
                            </a:rPr>
                            <m:t>sin</m:t>
                          </m:r>
                        </m:fName>
                        <m:e>
                          <m:r>
                            <a:rPr lang="en-US" i="1">
                              <a:latin typeface="Cambria Math" panose="02040503050406030204" pitchFamily="18" charset="0"/>
                              <a:cs typeface="Times New Roman"/>
                            </a:rPr>
                            <m:t>𝑥</m:t>
                          </m:r>
                        </m:e>
                      </m:func>
                      <m:r>
                        <a:rPr lang="en-US" i="1">
                          <a:latin typeface="Cambria Math" panose="02040503050406030204" pitchFamily="18" charset="0"/>
                          <a:cs typeface="Times New Roman"/>
                        </a:rPr>
                        <m:t>+</m:t>
                      </m:r>
                      <m:f>
                        <m:fPr>
                          <m:ctrlPr>
                            <a:rPr lang="en-US" i="1">
                              <a:latin typeface="Cambria Math" panose="02040503050406030204" pitchFamily="18" charset="0"/>
                              <a:cs typeface="Times New Roman"/>
                            </a:rPr>
                          </m:ctrlPr>
                        </m:fPr>
                        <m:num>
                          <m:r>
                            <a:rPr lang="en-US" i="1">
                              <a:latin typeface="Cambria Math" panose="02040503050406030204" pitchFamily="18" charset="0"/>
                              <a:cs typeface="Times New Roman"/>
                            </a:rPr>
                            <m:t>1</m:t>
                          </m:r>
                        </m:num>
                        <m:den>
                          <m:r>
                            <a:rPr lang="en-US" b="0" i="1" smtClean="0">
                              <a:latin typeface="Cambria Math" panose="02040503050406030204" pitchFamily="18" charset="0"/>
                              <a:cs typeface="Times New Roman"/>
                            </a:rPr>
                            <m:t>2</m:t>
                          </m:r>
                          <m:r>
                            <a:rPr lang="en-US" i="1">
                              <a:latin typeface="Cambria Math" panose="02040503050406030204" pitchFamily="18" charset="0"/>
                              <a:cs typeface="Times New Roman"/>
                            </a:rPr>
                            <m:t>4</m:t>
                          </m:r>
                        </m:den>
                      </m:f>
                      <m:sSup>
                        <m:sSupPr>
                          <m:ctrlPr>
                            <a:rPr lang="en-US" i="1">
                              <a:latin typeface="Cambria Math" panose="02040503050406030204" pitchFamily="18" charset="0"/>
                              <a:cs typeface="Times New Roman"/>
                            </a:rPr>
                          </m:ctrlPr>
                        </m:sSupPr>
                        <m:e>
                          <m:r>
                            <m:rPr>
                              <m:sty m:val="p"/>
                            </m:rPr>
                            <a:rPr lang="en-US" i="0">
                              <a:latin typeface="Cambria Math" panose="02040503050406030204" pitchFamily="18" charset="0"/>
                              <a:cs typeface="Times New Roman"/>
                            </a:rPr>
                            <m:t>cos</m:t>
                          </m:r>
                        </m:e>
                        <m:sup>
                          <m:r>
                            <a:rPr lang="en-US" i="1">
                              <a:latin typeface="Cambria Math" panose="02040503050406030204" pitchFamily="18" charset="0"/>
                              <a:cs typeface="Times New Roman"/>
                            </a:rPr>
                            <m:t>3</m:t>
                          </m:r>
                        </m:sup>
                      </m:sSup>
                      <m:r>
                        <a:rPr lang="en-US" i="1">
                          <a:latin typeface="Cambria Math" panose="02040503050406030204" pitchFamily="18" charset="0"/>
                          <a:cs typeface="Times New Roman"/>
                        </a:rPr>
                        <m:t>𝑥</m:t>
                      </m:r>
                      <m:func>
                        <m:funcPr>
                          <m:ctrlPr>
                            <a:rPr lang="en-US" i="1">
                              <a:latin typeface="Cambria Math" panose="02040503050406030204" pitchFamily="18" charset="0"/>
                              <a:cs typeface="Times New Roman"/>
                            </a:rPr>
                          </m:ctrlPr>
                        </m:funcPr>
                        <m:fName>
                          <m:r>
                            <m:rPr>
                              <m:sty m:val="p"/>
                            </m:rPr>
                            <a:rPr lang="en-US">
                              <a:latin typeface="Cambria Math" panose="02040503050406030204" pitchFamily="18" charset="0"/>
                              <a:cs typeface="Times New Roman"/>
                            </a:rPr>
                            <m:t>sin</m:t>
                          </m:r>
                        </m:fName>
                        <m:e>
                          <m:r>
                            <a:rPr lang="en-US" i="1">
                              <a:latin typeface="Cambria Math" panose="02040503050406030204" pitchFamily="18" charset="0"/>
                              <a:cs typeface="Times New Roman"/>
                            </a:rPr>
                            <m:t>𝑥</m:t>
                          </m:r>
                        </m:e>
                      </m:func>
                      <m:r>
                        <a:rPr lang="en-US">
                          <a:latin typeface="Cambria Math" panose="02040503050406030204" pitchFamily="18" charset="0"/>
                          <a:cs typeface="Times New Roman"/>
                        </a:rPr>
                        <m:t>+</m:t>
                      </m:r>
                      <m:f>
                        <m:fPr>
                          <m:ctrlPr>
                            <a:rPr lang="en-US" i="1">
                              <a:latin typeface="Cambria Math" panose="02040503050406030204" pitchFamily="18" charset="0"/>
                              <a:cs typeface="Times New Roman"/>
                            </a:rPr>
                          </m:ctrlPr>
                        </m:fPr>
                        <m:num>
                          <m:r>
                            <a:rPr lang="en-US" b="0" i="1" smtClean="0">
                              <a:latin typeface="Cambria Math" panose="02040503050406030204" pitchFamily="18" charset="0"/>
                              <a:cs typeface="Times New Roman"/>
                            </a:rPr>
                            <m:t>1</m:t>
                          </m:r>
                        </m:num>
                        <m:den>
                          <m:r>
                            <a:rPr lang="en-US" b="0" i="1" smtClean="0">
                              <a:latin typeface="Cambria Math" panose="02040503050406030204" pitchFamily="18" charset="0"/>
                              <a:cs typeface="Times New Roman"/>
                            </a:rPr>
                            <m:t>16</m:t>
                          </m:r>
                        </m:den>
                      </m:f>
                      <m:func>
                        <m:funcPr>
                          <m:ctrlPr>
                            <a:rPr lang="en-US" i="1">
                              <a:latin typeface="Cambria Math" panose="02040503050406030204" pitchFamily="18" charset="0"/>
                              <a:cs typeface="Times New Roman"/>
                            </a:rPr>
                          </m:ctrlPr>
                        </m:funcPr>
                        <m:fName>
                          <m:r>
                            <m:rPr>
                              <m:sty m:val="p"/>
                            </m:rPr>
                            <a:rPr lang="en-US">
                              <a:latin typeface="Cambria Math" panose="02040503050406030204" pitchFamily="18" charset="0"/>
                              <a:cs typeface="Times New Roman"/>
                            </a:rPr>
                            <m:t>cos</m:t>
                          </m:r>
                        </m:fName>
                        <m:e>
                          <m:r>
                            <a:rPr lang="en-US" i="1">
                              <a:latin typeface="Cambria Math" panose="02040503050406030204" pitchFamily="18" charset="0"/>
                              <a:cs typeface="Times New Roman"/>
                            </a:rPr>
                            <m:t>𝑥</m:t>
                          </m:r>
                        </m:e>
                      </m:func>
                      <m:func>
                        <m:funcPr>
                          <m:ctrlPr>
                            <a:rPr lang="en-US" i="1">
                              <a:latin typeface="Cambria Math" panose="02040503050406030204" pitchFamily="18" charset="0"/>
                              <a:cs typeface="Times New Roman"/>
                            </a:rPr>
                          </m:ctrlPr>
                        </m:funcPr>
                        <m:fName>
                          <m:r>
                            <m:rPr>
                              <m:sty m:val="p"/>
                            </m:rPr>
                            <a:rPr lang="en-US">
                              <a:latin typeface="Cambria Math" panose="02040503050406030204" pitchFamily="18" charset="0"/>
                              <a:cs typeface="Times New Roman"/>
                            </a:rPr>
                            <m:t>sin</m:t>
                          </m:r>
                        </m:fName>
                        <m:e>
                          <m:r>
                            <a:rPr lang="en-US" i="1">
                              <a:latin typeface="Cambria Math" panose="02040503050406030204" pitchFamily="18" charset="0"/>
                              <a:cs typeface="Times New Roman"/>
                            </a:rPr>
                            <m:t>𝑥</m:t>
                          </m:r>
                        </m:e>
                      </m:func>
                      <m:r>
                        <a:rPr lang="en-US" i="1">
                          <a:latin typeface="Cambria Math" panose="02040503050406030204" pitchFamily="18" charset="0"/>
                          <a:cs typeface="Times New Roman"/>
                        </a:rPr>
                        <m:t>+</m:t>
                      </m:r>
                      <m:f>
                        <m:fPr>
                          <m:ctrlPr>
                            <a:rPr lang="en-US" i="1">
                              <a:latin typeface="Cambria Math" panose="02040503050406030204" pitchFamily="18" charset="0"/>
                              <a:cs typeface="Times New Roman"/>
                            </a:rPr>
                          </m:ctrlPr>
                        </m:fPr>
                        <m:num>
                          <m:r>
                            <a:rPr lang="en-US" b="0" i="1" smtClean="0">
                              <a:latin typeface="Cambria Math" panose="02040503050406030204" pitchFamily="18" charset="0"/>
                              <a:cs typeface="Times New Roman"/>
                            </a:rPr>
                            <m:t>1</m:t>
                          </m:r>
                        </m:num>
                        <m:den>
                          <m:r>
                            <a:rPr lang="en-US" b="0" i="1" smtClean="0">
                              <a:latin typeface="Cambria Math" panose="02040503050406030204" pitchFamily="18" charset="0"/>
                              <a:cs typeface="Times New Roman"/>
                            </a:rPr>
                            <m:t>16</m:t>
                          </m:r>
                        </m:den>
                      </m:f>
                      <m:r>
                        <a:rPr lang="en-US" b="0" i="1" smtClean="0">
                          <a:latin typeface="Cambria Math" panose="02040503050406030204" pitchFamily="18" charset="0"/>
                          <a:cs typeface="Times New Roman"/>
                        </a:rPr>
                        <m:t>𝑥</m:t>
                      </m:r>
                      <m:r>
                        <a:rPr lang="en-US" b="0" i="1" smtClean="0">
                          <a:latin typeface="Cambria Math" panose="02040503050406030204" pitchFamily="18" charset="0"/>
                          <a:cs typeface="Times New Roman"/>
                        </a:rPr>
                        <m:t>+</m:t>
                      </m:r>
                      <m:r>
                        <a:rPr lang="en-US" b="0" i="1" smtClean="0">
                          <a:latin typeface="Cambria Math" panose="02040503050406030204" pitchFamily="18" charset="0"/>
                          <a:cs typeface="Times New Roman"/>
                        </a:rPr>
                        <m:t>𝐶</m:t>
                      </m:r>
                    </m:oMath>
                  </m:oMathPara>
                </a14:m>
                <a:endParaRPr lang="en-US" dirty="0">
                  <a:latin typeface="Times New Roman"/>
                  <a:cs typeface="Times New Roman"/>
                </a:endParaRPr>
              </a:p>
            </p:txBody>
          </p:sp>
        </mc:Choice>
        <mc:Fallback xmlns="">
          <p:sp>
            <p:nvSpPr>
              <p:cNvPr id="3" name="Content Placeholder 2">
                <a:extLst>
                  <a:ext uri="{FF2B5EF4-FFF2-40B4-BE49-F238E27FC236}">
                    <a16:creationId xmlns:a16="http://schemas.microsoft.com/office/drawing/2014/main"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10860207" cy="4370567"/>
              </a:xfrm>
              <a:blipFill>
                <a:blip r:embed="rId2"/>
                <a:stretch>
                  <a:fillRect l="-337" t="-976"/>
                </a:stretch>
              </a:blipFill>
            </p:spPr>
            <p:txBody>
              <a:bodyPr/>
              <a:lstStyle/>
              <a:p>
                <a:r>
                  <a:rPr lang="en-US">
                    <a:noFill/>
                  </a:rPr>
                  <a:t> </a:t>
                </a:r>
              </a:p>
            </p:txBody>
          </p:sp>
        </mc:Fallback>
      </mc:AlternateContent>
    </p:spTree>
    <p:extLst>
      <p:ext uri="{BB962C8B-B14F-4D97-AF65-F5344CB8AC3E}">
        <p14:creationId xmlns:p14="http://schemas.microsoft.com/office/powerpoint/2010/main" val="41019163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7.2 Trigonometric </a:t>
            </a:r>
            <a:r>
              <a:rPr lang="en-US" sz="3100" dirty="0"/>
              <a:t>Integrals </a:t>
            </a:r>
            <a:r>
              <a:rPr lang="en-US" sz="3100" dirty="0" smtClean="0"/>
              <a:t>(9 </a:t>
            </a:r>
            <a:r>
              <a:rPr lang="en-US" sz="3100" dirty="0"/>
              <a:t>of 15)</a:t>
            </a:r>
            <a:r>
              <a:rPr lang="en-US" sz="3100" dirty="0"/>
              <a:t/>
            </a:r>
            <a:br>
              <a:rPr lang="en-US" sz="3100" dirty="0"/>
            </a:br>
            <a:r>
              <a:rPr lang="en-US" sz="3100" dirty="0"/>
              <a:t/>
            </a:r>
            <a:br>
              <a:rPr lang="en-US" sz="3100" dirty="0"/>
            </a:br>
            <a:r>
              <a:rPr lang="en-US" sz="2800" dirty="0"/>
              <a:t/>
            </a:r>
            <a:br>
              <a:rPr lang="en-US" sz="2800" dirty="0"/>
            </a:br>
            <a:endParaRPr lang="en-US" sz="2800" dirty="0"/>
          </a:p>
        </p:txBody>
      </p:sp>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799" y="1371600"/>
            <a:ext cx="9955697" cy="4370567"/>
          </a:xfrm>
        </p:spPr>
        <p:txBody>
          <a:bodyPr>
            <a:noAutofit/>
          </a:bodyPr>
          <a:lstStyle/>
          <a:p>
            <a:pPr marL="36900" indent="0">
              <a:lnSpc>
                <a:spcPct val="100000"/>
              </a:lnSpc>
              <a:buNone/>
            </a:pPr>
            <a:r>
              <a:rPr lang="en-US" sz="2400" spc="-10" dirty="0">
                <a:latin typeface="Times New Roman"/>
                <a:cs typeface="Times New Roman"/>
              </a:rPr>
              <a:t>So</a:t>
            </a:r>
            <a:r>
              <a:rPr lang="en-US" sz="2400" spc="55" dirty="0">
                <a:latin typeface="Times New Roman"/>
                <a:cs typeface="Times New Roman"/>
              </a:rPr>
              <a:t> </a:t>
            </a:r>
            <a:r>
              <a:rPr lang="en-US" sz="2400" spc="-5" dirty="0">
                <a:latin typeface="Times New Roman"/>
                <a:cs typeface="Times New Roman"/>
              </a:rPr>
              <a:t>far,</a:t>
            </a:r>
            <a:r>
              <a:rPr lang="en-US" sz="2400" spc="55" dirty="0">
                <a:latin typeface="Times New Roman"/>
                <a:cs typeface="Times New Roman"/>
              </a:rPr>
              <a:t> </a:t>
            </a:r>
            <a:r>
              <a:rPr lang="en-US" sz="2400" spc="-10" dirty="0">
                <a:latin typeface="Times New Roman"/>
                <a:cs typeface="Times New Roman"/>
              </a:rPr>
              <a:t>we</a:t>
            </a:r>
            <a:r>
              <a:rPr lang="en-US" sz="2400" spc="55" dirty="0">
                <a:latin typeface="Times New Roman"/>
                <a:cs typeface="Times New Roman"/>
              </a:rPr>
              <a:t> </a:t>
            </a:r>
            <a:r>
              <a:rPr lang="en-US" sz="2400" spc="-5" dirty="0">
                <a:latin typeface="Times New Roman"/>
                <a:cs typeface="Times New Roman"/>
              </a:rPr>
              <a:t>have</a:t>
            </a:r>
            <a:r>
              <a:rPr lang="en-US" sz="2400" spc="55" dirty="0">
                <a:latin typeface="Times New Roman"/>
                <a:cs typeface="Times New Roman"/>
              </a:rPr>
              <a:t> </a:t>
            </a:r>
            <a:r>
              <a:rPr lang="en-US" sz="2400" spc="-5" dirty="0">
                <a:latin typeface="Times New Roman"/>
                <a:cs typeface="Times New Roman"/>
              </a:rPr>
              <a:t>found</a:t>
            </a:r>
            <a:r>
              <a:rPr lang="en-US" sz="2400" spc="55" dirty="0">
                <a:latin typeface="Times New Roman"/>
                <a:cs typeface="Times New Roman"/>
              </a:rPr>
              <a:t> </a:t>
            </a:r>
            <a:r>
              <a:rPr lang="en-US" sz="2400" spc="-5" dirty="0">
                <a:latin typeface="Times New Roman"/>
                <a:cs typeface="Times New Roman"/>
              </a:rPr>
              <a:t>antiderivative</a:t>
            </a:r>
            <a:r>
              <a:rPr lang="en-US" sz="2400" spc="55" dirty="0">
                <a:latin typeface="Times New Roman"/>
                <a:cs typeface="Times New Roman"/>
              </a:rPr>
              <a:t> </a:t>
            </a:r>
            <a:r>
              <a:rPr lang="en-US" sz="2400" spc="-5" dirty="0">
                <a:latin typeface="Times New Roman"/>
                <a:cs typeface="Times New Roman"/>
              </a:rPr>
              <a:t>formulas</a:t>
            </a:r>
            <a:r>
              <a:rPr lang="en-US" sz="2400" spc="55" dirty="0">
                <a:latin typeface="Times New Roman"/>
                <a:cs typeface="Times New Roman"/>
              </a:rPr>
              <a:t> </a:t>
            </a:r>
            <a:r>
              <a:rPr lang="en-US" sz="2400" spc="-5" dirty="0">
                <a:latin typeface="Times New Roman"/>
                <a:cs typeface="Times New Roman"/>
              </a:rPr>
              <a:t>for</a:t>
            </a:r>
            <a:r>
              <a:rPr lang="en-US" sz="2400" spc="55" dirty="0">
                <a:latin typeface="Times New Roman"/>
                <a:cs typeface="Times New Roman"/>
              </a:rPr>
              <a:t> </a:t>
            </a:r>
            <a:r>
              <a:rPr lang="en-US" sz="2400" spc="-5" dirty="0">
                <a:latin typeface="Times New Roman"/>
                <a:cs typeface="Times New Roman"/>
              </a:rPr>
              <a:t>all</a:t>
            </a:r>
            <a:r>
              <a:rPr lang="en-US" sz="2400" spc="55" dirty="0">
                <a:latin typeface="Times New Roman"/>
                <a:cs typeface="Times New Roman"/>
              </a:rPr>
              <a:t> </a:t>
            </a:r>
            <a:r>
              <a:rPr lang="en-US" sz="2400" spc="-10" dirty="0">
                <a:latin typeface="Times New Roman"/>
                <a:cs typeface="Times New Roman"/>
              </a:rPr>
              <a:t>o</a:t>
            </a:r>
            <a:r>
              <a:rPr lang="en-US" sz="2400" spc="-5" dirty="0">
                <a:latin typeface="Times New Roman"/>
                <a:cs typeface="Times New Roman"/>
              </a:rPr>
              <a:t>f</a:t>
            </a:r>
            <a:r>
              <a:rPr lang="en-US" sz="2400" spc="55" dirty="0">
                <a:latin typeface="Times New Roman"/>
                <a:cs typeface="Times New Roman"/>
              </a:rPr>
              <a:t> </a:t>
            </a:r>
            <a:r>
              <a:rPr lang="en-US" sz="2400" spc="-5" dirty="0">
                <a:latin typeface="Times New Roman"/>
                <a:cs typeface="Times New Roman"/>
              </a:rPr>
              <a:t>the</a:t>
            </a:r>
            <a:r>
              <a:rPr lang="en-US" sz="2400" spc="55" dirty="0">
                <a:latin typeface="Times New Roman"/>
                <a:cs typeface="Times New Roman"/>
              </a:rPr>
              <a:t> </a:t>
            </a:r>
            <a:r>
              <a:rPr lang="en-US" sz="2400" spc="-5" dirty="0">
                <a:latin typeface="Times New Roman"/>
                <a:cs typeface="Times New Roman"/>
              </a:rPr>
              <a:t>standard</a:t>
            </a:r>
            <a:r>
              <a:rPr lang="en-US" sz="2400" spc="55" dirty="0">
                <a:latin typeface="Times New Roman"/>
                <a:cs typeface="Times New Roman"/>
              </a:rPr>
              <a:t> </a:t>
            </a:r>
            <a:r>
              <a:rPr lang="en-US" sz="2400" spc="-5" dirty="0">
                <a:latin typeface="Times New Roman"/>
                <a:cs typeface="Times New Roman"/>
              </a:rPr>
              <a:t>trigonometric </a:t>
            </a:r>
            <a:r>
              <a:rPr lang="en-US" sz="2400" spc="-10" dirty="0">
                <a:latin typeface="Times New Roman"/>
                <a:cs typeface="Times New Roman"/>
              </a:rPr>
              <a:t>function</a:t>
            </a:r>
            <a:r>
              <a:rPr lang="en-US" sz="2400" spc="-5" dirty="0">
                <a:latin typeface="Times New Roman"/>
                <a:cs typeface="Times New Roman"/>
              </a:rPr>
              <a:t>s</a:t>
            </a:r>
            <a:r>
              <a:rPr lang="en-US" sz="2400" spc="70" dirty="0">
                <a:latin typeface="Times New Roman"/>
                <a:cs typeface="Times New Roman"/>
              </a:rPr>
              <a:t> </a:t>
            </a:r>
            <a:r>
              <a:rPr lang="en-US" sz="2400" spc="-10" dirty="0">
                <a:latin typeface="Times New Roman"/>
                <a:cs typeface="Times New Roman"/>
              </a:rPr>
              <a:t>excep</a:t>
            </a:r>
            <a:r>
              <a:rPr lang="en-US" sz="2400" spc="-5" dirty="0">
                <a:latin typeface="Times New Roman"/>
                <a:cs typeface="Times New Roman"/>
              </a:rPr>
              <a:t>t</a:t>
            </a:r>
            <a:r>
              <a:rPr lang="en-US" sz="2400" spc="75" dirty="0">
                <a:latin typeface="Times New Roman"/>
                <a:cs typeface="Times New Roman"/>
              </a:rPr>
              <a:t> </a:t>
            </a:r>
            <a:r>
              <a:rPr lang="en-US" sz="2400" spc="-5" dirty="0">
                <a:latin typeface="Times New Roman"/>
                <a:cs typeface="Times New Roman"/>
              </a:rPr>
              <a:t>sec</a:t>
            </a:r>
            <a:r>
              <a:rPr lang="en-US" sz="2400" spc="-60" dirty="0">
                <a:latin typeface="Times New Roman"/>
                <a:cs typeface="Times New Roman"/>
              </a:rPr>
              <a:t> </a:t>
            </a:r>
            <a:r>
              <a:rPr lang="en-US" sz="2400" i="1" spc="-5" dirty="0">
                <a:latin typeface="Times New Roman"/>
                <a:cs typeface="Times New Roman"/>
              </a:rPr>
              <a:t>x</a:t>
            </a:r>
            <a:r>
              <a:rPr lang="en-US" sz="2400" i="1" dirty="0">
                <a:latin typeface="Times New Roman"/>
                <a:cs typeface="Times New Roman"/>
              </a:rPr>
              <a:t> </a:t>
            </a:r>
            <a:r>
              <a:rPr lang="en-US" sz="2400" spc="-10" dirty="0">
                <a:latin typeface="Times New Roman"/>
                <a:cs typeface="Times New Roman"/>
              </a:rPr>
              <a:t>an</a:t>
            </a:r>
            <a:r>
              <a:rPr lang="en-US" sz="2400" spc="-5" dirty="0">
                <a:latin typeface="Times New Roman"/>
                <a:cs typeface="Times New Roman"/>
              </a:rPr>
              <a:t>d</a:t>
            </a:r>
            <a:r>
              <a:rPr lang="en-US" sz="2400" spc="70" dirty="0">
                <a:latin typeface="Times New Roman"/>
                <a:cs typeface="Times New Roman"/>
              </a:rPr>
              <a:t> </a:t>
            </a:r>
            <a:r>
              <a:rPr lang="en-US" sz="2400" spc="-5" dirty="0" err="1">
                <a:latin typeface="Times New Roman"/>
                <a:cs typeface="Times New Roman"/>
              </a:rPr>
              <a:t>csc</a:t>
            </a:r>
            <a:r>
              <a:rPr lang="en-US" sz="2400" spc="-60" dirty="0">
                <a:latin typeface="Times New Roman"/>
                <a:cs typeface="Times New Roman"/>
              </a:rPr>
              <a:t> </a:t>
            </a:r>
            <a:r>
              <a:rPr lang="en-US" sz="2400" i="1" spc="-5" dirty="0">
                <a:latin typeface="Times New Roman"/>
                <a:cs typeface="Times New Roman"/>
              </a:rPr>
              <a:t>x</a:t>
            </a:r>
            <a:r>
              <a:rPr lang="en-US" sz="2400" spc="-5" dirty="0">
                <a:latin typeface="Times New Roman"/>
                <a:cs typeface="Times New Roman"/>
              </a:rPr>
              <a:t>.</a:t>
            </a:r>
            <a:r>
              <a:rPr lang="en-US" sz="2400" spc="70" dirty="0">
                <a:latin typeface="Times New Roman"/>
                <a:cs typeface="Times New Roman"/>
              </a:rPr>
              <a:t> </a:t>
            </a:r>
          </a:p>
          <a:p>
            <a:pPr marL="379800" indent="-342900">
              <a:lnSpc>
                <a:spcPct val="100000"/>
              </a:lnSpc>
            </a:pPr>
            <a:r>
              <a:rPr lang="en-US" sz="2400" spc="-15" dirty="0">
                <a:latin typeface="Times New Roman"/>
                <a:cs typeface="Times New Roman"/>
              </a:rPr>
              <a:t>Fo</a:t>
            </a:r>
            <a:r>
              <a:rPr lang="en-US" sz="2400" spc="-5" dirty="0">
                <a:latin typeface="Times New Roman"/>
                <a:cs typeface="Times New Roman"/>
              </a:rPr>
              <a:t>r</a:t>
            </a:r>
            <a:r>
              <a:rPr lang="en-US" sz="2400" spc="70" dirty="0">
                <a:latin typeface="Times New Roman"/>
                <a:cs typeface="Times New Roman"/>
              </a:rPr>
              <a:t> </a:t>
            </a:r>
            <a:r>
              <a:rPr lang="en-US" sz="2400" spc="-5" dirty="0">
                <a:latin typeface="Times New Roman"/>
                <a:cs typeface="Times New Roman"/>
              </a:rPr>
              <a:t>sin</a:t>
            </a:r>
            <a:r>
              <a:rPr lang="en-US" sz="2400" spc="-60" dirty="0">
                <a:latin typeface="Times New Roman"/>
                <a:cs typeface="Times New Roman"/>
              </a:rPr>
              <a:t> </a:t>
            </a:r>
            <a:r>
              <a:rPr lang="en-US" sz="2400" i="1" spc="-5" dirty="0">
                <a:latin typeface="Times New Roman"/>
                <a:cs typeface="Times New Roman"/>
              </a:rPr>
              <a:t>x</a:t>
            </a:r>
            <a:r>
              <a:rPr lang="en-US" sz="2400" i="1" dirty="0">
                <a:latin typeface="Times New Roman"/>
                <a:cs typeface="Times New Roman"/>
              </a:rPr>
              <a:t> </a:t>
            </a:r>
            <a:r>
              <a:rPr lang="en-US" sz="2400" spc="-10" dirty="0">
                <a:latin typeface="Times New Roman"/>
                <a:cs typeface="Times New Roman"/>
              </a:rPr>
              <a:t>an</a:t>
            </a:r>
            <a:r>
              <a:rPr lang="en-US" sz="2400" spc="-5" dirty="0">
                <a:latin typeface="Times New Roman"/>
                <a:cs typeface="Times New Roman"/>
              </a:rPr>
              <a:t>d</a:t>
            </a:r>
            <a:r>
              <a:rPr lang="en-US" sz="2400" spc="70" dirty="0">
                <a:latin typeface="Times New Roman"/>
                <a:cs typeface="Times New Roman"/>
              </a:rPr>
              <a:t> </a:t>
            </a:r>
            <a:r>
              <a:rPr lang="en-US" sz="2400" spc="-10" dirty="0">
                <a:latin typeface="Times New Roman"/>
                <a:cs typeface="Times New Roman"/>
              </a:rPr>
              <a:t>co</a:t>
            </a:r>
            <a:r>
              <a:rPr lang="en-US" sz="2400" spc="-5" dirty="0">
                <a:latin typeface="Times New Roman"/>
                <a:cs typeface="Times New Roman"/>
              </a:rPr>
              <a:t>s</a:t>
            </a:r>
            <a:r>
              <a:rPr lang="en-US" sz="2400" spc="-60" dirty="0">
                <a:latin typeface="Times New Roman"/>
                <a:cs typeface="Times New Roman"/>
              </a:rPr>
              <a:t> </a:t>
            </a:r>
            <a:r>
              <a:rPr lang="en-US" sz="2400" i="1" spc="-5" dirty="0">
                <a:latin typeface="Times New Roman"/>
                <a:cs typeface="Times New Roman"/>
              </a:rPr>
              <a:t>x</a:t>
            </a:r>
            <a:r>
              <a:rPr lang="en-US" sz="2400" spc="-5" dirty="0">
                <a:latin typeface="Times New Roman"/>
                <a:cs typeface="Times New Roman"/>
              </a:rPr>
              <a:t>,</a:t>
            </a:r>
            <a:r>
              <a:rPr lang="en-US" sz="2400" spc="70" dirty="0">
                <a:latin typeface="Times New Roman"/>
                <a:cs typeface="Times New Roman"/>
              </a:rPr>
              <a:t> </a:t>
            </a:r>
            <a:r>
              <a:rPr lang="en-US" sz="2400" spc="-5" dirty="0">
                <a:latin typeface="Times New Roman"/>
                <a:cs typeface="Times New Roman"/>
              </a:rPr>
              <a:t>they</a:t>
            </a:r>
            <a:r>
              <a:rPr lang="en-US" sz="2400" spc="70" dirty="0">
                <a:latin typeface="Times New Roman"/>
                <a:cs typeface="Times New Roman"/>
              </a:rPr>
              <a:t> </a:t>
            </a:r>
            <a:r>
              <a:rPr lang="en-US" sz="2400" spc="-5" dirty="0">
                <a:latin typeface="Times New Roman"/>
                <a:cs typeface="Times New Roman"/>
              </a:rPr>
              <a:t>were</a:t>
            </a:r>
            <a:r>
              <a:rPr lang="en-US" sz="2400" spc="70" dirty="0">
                <a:latin typeface="Times New Roman"/>
                <a:cs typeface="Times New Roman"/>
              </a:rPr>
              <a:t> </a:t>
            </a:r>
            <a:r>
              <a:rPr lang="en-US" sz="2400" spc="-5" dirty="0">
                <a:latin typeface="Times New Roman"/>
                <a:cs typeface="Times New Roman"/>
              </a:rPr>
              <a:t>obtained</a:t>
            </a:r>
            <a:r>
              <a:rPr lang="en-US" sz="2400" spc="75" dirty="0">
                <a:latin typeface="Times New Roman"/>
                <a:cs typeface="Times New Roman"/>
              </a:rPr>
              <a:t> </a:t>
            </a:r>
            <a:r>
              <a:rPr lang="en-US" sz="2400" spc="-5" dirty="0">
                <a:latin typeface="Times New Roman"/>
                <a:cs typeface="Times New Roman"/>
              </a:rPr>
              <a:t>directly</a:t>
            </a:r>
            <a:r>
              <a:rPr lang="en-US" sz="2400" spc="70" dirty="0">
                <a:latin typeface="Times New Roman"/>
                <a:cs typeface="Times New Roman"/>
              </a:rPr>
              <a:t> </a:t>
            </a:r>
            <a:r>
              <a:rPr lang="en-US" sz="2400" spc="-5" dirty="0">
                <a:latin typeface="Times New Roman"/>
                <a:cs typeface="Times New Roman"/>
              </a:rPr>
              <a:t>from the</a:t>
            </a:r>
            <a:r>
              <a:rPr lang="en-US" sz="2400" spc="90" dirty="0">
                <a:latin typeface="Times New Roman"/>
                <a:cs typeface="Times New Roman"/>
              </a:rPr>
              <a:t> </a:t>
            </a:r>
            <a:r>
              <a:rPr lang="en-US" sz="2400" spc="-5" dirty="0">
                <a:latin typeface="Times New Roman"/>
                <a:cs typeface="Times New Roman"/>
              </a:rPr>
              <a:t>corresponding</a:t>
            </a:r>
            <a:r>
              <a:rPr lang="en-US" sz="2400" spc="90" dirty="0">
                <a:latin typeface="Times New Roman"/>
                <a:cs typeface="Times New Roman"/>
              </a:rPr>
              <a:t> </a:t>
            </a:r>
            <a:r>
              <a:rPr lang="en-US" sz="2400" spc="-5" dirty="0">
                <a:latin typeface="Times New Roman"/>
                <a:cs typeface="Times New Roman"/>
              </a:rPr>
              <a:t>derivative</a:t>
            </a:r>
            <a:r>
              <a:rPr lang="en-US" sz="2400" spc="90" dirty="0">
                <a:latin typeface="Times New Roman"/>
                <a:cs typeface="Times New Roman"/>
              </a:rPr>
              <a:t> </a:t>
            </a:r>
            <a:r>
              <a:rPr lang="en-US" sz="2400" spc="-5" dirty="0">
                <a:latin typeface="Times New Roman"/>
                <a:cs typeface="Times New Roman"/>
              </a:rPr>
              <a:t>formulas.</a:t>
            </a:r>
            <a:r>
              <a:rPr lang="en-US" sz="2400" spc="90" dirty="0">
                <a:latin typeface="Times New Roman"/>
                <a:cs typeface="Times New Roman"/>
              </a:rPr>
              <a:t> </a:t>
            </a:r>
          </a:p>
          <a:p>
            <a:pPr marL="379800" indent="-342900">
              <a:lnSpc>
                <a:spcPct val="100000"/>
              </a:lnSpc>
            </a:pPr>
            <a:r>
              <a:rPr lang="en-US" sz="2400" spc="-5" dirty="0">
                <a:latin typeface="Times New Roman"/>
                <a:cs typeface="Times New Roman"/>
              </a:rPr>
              <a:t>For</a:t>
            </a:r>
            <a:r>
              <a:rPr lang="en-US" sz="2400" spc="90" dirty="0">
                <a:latin typeface="Times New Roman"/>
                <a:cs typeface="Times New Roman"/>
              </a:rPr>
              <a:t> </a:t>
            </a:r>
            <a:r>
              <a:rPr lang="en-US" sz="2400" spc="-5" dirty="0">
                <a:latin typeface="Times New Roman"/>
                <a:cs typeface="Times New Roman"/>
              </a:rPr>
              <a:t>tan</a:t>
            </a:r>
            <a:r>
              <a:rPr lang="en-US" sz="2400" spc="-60" dirty="0">
                <a:latin typeface="Times New Roman"/>
                <a:cs typeface="Times New Roman"/>
              </a:rPr>
              <a:t> </a:t>
            </a:r>
            <a:r>
              <a:rPr lang="en-US" sz="2400" i="1" spc="-5" dirty="0">
                <a:latin typeface="Times New Roman"/>
                <a:cs typeface="Times New Roman"/>
              </a:rPr>
              <a:t>x</a:t>
            </a:r>
            <a:r>
              <a:rPr lang="en-US" sz="2400" spc="-5" dirty="0">
                <a:latin typeface="Times New Roman"/>
                <a:cs typeface="Times New Roman"/>
              </a:rPr>
              <a:t>,</a:t>
            </a:r>
            <a:r>
              <a:rPr lang="en-US" sz="2400" spc="90" dirty="0">
                <a:latin typeface="Times New Roman"/>
                <a:cs typeface="Times New Roman"/>
              </a:rPr>
              <a:t> </a:t>
            </a:r>
            <a:r>
              <a:rPr lang="en-US" sz="2400" spc="-15" dirty="0">
                <a:latin typeface="Times New Roman"/>
                <a:cs typeface="Times New Roman"/>
              </a:rPr>
              <a:t>w</a:t>
            </a:r>
            <a:r>
              <a:rPr lang="en-US" sz="2400" spc="-5" dirty="0">
                <a:latin typeface="Times New Roman"/>
                <a:cs typeface="Times New Roman"/>
              </a:rPr>
              <a:t>e</a:t>
            </a:r>
            <a:r>
              <a:rPr lang="en-US" sz="2400" spc="90" dirty="0">
                <a:latin typeface="Times New Roman"/>
                <a:cs typeface="Times New Roman"/>
              </a:rPr>
              <a:t> </a:t>
            </a:r>
            <a:r>
              <a:rPr lang="en-US" sz="2400" spc="-10" dirty="0">
                <a:latin typeface="Times New Roman"/>
                <a:cs typeface="Times New Roman"/>
              </a:rPr>
              <a:t>u</a:t>
            </a:r>
            <a:r>
              <a:rPr lang="en-US" sz="2400" spc="-5" dirty="0">
                <a:latin typeface="Times New Roman"/>
                <a:cs typeface="Times New Roman"/>
              </a:rPr>
              <a:t>sed</a:t>
            </a:r>
            <a:r>
              <a:rPr lang="en-US" sz="2400" spc="90" dirty="0">
                <a:latin typeface="Times New Roman"/>
                <a:cs typeface="Times New Roman"/>
              </a:rPr>
              <a:t> </a:t>
            </a:r>
            <a:r>
              <a:rPr lang="en-US" sz="2400" spc="-5" dirty="0">
                <a:latin typeface="Times New Roman"/>
                <a:cs typeface="Times New Roman"/>
              </a:rPr>
              <a:t>a</a:t>
            </a:r>
            <a:r>
              <a:rPr lang="en-US" sz="2400" spc="90" dirty="0">
                <a:latin typeface="Times New Roman"/>
                <a:cs typeface="Times New Roman"/>
              </a:rPr>
              <a:t> </a:t>
            </a:r>
            <a:r>
              <a:rPr lang="en-US" sz="2400" spc="-5" dirty="0">
                <a:latin typeface="Times New Roman"/>
                <a:cs typeface="Times New Roman"/>
              </a:rPr>
              <a:t>substitution</a:t>
            </a:r>
            <a:r>
              <a:rPr lang="en-US" sz="2400" spc="90" dirty="0">
                <a:latin typeface="Times New Roman"/>
                <a:cs typeface="Times New Roman"/>
              </a:rPr>
              <a:t> </a:t>
            </a:r>
            <a:r>
              <a:rPr lang="en-US" sz="2400" spc="-5" dirty="0">
                <a:latin typeface="Times New Roman"/>
                <a:cs typeface="Times New Roman"/>
              </a:rPr>
              <a:t>in</a:t>
            </a:r>
            <a:r>
              <a:rPr lang="en-US" sz="2400" spc="90" dirty="0">
                <a:latin typeface="Times New Roman"/>
                <a:cs typeface="Times New Roman"/>
              </a:rPr>
              <a:t> </a:t>
            </a:r>
            <a:r>
              <a:rPr lang="en-US" sz="2400" spc="-5" dirty="0">
                <a:latin typeface="Times New Roman"/>
                <a:cs typeface="Times New Roman"/>
              </a:rPr>
              <a:t>Section</a:t>
            </a:r>
            <a:r>
              <a:rPr lang="en-US" sz="2400" spc="80" dirty="0">
                <a:latin typeface="Times New Roman"/>
                <a:cs typeface="Times New Roman"/>
              </a:rPr>
              <a:t> </a:t>
            </a:r>
            <a:r>
              <a:rPr lang="en-US" sz="2400" spc="-10" dirty="0">
                <a:latin typeface="Times New Roman"/>
                <a:cs typeface="Times New Roman"/>
              </a:rPr>
              <a:t>5</a:t>
            </a:r>
            <a:r>
              <a:rPr lang="en-US" sz="2400" spc="-5" dirty="0">
                <a:latin typeface="Times New Roman"/>
                <a:cs typeface="Times New Roman"/>
              </a:rPr>
              <a:t>.7</a:t>
            </a:r>
            <a:r>
              <a:rPr lang="en-US" sz="2400" spc="80" dirty="0">
                <a:latin typeface="Times New Roman"/>
                <a:cs typeface="Times New Roman"/>
              </a:rPr>
              <a:t> </a:t>
            </a:r>
            <a:r>
              <a:rPr lang="en-US" sz="2400" spc="-5" dirty="0">
                <a:latin typeface="Times New Roman"/>
                <a:cs typeface="Times New Roman"/>
              </a:rPr>
              <a:t>(and</a:t>
            </a:r>
            <a:r>
              <a:rPr lang="en-US" sz="2400" spc="80" dirty="0">
                <a:latin typeface="Times New Roman"/>
                <a:cs typeface="Times New Roman"/>
              </a:rPr>
              <a:t> </a:t>
            </a:r>
            <a:r>
              <a:rPr lang="en-US" sz="2400" spc="-10" dirty="0">
                <a:latin typeface="Times New Roman"/>
                <a:cs typeface="Times New Roman"/>
              </a:rPr>
              <a:t>co</a:t>
            </a:r>
            <a:r>
              <a:rPr lang="en-US" sz="2400" spc="-5" dirty="0">
                <a:latin typeface="Times New Roman"/>
                <a:cs typeface="Times New Roman"/>
              </a:rPr>
              <a:t>t</a:t>
            </a:r>
            <a:r>
              <a:rPr lang="en-US" sz="2400" spc="-60" dirty="0">
                <a:latin typeface="Times New Roman"/>
                <a:cs typeface="Times New Roman"/>
              </a:rPr>
              <a:t> </a:t>
            </a:r>
            <a:r>
              <a:rPr lang="en-US" sz="2400" i="1" spc="-5" dirty="0">
                <a:latin typeface="Times New Roman"/>
                <a:cs typeface="Times New Roman"/>
              </a:rPr>
              <a:t>x</a:t>
            </a:r>
            <a:r>
              <a:rPr lang="en-US" sz="2400" i="1" dirty="0">
                <a:latin typeface="Times New Roman"/>
                <a:cs typeface="Times New Roman"/>
              </a:rPr>
              <a:t> </a:t>
            </a:r>
            <a:r>
              <a:rPr lang="en-US" sz="2400" spc="-10" dirty="0">
                <a:latin typeface="Times New Roman"/>
                <a:cs typeface="Times New Roman"/>
              </a:rPr>
              <a:t>ca</a:t>
            </a:r>
            <a:r>
              <a:rPr lang="en-US" sz="2400" spc="-5" dirty="0">
                <a:latin typeface="Times New Roman"/>
                <a:cs typeface="Times New Roman"/>
              </a:rPr>
              <a:t>n</a:t>
            </a:r>
            <a:r>
              <a:rPr lang="en-US" sz="2400" spc="80" dirty="0">
                <a:latin typeface="Times New Roman"/>
                <a:cs typeface="Times New Roman"/>
              </a:rPr>
              <a:t> </a:t>
            </a:r>
            <a:r>
              <a:rPr lang="en-US" sz="2400" spc="-10" dirty="0">
                <a:latin typeface="Times New Roman"/>
                <a:cs typeface="Times New Roman"/>
              </a:rPr>
              <a:t>b</a:t>
            </a:r>
            <a:r>
              <a:rPr lang="en-US" sz="2400" spc="-5" dirty="0">
                <a:latin typeface="Times New Roman"/>
                <a:cs typeface="Times New Roman"/>
              </a:rPr>
              <a:t>e</a:t>
            </a:r>
            <a:r>
              <a:rPr lang="en-US" sz="2400" spc="80" dirty="0">
                <a:latin typeface="Times New Roman"/>
                <a:cs typeface="Times New Roman"/>
              </a:rPr>
              <a:t> </a:t>
            </a:r>
            <a:r>
              <a:rPr lang="en-US" sz="2400" spc="-10" dirty="0">
                <a:latin typeface="Times New Roman"/>
                <a:cs typeface="Times New Roman"/>
              </a:rPr>
              <a:t>handle</a:t>
            </a:r>
            <a:r>
              <a:rPr lang="en-US" sz="2400" spc="-5" dirty="0">
                <a:latin typeface="Times New Roman"/>
                <a:cs typeface="Times New Roman"/>
              </a:rPr>
              <a:t>d</a:t>
            </a:r>
            <a:r>
              <a:rPr lang="en-US" sz="2400" spc="80" dirty="0">
                <a:latin typeface="Times New Roman"/>
                <a:cs typeface="Times New Roman"/>
              </a:rPr>
              <a:t> </a:t>
            </a:r>
            <a:r>
              <a:rPr lang="en-US" sz="2400" spc="-10" dirty="0">
                <a:latin typeface="Times New Roman"/>
                <a:cs typeface="Times New Roman"/>
              </a:rPr>
              <a:t>similarly)</a:t>
            </a:r>
            <a:r>
              <a:rPr lang="en-US" sz="2400" spc="-5" dirty="0">
                <a:latin typeface="Times New Roman"/>
                <a:cs typeface="Times New Roman"/>
              </a:rPr>
              <a:t>.</a:t>
            </a:r>
            <a:r>
              <a:rPr lang="en-US" sz="2400" spc="80" dirty="0">
                <a:latin typeface="Times New Roman"/>
                <a:cs typeface="Times New Roman"/>
              </a:rPr>
              <a:t> </a:t>
            </a:r>
          </a:p>
          <a:p>
            <a:pPr marL="379800" indent="-342900">
              <a:lnSpc>
                <a:spcPct val="100000"/>
              </a:lnSpc>
            </a:pPr>
            <a:r>
              <a:rPr lang="en-US" sz="2400" spc="-5" dirty="0">
                <a:latin typeface="Times New Roman"/>
                <a:cs typeface="Times New Roman"/>
              </a:rPr>
              <a:t>In</a:t>
            </a:r>
            <a:r>
              <a:rPr lang="en-US" sz="2400" spc="80" dirty="0">
                <a:latin typeface="Times New Roman"/>
                <a:cs typeface="Times New Roman"/>
              </a:rPr>
              <a:t> </a:t>
            </a:r>
            <a:r>
              <a:rPr lang="en-US" sz="2400" spc="-5" dirty="0">
                <a:latin typeface="Times New Roman"/>
                <a:cs typeface="Times New Roman"/>
              </a:rPr>
              <a:t>t</a:t>
            </a:r>
            <a:r>
              <a:rPr lang="en-US" sz="2400" spc="-10" dirty="0">
                <a:latin typeface="Times New Roman"/>
                <a:cs typeface="Times New Roman"/>
              </a:rPr>
              <a:t>h</a:t>
            </a:r>
            <a:r>
              <a:rPr lang="en-US" sz="2400" spc="-5" dirty="0">
                <a:latin typeface="Times New Roman"/>
                <a:cs typeface="Times New Roman"/>
              </a:rPr>
              <a:t>e</a:t>
            </a:r>
            <a:r>
              <a:rPr lang="en-US" sz="2400" spc="80" dirty="0">
                <a:latin typeface="Times New Roman"/>
                <a:cs typeface="Times New Roman"/>
              </a:rPr>
              <a:t> </a:t>
            </a:r>
            <a:r>
              <a:rPr lang="en-US" sz="2400" spc="-10" dirty="0">
                <a:latin typeface="Times New Roman"/>
                <a:cs typeface="Times New Roman"/>
              </a:rPr>
              <a:t>nex</a:t>
            </a:r>
            <a:r>
              <a:rPr lang="en-US" sz="2400" spc="-5" dirty="0">
                <a:latin typeface="Times New Roman"/>
                <a:cs typeface="Times New Roman"/>
              </a:rPr>
              <a:t>t</a:t>
            </a:r>
            <a:r>
              <a:rPr lang="en-US" sz="2400" spc="80" dirty="0">
                <a:latin typeface="Times New Roman"/>
                <a:cs typeface="Times New Roman"/>
              </a:rPr>
              <a:t> </a:t>
            </a:r>
            <a:r>
              <a:rPr lang="en-US" sz="2400" spc="-10" dirty="0">
                <a:latin typeface="Times New Roman"/>
                <a:cs typeface="Times New Roman"/>
              </a:rPr>
              <a:t>example</a:t>
            </a:r>
            <a:r>
              <a:rPr lang="en-US" sz="2400" spc="-5" dirty="0">
                <a:latin typeface="Times New Roman"/>
                <a:cs typeface="Times New Roman"/>
              </a:rPr>
              <a:t>,</a:t>
            </a:r>
            <a:r>
              <a:rPr lang="en-US" sz="2400" spc="80" dirty="0">
                <a:latin typeface="Times New Roman"/>
                <a:cs typeface="Times New Roman"/>
              </a:rPr>
              <a:t> </a:t>
            </a:r>
            <a:r>
              <a:rPr lang="en-US" sz="2400" spc="-15" dirty="0">
                <a:latin typeface="Times New Roman"/>
                <a:cs typeface="Times New Roman"/>
              </a:rPr>
              <a:t>w</a:t>
            </a:r>
            <a:r>
              <a:rPr lang="en-US" sz="2400" spc="-5" dirty="0">
                <a:latin typeface="Times New Roman"/>
                <a:cs typeface="Times New Roman"/>
              </a:rPr>
              <a:t>e</a:t>
            </a:r>
            <a:r>
              <a:rPr lang="en-US" sz="2400" spc="80" dirty="0">
                <a:latin typeface="Times New Roman"/>
                <a:cs typeface="Times New Roman"/>
              </a:rPr>
              <a:t> </a:t>
            </a:r>
            <a:r>
              <a:rPr lang="en-US" sz="2400" spc="-10" dirty="0">
                <a:latin typeface="Times New Roman"/>
                <a:cs typeface="Times New Roman"/>
              </a:rPr>
              <a:t>obtai</a:t>
            </a:r>
            <a:r>
              <a:rPr lang="en-US" sz="2400" spc="-5" dirty="0">
                <a:latin typeface="Times New Roman"/>
                <a:cs typeface="Times New Roman"/>
              </a:rPr>
              <a:t>n</a:t>
            </a:r>
            <a:r>
              <a:rPr lang="en-US" sz="2400" spc="80" dirty="0">
                <a:latin typeface="Times New Roman"/>
                <a:cs typeface="Times New Roman"/>
              </a:rPr>
              <a:t> </a:t>
            </a:r>
            <a:r>
              <a:rPr lang="en-US" sz="2400" spc="-10" dirty="0">
                <a:latin typeface="Times New Roman"/>
                <a:cs typeface="Times New Roman"/>
              </a:rPr>
              <a:t>a</a:t>
            </a:r>
            <a:r>
              <a:rPr lang="en-US" sz="2400" spc="-5" dirty="0">
                <a:latin typeface="Times New Roman"/>
                <a:cs typeface="Times New Roman"/>
              </a:rPr>
              <a:t>n antiderivative</a:t>
            </a:r>
            <a:r>
              <a:rPr lang="en-US" sz="2400" spc="30" dirty="0">
                <a:latin typeface="Times New Roman"/>
                <a:cs typeface="Times New Roman"/>
              </a:rPr>
              <a:t> </a:t>
            </a:r>
            <a:r>
              <a:rPr lang="en-US" sz="2400" spc="-5" dirty="0">
                <a:latin typeface="Times New Roman"/>
                <a:cs typeface="Times New Roman"/>
              </a:rPr>
              <a:t>formula</a:t>
            </a:r>
            <a:r>
              <a:rPr lang="en-US" sz="2400" spc="30" dirty="0">
                <a:latin typeface="Times New Roman"/>
                <a:cs typeface="Times New Roman"/>
              </a:rPr>
              <a:t> </a:t>
            </a:r>
            <a:r>
              <a:rPr lang="en-US" sz="2400" spc="-5" dirty="0">
                <a:latin typeface="Times New Roman"/>
                <a:cs typeface="Times New Roman"/>
              </a:rPr>
              <a:t>for</a:t>
            </a:r>
            <a:r>
              <a:rPr lang="en-US" sz="2400" spc="25" dirty="0">
                <a:latin typeface="Times New Roman"/>
                <a:cs typeface="Times New Roman"/>
              </a:rPr>
              <a:t> </a:t>
            </a:r>
            <a:r>
              <a:rPr lang="en-US" sz="2400" spc="-5" dirty="0">
                <a:latin typeface="Times New Roman"/>
                <a:cs typeface="Times New Roman"/>
              </a:rPr>
              <a:t>sec</a:t>
            </a:r>
            <a:r>
              <a:rPr lang="en-US" sz="2400" spc="-60" dirty="0">
                <a:latin typeface="Times New Roman"/>
                <a:cs typeface="Times New Roman"/>
              </a:rPr>
              <a:t> </a:t>
            </a:r>
            <a:r>
              <a:rPr lang="en-US" sz="2400" i="1" spc="-5" dirty="0">
                <a:latin typeface="Times New Roman"/>
                <a:cs typeface="Times New Roman"/>
              </a:rPr>
              <a:t>x</a:t>
            </a:r>
            <a:r>
              <a:rPr lang="en-US" sz="2400" i="1" spc="-165" dirty="0">
                <a:latin typeface="Times New Roman"/>
                <a:cs typeface="Times New Roman"/>
              </a:rPr>
              <a:t> </a:t>
            </a:r>
            <a:r>
              <a:rPr lang="en-US" sz="2400" spc="-5" dirty="0">
                <a:latin typeface="Times New Roman"/>
                <a:cs typeface="Times New Roman"/>
              </a:rPr>
              <a:t>.</a:t>
            </a:r>
            <a:r>
              <a:rPr lang="en-US" sz="2400" spc="30" dirty="0">
                <a:latin typeface="Times New Roman"/>
                <a:cs typeface="Times New Roman"/>
              </a:rPr>
              <a:t> </a:t>
            </a:r>
            <a:r>
              <a:rPr lang="en-US" sz="2400" spc="-5" dirty="0">
                <a:latin typeface="Times New Roman"/>
                <a:cs typeface="Times New Roman"/>
              </a:rPr>
              <a:t>With</a:t>
            </a:r>
            <a:r>
              <a:rPr lang="en-US" sz="2400" spc="25" dirty="0">
                <a:latin typeface="Times New Roman"/>
                <a:cs typeface="Times New Roman"/>
              </a:rPr>
              <a:t> </a:t>
            </a:r>
            <a:r>
              <a:rPr lang="en-US" sz="2400" spc="-5" dirty="0">
                <a:latin typeface="Times New Roman"/>
                <a:cs typeface="Times New Roman"/>
              </a:rPr>
              <a:t>a</a:t>
            </a:r>
            <a:r>
              <a:rPr lang="en-US" sz="2400" spc="30" dirty="0">
                <a:latin typeface="Times New Roman"/>
                <a:cs typeface="Times New Roman"/>
              </a:rPr>
              <a:t> </a:t>
            </a:r>
            <a:r>
              <a:rPr lang="en-US" sz="2400" spc="-5" dirty="0">
                <a:latin typeface="Times New Roman"/>
                <a:cs typeface="Times New Roman"/>
              </a:rPr>
              <a:t>similar</a:t>
            </a:r>
            <a:r>
              <a:rPr lang="en-US" sz="2400" spc="25" dirty="0">
                <a:latin typeface="Times New Roman"/>
                <a:cs typeface="Times New Roman"/>
              </a:rPr>
              <a:t> </a:t>
            </a:r>
            <a:r>
              <a:rPr lang="en-US" sz="2400" spc="-15" dirty="0">
                <a:latin typeface="Times New Roman"/>
                <a:cs typeface="Times New Roman"/>
              </a:rPr>
              <a:t>m</a:t>
            </a:r>
            <a:r>
              <a:rPr lang="en-US" sz="2400" spc="-5" dirty="0">
                <a:latin typeface="Times New Roman"/>
                <a:cs typeface="Times New Roman"/>
              </a:rPr>
              <a:t>ethod,</a:t>
            </a:r>
            <a:r>
              <a:rPr lang="en-US" sz="2400" spc="30" dirty="0">
                <a:latin typeface="Times New Roman"/>
                <a:cs typeface="Times New Roman"/>
              </a:rPr>
              <a:t> </a:t>
            </a:r>
            <a:r>
              <a:rPr lang="en-US" sz="2400" spc="-10" dirty="0">
                <a:latin typeface="Times New Roman"/>
                <a:cs typeface="Times New Roman"/>
              </a:rPr>
              <a:t>we</a:t>
            </a:r>
            <a:r>
              <a:rPr lang="en-US" sz="2400" spc="25" dirty="0">
                <a:latin typeface="Times New Roman"/>
                <a:cs typeface="Times New Roman"/>
              </a:rPr>
              <a:t> </a:t>
            </a:r>
            <a:r>
              <a:rPr lang="en-US" sz="2400" spc="-5" dirty="0">
                <a:latin typeface="Times New Roman"/>
                <a:cs typeface="Times New Roman"/>
              </a:rPr>
              <a:t>can</a:t>
            </a:r>
            <a:r>
              <a:rPr lang="en-US" sz="2400" spc="30" dirty="0">
                <a:latin typeface="Times New Roman"/>
                <a:cs typeface="Times New Roman"/>
              </a:rPr>
              <a:t> </a:t>
            </a:r>
            <a:r>
              <a:rPr lang="en-US" sz="2400" spc="-5" dirty="0">
                <a:latin typeface="Times New Roman"/>
                <a:cs typeface="Times New Roman"/>
              </a:rPr>
              <a:t>find</a:t>
            </a:r>
            <a:r>
              <a:rPr lang="en-US" sz="2400" spc="25" dirty="0">
                <a:latin typeface="Times New Roman"/>
                <a:cs typeface="Times New Roman"/>
              </a:rPr>
              <a:t> </a:t>
            </a:r>
            <a:r>
              <a:rPr lang="en-US" sz="2400" spc="-5" dirty="0">
                <a:latin typeface="Times New Roman"/>
                <a:cs typeface="Times New Roman"/>
              </a:rPr>
              <a:t>an</a:t>
            </a:r>
            <a:r>
              <a:rPr lang="en-US" sz="2400" spc="30" dirty="0">
                <a:latin typeface="Times New Roman"/>
                <a:cs typeface="Times New Roman"/>
              </a:rPr>
              <a:t> </a:t>
            </a:r>
            <a:r>
              <a:rPr lang="en-US" sz="2400" spc="-5" dirty="0">
                <a:latin typeface="Times New Roman"/>
                <a:cs typeface="Times New Roman"/>
              </a:rPr>
              <a:t>antiderivative</a:t>
            </a:r>
            <a:r>
              <a:rPr lang="en-US" sz="2400" spc="30" dirty="0">
                <a:latin typeface="Times New Roman"/>
                <a:cs typeface="Times New Roman"/>
              </a:rPr>
              <a:t> </a:t>
            </a:r>
            <a:r>
              <a:rPr lang="en-US" sz="2400" spc="-10" dirty="0">
                <a:latin typeface="Times New Roman"/>
                <a:cs typeface="Times New Roman"/>
              </a:rPr>
              <a:t>o</a:t>
            </a:r>
            <a:r>
              <a:rPr lang="en-US" sz="2400" spc="-5" dirty="0">
                <a:latin typeface="Times New Roman"/>
                <a:cs typeface="Times New Roman"/>
              </a:rPr>
              <a:t>f </a:t>
            </a:r>
            <a:r>
              <a:rPr lang="en-US" sz="2400" spc="-5" dirty="0" err="1">
                <a:latin typeface="Times New Roman"/>
                <a:cs typeface="Times New Roman"/>
              </a:rPr>
              <a:t>csc</a:t>
            </a:r>
            <a:r>
              <a:rPr lang="en-US" sz="2400" spc="-60" dirty="0">
                <a:latin typeface="Times New Roman"/>
                <a:cs typeface="Times New Roman"/>
              </a:rPr>
              <a:t> </a:t>
            </a:r>
            <a:r>
              <a:rPr lang="en-US" sz="2400" i="1" spc="-5" dirty="0">
                <a:latin typeface="Times New Roman"/>
                <a:cs typeface="Times New Roman"/>
              </a:rPr>
              <a:t>x</a:t>
            </a:r>
            <a:r>
              <a:rPr lang="en-US" sz="2400" i="1" spc="85" dirty="0">
                <a:latin typeface="Times New Roman"/>
                <a:cs typeface="Times New Roman"/>
              </a:rPr>
              <a:t> </a:t>
            </a:r>
            <a:r>
              <a:rPr lang="en-US" sz="2400" spc="-5" dirty="0">
                <a:latin typeface="Times New Roman"/>
                <a:cs typeface="Times New Roman"/>
              </a:rPr>
              <a:t>(see Exercise 11).</a:t>
            </a:r>
            <a:endParaRPr lang="en-US" sz="2400" dirty="0">
              <a:latin typeface="Times New Roman"/>
              <a:cs typeface="Times New Roman"/>
            </a:endParaRPr>
          </a:p>
          <a:p>
            <a:pPr marL="36900" indent="0">
              <a:lnSpc>
                <a:spcPct val="100000"/>
              </a:lnSpc>
              <a:buNone/>
            </a:pPr>
            <a:endParaRPr lang="en-US" dirty="0">
              <a:latin typeface="Times New Roman"/>
              <a:cs typeface="Times New Roman"/>
            </a:endParaRPr>
          </a:p>
        </p:txBody>
      </p:sp>
    </p:spTree>
    <p:extLst>
      <p:ext uri="{BB962C8B-B14F-4D97-AF65-F5344CB8AC3E}">
        <p14:creationId xmlns:p14="http://schemas.microsoft.com/office/powerpoint/2010/main" val="15449326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7.2 Trigonometric </a:t>
            </a:r>
            <a:r>
              <a:rPr lang="en-US" sz="3100" dirty="0"/>
              <a:t>Integrals (</a:t>
            </a:r>
            <a:r>
              <a:rPr lang="en-US" sz="3100" dirty="0" smtClean="0"/>
              <a:t>10 </a:t>
            </a:r>
            <a:r>
              <a:rPr lang="en-US" sz="3100" dirty="0"/>
              <a:t>of 15)</a:t>
            </a:r>
            <a:r>
              <a:rPr lang="en-US" sz="3100" dirty="0"/>
              <a:t/>
            </a:r>
            <a:br>
              <a:rPr lang="en-US" sz="3100" dirty="0"/>
            </a:br>
            <a:r>
              <a:rPr lang="en-US" sz="3100" dirty="0"/>
              <a:t/>
            </a:r>
            <a:br>
              <a:rPr lang="en-US" sz="3100" dirty="0"/>
            </a:br>
            <a:r>
              <a:rPr lang="en-US" sz="2800" dirty="0"/>
              <a:t/>
            </a:r>
            <a:br>
              <a:rPr lang="en-US" sz="2800" dirty="0"/>
            </a:br>
            <a:endParaRPr lang="en-US" sz="2800" dirty="0"/>
          </a:p>
        </p:txBody>
      </p:sp>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799" y="1371600"/>
            <a:ext cx="10819264" cy="5029200"/>
          </a:xfrm>
        </p:spPr>
        <p:txBody>
          <a:bodyPr>
            <a:noAutofit/>
          </a:bodyPr>
          <a:lstStyle/>
          <a:p>
            <a:pPr marL="36900" indent="0">
              <a:lnSpc>
                <a:spcPct val="100000"/>
              </a:lnSpc>
              <a:buNone/>
            </a:pPr>
            <a:r>
              <a:rPr lang="sv-SE" b="1" spc="-25" dirty="0"/>
              <a:t>Integratin</a:t>
            </a:r>
            <a:r>
              <a:rPr lang="sv-SE" b="1" spc="-30" dirty="0"/>
              <a:t>g</a:t>
            </a:r>
            <a:r>
              <a:rPr lang="sv-SE" b="1" i="1" dirty="0"/>
              <a:t> </a:t>
            </a:r>
            <a:r>
              <a:rPr lang="sv-SE" spc="-10" dirty="0"/>
              <a:t>ta</a:t>
            </a:r>
            <a:r>
              <a:rPr lang="sv-SE" spc="-5" dirty="0"/>
              <a:t>n</a:t>
            </a:r>
            <a:r>
              <a:rPr lang="sv-SE" i="1" spc="22" baseline="32407" dirty="0"/>
              <a:t>m</a:t>
            </a:r>
            <a:r>
              <a:rPr lang="sv-SE" i="1" baseline="32407" dirty="0"/>
              <a:t> </a:t>
            </a:r>
            <a:r>
              <a:rPr lang="sv-SE" i="1" spc="-5" dirty="0"/>
              <a:t>x</a:t>
            </a:r>
            <a:r>
              <a:rPr lang="sv-SE" i="1" dirty="0"/>
              <a:t> </a:t>
            </a:r>
            <a:r>
              <a:rPr lang="sv-SE" spc="-5" dirty="0"/>
              <a:t>se</a:t>
            </a:r>
            <a:r>
              <a:rPr lang="sv-SE" spc="-10" dirty="0"/>
              <a:t>c</a:t>
            </a:r>
            <a:r>
              <a:rPr lang="sv-SE" i="1" spc="15" baseline="32407" dirty="0"/>
              <a:t>n</a:t>
            </a:r>
            <a:r>
              <a:rPr lang="sv-SE" i="1" baseline="32407" dirty="0"/>
              <a:t> </a:t>
            </a:r>
            <a:r>
              <a:rPr lang="sv-SE" i="1" spc="-5" dirty="0"/>
              <a:t>x</a:t>
            </a:r>
            <a:endParaRPr lang="sv-SE" dirty="0"/>
          </a:p>
          <a:p>
            <a:pPr marL="36900" indent="0">
              <a:lnSpc>
                <a:spcPct val="100000"/>
              </a:lnSpc>
              <a:buNone/>
            </a:pPr>
            <a:r>
              <a:rPr lang="en-US" b="1" u="sng" spc="10" dirty="0"/>
              <a:t>Case</a:t>
            </a:r>
            <a:r>
              <a:rPr lang="en-US" b="1" u="sng" spc="40" dirty="0"/>
              <a:t> </a:t>
            </a:r>
            <a:r>
              <a:rPr lang="en-US" b="1" u="sng" spc="15" dirty="0"/>
              <a:t>1:</a:t>
            </a:r>
            <a:r>
              <a:rPr lang="en-US" b="1" u="sng" spc="40" dirty="0"/>
              <a:t> </a:t>
            </a:r>
            <a:r>
              <a:rPr lang="en-US" i="1" u="sng" spc="-10" dirty="0"/>
              <a:t>m</a:t>
            </a:r>
            <a:r>
              <a:rPr lang="en-US" i="1" u="sng" spc="50" dirty="0"/>
              <a:t> </a:t>
            </a:r>
            <a:r>
              <a:rPr lang="en-US" b="1" u="sng" spc="-35" dirty="0"/>
              <a:t>od</a:t>
            </a:r>
            <a:r>
              <a:rPr lang="en-US" b="1" u="sng" spc="-30" dirty="0"/>
              <a:t>d</a:t>
            </a:r>
            <a:r>
              <a:rPr lang="en-US" b="1" u="sng" spc="40" dirty="0"/>
              <a:t> </a:t>
            </a:r>
            <a:r>
              <a:rPr lang="en-US" b="1" u="sng" spc="-35" dirty="0"/>
              <a:t>an</a:t>
            </a:r>
            <a:r>
              <a:rPr lang="en-US" b="1" u="sng" spc="-30" dirty="0"/>
              <a:t>d</a:t>
            </a:r>
            <a:r>
              <a:rPr lang="en-US" b="1" u="sng" spc="40" dirty="0"/>
              <a:t> </a:t>
            </a:r>
            <a:r>
              <a:rPr lang="en-US" i="1" u="sng" spc="-5" dirty="0"/>
              <a:t>n</a:t>
            </a:r>
            <a:r>
              <a:rPr lang="en-US" i="1" u="sng" spc="60" dirty="0"/>
              <a:t> </a:t>
            </a:r>
            <a:r>
              <a:rPr lang="en-US" u="sng" spc="-45" dirty="0"/>
              <a:t>≥</a:t>
            </a:r>
            <a:r>
              <a:rPr lang="en-US" u="sng" spc="-40" dirty="0"/>
              <a:t> </a:t>
            </a:r>
            <a:r>
              <a:rPr lang="en-US" u="sng" spc="-5" dirty="0"/>
              <a:t>1</a:t>
            </a:r>
            <a:r>
              <a:rPr lang="en-US" spc="-5" dirty="0"/>
              <a:t>: </a:t>
            </a:r>
          </a:p>
          <a:p>
            <a:pPr marL="36900" indent="0">
              <a:lnSpc>
                <a:spcPct val="100000"/>
              </a:lnSpc>
              <a:buNone/>
            </a:pPr>
            <a:r>
              <a:rPr lang="en-US" spc="-25" dirty="0"/>
              <a:t>Separate</a:t>
            </a:r>
            <a:r>
              <a:rPr lang="en-US" dirty="0"/>
              <a:t> </a:t>
            </a:r>
            <a:r>
              <a:rPr lang="en-US" spc="-45" dirty="0"/>
              <a:t>ou</a:t>
            </a:r>
            <a:r>
              <a:rPr lang="en-US" spc="-35" dirty="0"/>
              <a:t>t</a:t>
            </a:r>
            <a:r>
              <a:rPr lang="en-US" dirty="0"/>
              <a:t> </a:t>
            </a:r>
            <a:r>
              <a:rPr lang="en-US" spc="-80" dirty="0"/>
              <a:t>t</a:t>
            </a:r>
            <a:r>
              <a:rPr lang="en-US" spc="-25" dirty="0"/>
              <a:t>h</a:t>
            </a:r>
            <a:r>
              <a:rPr lang="en-US" spc="-20" dirty="0"/>
              <a:t>e</a:t>
            </a:r>
            <a:r>
              <a:rPr lang="en-US" dirty="0"/>
              <a:t> </a:t>
            </a:r>
            <a:r>
              <a:rPr lang="en-US" spc="-45" dirty="0"/>
              <a:t>facto</a:t>
            </a:r>
            <a:r>
              <a:rPr lang="en-US" spc="-35" dirty="0"/>
              <a:t>r</a:t>
            </a:r>
            <a:r>
              <a:rPr lang="en-US" dirty="0"/>
              <a:t> </a:t>
            </a:r>
            <a:r>
              <a:rPr lang="en-US" spc="-5" dirty="0"/>
              <a:t>sec</a:t>
            </a:r>
            <a:r>
              <a:rPr lang="en-US" spc="-55" dirty="0"/>
              <a:t> </a:t>
            </a:r>
            <a:r>
              <a:rPr lang="en-US" i="1" spc="-5" dirty="0"/>
              <a:t>x</a:t>
            </a:r>
            <a:r>
              <a:rPr lang="en-US" i="1" dirty="0"/>
              <a:t> </a:t>
            </a:r>
            <a:r>
              <a:rPr lang="en-US" spc="-10" dirty="0"/>
              <a:t>ta</a:t>
            </a:r>
            <a:r>
              <a:rPr lang="en-US" spc="-5" dirty="0"/>
              <a:t>n</a:t>
            </a:r>
            <a:r>
              <a:rPr lang="en-US" spc="-55" dirty="0"/>
              <a:t> </a:t>
            </a:r>
            <a:r>
              <a:rPr lang="en-US" i="1" spc="-5" dirty="0"/>
              <a:t>x</a:t>
            </a:r>
            <a:r>
              <a:rPr lang="en-US" i="1" spc="95" dirty="0"/>
              <a:t> </a:t>
            </a:r>
            <a:r>
              <a:rPr lang="en-US" spc="-10" dirty="0"/>
              <a:t>and</a:t>
            </a:r>
            <a:r>
              <a:rPr lang="en-US" dirty="0"/>
              <a:t> </a:t>
            </a:r>
            <a:r>
              <a:rPr lang="en-US" spc="-5" dirty="0"/>
              <a:t>use </a:t>
            </a:r>
            <a:r>
              <a:rPr lang="en-US" spc="-45" dirty="0"/>
              <a:t>th</a:t>
            </a:r>
            <a:r>
              <a:rPr lang="en-US" spc="-40" dirty="0"/>
              <a:t>e</a:t>
            </a:r>
            <a:r>
              <a:rPr lang="en-US" dirty="0"/>
              <a:t> </a:t>
            </a:r>
            <a:r>
              <a:rPr lang="en-US" spc="-30" dirty="0"/>
              <a:t>i</a:t>
            </a:r>
            <a:r>
              <a:rPr lang="en-US" spc="-40" dirty="0"/>
              <a:t>den</a:t>
            </a:r>
            <a:r>
              <a:rPr lang="en-US" i="1" spc="-40" dirty="0"/>
              <a:t>tity</a:t>
            </a:r>
            <a:r>
              <a:rPr lang="en-US" i="1" dirty="0"/>
              <a:t> </a:t>
            </a:r>
            <a:r>
              <a:rPr lang="en-US" spc="-10" dirty="0"/>
              <a:t>ta</a:t>
            </a:r>
            <a:r>
              <a:rPr lang="en-US" spc="-5" dirty="0"/>
              <a:t>n</a:t>
            </a:r>
            <a:r>
              <a:rPr lang="en-US" spc="15" baseline="27777" dirty="0"/>
              <a:t>2</a:t>
            </a:r>
            <a:r>
              <a:rPr lang="en-US" spc="104" baseline="27777" dirty="0"/>
              <a:t> </a:t>
            </a:r>
            <a:r>
              <a:rPr lang="en-US" i="1" spc="-5" dirty="0"/>
              <a:t>x</a:t>
            </a:r>
            <a:r>
              <a:rPr lang="en-US" i="1" spc="100" dirty="0"/>
              <a:t> </a:t>
            </a:r>
            <a:r>
              <a:rPr lang="en-US" spc="-25" dirty="0"/>
              <a:t>=</a:t>
            </a:r>
            <a:r>
              <a:rPr lang="en-US" spc="-40" dirty="0"/>
              <a:t> </a:t>
            </a:r>
            <a:r>
              <a:rPr lang="en-US" spc="-5" dirty="0"/>
              <a:t>se</a:t>
            </a:r>
            <a:r>
              <a:rPr lang="en-US" spc="-10" dirty="0"/>
              <a:t>c</a:t>
            </a:r>
            <a:r>
              <a:rPr lang="en-US" spc="15" baseline="27777" dirty="0"/>
              <a:t>2</a:t>
            </a:r>
            <a:r>
              <a:rPr lang="en-US" spc="104" baseline="27777" dirty="0"/>
              <a:t> </a:t>
            </a:r>
            <a:r>
              <a:rPr lang="en-US" i="1" spc="-5" dirty="0"/>
              <a:t>x</a:t>
            </a:r>
            <a:r>
              <a:rPr lang="en-US" i="1" spc="50" dirty="0"/>
              <a:t> </a:t>
            </a:r>
            <a:r>
              <a:rPr lang="en-US" spc="-165" dirty="0"/>
              <a:t>−</a:t>
            </a:r>
            <a:r>
              <a:rPr lang="en-US" spc="-85" dirty="0"/>
              <a:t> </a:t>
            </a:r>
            <a:r>
              <a:rPr lang="en-US" spc="-5" dirty="0"/>
              <a:t>1</a:t>
            </a:r>
            <a:r>
              <a:rPr lang="en-US" spc="15" dirty="0"/>
              <a:t> </a:t>
            </a:r>
            <a:r>
              <a:rPr lang="en-US" spc="-55" dirty="0"/>
              <a:t>to</a:t>
            </a:r>
            <a:r>
              <a:rPr lang="en-US" dirty="0"/>
              <a:t> </a:t>
            </a:r>
            <a:r>
              <a:rPr lang="en-US" spc="-20" dirty="0"/>
              <a:t>express</a:t>
            </a:r>
            <a:r>
              <a:rPr lang="en-US" spc="-15" dirty="0"/>
              <a:t> </a:t>
            </a:r>
            <a:r>
              <a:rPr lang="en-US" spc="-45" dirty="0"/>
              <a:t>th</a:t>
            </a:r>
            <a:r>
              <a:rPr lang="en-US" spc="-40" dirty="0"/>
              <a:t>e</a:t>
            </a:r>
            <a:r>
              <a:rPr lang="en-US" dirty="0"/>
              <a:t> </a:t>
            </a:r>
            <a:r>
              <a:rPr lang="en-US" spc="-75" dirty="0"/>
              <a:t>r</a:t>
            </a:r>
            <a:r>
              <a:rPr lang="en-US" spc="-35" dirty="0"/>
              <a:t>es</a:t>
            </a:r>
            <a:r>
              <a:rPr lang="en-US" spc="-25" dirty="0"/>
              <a:t>t</a:t>
            </a:r>
            <a:r>
              <a:rPr lang="en-US" dirty="0"/>
              <a:t> </a:t>
            </a:r>
            <a:r>
              <a:rPr lang="en-US" spc="-40" dirty="0"/>
              <a:t>o</a:t>
            </a:r>
            <a:r>
              <a:rPr lang="en-US" spc="-60" dirty="0"/>
              <a:t>f</a:t>
            </a:r>
            <a:r>
              <a:rPr lang="en-US" dirty="0"/>
              <a:t> </a:t>
            </a:r>
            <a:r>
              <a:rPr lang="en-US" spc="-80" dirty="0"/>
              <a:t>t</a:t>
            </a:r>
            <a:r>
              <a:rPr lang="en-US" spc="-25" dirty="0"/>
              <a:t>h</a:t>
            </a:r>
            <a:r>
              <a:rPr lang="en-US" spc="-20" dirty="0"/>
              <a:t>e</a:t>
            </a:r>
            <a:r>
              <a:rPr lang="en-US" dirty="0"/>
              <a:t> </a:t>
            </a:r>
            <a:r>
              <a:rPr lang="en-US" spc="-30" dirty="0"/>
              <a:t>integrand</a:t>
            </a:r>
            <a:r>
              <a:rPr lang="en-US" dirty="0"/>
              <a:t> </a:t>
            </a:r>
            <a:r>
              <a:rPr lang="en-US" spc="-30" dirty="0"/>
              <a:t>i</a:t>
            </a:r>
            <a:r>
              <a:rPr lang="en-US" dirty="0"/>
              <a:t>n </a:t>
            </a:r>
            <a:r>
              <a:rPr lang="en-US" spc="-80" dirty="0"/>
              <a:t>t</a:t>
            </a:r>
            <a:r>
              <a:rPr lang="en-US" spc="-25" dirty="0"/>
              <a:t>erm</a:t>
            </a:r>
            <a:r>
              <a:rPr lang="en-US" spc="-15" dirty="0"/>
              <a:t>s</a:t>
            </a:r>
            <a:r>
              <a:rPr lang="en-US" dirty="0"/>
              <a:t> </a:t>
            </a:r>
            <a:r>
              <a:rPr lang="en-US" spc="-60" dirty="0"/>
              <a:t>o</a:t>
            </a:r>
            <a:r>
              <a:rPr lang="en-US" spc="-40" dirty="0"/>
              <a:t>f</a:t>
            </a:r>
            <a:r>
              <a:rPr lang="en-US" i="1" dirty="0"/>
              <a:t> </a:t>
            </a:r>
            <a:r>
              <a:rPr lang="en-US" spc="-5" dirty="0"/>
              <a:t>sec</a:t>
            </a:r>
            <a:r>
              <a:rPr lang="en-US" spc="-55" dirty="0"/>
              <a:t> </a:t>
            </a:r>
            <a:r>
              <a:rPr lang="en-US" i="1" spc="70" dirty="0"/>
              <a:t>x</a:t>
            </a:r>
            <a:r>
              <a:rPr lang="en-US" i="1" spc="-50" dirty="0"/>
              <a:t>. </a:t>
            </a:r>
            <a:r>
              <a:rPr lang="en-US" spc="-15" dirty="0"/>
              <a:t>Then</a:t>
            </a:r>
            <a:r>
              <a:rPr lang="en-US" dirty="0"/>
              <a:t> </a:t>
            </a:r>
            <a:r>
              <a:rPr lang="en-US" spc="-5" dirty="0"/>
              <a:t>use</a:t>
            </a:r>
            <a:r>
              <a:rPr lang="en-US" dirty="0"/>
              <a:t> </a:t>
            </a:r>
            <a:r>
              <a:rPr lang="en-US" spc="-40" dirty="0"/>
              <a:t>the</a:t>
            </a:r>
            <a:r>
              <a:rPr lang="en-US" dirty="0"/>
              <a:t> </a:t>
            </a:r>
            <a:r>
              <a:rPr lang="en-US" spc="25" dirty="0"/>
              <a:t>s</a:t>
            </a:r>
            <a:r>
              <a:rPr lang="en-US" spc="-30" dirty="0"/>
              <a:t>ubstitution</a:t>
            </a:r>
            <a:r>
              <a:rPr lang="en-US" dirty="0"/>
              <a:t> </a:t>
            </a:r>
            <a:r>
              <a:rPr lang="en-US" i="1" spc="-5" dirty="0"/>
              <a:t>u</a:t>
            </a:r>
            <a:r>
              <a:rPr lang="en-US" i="1" spc="70" dirty="0"/>
              <a:t> </a:t>
            </a:r>
            <a:r>
              <a:rPr lang="en-US" spc="-25" dirty="0"/>
              <a:t>=</a:t>
            </a:r>
            <a:r>
              <a:rPr lang="en-US" spc="-40" dirty="0"/>
              <a:t> </a:t>
            </a:r>
            <a:r>
              <a:rPr lang="en-US" spc="-5" dirty="0"/>
              <a:t>sec</a:t>
            </a:r>
            <a:r>
              <a:rPr lang="en-US" spc="-55" dirty="0"/>
              <a:t> </a:t>
            </a:r>
            <a:r>
              <a:rPr lang="en-US" i="1" spc="70" dirty="0"/>
              <a:t>x</a:t>
            </a:r>
            <a:r>
              <a:rPr lang="en-US" i="1" spc="-55" dirty="0"/>
              <a:t>, </a:t>
            </a:r>
            <a:r>
              <a:rPr lang="en-US" i="1" spc="55" dirty="0"/>
              <a:t>d</a:t>
            </a:r>
            <a:r>
              <a:rPr lang="en-US" i="1" spc="-5" dirty="0"/>
              <a:t>u</a:t>
            </a:r>
            <a:r>
              <a:rPr lang="en-US" i="1" spc="70" dirty="0"/>
              <a:t> </a:t>
            </a:r>
            <a:r>
              <a:rPr lang="en-US" spc="-25" dirty="0"/>
              <a:t>=</a:t>
            </a:r>
            <a:r>
              <a:rPr lang="en-US" spc="-40" dirty="0"/>
              <a:t> </a:t>
            </a:r>
            <a:r>
              <a:rPr lang="en-US" spc="-5" dirty="0"/>
              <a:t>sec</a:t>
            </a:r>
            <a:r>
              <a:rPr lang="en-US" spc="-55" dirty="0"/>
              <a:t> </a:t>
            </a:r>
            <a:r>
              <a:rPr lang="en-US" i="1" spc="-5" dirty="0"/>
              <a:t>x</a:t>
            </a:r>
            <a:r>
              <a:rPr lang="en-US" i="1" dirty="0"/>
              <a:t> </a:t>
            </a:r>
            <a:r>
              <a:rPr lang="en-US" spc="-10" dirty="0"/>
              <a:t>ta</a:t>
            </a:r>
            <a:r>
              <a:rPr lang="en-US" spc="-5" dirty="0"/>
              <a:t>n</a:t>
            </a:r>
            <a:r>
              <a:rPr lang="en-US" spc="-55" dirty="0"/>
              <a:t> </a:t>
            </a:r>
            <a:r>
              <a:rPr lang="en-US" i="1" spc="-5" dirty="0"/>
              <a:t>x</a:t>
            </a:r>
            <a:r>
              <a:rPr lang="en-US" i="1" dirty="0"/>
              <a:t> </a:t>
            </a:r>
            <a:r>
              <a:rPr lang="en-US" i="1" spc="80" dirty="0"/>
              <a:t>d</a:t>
            </a:r>
            <a:r>
              <a:rPr lang="en-US" i="1" spc="-5" dirty="0"/>
              <a:t>x</a:t>
            </a:r>
            <a:r>
              <a:rPr lang="en-US" i="1" spc="95" dirty="0"/>
              <a:t> </a:t>
            </a:r>
            <a:r>
              <a:rPr lang="en-US" spc="-55" dirty="0"/>
              <a:t>t</a:t>
            </a:r>
            <a:r>
              <a:rPr lang="en-US" spc="-65" dirty="0"/>
              <a:t>o</a:t>
            </a:r>
            <a:r>
              <a:rPr lang="en-US" dirty="0"/>
              <a:t> </a:t>
            </a:r>
            <a:r>
              <a:rPr lang="en-US" spc="-35" dirty="0"/>
              <a:t>obtain</a:t>
            </a:r>
            <a:r>
              <a:rPr lang="en-US" dirty="0"/>
              <a:t> </a:t>
            </a:r>
            <a:r>
              <a:rPr lang="en-US" spc="-15" dirty="0"/>
              <a:t>a</a:t>
            </a:r>
            <a:r>
              <a:rPr lang="en-US" spc="-10" dirty="0"/>
              <a:t>n</a:t>
            </a:r>
            <a:r>
              <a:rPr lang="en-US" dirty="0"/>
              <a:t> </a:t>
            </a:r>
            <a:r>
              <a:rPr lang="en-US" spc="-40" dirty="0"/>
              <a:t>integral</a:t>
            </a:r>
            <a:r>
              <a:rPr lang="en-US" spc="-30" dirty="0"/>
              <a:t> involvin</a:t>
            </a:r>
            <a:r>
              <a:rPr lang="en-US" spc="-25" dirty="0"/>
              <a:t>g</a:t>
            </a:r>
            <a:r>
              <a:rPr lang="en-US" dirty="0"/>
              <a:t> </a:t>
            </a:r>
            <a:r>
              <a:rPr lang="en-US" spc="-40" dirty="0"/>
              <a:t>o</a:t>
            </a:r>
            <a:r>
              <a:rPr lang="en-US" spc="-30" dirty="0"/>
              <a:t>nly</a:t>
            </a:r>
            <a:r>
              <a:rPr lang="en-US" dirty="0"/>
              <a:t> </a:t>
            </a:r>
            <a:r>
              <a:rPr lang="en-US" spc="-5" dirty="0"/>
              <a:t>p</a:t>
            </a:r>
            <a:r>
              <a:rPr lang="en-US" spc="-45" dirty="0"/>
              <a:t>ower</a:t>
            </a:r>
            <a:r>
              <a:rPr lang="en-US" spc="-30" dirty="0"/>
              <a:t>s</a:t>
            </a:r>
            <a:r>
              <a:rPr lang="en-US" dirty="0"/>
              <a:t> </a:t>
            </a:r>
            <a:r>
              <a:rPr lang="en-US" spc="-40" dirty="0"/>
              <a:t>o</a:t>
            </a:r>
            <a:r>
              <a:rPr lang="en-US" spc="-60" dirty="0"/>
              <a:t>f</a:t>
            </a:r>
            <a:r>
              <a:rPr lang="en-US" spc="5" dirty="0"/>
              <a:t> </a:t>
            </a:r>
            <a:r>
              <a:rPr lang="en-US" i="1" spc="35" dirty="0"/>
              <a:t>u</a:t>
            </a:r>
            <a:r>
              <a:rPr lang="en-US" i="1" spc="-55" dirty="0"/>
              <a:t>.</a:t>
            </a:r>
            <a:endParaRPr lang="en-US" dirty="0"/>
          </a:p>
          <a:p>
            <a:pPr marL="36900" indent="0">
              <a:lnSpc>
                <a:spcPct val="100000"/>
              </a:lnSpc>
              <a:buNone/>
            </a:pPr>
            <a:r>
              <a:rPr lang="en-US" b="1" u="sng" spc="10" dirty="0"/>
              <a:t>Case</a:t>
            </a:r>
            <a:r>
              <a:rPr lang="en-US" b="1" u="sng" spc="40" dirty="0"/>
              <a:t> </a:t>
            </a:r>
            <a:r>
              <a:rPr lang="en-US" b="1" u="sng" spc="15" dirty="0"/>
              <a:t>2:</a:t>
            </a:r>
            <a:r>
              <a:rPr lang="en-US" b="1" u="sng" spc="40" dirty="0"/>
              <a:t> </a:t>
            </a:r>
            <a:r>
              <a:rPr lang="en-US" i="1" u="sng" spc="-5" dirty="0"/>
              <a:t>n</a:t>
            </a:r>
            <a:r>
              <a:rPr lang="en-US" i="1" u="sng" spc="35" dirty="0"/>
              <a:t> </a:t>
            </a:r>
            <a:r>
              <a:rPr lang="en-US" b="1" u="sng" spc="-15" dirty="0"/>
              <a:t>even</a:t>
            </a:r>
            <a:r>
              <a:rPr lang="en-US" b="1" spc="-15" dirty="0"/>
              <a:t>:</a:t>
            </a:r>
            <a:r>
              <a:rPr lang="en-US" dirty="0"/>
              <a:t> </a:t>
            </a:r>
          </a:p>
          <a:p>
            <a:pPr marL="36900" indent="0">
              <a:lnSpc>
                <a:spcPct val="100000"/>
              </a:lnSpc>
              <a:buNone/>
            </a:pPr>
            <a:r>
              <a:rPr lang="en-US" spc="-25" dirty="0"/>
              <a:t>Separate</a:t>
            </a:r>
            <a:r>
              <a:rPr lang="en-US" dirty="0"/>
              <a:t> </a:t>
            </a:r>
            <a:r>
              <a:rPr lang="en-US" spc="-45" dirty="0"/>
              <a:t>ou</a:t>
            </a:r>
            <a:r>
              <a:rPr lang="en-US" spc="-35" dirty="0"/>
              <a:t>t</a:t>
            </a:r>
            <a:r>
              <a:rPr lang="en-US" dirty="0"/>
              <a:t> </a:t>
            </a:r>
            <a:r>
              <a:rPr lang="en-US" spc="-25" dirty="0"/>
              <a:t>a</a:t>
            </a:r>
            <a:r>
              <a:rPr lang="en-US" dirty="0"/>
              <a:t> </a:t>
            </a:r>
            <a:r>
              <a:rPr lang="en-US" spc="-65" dirty="0"/>
              <a:t>f</a:t>
            </a:r>
            <a:r>
              <a:rPr lang="en-US" spc="-40" dirty="0"/>
              <a:t>acto</a:t>
            </a:r>
            <a:r>
              <a:rPr lang="en-US" spc="-30" dirty="0"/>
              <a:t>r</a:t>
            </a:r>
            <a:r>
              <a:rPr lang="en-US" dirty="0"/>
              <a:t> </a:t>
            </a:r>
            <a:r>
              <a:rPr lang="en-US" spc="-60" dirty="0"/>
              <a:t>o</a:t>
            </a:r>
            <a:r>
              <a:rPr lang="en-US" spc="-40" dirty="0"/>
              <a:t>f</a:t>
            </a:r>
            <a:r>
              <a:rPr lang="en-US" dirty="0"/>
              <a:t> </a:t>
            </a:r>
            <a:r>
              <a:rPr lang="en-US" spc="-5" dirty="0"/>
              <a:t>se</a:t>
            </a:r>
            <a:r>
              <a:rPr lang="en-US" spc="-10" dirty="0"/>
              <a:t>c</a:t>
            </a:r>
            <a:r>
              <a:rPr lang="en-US" spc="15" baseline="32407" dirty="0"/>
              <a:t>2</a:t>
            </a:r>
            <a:r>
              <a:rPr lang="en-US" spc="104" baseline="32407" dirty="0"/>
              <a:t> </a:t>
            </a:r>
            <a:r>
              <a:rPr lang="en-US" i="1" spc="-5" dirty="0"/>
              <a:t>x</a:t>
            </a:r>
            <a:r>
              <a:rPr lang="en-US" i="1" spc="95" dirty="0"/>
              <a:t> </a:t>
            </a:r>
            <a:r>
              <a:rPr lang="en-US" spc="-10" dirty="0"/>
              <a:t>and</a:t>
            </a:r>
            <a:r>
              <a:rPr lang="en-US" dirty="0"/>
              <a:t> </a:t>
            </a:r>
            <a:r>
              <a:rPr lang="en-US" spc="-5" dirty="0"/>
              <a:t>use</a:t>
            </a:r>
            <a:r>
              <a:rPr lang="en-US" dirty="0"/>
              <a:t> </a:t>
            </a:r>
            <a:r>
              <a:rPr lang="en-US" spc="-40" dirty="0"/>
              <a:t>the</a:t>
            </a:r>
            <a:r>
              <a:rPr lang="en-US" spc="-25" dirty="0"/>
              <a:t> </a:t>
            </a:r>
            <a:r>
              <a:rPr lang="en-US" spc="-40" dirty="0"/>
              <a:t>identity</a:t>
            </a:r>
            <a:r>
              <a:rPr lang="en-US" dirty="0"/>
              <a:t> </a:t>
            </a:r>
            <a:r>
              <a:rPr lang="en-US" spc="-5" dirty="0"/>
              <a:t>se</a:t>
            </a:r>
            <a:r>
              <a:rPr lang="en-US" spc="-10" dirty="0"/>
              <a:t>c</a:t>
            </a:r>
            <a:r>
              <a:rPr lang="en-US" spc="15" baseline="27777" dirty="0"/>
              <a:t>2</a:t>
            </a:r>
            <a:r>
              <a:rPr lang="en-US" spc="104" baseline="27777" dirty="0"/>
              <a:t> </a:t>
            </a:r>
            <a:r>
              <a:rPr lang="en-US" i="1" spc="-5" dirty="0"/>
              <a:t>x</a:t>
            </a:r>
            <a:r>
              <a:rPr lang="en-US" i="1" spc="100" dirty="0"/>
              <a:t> </a:t>
            </a:r>
            <a:r>
              <a:rPr lang="en-US" spc="-25" dirty="0"/>
              <a:t>=</a:t>
            </a:r>
            <a:r>
              <a:rPr lang="en-US" spc="-40" dirty="0"/>
              <a:t> </a:t>
            </a:r>
            <a:r>
              <a:rPr lang="en-US" spc="-5" dirty="0"/>
              <a:t>1</a:t>
            </a:r>
            <a:r>
              <a:rPr lang="en-US" spc="-30" dirty="0"/>
              <a:t> </a:t>
            </a:r>
            <a:r>
              <a:rPr lang="en-US" spc="-25" dirty="0"/>
              <a:t>+</a:t>
            </a:r>
            <a:r>
              <a:rPr lang="en-US" spc="-85" dirty="0"/>
              <a:t> </a:t>
            </a:r>
            <a:r>
              <a:rPr lang="en-US" spc="-10" dirty="0"/>
              <a:t>ta</a:t>
            </a:r>
            <a:r>
              <a:rPr lang="en-US" spc="-5" dirty="0"/>
              <a:t>n</a:t>
            </a:r>
            <a:r>
              <a:rPr lang="en-US" spc="15" baseline="27777" dirty="0"/>
              <a:t>2</a:t>
            </a:r>
            <a:r>
              <a:rPr lang="en-US" spc="104" baseline="27777" dirty="0"/>
              <a:t> </a:t>
            </a:r>
            <a:r>
              <a:rPr lang="en-US" i="1" spc="-5" dirty="0"/>
              <a:t>x</a:t>
            </a:r>
            <a:r>
              <a:rPr lang="en-US" i="1" spc="95" dirty="0"/>
              <a:t> </a:t>
            </a:r>
            <a:r>
              <a:rPr lang="en-US" spc="-55" dirty="0"/>
              <a:t>to</a:t>
            </a:r>
            <a:r>
              <a:rPr lang="en-US" dirty="0"/>
              <a:t> </a:t>
            </a:r>
            <a:r>
              <a:rPr lang="en-US" spc="-20" dirty="0"/>
              <a:t>express</a:t>
            </a:r>
            <a:r>
              <a:rPr lang="en-US" dirty="0"/>
              <a:t> </a:t>
            </a:r>
            <a:r>
              <a:rPr lang="en-US" spc="-80" dirty="0"/>
              <a:t>t</a:t>
            </a:r>
            <a:r>
              <a:rPr lang="en-US" spc="-20" dirty="0"/>
              <a:t>he</a:t>
            </a:r>
            <a:r>
              <a:rPr lang="en-US" spc="-10" dirty="0"/>
              <a:t> </a:t>
            </a:r>
            <a:r>
              <a:rPr lang="en-US" spc="-45" dirty="0"/>
              <a:t>res</a:t>
            </a:r>
            <a:r>
              <a:rPr lang="en-US" spc="-35" dirty="0"/>
              <a:t>t</a:t>
            </a:r>
            <a:r>
              <a:rPr lang="en-US" dirty="0"/>
              <a:t> </a:t>
            </a:r>
            <a:r>
              <a:rPr lang="en-US" spc="-60" dirty="0"/>
              <a:t>o</a:t>
            </a:r>
            <a:r>
              <a:rPr lang="en-US" spc="-40" dirty="0"/>
              <a:t>f</a:t>
            </a:r>
            <a:r>
              <a:rPr lang="en-US" dirty="0"/>
              <a:t> </a:t>
            </a:r>
            <a:r>
              <a:rPr lang="en-US" spc="-45" dirty="0"/>
              <a:t>th</a:t>
            </a:r>
            <a:r>
              <a:rPr lang="en-US" spc="-40" dirty="0"/>
              <a:t>e</a:t>
            </a:r>
            <a:r>
              <a:rPr lang="en-US" dirty="0"/>
              <a:t> </a:t>
            </a:r>
            <a:r>
              <a:rPr lang="en-US" spc="-30" dirty="0"/>
              <a:t>integrand</a:t>
            </a:r>
            <a:r>
              <a:rPr lang="en-US" dirty="0"/>
              <a:t> </a:t>
            </a:r>
            <a:r>
              <a:rPr lang="en-US" spc="-30" dirty="0"/>
              <a:t>i</a:t>
            </a:r>
            <a:r>
              <a:rPr lang="en-US" dirty="0"/>
              <a:t>n </a:t>
            </a:r>
            <a:r>
              <a:rPr lang="en-US" spc="-80" dirty="0"/>
              <a:t>t</a:t>
            </a:r>
            <a:r>
              <a:rPr lang="en-US" spc="-25" dirty="0"/>
              <a:t>erm</a:t>
            </a:r>
            <a:r>
              <a:rPr lang="en-US" spc="-15" dirty="0"/>
              <a:t>s</a:t>
            </a:r>
            <a:r>
              <a:rPr lang="en-US" dirty="0"/>
              <a:t> </a:t>
            </a:r>
            <a:r>
              <a:rPr lang="en-US" spc="-60" dirty="0"/>
              <a:t>o</a:t>
            </a:r>
            <a:r>
              <a:rPr lang="en-US" spc="-40" dirty="0"/>
              <a:t>f</a:t>
            </a:r>
            <a:r>
              <a:rPr lang="en-US" dirty="0"/>
              <a:t> </a:t>
            </a:r>
            <a:r>
              <a:rPr lang="en-US" spc="-10" dirty="0"/>
              <a:t>ta</a:t>
            </a:r>
            <a:r>
              <a:rPr lang="en-US" spc="-5" dirty="0"/>
              <a:t>n</a:t>
            </a:r>
            <a:r>
              <a:rPr lang="en-US" spc="-55" dirty="0"/>
              <a:t> </a:t>
            </a:r>
            <a:r>
              <a:rPr lang="en-US" i="1" spc="70" dirty="0"/>
              <a:t>x</a:t>
            </a:r>
            <a:r>
              <a:rPr lang="en-US" i="1" spc="-55" dirty="0"/>
              <a:t>. </a:t>
            </a:r>
            <a:r>
              <a:rPr lang="en-US" spc="-20" dirty="0"/>
              <a:t>The</a:t>
            </a:r>
            <a:r>
              <a:rPr lang="en-US" spc="-15" dirty="0"/>
              <a:t>n</a:t>
            </a:r>
            <a:r>
              <a:rPr lang="en-US" dirty="0"/>
              <a:t> </a:t>
            </a:r>
            <a:r>
              <a:rPr lang="en-US" spc="25" dirty="0"/>
              <a:t>s</a:t>
            </a:r>
            <a:r>
              <a:rPr lang="en-US" spc="-35" dirty="0"/>
              <a:t>ubstitute</a:t>
            </a:r>
            <a:r>
              <a:rPr lang="en-US" i="1" dirty="0"/>
              <a:t> </a:t>
            </a:r>
            <a:r>
              <a:rPr lang="en-US" i="1" spc="-5" dirty="0"/>
              <a:t>u</a:t>
            </a:r>
            <a:r>
              <a:rPr lang="en-US" i="1" spc="70" dirty="0"/>
              <a:t> </a:t>
            </a:r>
            <a:r>
              <a:rPr lang="en-US" spc="-25" dirty="0"/>
              <a:t>=</a:t>
            </a:r>
            <a:r>
              <a:rPr lang="en-US" spc="-40" dirty="0"/>
              <a:t> </a:t>
            </a:r>
            <a:r>
              <a:rPr lang="en-US" spc="-10" dirty="0"/>
              <a:t>ta</a:t>
            </a:r>
            <a:r>
              <a:rPr lang="en-US" spc="-5" dirty="0"/>
              <a:t>n</a:t>
            </a:r>
            <a:r>
              <a:rPr lang="en-US" spc="-55" dirty="0"/>
              <a:t> </a:t>
            </a:r>
            <a:r>
              <a:rPr lang="en-US" i="1" spc="70" dirty="0"/>
              <a:t>x</a:t>
            </a:r>
            <a:r>
              <a:rPr lang="en-US" spc="-55" dirty="0"/>
              <a:t>,</a:t>
            </a:r>
            <a:r>
              <a:rPr lang="en-US" i="1" dirty="0"/>
              <a:t> </a:t>
            </a:r>
            <a:r>
              <a:rPr lang="en-US" i="1" spc="55" dirty="0"/>
              <a:t>d</a:t>
            </a:r>
            <a:r>
              <a:rPr lang="en-US" i="1" spc="-5" dirty="0"/>
              <a:t>u</a:t>
            </a:r>
            <a:r>
              <a:rPr lang="en-US" i="1" spc="70" dirty="0"/>
              <a:t> </a:t>
            </a:r>
            <a:r>
              <a:rPr lang="en-US" spc="-25" dirty="0"/>
              <a:t>=</a:t>
            </a:r>
            <a:r>
              <a:rPr lang="en-US" spc="-40" dirty="0"/>
              <a:t> </a:t>
            </a:r>
            <a:r>
              <a:rPr lang="en-US" spc="-5" dirty="0"/>
              <a:t>se</a:t>
            </a:r>
            <a:r>
              <a:rPr lang="en-US" spc="-10" dirty="0"/>
              <a:t>c</a:t>
            </a:r>
            <a:r>
              <a:rPr lang="en-US" spc="15" baseline="32407" dirty="0"/>
              <a:t>2</a:t>
            </a:r>
            <a:r>
              <a:rPr lang="en-US" spc="104" baseline="32407" dirty="0"/>
              <a:t> </a:t>
            </a:r>
            <a:r>
              <a:rPr lang="en-US" i="1" spc="-5" dirty="0"/>
              <a:t>x</a:t>
            </a:r>
            <a:r>
              <a:rPr lang="en-US" i="1" dirty="0"/>
              <a:t> </a:t>
            </a:r>
            <a:r>
              <a:rPr lang="en-US" i="1" spc="80" dirty="0"/>
              <a:t>d</a:t>
            </a:r>
            <a:r>
              <a:rPr lang="en-US" i="1" spc="-5" dirty="0"/>
              <a:t>x </a:t>
            </a:r>
            <a:r>
              <a:rPr lang="en-US" spc="-55" dirty="0"/>
              <a:t>t</a:t>
            </a:r>
            <a:r>
              <a:rPr lang="en-US" spc="-65" dirty="0"/>
              <a:t>o</a:t>
            </a:r>
            <a:r>
              <a:rPr lang="en-US" dirty="0"/>
              <a:t> </a:t>
            </a:r>
            <a:r>
              <a:rPr lang="en-US" spc="-35" dirty="0"/>
              <a:t>obtain</a:t>
            </a:r>
            <a:r>
              <a:rPr lang="en-US" dirty="0"/>
              <a:t> </a:t>
            </a:r>
            <a:r>
              <a:rPr lang="en-US" spc="-15" dirty="0"/>
              <a:t>a</a:t>
            </a:r>
            <a:r>
              <a:rPr lang="en-US" spc="-10" dirty="0"/>
              <a:t>n</a:t>
            </a:r>
            <a:r>
              <a:rPr lang="en-US" dirty="0"/>
              <a:t> </a:t>
            </a:r>
            <a:r>
              <a:rPr lang="en-US" spc="-40" dirty="0"/>
              <a:t>integra</a:t>
            </a:r>
            <a:r>
              <a:rPr lang="en-US" spc="-25" dirty="0"/>
              <a:t>l</a:t>
            </a:r>
            <a:r>
              <a:rPr lang="en-US" dirty="0"/>
              <a:t> </a:t>
            </a:r>
            <a:r>
              <a:rPr lang="en-US" spc="-30" dirty="0"/>
              <a:t>involvin</a:t>
            </a:r>
            <a:r>
              <a:rPr lang="en-US" spc="-25" dirty="0"/>
              <a:t>g</a:t>
            </a:r>
            <a:r>
              <a:rPr lang="en-US" dirty="0"/>
              <a:t> </a:t>
            </a:r>
            <a:r>
              <a:rPr lang="en-US" spc="-40" dirty="0"/>
              <a:t>o</a:t>
            </a:r>
            <a:r>
              <a:rPr lang="en-US" spc="-30" dirty="0"/>
              <a:t>nly</a:t>
            </a:r>
            <a:r>
              <a:rPr lang="en-US" dirty="0"/>
              <a:t> </a:t>
            </a:r>
            <a:r>
              <a:rPr lang="en-US" spc="-5" dirty="0"/>
              <a:t>p</a:t>
            </a:r>
            <a:r>
              <a:rPr lang="en-US" spc="-40" dirty="0"/>
              <a:t>owers</a:t>
            </a:r>
            <a:r>
              <a:rPr lang="en-US" spc="-25" dirty="0"/>
              <a:t> </a:t>
            </a:r>
            <a:r>
              <a:rPr lang="en-US" spc="-60" dirty="0"/>
              <a:t>o</a:t>
            </a:r>
            <a:r>
              <a:rPr lang="en-US" spc="-40" dirty="0"/>
              <a:t>f</a:t>
            </a:r>
            <a:r>
              <a:rPr lang="en-US" dirty="0"/>
              <a:t> </a:t>
            </a:r>
            <a:r>
              <a:rPr lang="en-US" spc="35" dirty="0"/>
              <a:t>u</a:t>
            </a:r>
            <a:r>
              <a:rPr lang="en-US" spc="-55" dirty="0"/>
              <a:t>.</a:t>
            </a:r>
            <a:endParaRPr lang="en-US" dirty="0"/>
          </a:p>
          <a:p>
            <a:pPr marL="36900" indent="0">
              <a:lnSpc>
                <a:spcPct val="100000"/>
              </a:lnSpc>
              <a:buNone/>
            </a:pPr>
            <a:r>
              <a:rPr lang="en-US" b="1" u="sng" spc="10" dirty="0"/>
              <a:t>Case</a:t>
            </a:r>
            <a:r>
              <a:rPr lang="en-US" b="1" u="sng" spc="40" dirty="0"/>
              <a:t> </a:t>
            </a:r>
            <a:r>
              <a:rPr lang="en-US" b="1" u="sng" spc="15" dirty="0"/>
              <a:t>3:</a:t>
            </a:r>
            <a:r>
              <a:rPr lang="en-US" b="1" i="1" u="sng" spc="40" dirty="0"/>
              <a:t> </a:t>
            </a:r>
            <a:r>
              <a:rPr lang="en-US" i="1" u="sng" spc="-10" dirty="0"/>
              <a:t>m</a:t>
            </a:r>
            <a:r>
              <a:rPr lang="en-US" i="1" u="sng" spc="50" dirty="0"/>
              <a:t> </a:t>
            </a:r>
            <a:r>
              <a:rPr lang="en-US" b="1" u="sng" spc="-15" dirty="0"/>
              <a:t>eve</a:t>
            </a:r>
            <a:r>
              <a:rPr lang="en-US" b="1" u="sng" spc="-10" dirty="0"/>
              <a:t>n</a:t>
            </a:r>
            <a:r>
              <a:rPr lang="en-US" b="1" u="sng" spc="40" dirty="0"/>
              <a:t> </a:t>
            </a:r>
            <a:r>
              <a:rPr lang="en-US" b="1" u="sng" spc="-35" dirty="0"/>
              <a:t>an</a:t>
            </a:r>
            <a:r>
              <a:rPr lang="en-US" b="1" u="sng" spc="-30" dirty="0"/>
              <a:t>d</a:t>
            </a:r>
            <a:r>
              <a:rPr lang="en-US" b="1" u="sng" spc="40" dirty="0"/>
              <a:t> </a:t>
            </a:r>
            <a:r>
              <a:rPr lang="en-US" i="1" u="sng" spc="-5" dirty="0"/>
              <a:t>n</a:t>
            </a:r>
            <a:r>
              <a:rPr lang="en-US" i="1" u="sng" spc="35" dirty="0"/>
              <a:t> </a:t>
            </a:r>
            <a:r>
              <a:rPr lang="en-US" b="1" u="sng" spc="-35" dirty="0"/>
              <a:t>odd</a:t>
            </a:r>
            <a:r>
              <a:rPr lang="en-US" b="1" spc="-35" dirty="0"/>
              <a:t>: </a:t>
            </a:r>
          </a:p>
          <a:p>
            <a:pPr marL="36900" indent="0">
              <a:lnSpc>
                <a:spcPct val="100000"/>
              </a:lnSpc>
              <a:buNone/>
            </a:pPr>
            <a:r>
              <a:rPr lang="en-US" spc="10" dirty="0"/>
              <a:t>Us</a:t>
            </a:r>
            <a:r>
              <a:rPr lang="en-US" spc="15" dirty="0"/>
              <a:t>e</a:t>
            </a:r>
            <a:r>
              <a:rPr lang="en-US" dirty="0"/>
              <a:t> </a:t>
            </a:r>
            <a:r>
              <a:rPr lang="en-US" spc="-80" dirty="0"/>
              <a:t>t</a:t>
            </a:r>
            <a:r>
              <a:rPr lang="en-US" spc="-25" dirty="0"/>
              <a:t>h</a:t>
            </a:r>
            <a:r>
              <a:rPr lang="en-US" spc="-20" dirty="0"/>
              <a:t>e</a:t>
            </a:r>
            <a:r>
              <a:rPr lang="en-US" dirty="0"/>
              <a:t> </a:t>
            </a:r>
            <a:r>
              <a:rPr lang="en-US" spc="-40" dirty="0"/>
              <a:t>identity</a:t>
            </a:r>
            <a:r>
              <a:rPr lang="en-US" dirty="0"/>
              <a:t> </a:t>
            </a:r>
            <a:r>
              <a:rPr lang="en-US" spc="-10" dirty="0"/>
              <a:t>ta</a:t>
            </a:r>
            <a:r>
              <a:rPr lang="en-US" spc="-5" dirty="0"/>
              <a:t>n</a:t>
            </a:r>
            <a:r>
              <a:rPr lang="en-US" spc="15" baseline="32407" dirty="0"/>
              <a:t>2</a:t>
            </a:r>
            <a:r>
              <a:rPr lang="en-US" spc="104" baseline="32407" dirty="0"/>
              <a:t> </a:t>
            </a:r>
            <a:r>
              <a:rPr lang="en-US" i="1" spc="-5" dirty="0"/>
              <a:t>x</a:t>
            </a:r>
            <a:r>
              <a:rPr lang="en-US" i="1" spc="100" dirty="0"/>
              <a:t> </a:t>
            </a:r>
            <a:r>
              <a:rPr lang="en-US" spc="-25" dirty="0"/>
              <a:t>=</a:t>
            </a:r>
            <a:r>
              <a:rPr lang="en-US" spc="-40" dirty="0"/>
              <a:t> </a:t>
            </a:r>
            <a:r>
              <a:rPr lang="en-US" spc="-5" dirty="0"/>
              <a:t>sec</a:t>
            </a:r>
            <a:r>
              <a:rPr lang="en-US" spc="15" baseline="32407" dirty="0"/>
              <a:t>2</a:t>
            </a:r>
            <a:r>
              <a:rPr lang="en-US" spc="104" baseline="32407" dirty="0"/>
              <a:t> </a:t>
            </a:r>
            <a:r>
              <a:rPr lang="en-US" i="1" spc="-5" dirty="0"/>
              <a:t>x</a:t>
            </a:r>
            <a:r>
              <a:rPr lang="en-US" i="1" spc="50" dirty="0"/>
              <a:t> </a:t>
            </a:r>
            <a:r>
              <a:rPr lang="en-US" spc="-165" dirty="0"/>
              <a:t>−</a:t>
            </a:r>
            <a:r>
              <a:rPr lang="en-US" spc="-85" dirty="0"/>
              <a:t> </a:t>
            </a:r>
            <a:r>
              <a:rPr lang="en-US" spc="-5" dirty="0"/>
              <a:t>1</a:t>
            </a:r>
            <a:r>
              <a:rPr lang="en-US" spc="15" dirty="0"/>
              <a:t> </a:t>
            </a:r>
            <a:r>
              <a:rPr lang="en-US" spc="-55" dirty="0"/>
              <a:t>to </a:t>
            </a:r>
            <a:r>
              <a:rPr lang="en-US" spc="-35" dirty="0"/>
              <a:t>obtain</a:t>
            </a:r>
            <a:r>
              <a:rPr lang="en-US" dirty="0"/>
              <a:t> </a:t>
            </a:r>
            <a:r>
              <a:rPr lang="en-US" spc="-15" dirty="0"/>
              <a:t>a</a:t>
            </a:r>
            <a:r>
              <a:rPr lang="en-US" spc="-10" dirty="0"/>
              <a:t>n</a:t>
            </a:r>
            <a:r>
              <a:rPr lang="en-US" dirty="0"/>
              <a:t> </a:t>
            </a:r>
            <a:r>
              <a:rPr lang="en-US" spc="-40" dirty="0"/>
              <a:t>integra</a:t>
            </a:r>
            <a:r>
              <a:rPr lang="en-US" spc="-25" dirty="0"/>
              <a:t>l</a:t>
            </a:r>
            <a:r>
              <a:rPr lang="en-US" dirty="0"/>
              <a:t> </a:t>
            </a:r>
            <a:r>
              <a:rPr lang="en-US" spc="-30" dirty="0"/>
              <a:t>involvin</a:t>
            </a:r>
            <a:r>
              <a:rPr lang="en-US" spc="-25" dirty="0"/>
              <a:t>g</a:t>
            </a:r>
            <a:r>
              <a:rPr lang="en-US" dirty="0"/>
              <a:t> </a:t>
            </a:r>
            <a:r>
              <a:rPr lang="en-US" spc="-40" dirty="0"/>
              <a:t>o</a:t>
            </a:r>
            <a:r>
              <a:rPr lang="en-US" spc="-30" dirty="0"/>
              <a:t>nly</a:t>
            </a:r>
            <a:r>
              <a:rPr lang="en-US" dirty="0"/>
              <a:t> </a:t>
            </a:r>
            <a:r>
              <a:rPr lang="en-US" spc="-5" dirty="0"/>
              <a:t>p</a:t>
            </a:r>
            <a:r>
              <a:rPr lang="en-US" spc="-45" dirty="0"/>
              <a:t>ower</a:t>
            </a:r>
            <a:r>
              <a:rPr lang="en-US" spc="-30" dirty="0"/>
              <a:t>s</a:t>
            </a:r>
            <a:r>
              <a:rPr lang="en-US" dirty="0"/>
              <a:t> </a:t>
            </a:r>
            <a:r>
              <a:rPr lang="en-US" spc="-40" dirty="0"/>
              <a:t>o</a:t>
            </a:r>
            <a:r>
              <a:rPr lang="en-US" spc="-60" dirty="0"/>
              <a:t>f</a:t>
            </a:r>
            <a:r>
              <a:rPr lang="en-US" spc="-45" dirty="0"/>
              <a:t> </a:t>
            </a:r>
            <a:r>
              <a:rPr lang="en-US" spc="-5" dirty="0"/>
              <a:t>sec</a:t>
            </a:r>
            <a:r>
              <a:rPr lang="en-US" spc="-55" dirty="0"/>
              <a:t> </a:t>
            </a:r>
            <a:r>
              <a:rPr lang="en-US" i="1" spc="-5" dirty="0"/>
              <a:t>x</a:t>
            </a:r>
            <a:r>
              <a:rPr lang="en-US" i="1" spc="95" dirty="0"/>
              <a:t> </a:t>
            </a:r>
            <a:r>
              <a:rPr lang="en-US" spc="-15" dirty="0"/>
              <a:t>an</a:t>
            </a:r>
            <a:r>
              <a:rPr lang="en-US" spc="-10" dirty="0"/>
              <a:t>d</a:t>
            </a:r>
            <a:r>
              <a:rPr lang="en-US" dirty="0"/>
              <a:t> </a:t>
            </a:r>
            <a:r>
              <a:rPr lang="en-US" spc="-5" dirty="0"/>
              <a:t>u</a:t>
            </a:r>
            <a:r>
              <a:rPr lang="en-US" spc="-10" dirty="0"/>
              <a:t>s</a:t>
            </a:r>
            <a:r>
              <a:rPr lang="en-US" spc="-5" dirty="0"/>
              <a:t>e</a:t>
            </a:r>
            <a:r>
              <a:rPr lang="en-US" dirty="0"/>
              <a:t> </a:t>
            </a:r>
            <a:r>
              <a:rPr lang="en-US" spc="-45" dirty="0"/>
              <a:t>th</a:t>
            </a:r>
            <a:r>
              <a:rPr lang="en-US" spc="-40" dirty="0"/>
              <a:t>e</a:t>
            </a:r>
            <a:r>
              <a:rPr lang="en-US" dirty="0"/>
              <a:t> </a:t>
            </a:r>
            <a:r>
              <a:rPr lang="en-US" spc="-75" dirty="0"/>
              <a:t>r</a:t>
            </a:r>
            <a:r>
              <a:rPr lang="en-US" spc="-25" dirty="0"/>
              <a:t>eductio</a:t>
            </a:r>
            <a:r>
              <a:rPr lang="en-US" spc="-20" dirty="0"/>
              <a:t>n</a:t>
            </a:r>
            <a:r>
              <a:rPr lang="en-US" dirty="0"/>
              <a:t> </a:t>
            </a:r>
            <a:r>
              <a:rPr lang="en-US" spc="-40" dirty="0"/>
              <a:t>formul</a:t>
            </a:r>
            <a:r>
              <a:rPr lang="en-US" spc="-35" dirty="0"/>
              <a:t>a</a:t>
            </a:r>
            <a:r>
              <a:rPr lang="en-US" dirty="0"/>
              <a:t> </a:t>
            </a:r>
            <a:r>
              <a:rPr lang="en-US" spc="-10" dirty="0"/>
              <a:t>g</a:t>
            </a:r>
            <a:r>
              <a:rPr lang="en-US" spc="-30" dirty="0"/>
              <a:t>iven</a:t>
            </a:r>
            <a:r>
              <a:rPr lang="en-US" spc="-20" dirty="0"/>
              <a:t> </a:t>
            </a:r>
            <a:r>
              <a:rPr lang="en-US" spc="-25" dirty="0"/>
              <a:t>by</a:t>
            </a:r>
            <a:r>
              <a:rPr lang="en-US" dirty="0"/>
              <a:t> Eq. </a:t>
            </a:r>
            <a:r>
              <a:rPr lang="en-US" spc="-35" dirty="0"/>
              <a:t>(</a:t>
            </a:r>
            <a:r>
              <a:rPr lang="en-US" spc="10" dirty="0"/>
              <a:t>12)</a:t>
            </a:r>
            <a:r>
              <a:rPr lang="en-US" i="1" spc="10" dirty="0"/>
              <a:t>.</a:t>
            </a:r>
            <a:endParaRPr lang="en-US" dirty="0"/>
          </a:p>
          <a:p>
            <a:pPr marL="36900" indent="0">
              <a:lnSpc>
                <a:spcPct val="100000"/>
              </a:lnSpc>
              <a:buNone/>
            </a:pPr>
            <a:endParaRPr lang="en-US" sz="2400" u="sng" dirty="0">
              <a:latin typeface="Calibri"/>
              <a:cs typeface="Calibri"/>
            </a:endParaRPr>
          </a:p>
          <a:p>
            <a:pPr marL="36900" indent="0">
              <a:lnSpc>
                <a:spcPct val="100000"/>
              </a:lnSpc>
              <a:buNone/>
            </a:pPr>
            <a:endParaRPr lang="en-US" dirty="0">
              <a:latin typeface="Times New Roman"/>
              <a:cs typeface="Times New Roman"/>
            </a:endParaRPr>
          </a:p>
        </p:txBody>
      </p:sp>
    </p:spTree>
    <p:extLst>
      <p:ext uri="{BB962C8B-B14F-4D97-AF65-F5344CB8AC3E}">
        <p14:creationId xmlns:p14="http://schemas.microsoft.com/office/powerpoint/2010/main" val="8065226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7.2 Trigonometric </a:t>
            </a:r>
            <a:r>
              <a:rPr lang="en-US" sz="3100" dirty="0"/>
              <a:t>Integrals (</a:t>
            </a:r>
            <a:r>
              <a:rPr lang="en-US" sz="3100" dirty="0" smtClean="0"/>
              <a:t>11 </a:t>
            </a:r>
            <a:r>
              <a:rPr lang="en-US" sz="3100" dirty="0"/>
              <a:t>of 15)</a:t>
            </a:r>
            <a:r>
              <a:rPr lang="en-US" sz="3100" dirty="0"/>
              <a:t/>
            </a:r>
            <a:br>
              <a:rPr lang="en-US" sz="3100" dirty="0"/>
            </a:br>
            <a:r>
              <a:rPr lang="en-US" sz="3100" dirty="0"/>
              <a:t/>
            </a:r>
            <a:br>
              <a:rPr lang="en-US" sz="3100" dirty="0"/>
            </a:br>
            <a:r>
              <a:rPr lang="en-US" sz="2800" dirty="0"/>
              <a:t/>
            </a:r>
            <a:br>
              <a:rPr lang="en-US" sz="2800" dirty="0"/>
            </a:br>
            <a:endParaRPr lang="en-US"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799" y="1371600"/>
                <a:ext cx="9955697" cy="4370567"/>
              </a:xfrm>
            </p:spPr>
            <p:txBody>
              <a:bodyPr>
                <a:noAutofit/>
              </a:bodyPr>
              <a:lstStyle/>
              <a:p>
                <a:pPr marL="36900" indent="0">
                  <a:lnSpc>
                    <a:spcPct val="100000"/>
                  </a:lnSpc>
                  <a:buNone/>
                </a:pPr>
                <a:r>
                  <a:rPr lang="en-US" b="1" u="sng" dirty="0">
                    <a:latin typeface="Times New Roman"/>
                    <a:cs typeface="Times New Roman"/>
                  </a:rPr>
                  <a:t>EXAMPLE</a:t>
                </a:r>
                <a:r>
                  <a:rPr lang="en-US" b="1" dirty="0">
                    <a:latin typeface="Times New Roman"/>
                    <a:cs typeface="Times New Roman"/>
                  </a:rPr>
                  <a:t>:</a:t>
                </a:r>
                <a:r>
                  <a:rPr lang="en-US" dirty="0">
                    <a:latin typeface="Times New Roman"/>
                    <a:cs typeface="Times New Roman"/>
                  </a:rPr>
                  <a:t> a)</a:t>
                </a:r>
              </a:p>
              <a:p>
                <a:pPr marL="36900" indent="0">
                  <a:lnSpc>
                    <a:spcPct val="100000"/>
                  </a:lnSpc>
                  <a:buNone/>
                </a:pPr>
                <a14:m>
                  <m:oMathPara xmlns:m="http://schemas.openxmlformats.org/officeDocument/2006/math">
                    <m:oMathParaPr>
                      <m:jc m:val="centerGroup"/>
                    </m:oMathParaPr>
                    <m:oMath xmlns:m="http://schemas.openxmlformats.org/officeDocument/2006/math">
                      <m:nary>
                        <m:naryPr>
                          <m:limLoc m:val="undOvr"/>
                          <m:subHide m:val="on"/>
                          <m:supHide m:val="on"/>
                          <m:ctrlPr>
                            <a:rPr lang="en-US" i="1" smtClean="0">
                              <a:latin typeface="Cambria Math" panose="02040503050406030204" pitchFamily="18" charset="0"/>
                              <a:cs typeface="Times New Roman"/>
                            </a:rPr>
                          </m:ctrlPr>
                        </m:naryPr>
                        <m:sub/>
                        <m:sup/>
                        <m:e>
                          <m:func>
                            <m:funcPr>
                              <m:ctrlPr>
                                <a:rPr lang="en-US" i="1" smtClean="0">
                                  <a:latin typeface="Cambria Math" panose="02040503050406030204" pitchFamily="18" charset="0"/>
                                  <a:cs typeface="Times New Roman"/>
                                </a:rPr>
                              </m:ctrlPr>
                            </m:funcPr>
                            <m:fName>
                              <m:r>
                                <m:rPr>
                                  <m:sty m:val="p"/>
                                </m:rPr>
                                <a:rPr lang="en-US" i="0" smtClean="0">
                                  <a:latin typeface="Cambria Math" panose="02040503050406030204" pitchFamily="18" charset="0"/>
                                  <a:cs typeface="Times New Roman"/>
                                </a:rPr>
                                <m:t>sec</m:t>
                              </m:r>
                            </m:fName>
                            <m:e>
                              <m:r>
                                <a:rPr lang="en-US" b="0" i="1" smtClean="0">
                                  <a:latin typeface="Cambria Math" panose="02040503050406030204" pitchFamily="18" charset="0"/>
                                  <a:cs typeface="Times New Roman"/>
                                </a:rPr>
                                <m:t>𝑥</m:t>
                              </m:r>
                            </m:e>
                          </m:func>
                          <m:r>
                            <a:rPr lang="en-US" b="0" i="1" smtClean="0">
                              <a:latin typeface="Cambria Math" panose="02040503050406030204" pitchFamily="18" charset="0"/>
                              <a:cs typeface="Times New Roman"/>
                            </a:rPr>
                            <m:t>𝑑𝑥</m:t>
                          </m:r>
                        </m:e>
                      </m:nary>
                      <m:r>
                        <a:rPr lang="en-US" b="0" i="1" smtClean="0">
                          <a:latin typeface="Cambria Math" panose="02040503050406030204" pitchFamily="18" charset="0"/>
                          <a:cs typeface="Times New Roman"/>
                        </a:rPr>
                        <m:t>=</m:t>
                      </m:r>
                      <m:nary>
                        <m:naryPr>
                          <m:limLoc m:val="undOvr"/>
                          <m:subHide m:val="on"/>
                          <m:supHide m:val="on"/>
                          <m:ctrlPr>
                            <a:rPr lang="en-US" b="0" i="1" smtClean="0">
                              <a:latin typeface="Cambria Math" panose="02040503050406030204" pitchFamily="18" charset="0"/>
                              <a:cs typeface="Times New Roman"/>
                            </a:rPr>
                          </m:ctrlPr>
                        </m:naryPr>
                        <m:sub/>
                        <m:sup/>
                        <m:e>
                          <m:func>
                            <m:funcPr>
                              <m:ctrlPr>
                                <a:rPr lang="en-US" b="0" i="1" smtClean="0">
                                  <a:latin typeface="Cambria Math" panose="02040503050406030204" pitchFamily="18" charset="0"/>
                                  <a:cs typeface="Times New Roman"/>
                                </a:rPr>
                              </m:ctrlPr>
                            </m:funcPr>
                            <m:fName>
                              <m:r>
                                <m:rPr>
                                  <m:sty m:val="p"/>
                                </m:rPr>
                                <a:rPr lang="en-US" b="0" i="0" smtClean="0">
                                  <a:latin typeface="Cambria Math" panose="02040503050406030204" pitchFamily="18" charset="0"/>
                                  <a:cs typeface="Times New Roman"/>
                                </a:rPr>
                                <m:t>sec</m:t>
                              </m:r>
                            </m:fName>
                            <m:e>
                              <m:r>
                                <a:rPr lang="en-US" b="0" i="1" smtClean="0">
                                  <a:latin typeface="Cambria Math" panose="02040503050406030204" pitchFamily="18" charset="0"/>
                                  <a:cs typeface="Times New Roman"/>
                                </a:rPr>
                                <m:t>𝑥</m:t>
                              </m:r>
                            </m:e>
                          </m:func>
                        </m:e>
                      </m:nary>
                      <m:f>
                        <m:fPr>
                          <m:ctrlPr>
                            <a:rPr lang="en-US" b="0" i="1" smtClean="0">
                              <a:latin typeface="Cambria Math" panose="02040503050406030204" pitchFamily="18" charset="0"/>
                              <a:cs typeface="Times New Roman"/>
                            </a:rPr>
                          </m:ctrlPr>
                        </m:fPr>
                        <m:num>
                          <m:func>
                            <m:funcPr>
                              <m:ctrlPr>
                                <a:rPr lang="en-US" b="0" i="1" smtClean="0">
                                  <a:latin typeface="Cambria Math" panose="02040503050406030204" pitchFamily="18" charset="0"/>
                                  <a:cs typeface="Times New Roman"/>
                                </a:rPr>
                              </m:ctrlPr>
                            </m:funcPr>
                            <m:fName>
                              <m:r>
                                <m:rPr>
                                  <m:sty m:val="p"/>
                                </m:rPr>
                                <a:rPr lang="en-US" b="0" i="0" smtClean="0">
                                  <a:latin typeface="Cambria Math" panose="02040503050406030204" pitchFamily="18" charset="0"/>
                                  <a:cs typeface="Times New Roman"/>
                                </a:rPr>
                                <m:t>sec</m:t>
                              </m:r>
                            </m:fName>
                            <m:e>
                              <m:r>
                                <a:rPr lang="en-US" b="0" i="1" smtClean="0">
                                  <a:latin typeface="Cambria Math" panose="02040503050406030204" pitchFamily="18" charset="0"/>
                                  <a:cs typeface="Times New Roman"/>
                                </a:rPr>
                                <m:t>𝑥</m:t>
                              </m:r>
                            </m:e>
                          </m:func>
                          <m:r>
                            <a:rPr lang="en-US" b="0" i="1" smtClean="0">
                              <a:latin typeface="Cambria Math" panose="02040503050406030204" pitchFamily="18" charset="0"/>
                              <a:cs typeface="Times New Roman"/>
                            </a:rPr>
                            <m:t>+</m:t>
                          </m:r>
                          <m:func>
                            <m:funcPr>
                              <m:ctrlPr>
                                <a:rPr lang="en-US" b="0" i="1" smtClean="0">
                                  <a:latin typeface="Cambria Math" panose="02040503050406030204" pitchFamily="18" charset="0"/>
                                  <a:cs typeface="Times New Roman"/>
                                </a:rPr>
                              </m:ctrlPr>
                            </m:funcPr>
                            <m:fName>
                              <m:r>
                                <m:rPr>
                                  <m:sty m:val="p"/>
                                </m:rPr>
                                <a:rPr lang="en-US" b="0" i="0" smtClean="0">
                                  <a:latin typeface="Cambria Math" panose="02040503050406030204" pitchFamily="18" charset="0"/>
                                  <a:cs typeface="Times New Roman"/>
                                </a:rPr>
                                <m:t>tan</m:t>
                              </m:r>
                            </m:fName>
                            <m:e>
                              <m:r>
                                <a:rPr lang="en-US" b="0" i="1" smtClean="0">
                                  <a:latin typeface="Cambria Math" panose="02040503050406030204" pitchFamily="18" charset="0"/>
                                  <a:cs typeface="Times New Roman"/>
                                </a:rPr>
                                <m:t>𝑥</m:t>
                              </m:r>
                            </m:e>
                          </m:func>
                        </m:num>
                        <m:den>
                          <m:func>
                            <m:funcPr>
                              <m:ctrlPr>
                                <a:rPr lang="en-US" i="1">
                                  <a:latin typeface="Cambria Math" panose="02040503050406030204" pitchFamily="18" charset="0"/>
                                  <a:cs typeface="Times New Roman"/>
                                </a:rPr>
                              </m:ctrlPr>
                            </m:funcPr>
                            <m:fName>
                              <m:r>
                                <m:rPr>
                                  <m:sty m:val="p"/>
                                </m:rPr>
                                <a:rPr lang="en-US">
                                  <a:latin typeface="Cambria Math" panose="02040503050406030204" pitchFamily="18" charset="0"/>
                                  <a:cs typeface="Times New Roman"/>
                                </a:rPr>
                                <m:t>sec</m:t>
                              </m:r>
                            </m:fName>
                            <m:e>
                              <m:r>
                                <a:rPr lang="en-US" i="1">
                                  <a:latin typeface="Cambria Math" panose="02040503050406030204" pitchFamily="18" charset="0"/>
                                  <a:cs typeface="Times New Roman"/>
                                </a:rPr>
                                <m:t>𝑥</m:t>
                              </m:r>
                            </m:e>
                          </m:func>
                          <m:r>
                            <a:rPr lang="en-US" i="1">
                              <a:latin typeface="Cambria Math" panose="02040503050406030204" pitchFamily="18" charset="0"/>
                              <a:cs typeface="Times New Roman"/>
                            </a:rPr>
                            <m:t>+</m:t>
                          </m:r>
                          <m:func>
                            <m:funcPr>
                              <m:ctrlPr>
                                <a:rPr lang="en-US" i="1">
                                  <a:latin typeface="Cambria Math" panose="02040503050406030204" pitchFamily="18" charset="0"/>
                                  <a:cs typeface="Times New Roman"/>
                                </a:rPr>
                              </m:ctrlPr>
                            </m:funcPr>
                            <m:fName>
                              <m:r>
                                <m:rPr>
                                  <m:sty m:val="p"/>
                                </m:rPr>
                                <a:rPr lang="en-US">
                                  <a:latin typeface="Cambria Math" panose="02040503050406030204" pitchFamily="18" charset="0"/>
                                  <a:cs typeface="Times New Roman"/>
                                </a:rPr>
                                <m:t>tan</m:t>
                              </m:r>
                            </m:fName>
                            <m:e>
                              <m:r>
                                <a:rPr lang="en-US" i="1">
                                  <a:latin typeface="Cambria Math" panose="02040503050406030204" pitchFamily="18" charset="0"/>
                                  <a:cs typeface="Times New Roman"/>
                                </a:rPr>
                                <m:t>𝑥</m:t>
                              </m:r>
                            </m:e>
                          </m:func>
                        </m:den>
                      </m:f>
                      <m:r>
                        <a:rPr lang="en-US" b="0" i="1" smtClean="0">
                          <a:latin typeface="Cambria Math" panose="02040503050406030204" pitchFamily="18" charset="0"/>
                          <a:cs typeface="Times New Roman"/>
                        </a:rPr>
                        <m:t>𝑑𝑥</m:t>
                      </m:r>
                      <m:r>
                        <a:rPr lang="en-US" b="0" i="1" smtClean="0">
                          <a:latin typeface="Cambria Math" panose="02040503050406030204" pitchFamily="18" charset="0"/>
                          <a:cs typeface="Times New Roman"/>
                        </a:rPr>
                        <m:t>=</m:t>
                      </m:r>
                      <m:nary>
                        <m:naryPr>
                          <m:limLoc m:val="undOvr"/>
                          <m:subHide m:val="on"/>
                          <m:supHide m:val="on"/>
                          <m:ctrlPr>
                            <a:rPr lang="en-US" b="0" i="1" smtClean="0">
                              <a:latin typeface="Cambria Math" panose="02040503050406030204" pitchFamily="18" charset="0"/>
                              <a:cs typeface="Times New Roman"/>
                            </a:rPr>
                          </m:ctrlPr>
                        </m:naryPr>
                        <m:sub/>
                        <m:sup/>
                        <m:e>
                          <m:f>
                            <m:fPr>
                              <m:ctrlPr>
                                <a:rPr lang="en-US" b="0" i="1" smtClean="0">
                                  <a:latin typeface="Cambria Math" panose="02040503050406030204" pitchFamily="18" charset="0"/>
                                  <a:cs typeface="Times New Roman"/>
                                </a:rPr>
                              </m:ctrlPr>
                            </m:fPr>
                            <m:num>
                              <m:sSup>
                                <m:sSupPr>
                                  <m:ctrlPr>
                                    <a:rPr lang="en-US" b="0" i="1" smtClean="0">
                                      <a:latin typeface="Cambria Math" panose="02040503050406030204" pitchFamily="18" charset="0"/>
                                      <a:cs typeface="Times New Roman"/>
                                    </a:rPr>
                                  </m:ctrlPr>
                                </m:sSupPr>
                                <m:e>
                                  <m:r>
                                    <a:rPr lang="en-US" b="0" i="1" smtClean="0">
                                      <a:latin typeface="Cambria Math" panose="02040503050406030204" pitchFamily="18" charset="0"/>
                                      <a:cs typeface="Times New Roman"/>
                                    </a:rPr>
                                    <m:t>𝑠𝑒𝑐</m:t>
                                  </m:r>
                                </m:e>
                                <m:sup>
                                  <m:r>
                                    <a:rPr lang="en-US" b="0" i="1" smtClean="0">
                                      <a:latin typeface="Cambria Math" panose="02040503050406030204" pitchFamily="18" charset="0"/>
                                      <a:cs typeface="Times New Roman"/>
                                    </a:rPr>
                                    <m:t>2</m:t>
                                  </m:r>
                                </m:sup>
                              </m:sSup>
                              <m:r>
                                <a:rPr lang="en-US" b="0" i="1" smtClean="0">
                                  <a:latin typeface="Cambria Math" panose="02040503050406030204" pitchFamily="18" charset="0"/>
                                  <a:cs typeface="Times New Roman"/>
                                </a:rPr>
                                <m:t>𝑥</m:t>
                              </m:r>
                              <m:r>
                                <a:rPr lang="en-US" b="0" i="1" smtClean="0">
                                  <a:latin typeface="Cambria Math" panose="02040503050406030204" pitchFamily="18" charset="0"/>
                                  <a:cs typeface="Times New Roman"/>
                                </a:rPr>
                                <m:t>+</m:t>
                              </m:r>
                              <m:func>
                                <m:funcPr>
                                  <m:ctrlPr>
                                    <a:rPr lang="en-US" b="0" i="1" smtClean="0">
                                      <a:latin typeface="Cambria Math" panose="02040503050406030204" pitchFamily="18" charset="0"/>
                                      <a:cs typeface="Times New Roman"/>
                                    </a:rPr>
                                  </m:ctrlPr>
                                </m:funcPr>
                                <m:fName>
                                  <m:r>
                                    <m:rPr>
                                      <m:sty m:val="p"/>
                                    </m:rPr>
                                    <a:rPr lang="en-US" b="0" i="0" smtClean="0">
                                      <a:latin typeface="Cambria Math" panose="02040503050406030204" pitchFamily="18" charset="0"/>
                                      <a:cs typeface="Times New Roman"/>
                                    </a:rPr>
                                    <m:t>sec</m:t>
                                  </m:r>
                                </m:fName>
                                <m:e>
                                  <m:r>
                                    <a:rPr lang="en-US" b="0" i="1" smtClean="0">
                                      <a:latin typeface="Cambria Math" panose="02040503050406030204" pitchFamily="18" charset="0"/>
                                      <a:cs typeface="Times New Roman"/>
                                    </a:rPr>
                                    <m:t>𝑥</m:t>
                                  </m:r>
                                </m:e>
                              </m:func>
                              <m:func>
                                <m:funcPr>
                                  <m:ctrlPr>
                                    <a:rPr lang="en-US" b="0" i="1" smtClean="0">
                                      <a:latin typeface="Cambria Math" panose="02040503050406030204" pitchFamily="18" charset="0"/>
                                      <a:cs typeface="Times New Roman"/>
                                    </a:rPr>
                                  </m:ctrlPr>
                                </m:funcPr>
                                <m:fName>
                                  <m:r>
                                    <m:rPr>
                                      <m:sty m:val="p"/>
                                    </m:rPr>
                                    <a:rPr lang="en-US" b="0" i="0" smtClean="0">
                                      <a:latin typeface="Cambria Math" panose="02040503050406030204" pitchFamily="18" charset="0"/>
                                      <a:cs typeface="Times New Roman"/>
                                    </a:rPr>
                                    <m:t>tan</m:t>
                                  </m:r>
                                </m:fName>
                                <m:e>
                                  <m:r>
                                    <a:rPr lang="en-US" b="0" i="1" smtClean="0">
                                      <a:latin typeface="Cambria Math" panose="02040503050406030204" pitchFamily="18" charset="0"/>
                                      <a:cs typeface="Times New Roman"/>
                                    </a:rPr>
                                    <m:t>𝑥</m:t>
                                  </m:r>
                                </m:e>
                              </m:func>
                            </m:num>
                            <m:den>
                              <m:func>
                                <m:funcPr>
                                  <m:ctrlPr>
                                    <a:rPr lang="en-US" b="0" i="1" smtClean="0">
                                      <a:latin typeface="Cambria Math" panose="02040503050406030204" pitchFamily="18" charset="0"/>
                                      <a:cs typeface="Times New Roman"/>
                                    </a:rPr>
                                  </m:ctrlPr>
                                </m:funcPr>
                                <m:fName>
                                  <m:r>
                                    <m:rPr>
                                      <m:sty m:val="p"/>
                                    </m:rPr>
                                    <a:rPr lang="en-US" b="0" i="0" smtClean="0">
                                      <a:latin typeface="Cambria Math" panose="02040503050406030204" pitchFamily="18" charset="0"/>
                                      <a:cs typeface="Times New Roman"/>
                                    </a:rPr>
                                    <m:t>tan</m:t>
                                  </m:r>
                                </m:fName>
                                <m:e>
                                  <m:r>
                                    <a:rPr lang="en-US" b="0" i="1" smtClean="0">
                                      <a:latin typeface="Cambria Math" panose="02040503050406030204" pitchFamily="18" charset="0"/>
                                      <a:cs typeface="Times New Roman"/>
                                    </a:rPr>
                                    <m:t>𝑥</m:t>
                                  </m:r>
                                </m:e>
                              </m:func>
                              <m:r>
                                <a:rPr lang="en-US" b="0" i="1" smtClean="0">
                                  <a:latin typeface="Cambria Math" panose="02040503050406030204" pitchFamily="18" charset="0"/>
                                  <a:cs typeface="Times New Roman"/>
                                </a:rPr>
                                <m:t>+</m:t>
                              </m:r>
                              <m:func>
                                <m:funcPr>
                                  <m:ctrlPr>
                                    <a:rPr lang="en-US" b="0" i="1" smtClean="0">
                                      <a:latin typeface="Cambria Math" panose="02040503050406030204" pitchFamily="18" charset="0"/>
                                      <a:cs typeface="Times New Roman"/>
                                    </a:rPr>
                                  </m:ctrlPr>
                                </m:funcPr>
                                <m:fName>
                                  <m:r>
                                    <m:rPr>
                                      <m:sty m:val="p"/>
                                    </m:rPr>
                                    <a:rPr lang="en-US" b="0" i="0" smtClean="0">
                                      <a:latin typeface="Cambria Math" panose="02040503050406030204" pitchFamily="18" charset="0"/>
                                      <a:cs typeface="Times New Roman"/>
                                    </a:rPr>
                                    <m:t>sec</m:t>
                                  </m:r>
                                </m:fName>
                                <m:e>
                                  <m:r>
                                    <a:rPr lang="en-US" b="0" i="1" smtClean="0">
                                      <a:latin typeface="Cambria Math" panose="02040503050406030204" pitchFamily="18" charset="0"/>
                                      <a:cs typeface="Times New Roman"/>
                                    </a:rPr>
                                    <m:t>𝑥</m:t>
                                  </m:r>
                                </m:e>
                              </m:func>
                            </m:den>
                          </m:f>
                          <m:r>
                            <a:rPr lang="en-US" b="0" i="1" smtClean="0">
                              <a:latin typeface="Cambria Math" panose="02040503050406030204" pitchFamily="18" charset="0"/>
                              <a:cs typeface="Times New Roman"/>
                            </a:rPr>
                            <m:t>𝑑𝑥</m:t>
                          </m:r>
                        </m:e>
                      </m:nary>
                    </m:oMath>
                  </m:oMathPara>
                </a14:m>
                <a:endParaRPr lang="en-US" dirty="0">
                  <a:latin typeface="Times New Roman"/>
                  <a:cs typeface="Times New Roman"/>
                </a:endParaRPr>
              </a:p>
              <a:p>
                <a:pPr marL="36900" indent="0">
                  <a:lnSpc>
                    <a:spcPct val="100000"/>
                  </a:lnSpc>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cs typeface="Times New Roman"/>
                        </a:rPr>
                        <m:t>=</m:t>
                      </m:r>
                      <m:func>
                        <m:funcPr>
                          <m:ctrlPr>
                            <a:rPr lang="en-US" b="0" i="1" smtClean="0">
                              <a:latin typeface="Cambria Math" panose="02040503050406030204" pitchFamily="18" charset="0"/>
                              <a:cs typeface="Times New Roman"/>
                            </a:rPr>
                          </m:ctrlPr>
                        </m:funcPr>
                        <m:fName>
                          <m:r>
                            <m:rPr>
                              <m:sty m:val="p"/>
                            </m:rPr>
                            <a:rPr lang="en-US" b="0" i="0" smtClean="0">
                              <a:latin typeface="Cambria Math" panose="02040503050406030204" pitchFamily="18" charset="0"/>
                              <a:cs typeface="Times New Roman"/>
                            </a:rPr>
                            <m:t>ln</m:t>
                          </m:r>
                        </m:fName>
                        <m:e>
                          <m:d>
                            <m:dPr>
                              <m:begChr m:val="|"/>
                              <m:endChr m:val="|"/>
                              <m:ctrlPr>
                                <a:rPr lang="en-US" b="0" i="1" smtClean="0">
                                  <a:latin typeface="Cambria Math" panose="02040503050406030204" pitchFamily="18" charset="0"/>
                                  <a:cs typeface="Times New Roman"/>
                                </a:rPr>
                              </m:ctrlPr>
                            </m:dPr>
                            <m:e>
                              <m:func>
                                <m:funcPr>
                                  <m:ctrlPr>
                                    <a:rPr lang="en-US" b="0" i="1" smtClean="0">
                                      <a:latin typeface="Cambria Math" panose="02040503050406030204" pitchFamily="18" charset="0"/>
                                      <a:cs typeface="Times New Roman"/>
                                    </a:rPr>
                                  </m:ctrlPr>
                                </m:funcPr>
                                <m:fName>
                                  <m:r>
                                    <m:rPr>
                                      <m:sty m:val="p"/>
                                    </m:rPr>
                                    <a:rPr lang="en-US" b="0" i="0" smtClean="0">
                                      <a:latin typeface="Cambria Math" panose="02040503050406030204" pitchFamily="18" charset="0"/>
                                      <a:cs typeface="Times New Roman"/>
                                    </a:rPr>
                                    <m:t>tan</m:t>
                                  </m:r>
                                </m:fName>
                                <m:e>
                                  <m:r>
                                    <a:rPr lang="en-US" b="0" i="1" smtClean="0">
                                      <a:latin typeface="Cambria Math" panose="02040503050406030204" pitchFamily="18" charset="0"/>
                                      <a:cs typeface="Times New Roman"/>
                                    </a:rPr>
                                    <m:t>𝑥</m:t>
                                  </m:r>
                                </m:e>
                              </m:func>
                              <m:r>
                                <a:rPr lang="en-US" b="0" i="1" smtClean="0">
                                  <a:latin typeface="Cambria Math" panose="02040503050406030204" pitchFamily="18" charset="0"/>
                                  <a:cs typeface="Times New Roman"/>
                                </a:rPr>
                                <m:t>+</m:t>
                              </m:r>
                              <m:func>
                                <m:funcPr>
                                  <m:ctrlPr>
                                    <a:rPr lang="en-US" b="0" i="1" smtClean="0">
                                      <a:latin typeface="Cambria Math" panose="02040503050406030204" pitchFamily="18" charset="0"/>
                                      <a:cs typeface="Times New Roman"/>
                                    </a:rPr>
                                  </m:ctrlPr>
                                </m:funcPr>
                                <m:fName>
                                  <m:r>
                                    <m:rPr>
                                      <m:sty m:val="p"/>
                                    </m:rPr>
                                    <a:rPr lang="en-US" b="0" i="0" smtClean="0">
                                      <a:latin typeface="Cambria Math" panose="02040503050406030204" pitchFamily="18" charset="0"/>
                                      <a:cs typeface="Times New Roman"/>
                                    </a:rPr>
                                    <m:t>sec</m:t>
                                  </m:r>
                                </m:fName>
                                <m:e>
                                  <m:r>
                                    <a:rPr lang="en-US" b="0" i="1" smtClean="0">
                                      <a:latin typeface="Cambria Math" panose="02040503050406030204" pitchFamily="18" charset="0"/>
                                      <a:cs typeface="Times New Roman"/>
                                    </a:rPr>
                                    <m:t>𝑥</m:t>
                                  </m:r>
                                </m:e>
                              </m:func>
                            </m:e>
                          </m:d>
                        </m:e>
                      </m:func>
                      <m:r>
                        <a:rPr lang="en-US" b="0" i="1" smtClean="0">
                          <a:latin typeface="Cambria Math" panose="02040503050406030204" pitchFamily="18" charset="0"/>
                          <a:cs typeface="Times New Roman"/>
                        </a:rPr>
                        <m:t>+</m:t>
                      </m:r>
                      <m:r>
                        <a:rPr lang="en-US" b="0" i="1" smtClean="0">
                          <a:latin typeface="Cambria Math" panose="02040503050406030204" pitchFamily="18" charset="0"/>
                          <a:cs typeface="Times New Roman"/>
                        </a:rPr>
                        <m:t>𝐶</m:t>
                      </m:r>
                    </m:oMath>
                  </m:oMathPara>
                </a14:m>
                <a:endParaRPr lang="en-US" dirty="0">
                  <a:latin typeface="Times New Roman"/>
                  <a:cs typeface="Times New Roman"/>
                </a:endParaRPr>
              </a:p>
              <a:p>
                <a:pPr marL="36900" indent="0">
                  <a:lnSpc>
                    <a:spcPct val="100000"/>
                  </a:lnSpc>
                  <a:buNone/>
                </a:pPr>
                <a:r>
                  <a:rPr lang="en-US" dirty="0">
                    <a:latin typeface="Cambria Math" panose="02040503050406030204" pitchFamily="18" charset="0"/>
                    <a:cs typeface="Times New Roman"/>
                  </a:rPr>
                  <a:t>b)	Using the reduction formula, we get</a:t>
                </a:r>
              </a:p>
              <a:p>
                <a:pPr marL="36900" indent="0">
                  <a:lnSpc>
                    <a:spcPct val="100000"/>
                  </a:lnSpc>
                  <a:buNone/>
                </a:pPr>
                <a14:m>
                  <m:oMathPara xmlns:m="http://schemas.openxmlformats.org/officeDocument/2006/math">
                    <m:oMathParaPr>
                      <m:jc m:val="centerGroup"/>
                    </m:oMathParaPr>
                    <m:oMath xmlns:m="http://schemas.openxmlformats.org/officeDocument/2006/math">
                      <m:nary>
                        <m:naryPr>
                          <m:ctrlPr>
                            <a:rPr lang="en-US" i="1" smtClean="0">
                              <a:latin typeface="Cambria Math" panose="02040503050406030204" pitchFamily="18" charset="0"/>
                              <a:cs typeface="Times New Roman"/>
                            </a:rPr>
                          </m:ctrlPr>
                        </m:naryPr>
                        <m:sub>
                          <m:r>
                            <m:rPr>
                              <m:brk m:alnAt="23"/>
                            </m:rPr>
                            <a:rPr lang="en-US" b="0" i="1" smtClean="0">
                              <a:latin typeface="Cambria Math" panose="02040503050406030204" pitchFamily="18" charset="0"/>
                              <a:cs typeface="Times New Roman"/>
                            </a:rPr>
                            <m:t>0</m:t>
                          </m:r>
                        </m:sub>
                        <m:sup>
                          <m:f>
                            <m:fPr>
                              <m:type m:val="skw"/>
                              <m:ctrlPr>
                                <a:rPr lang="en-US" i="1" smtClean="0">
                                  <a:latin typeface="Cambria Math" panose="02040503050406030204" pitchFamily="18" charset="0"/>
                                  <a:cs typeface="Times New Roman"/>
                                </a:rPr>
                              </m:ctrlPr>
                            </m:fPr>
                            <m:num>
                              <m:r>
                                <a:rPr lang="en-US" i="1" smtClean="0">
                                  <a:latin typeface="Cambria Math" panose="02040503050406030204" pitchFamily="18" charset="0"/>
                                  <a:ea typeface="Cambria Math" panose="02040503050406030204" pitchFamily="18" charset="0"/>
                                  <a:cs typeface="Times New Roman"/>
                                </a:rPr>
                                <m:t>𝜋</m:t>
                              </m:r>
                            </m:num>
                            <m:den>
                              <m:r>
                                <a:rPr lang="en-US" b="0" i="1" smtClean="0">
                                  <a:latin typeface="Cambria Math" panose="02040503050406030204" pitchFamily="18" charset="0"/>
                                  <a:cs typeface="Times New Roman"/>
                                </a:rPr>
                                <m:t>4</m:t>
                              </m:r>
                            </m:den>
                          </m:f>
                        </m:sup>
                        <m:e>
                          <m:sSup>
                            <m:sSupPr>
                              <m:ctrlPr>
                                <a:rPr lang="en-US" i="1" smtClean="0">
                                  <a:latin typeface="Cambria Math" panose="02040503050406030204" pitchFamily="18" charset="0"/>
                                  <a:cs typeface="Times New Roman"/>
                                </a:rPr>
                              </m:ctrlPr>
                            </m:sSupPr>
                            <m:e>
                              <m:r>
                                <m:rPr>
                                  <m:sty m:val="p"/>
                                </m:rPr>
                                <a:rPr lang="en-US" b="0" i="0" smtClean="0">
                                  <a:latin typeface="Cambria Math" panose="02040503050406030204" pitchFamily="18" charset="0"/>
                                  <a:cs typeface="Times New Roman"/>
                                </a:rPr>
                                <m:t>tan</m:t>
                              </m:r>
                            </m:e>
                            <m:sup>
                              <m:r>
                                <a:rPr lang="en-US" b="0" i="1" smtClean="0">
                                  <a:latin typeface="Cambria Math" panose="02040503050406030204" pitchFamily="18" charset="0"/>
                                  <a:cs typeface="Times New Roman"/>
                                </a:rPr>
                                <m:t>3</m:t>
                              </m:r>
                            </m:sup>
                          </m:sSup>
                          <m:r>
                            <a:rPr lang="en-US" b="0" i="1" smtClean="0">
                              <a:latin typeface="Cambria Math" panose="02040503050406030204" pitchFamily="18" charset="0"/>
                              <a:cs typeface="Times New Roman"/>
                            </a:rPr>
                            <m:t>𝑥</m:t>
                          </m:r>
                        </m:e>
                      </m:nary>
                      <m:r>
                        <a:rPr lang="en-US" b="0" i="1" smtClean="0">
                          <a:latin typeface="Cambria Math" panose="02040503050406030204" pitchFamily="18" charset="0"/>
                          <a:cs typeface="Times New Roman"/>
                        </a:rPr>
                        <m:t>𝑑𝑥</m:t>
                      </m:r>
                      <m:r>
                        <a:rPr lang="en-US" b="0" i="1" smtClean="0">
                          <a:latin typeface="Cambria Math" panose="02040503050406030204" pitchFamily="18" charset="0"/>
                          <a:cs typeface="Times New Roman"/>
                        </a:rPr>
                        <m:t>=</m:t>
                      </m:r>
                      <m:f>
                        <m:fPr>
                          <m:ctrlPr>
                            <a:rPr lang="en-US" b="0" i="1" smtClean="0">
                              <a:latin typeface="Cambria Math" panose="02040503050406030204" pitchFamily="18" charset="0"/>
                              <a:cs typeface="Times New Roman"/>
                            </a:rPr>
                          </m:ctrlPr>
                        </m:fPr>
                        <m:num>
                          <m:r>
                            <a:rPr lang="en-US" b="0" i="1" smtClean="0">
                              <a:latin typeface="Cambria Math" panose="02040503050406030204" pitchFamily="18" charset="0"/>
                              <a:cs typeface="Times New Roman"/>
                            </a:rPr>
                            <m:t>1</m:t>
                          </m:r>
                        </m:num>
                        <m:den>
                          <m:r>
                            <a:rPr lang="en-US" b="0" i="1" smtClean="0">
                              <a:latin typeface="Cambria Math" panose="02040503050406030204" pitchFamily="18" charset="0"/>
                              <a:cs typeface="Times New Roman"/>
                            </a:rPr>
                            <m:t>2</m:t>
                          </m:r>
                        </m:den>
                      </m:f>
                      <m:sSup>
                        <m:sSupPr>
                          <m:ctrlPr>
                            <a:rPr lang="en-US" b="0" i="1" smtClean="0">
                              <a:latin typeface="Cambria Math" panose="02040503050406030204" pitchFamily="18" charset="0"/>
                              <a:cs typeface="Times New Roman"/>
                            </a:rPr>
                          </m:ctrlPr>
                        </m:sSupPr>
                        <m:e>
                          <m:r>
                            <m:rPr>
                              <m:sty m:val="p"/>
                            </m:rPr>
                            <a:rPr lang="en-US" b="0" i="0" smtClean="0">
                              <a:latin typeface="Cambria Math" panose="02040503050406030204" pitchFamily="18" charset="0"/>
                              <a:cs typeface="Times New Roman"/>
                            </a:rPr>
                            <m:t>tan</m:t>
                          </m:r>
                        </m:e>
                        <m:sup>
                          <m:r>
                            <a:rPr lang="en-US" b="0" i="1" smtClean="0">
                              <a:latin typeface="Cambria Math" panose="02040503050406030204" pitchFamily="18" charset="0"/>
                              <a:cs typeface="Times New Roman"/>
                            </a:rPr>
                            <m:t>2</m:t>
                          </m:r>
                        </m:sup>
                      </m:sSup>
                      <m:r>
                        <a:rPr lang="en-US" b="0" i="1" smtClean="0">
                          <a:latin typeface="Cambria Math" panose="02040503050406030204" pitchFamily="18" charset="0"/>
                          <a:cs typeface="Times New Roman"/>
                        </a:rPr>
                        <m:t>𝑥</m:t>
                      </m:r>
                      <m:sSubSup>
                        <m:sSubSupPr>
                          <m:ctrlPr>
                            <a:rPr lang="en-US" b="0" i="1" smtClean="0">
                              <a:latin typeface="Cambria Math" panose="02040503050406030204" pitchFamily="18" charset="0"/>
                              <a:cs typeface="Times New Roman"/>
                            </a:rPr>
                          </m:ctrlPr>
                        </m:sSubSupPr>
                        <m:e>
                          <m:r>
                            <a:rPr lang="en-US" b="0" i="1" smtClean="0">
                              <a:latin typeface="Cambria Math" panose="02040503050406030204" pitchFamily="18" charset="0"/>
                              <a:cs typeface="Times New Roman"/>
                            </a:rPr>
                            <m:t>|</m:t>
                          </m:r>
                        </m:e>
                        <m:sub>
                          <m:r>
                            <a:rPr lang="en-US" b="0" i="1" smtClean="0">
                              <a:latin typeface="Cambria Math" panose="02040503050406030204" pitchFamily="18" charset="0"/>
                              <a:cs typeface="Times New Roman"/>
                            </a:rPr>
                            <m:t>0</m:t>
                          </m:r>
                        </m:sub>
                        <m:sup>
                          <m:f>
                            <m:fPr>
                              <m:type m:val="skw"/>
                              <m:ctrlPr>
                                <a:rPr lang="en-US" b="0" i="1" smtClean="0">
                                  <a:latin typeface="Cambria Math" panose="02040503050406030204" pitchFamily="18" charset="0"/>
                                  <a:cs typeface="Times New Roman"/>
                                </a:rPr>
                              </m:ctrlPr>
                            </m:fPr>
                            <m:num>
                              <m:r>
                                <a:rPr lang="en-US" b="0" i="1" smtClean="0">
                                  <a:latin typeface="Cambria Math" panose="02040503050406030204" pitchFamily="18" charset="0"/>
                                  <a:ea typeface="Cambria Math" panose="02040503050406030204" pitchFamily="18" charset="0"/>
                                  <a:cs typeface="Times New Roman"/>
                                </a:rPr>
                                <m:t>𝜋</m:t>
                              </m:r>
                            </m:num>
                            <m:den>
                              <m:r>
                                <a:rPr lang="en-US" b="0" i="1" smtClean="0">
                                  <a:latin typeface="Cambria Math" panose="02040503050406030204" pitchFamily="18" charset="0"/>
                                  <a:cs typeface="Times New Roman"/>
                                </a:rPr>
                                <m:t>4</m:t>
                              </m:r>
                            </m:den>
                          </m:f>
                        </m:sup>
                      </m:sSubSup>
                      <m:r>
                        <a:rPr lang="en-US" b="0" i="1" smtClean="0">
                          <a:latin typeface="Cambria Math" panose="02040503050406030204" pitchFamily="18" charset="0"/>
                          <a:cs typeface="Times New Roman"/>
                        </a:rPr>
                        <m:t>−</m:t>
                      </m:r>
                      <m:nary>
                        <m:naryPr>
                          <m:ctrlPr>
                            <a:rPr lang="en-US" i="1">
                              <a:latin typeface="Cambria Math" panose="02040503050406030204" pitchFamily="18" charset="0"/>
                              <a:cs typeface="Times New Roman"/>
                            </a:rPr>
                          </m:ctrlPr>
                        </m:naryPr>
                        <m:sub>
                          <m:r>
                            <m:rPr>
                              <m:brk m:alnAt="23"/>
                            </m:rPr>
                            <a:rPr lang="en-US" i="1">
                              <a:latin typeface="Cambria Math" panose="02040503050406030204" pitchFamily="18" charset="0"/>
                              <a:cs typeface="Times New Roman"/>
                            </a:rPr>
                            <m:t>0</m:t>
                          </m:r>
                        </m:sub>
                        <m:sup>
                          <m:f>
                            <m:fPr>
                              <m:type m:val="skw"/>
                              <m:ctrlPr>
                                <a:rPr lang="en-US" i="1">
                                  <a:latin typeface="Cambria Math" panose="02040503050406030204" pitchFamily="18" charset="0"/>
                                  <a:cs typeface="Times New Roman"/>
                                </a:rPr>
                              </m:ctrlPr>
                            </m:fPr>
                            <m:num>
                              <m:r>
                                <a:rPr lang="en-US" i="1">
                                  <a:latin typeface="Cambria Math" panose="02040503050406030204" pitchFamily="18" charset="0"/>
                                  <a:ea typeface="Cambria Math" panose="02040503050406030204" pitchFamily="18" charset="0"/>
                                  <a:cs typeface="Times New Roman"/>
                                </a:rPr>
                                <m:t>𝜋</m:t>
                              </m:r>
                            </m:num>
                            <m:den>
                              <m:r>
                                <a:rPr lang="en-US" i="1">
                                  <a:latin typeface="Cambria Math" panose="02040503050406030204" pitchFamily="18" charset="0"/>
                                  <a:cs typeface="Times New Roman"/>
                                </a:rPr>
                                <m:t>4</m:t>
                              </m:r>
                            </m:den>
                          </m:f>
                        </m:sup>
                        <m:e>
                          <m:func>
                            <m:funcPr>
                              <m:ctrlPr>
                                <a:rPr lang="en-US" i="1" smtClean="0">
                                  <a:latin typeface="Cambria Math" panose="02040503050406030204" pitchFamily="18" charset="0"/>
                                  <a:cs typeface="Times New Roman"/>
                                </a:rPr>
                              </m:ctrlPr>
                            </m:funcPr>
                            <m:fName>
                              <m:r>
                                <m:rPr>
                                  <m:sty m:val="p"/>
                                </m:rPr>
                                <a:rPr lang="en-US" i="0" smtClean="0">
                                  <a:latin typeface="Cambria Math" panose="02040503050406030204" pitchFamily="18" charset="0"/>
                                  <a:cs typeface="Times New Roman"/>
                                </a:rPr>
                                <m:t>tan</m:t>
                              </m:r>
                            </m:fName>
                            <m:e>
                              <m:r>
                                <a:rPr lang="en-US" b="0" i="1" smtClean="0">
                                  <a:latin typeface="Cambria Math" panose="02040503050406030204" pitchFamily="18" charset="0"/>
                                  <a:cs typeface="Times New Roman"/>
                                </a:rPr>
                                <m:t>𝑥</m:t>
                              </m:r>
                            </m:e>
                          </m:func>
                        </m:e>
                      </m:nary>
                      <m:r>
                        <a:rPr lang="en-US" i="1">
                          <a:latin typeface="Cambria Math" panose="02040503050406030204" pitchFamily="18" charset="0"/>
                          <a:cs typeface="Times New Roman"/>
                        </a:rPr>
                        <m:t>𝑑𝑥</m:t>
                      </m:r>
                    </m:oMath>
                  </m:oMathPara>
                </a14:m>
                <a:endParaRPr lang="en-US" dirty="0">
                  <a:latin typeface="Times New Roman"/>
                  <a:cs typeface="Times New Roman"/>
                </a:endParaRPr>
              </a:p>
              <a:p>
                <a:pPr marL="36900" indent="0">
                  <a:lnSpc>
                    <a:spcPct val="100000"/>
                  </a:lnSpc>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cs typeface="Times New Roman"/>
                        </a:rPr>
                        <m:t>=</m:t>
                      </m:r>
                      <m:d>
                        <m:dPr>
                          <m:ctrlPr>
                            <a:rPr lang="en-US" b="0" i="1" smtClean="0">
                              <a:latin typeface="Cambria Math" panose="02040503050406030204" pitchFamily="18" charset="0"/>
                              <a:cs typeface="Times New Roman"/>
                            </a:rPr>
                          </m:ctrlPr>
                        </m:dPr>
                        <m:e>
                          <m:f>
                            <m:fPr>
                              <m:ctrlPr>
                                <a:rPr lang="en-US" i="1">
                                  <a:latin typeface="Cambria Math" panose="02040503050406030204" pitchFamily="18" charset="0"/>
                                  <a:cs typeface="Times New Roman"/>
                                </a:rPr>
                              </m:ctrlPr>
                            </m:fPr>
                            <m:num>
                              <m:r>
                                <a:rPr lang="en-US" i="1">
                                  <a:latin typeface="Cambria Math" panose="02040503050406030204" pitchFamily="18" charset="0"/>
                                  <a:cs typeface="Times New Roman"/>
                                </a:rPr>
                                <m:t>1</m:t>
                              </m:r>
                            </m:num>
                            <m:den>
                              <m:r>
                                <a:rPr lang="en-US" i="1">
                                  <a:latin typeface="Cambria Math" panose="02040503050406030204" pitchFamily="18" charset="0"/>
                                  <a:cs typeface="Times New Roman"/>
                                </a:rPr>
                                <m:t>2</m:t>
                              </m:r>
                            </m:den>
                          </m:f>
                          <m:sSup>
                            <m:sSupPr>
                              <m:ctrlPr>
                                <a:rPr lang="en-US" i="1">
                                  <a:latin typeface="Cambria Math" panose="02040503050406030204" pitchFamily="18" charset="0"/>
                                  <a:cs typeface="Times New Roman"/>
                                </a:rPr>
                              </m:ctrlPr>
                            </m:sSupPr>
                            <m:e>
                              <m:r>
                                <m:rPr>
                                  <m:sty m:val="p"/>
                                </m:rPr>
                                <a:rPr lang="en-US" i="0">
                                  <a:latin typeface="Cambria Math" panose="02040503050406030204" pitchFamily="18" charset="0"/>
                                  <a:cs typeface="Times New Roman"/>
                                </a:rPr>
                                <m:t>tan</m:t>
                              </m:r>
                            </m:e>
                            <m:sup>
                              <m:r>
                                <a:rPr lang="en-US" i="1">
                                  <a:latin typeface="Cambria Math" panose="02040503050406030204" pitchFamily="18" charset="0"/>
                                  <a:cs typeface="Times New Roman"/>
                                </a:rPr>
                                <m:t>2</m:t>
                              </m:r>
                            </m:sup>
                          </m:sSup>
                          <m:r>
                            <a:rPr lang="en-US" i="1">
                              <a:latin typeface="Cambria Math" panose="02040503050406030204" pitchFamily="18" charset="0"/>
                              <a:cs typeface="Times New Roman"/>
                            </a:rPr>
                            <m:t>𝑥</m:t>
                          </m:r>
                          <m:r>
                            <a:rPr lang="en-US" i="1">
                              <a:latin typeface="Cambria Math" panose="02040503050406030204" pitchFamily="18" charset="0"/>
                              <a:cs typeface="Times New Roman"/>
                            </a:rPr>
                            <m:t>−</m:t>
                          </m:r>
                          <m:func>
                            <m:funcPr>
                              <m:ctrlPr>
                                <a:rPr lang="en-US" i="1">
                                  <a:latin typeface="Cambria Math" panose="02040503050406030204" pitchFamily="18" charset="0"/>
                                  <a:cs typeface="Times New Roman"/>
                                </a:rPr>
                              </m:ctrlPr>
                            </m:funcPr>
                            <m:fName>
                              <m:r>
                                <m:rPr>
                                  <m:sty m:val="p"/>
                                </m:rPr>
                                <a:rPr lang="en-US">
                                  <a:latin typeface="Cambria Math" panose="02040503050406030204" pitchFamily="18" charset="0"/>
                                  <a:cs typeface="Times New Roman"/>
                                </a:rPr>
                                <m:t>ln</m:t>
                              </m:r>
                            </m:fName>
                            <m:e>
                              <m:d>
                                <m:dPr>
                                  <m:begChr m:val="|"/>
                                  <m:endChr m:val="|"/>
                                  <m:ctrlPr>
                                    <a:rPr lang="en-US" i="1">
                                      <a:latin typeface="Cambria Math" panose="02040503050406030204" pitchFamily="18" charset="0"/>
                                      <a:cs typeface="Times New Roman"/>
                                    </a:rPr>
                                  </m:ctrlPr>
                                </m:dPr>
                                <m:e>
                                  <m:func>
                                    <m:funcPr>
                                      <m:ctrlPr>
                                        <a:rPr lang="en-US" i="1">
                                          <a:latin typeface="Cambria Math" panose="02040503050406030204" pitchFamily="18" charset="0"/>
                                          <a:cs typeface="Times New Roman"/>
                                        </a:rPr>
                                      </m:ctrlPr>
                                    </m:funcPr>
                                    <m:fName>
                                      <m:r>
                                        <m:rPr>
                                          <m:sty m:val="p"/>
                                        </m:rPr>
                                        <a:rPr lang="en-US">
                                          <a:latin typeface="Cambria Math" panose="02040503050406030204" pitchFamily="18" charset="0"/>
                                          <a:cs typeface="Times New Roman"/>
                                        </a:rPr>
                                        <m:t>sec</m:t>
                                      </m:r>
                                    </m:fName>
                                    <m:e>
                                      <m:r>
                                        <a:rPr lang="en-US" i="1">
                                          <a:latin typeface="Cambria Math" panose="02040503050406030204" pitchFamily="18" charset="0"/>
                                          <a:cs typeface="Times New Roman"/>
                                        </a:rPr>
                                        <m:t>𝑥</m:t>
                                      </m:r>
                                    </m:e>
                                  </m:func>
                                </m:e>
                              </m:d>
                            </m:e>
                          </m:func>
                        </m:e>
                      </m:d>
                      <m:sSubSup>
                        <m:sSubSupPr>
                          <m:ctrlPr>
                            <a:rPr lang="en-US" i="1">
                              <a:latin typeface="Cambria Math" panose="02040503050406030204" pitchFamily="18" charset="0"/>
                              <a:cs typeface="Times New Roman"/>
                            </a:rPr>
                          </m:ctrlPr>
                        </m:sSubSupPr>
                        <m:e>
                          <m:r>
                            <a:rPr lang="en-US" i="1">
                              <a:latin typeface="Cambria Math" panose="02040503050406030204" pitchFamily="18" charset="0"/>
                              <a:cs typeface="Times New Roman"/>
                            </a:rPr>
                            <m:t>|</m:t>
                          </m:r>
                        </m:e>
                        <m:sub>
                          <m:r>
                            <a:rPr lang="en-US" i="1">
                              <a:latin typeface="Cambria Math" panose="02040503050406030204" pitchFamily="18" charset="0"/>
                              <a:cs typeface="Times New Roman"/>
                            </a:rPr>
                            <m:t>0</m:t>
                          </m:r>
                        </m:sub>
                        <m:sup>
                          <m:f>
                            <m:fPr>
                              <m:type m:val="skw"/>
                              <m:ctrlPr>
                                <a:rPr lang="en-US" i="1">
                                  <a:latin typeface="Cambria Math" panose="02040503050406030204" pitchFamily="18" charset="0"/>
                                  <a:cs typeface="Times New Roman"/>
                                </a:rPr>
                              </m:ctrlPr>
                            </m:fPr>
                            <m:num>
                              <m:r>
                                <a:rPr lang="en-US" i="1">
                                  <a:latin typeface="Cambria Math" panose="02040503050406030204" pitchFamily="18" charset="0"/>
                                  <a:ea typeface="Cambria Math" panose="02040503050406030204" pitchFamily="18" charset="0"/>
                                  <a:cs typeface="Times New Roman"/>
                                </a:rPr>
                                <m:t>𝜋</m:t>
                              </m:r>
                            </m:num>
                            <m:den>
                              <m:r>
                                <a:rPr lang="en-US" i="1">
                                  <a:latin typeface="Cambria Math" panose="02040503050406030204" pitchFamily="18" charset="0"/>
                                  <a:cs typeface="Times New Roman"/>
                                </a:rPr>
                                <m:t>4</m:t>
                              </m:r>
                            </m:den>
                          </m:f>
                        </m:sup>
                      </m:sSubSup>
                      <m:r>
                        <a:rPr lang="en-US" b="0" i="1" smtClean="0">
                          <a:latin typeface="Cambria Math" panose="02040503050406030204" pitchFamily="18" charset="0"/>
                          <a:cs typeface="Times New Roman"/>
                        </a:rPr>
                        <m:t>=</m:t>
                      </m:r>
                      <m:f>
                        <m:fPr>
                          <m:ctrlPr>
                            <a:rPr lang="en-US" b="0" i="1" smtClean="0">
                              <a:latin typeface="Cambria Math" panose="02040503050406030204" pitchFamily="18" charset="0"/>
                              <a:cs typeface="Times New Roman"/>
                            </a:rPr>
                          </m:ctrlPr>
                        </m:fPr>
                        <m:num>
                          <m:r>
                            <a:rPr lang="en-US" b="0" i="1" smtClean="0">
                              <a:latin typeface="Cambria Math" panose="02040503050406030204" pitchFamily="18" charset="0"/>
                              <a:cs typeface="Times New Roman"/>
                            </a:rPr>
                            <m:t>1</m:t>
                          </m:r>
                        </m:num>
                        <m:den>
                          <m:r>
                            <a:rPr lang="en-US" b="0" i="1" smtClean="0">
                              <a:latin typeface="Cambria Math" panose="02040503050406030204" pitchFamily="18" charset="0"/>
                              <a:cs typeface="Times New Roman"/>
                            </a:rPr>
                            <m:t>2</m:t>
                          </m:r>
                        </m:den>
                      </m:f>
                      <m:r>
                        <a:rPr lang="en-US" b="0" i="1" smtClean="0">
                          <a:latin typeface="Cambria Math" panose="02040503050406030204" pitchFamily="18" charset="0"/>
                          <a:cs typeface="Times New Roman"/>
                        </a:rPr>
                        <m:t>−</m:t>
                      </m:r>
                      <m:func>
                        <m:funcPr>
                          <m:ctrlPr>
                            <a:rPr lang="en-US" b="0" i="1" smtClean="0">
                              <a:latin typeface="Cambria Math" panose="02040503050406030204" pitchFamily="18" charset="0"/>
                              <a:cs typeface="Times New Roman"/>
                            </a:rPr>
                          </m:ctrlPr>
                        </m:funcPr>
                        <m:fName>
                          <m:r>
                            <m:rPr>
                              <m:sty m:val="p"/>
                            </m:rPr>
                            <a:rPr lang="en-US" b="0" i="0" smtClean="0">
                              <a:latin typeface="Cambria Math" panose="02040503050406030204" pitchFamily="18" charset="0"/>
                              <a:cs typeface="Times New Roman"/>
                            </a:rPr>
                            <m:t>ln</m:t>
                          </m:r>
                        </m:fName>
                        <m:e>
                          <m:rad>
                            <m:radPr>
                              <m:degHide m:val="on"/>
                              <m:ctrlPr>
                                <a:rPr lang="en-US" b="0" i="1" smtClean="0">
                                  <a:latin typeface="Cambria Math" panose="02040503050406030204" pitchFamily="18" charset="0"/>
                                  <a:cs typeface="Times New Roman"/>
                                </a:rPr>
                              </m:ctrlPr>
                            </m:radPr>
                            <m:deg/>
                            <m:e>
                              <m:r>
                                <a:rPr lang="en-US" b="0" i="1" smtClean="0">
                                  <a:latin typeface="Cambria Math" panose="02040503050406030204" pitchFamily="18" charset="0"/>
                                  <a:cs typeface="Times New Roman"/>
                                </a:rPr>
                                <m:t>2</m:t>
                              </m:r>
                            </m:e>
                          </m:rad>
                        </m:e>
                      </m:func>
                    </m:oMath>
                  </m:oMathPara>
                </a14:m>
                <a:endParaRPr lang="en-US" dirty="0">
                  <a:latin typeface="Times New Roman"/>
                  <a:cs typeface="Times New Roman"/>
                </a:endParaRPr>
              </a:p>
            </p:txBody>
          </p:sp>
        </mc:Choice>
        <mc:Fallback xmlns="">
          <p:sp>
            <p:nvSpPr>
              <p:cNvPr id="3" name="Content Placeholder 2">
                <a:extLst>
                  <a:ext uri="{FF2B5EF4-FFF2-40B4-BE49-F238E27FC236}">
                    <a16:creationId xmlns:a16="http://schemas.microsoft.com/office/drawing/2014/main"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9955697" cy="4370567"/>
              </a:xfrm>
              <a:blipFill>
                <a:blip r:embed="rId2"/>
                <a:stretch>
                  <a:fillRect l="-367" t="-976"/>
                </a:stretch>
              </a:blipFill>
            </p:spPr>
            <p:txBody>
              <a:bodyPr/>
              <a:lstStyle/>
              <a:p>
                <a:r>
                  <a:rPr lang="en-US">
                    <a:noFill/>
                  </a:rPr>
                  <a:t> </a:t>
                </a:r>
              </a:p>
            </p:txBody>
          </p:sp>
        </mc:Fallback>
      </mc:AlternateContent>
    </p:spTree>
    <p:extLst>
      <p:ext uri="{BB962C8B-B14F-4D97-AF65-F5344CB8AC3E}">
        <p14:creationId xmlns:p14="http://schemas.microsoft.com/office/powerpoint/2010/main" val="41649431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7.2 Trigonometric </a:t>
            </a:r>
            <a:r>
              <a:rPr lang="en-US" sz="3100" dirty="0"/>
              <a:t>Integrals (</a:t>
            </a:r>
            <a:r>
              <a:rPr lang="en-US" sz="3100" dirty="0" smtClean="0"/>
              <a:t>12 </a:t>
            </a:r>
            <a:r>
              <a:rPr lang="en-US" sz="3100" dirty="0"/>
              <a:t>of 15)</a:t>
            </a:r>
            <a:r>
              <a:rPr lang="en-US" sz="3100" dirty="0"/>
              <a:t/>
            </a:r>
            <a:br>
              <a:rPr lang="en-US" sz="3100" dirty="0"/>
            </a:br>
            <a:r>
              <a:rPr lang="en-US" sz="3100" dirty="0"/>
              <a:t/>
            </a:r>
            <a:br>
              <a:rPr lang="en-US" sz="3100" dirty="0"/>
            </a:br>
            <a:r>
              <a:rPr lang="en-US" sz="2800" dirty="0"/>
              <a:t/>
            </a:r>
            <a:br>
              <a:rPr lang="en-US" sz="2800" dirty="0"/>
            </a:br>
            <a:endParaRPr lang="en-US"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799" y="1371600"/>
                <a:ext cx="9955697" cy="4370567"/>
              </a:xfrm>
            </p:spPr>
            <p:txBody>
              <a:bodyPr>
                <a:noAutofit/>
              </a:bodyPr>
              <a:lstStyle/>
              <a:p>
                <a:pPr marL="36900" indent="0">
                  <a:lnSpc>
                    <a:spcPct val="100000"/>
                  </a:lnSpc>
                  <a:buNone/>
                </a:pPr>
                <a:r>
                  <a:rPr lang="en-US" dirty="0">
                    <a:latin typeface="Times New Roman"/>
                    <a:cs typeface="Times New Roman"/>
                  </a:rPr>
                  <a:t>c) We use the identity </a:t>
                </a:r>
                <a14:m>
                  <m:oMath xmlns:m="http://schemas.openxmlformats.org/officeDocument/2006/math">
                    <m:sSup>
                      <m:sSupPr>
                        <m:ctrlPr>
                          <a:rPr lang="en-US" i="1" smtClean="0">
                            <a:latin typeface="Cambria Math" panose="02040503050406030204" pitchFamily="18" charset="0"/>
                            <a:cs typeface="Times New Roman"/>
                          </a:rPr>
                        </m:ctrlPr>
                      </m:sSupPr>
                      <m:e>
                        <m:r>
                          <m:rPr>
                            <m:sty m:val="p"/>
                          </m:rPr>
                          <a:rPr lang="en-US" b="0" i="0" smtClean="0">
                            <a:latin typeface="Cambria Math" panose="02040503050406030204" pitchFamily="18" charset="0"/>
                            <a:cs typeface="Times New Roman"/>
                          </a:rPr>
                          <m:t>tan</m:t>
                        </m:r>
                      </m:e>
                      <m:sup>
                        <m:r>
                          <a:rPr lang="en-US" b="0" i="1" smtClean="0">
                            <a:latin typeface="Cambria Math" panose="02040503050406030204" pitchFamily="18" charset="0"/>
                            <a:cs typeface="Times New Roman"/>
                          </a:rPr>
                          <m:t>2</m:t>
                        </m:r>
                      </m:sup>
                    </m:sSup>
                    <m:r>
                      <a:rPr lang="en-US" b="0" i="1" smtClean="0">
                        <a:latin typeface="Cambria Math" panose="02040503050406030204" pitchFamily="18" charset="0"/>
                        <a:cs typeface="Times New Roman"/>
                      </a:rPr>
                      <m:t>𝑥</m:t>
                    </m:r>
                    <m:r>
                      <a:rPr lang="en-US" b="0" i="1" smtClean="0">
                        <a:latin typeface="Cambria Math" panose="02040503050406030204" pitchFamily="18" charset="0"/>
                        <a:cs typeface="Times New Roman"/>
                      </a:rPr>
                      <m:t>= </m:t>
                    </m:r>
                    <m:sSup>
                      <m:sSupPr>
                        <m:ctrlPr>
                          <a:rPr lang="en-US" b="0" i="1" smtClean="0">
                            <a:latin typeface="Cambria Math" panose="02040503050406030204" pitchFamily="18" charset="0"/>
                            <a:cs typeface="Times New Roman"/>
                          </a:rPr>
                        </m:ctrlPr>
                      </m:sSupPr>
                      <m:e>
                        <m:r>
                          <m:rPr>
                            <m:sty m:val="p"/>
                          </m:rPr>
                          <a:rPr lang="en-US" b="0" i="0" smtClean="0">
                            <a:latin typeface="Cambria Math" panose="02040503050406030204" pitchFamily="18" charset="0"/>
                            <a:cs typeface="Times New Roman"/>
                          </a:rPr>
                          <m:t>sec</m:t>
                        </m:r>
                      </m:e>
                      <m:sup>
                        <m:r>
                          <a:rPr lang="en-US" b="0" i="1" smtClean="0">
                            <a:latin typeface="Cambria Math" panose="02040503050406030204" pitchFamily="18" charset="0"/>
                            <a:cs typeface="Times New Roman"/>
                          </a:rPr>
                          <m:t>2</m:t>
                        </m:r>
                      </m:sup>
                    </m:sSup>
                    <m:r>
                      <a:rPr lang="en-US" b="0" i="1" smtClean="0">
                        <a:latin typeface="Cambria Math" panose="02040503050406030204" pitchFamily="18" charset="0"/>
                        <a:cs typeface="Times New Roman"/>
                      </a:rPr>
                      <m:t>𝑥</m:t>
                    </m:r>
                    <m:r>
                      <a:rPr lang="en-US" b="0" i="1" smtClean="0">
                        <a:latin typeface="Cambria Math" panose="02040503050406030204" pitchFamily="18" charset="0"/>
                        <a:cs typeface="Times New Roman"/>
                      </a:rPr>
                      <m:t>−1</m:t>
                    </m:r>
                  </m:oMath>
                </a14:m>
                <a:r>
                  <a:rPr lang="en-US" dirty="0">
                    <a:latin typeface="Times New Roman"/>
                    <a:cs typeface="Times New Roman"/>
                  </a:rPr>
                  <a:t> and the substitution </a:t>
                </a:r>
                <a14:m>
                  <m:oMath xmlns:m="http://schemas.openxmlformats.org/officeDocument/2006/math">
                    <m:r>
                      <a:rPr lang="en-US" b="0" i="1" smtClean="0">
                        <a:latin typeface="Cambria Math" panose="02040503050406030204" pitchFamily="18" charset="0"/>
                        <a:cs typeface="Times New Roman"/>
                      </a:rPr>
                      <m:t>𝑢</m:t>
                    </m:r>
                    <m:r>
                      <a:rPr lang="en-US" b="0" i="1" smtClean="0">
                        <a:latin typeface="Cambria Math" panose="02040503050406030204" pitchFamily="18" charset="0"/>
                        <a:cs typeface="Times New Roman"/>
                      </a:rPr>
                      <m:t>=</m:t>
                    </m:r>
                    <m:func>
                      <m:funcPr>
                        <m:ctrlPr>
                          <a:rPr lang="en-US" b="0" i="1" smtClean="0">
                            <a:latin typeface="Cambria Math" panose="02040503050406030204" pitchFamily="18" charset="0"/>
                            <a:cs typeface="Times New Roman"/>
                          </a:rPr>
                        </m:ctrlPr>
                      </m:funcPr>
                      <m:fName>
                        <m:r>
                          <m:rPr>
                            <m:sty m:val="p"/>
                          </m:rPr>
                          <a:rPr lang="en-US" b="0" i="0" smtClean="0">
                            <a:latin typeface="Cambria Math" panose="02040503050406030204" pitchFamily="18" charset="0"/>
                            <a:cs typeface="Times New Roman"/>
                          </a:rPr>
                          <m:t>sec</m:t>
                        </m:r>
                      </m:fName>
                      <m:e>
                        <m:r>
                          <a:rPr lang="en-US" b="0" i="1" smtClean="0">
                            <a:latin typeface="Cambria Math" panose="02040503050406030204" pitchFamily="18" charset="0"/>
                            <a:cs typeface="Times New Roman"/>
                          </a:rPr>
                          <m:t>𝑥</m:t>
                        </m:r>
                      </m:e>
                    </m:func>
                  </m:oMath>
                </a14:m>
                <a:r>
                  <a:rPr lang="en-US" dirty="0">
                    <a:latin typeface="Times New Roman"/>
                    <a:cs typeface="Times New Roman"/>
                  </a:rPr>
                  <a:t> to evaluate</a:t>
                </a:r>
              </a:p>
              <a:p>
                <a:pPr marL="36900" indent="0">
                  <a:lnSpc>
                    <a:spcPct val="100000"/>
                  </a:lnSpc>
                  <a:buNone/>
                </a:pPr>
                <a14:m>
                  <m:oMathPara xmlns:m="http://schemas.openxmlformats.org/officeDocument/2006/math">
                    <m:oMathParaPr>
                      <m:jc m:val="centerGroup"/>
                    </m:oMathParaPr>
                    <m:oMath xmlns:m="http://schemas.openxmlformats.org/officeDocument/2006/math">
                      <m:nary>
                        <m:naryPr>
                          <m:limLoc m:val="undOvr"/>
                          <m:subHide m:val="on"/>
                          <m:supHide m:val="on"/>
                          <m:ctrlPr>
                            <a:rPr lang="en-US" i="1" smtClean="0">
                              <a:latin typeface="Cambria Math" panose="02040503050406030204" pitchFamily="18" charset="0"/>
                              <a:cs typeface="Times New Roman"/>
                            </a:rPr>
                          </m:ctrlPr>
                        </m:naryPr>
                        <m:sub/>
                        <m:sup/>
                        <m:e>
                          <m:sSup>
                            <m:sSupPr>
                              <m:ctrlPr>
                                <a:rPr lang="en-US" i="1" smtClean="0">
                                  <a:latin typeface="Cambria Math" panose="02040503050406030204" pitchFamily="18" charset="0"/>
                                  <a:cs typeface="Times New Roman"/>
                                </a:rPr>
                              </m:ctrlPr>
                            </m:sSupPr>
                            <m:e>
                              <m:r>
                                <m:rPr>
                                  <m:sty m:val="p"/>
                                </m:rPr>
                                <a:rPr lang="en-US" b="0" i="0" smtClean="0">
                                  <a:latin typeface="Cambria Math" panose="02040503050406030204" pitchFamily="18" charset="0"/>
                                  <a:cs typeface="Times New Roman"/>
                                </a:rPr>
                                <m:t>tan</m:t>
                              </m:r>
                            </m:e>
                            <m:sup>
                              <m:r>
                                <a:rPr lang="en-US" b="0" i="1" smtClean="0">
                                  <a:latin typeface="Cambria Math" panose="02040503050406030204" pitchFamily="18" charset="0"/>
                                  <a:cs typeface="Times New Roman"/>
                                </a:rPr>
                                <m:t>3</m:t>
                              </m:r>
                            </m:sup>
                          </m:sSup>
                          <m:r>
                            <a:rPr lang="en-US" b="0" i="1" smtClean="0">
                              <a:latin typeface="Cambria Math" panose="02040503050406030204" pitchFamily="18" charset="0"/>
                              <a:cs typeface="Times New Roman"/>
                            </a:rPr>
                            <m:t>𝑥</m:t>
                          </m:r>
                        </m:e>
                      </m:nary>
                      <m:sSup>
                        <m:sSupPr>
                          <m:ctrlPr>
                            <a:rPr lang="en-US" i="1" smtClean="0">
                              <a:latin typeface="Cambria Math" panose="02040503050406030204" pitchFamily="18" charset="0"/>
                              <a:cs typeface="Times New Roman"/>
                            </a:rPr>
                          </m:ctrlPr>
                        </m:sSupPr>
                        <m:e>
                          <m:r>
                            <m:rPr>
                              <m:sty m:val="p"/>
                            </m:rPr>
                            <a:rPr lang="en-US" b="0" i="0" smtClean="0">
                              <a:latin typeface="Cambria Math" panose="02040503050406030204" pitchFamily="18" charset="0"/>
                              <a:cs typeface="Times New Roman"/>
                            </a:rPr>
                            <m:t>sec</m:t>
                          </m:r>
                        </m:e>
                        <m:sup>
                          <m:r>
                            <a:rPr lang="en-US" b="0" i="1" smtClean="0">
                              <a:latin typeface="Cambria Math" panose="02040503050406030204" pitchFamily="18" charset="0"/>
                              <a:cs typeface="Times New Roman"/>
                            </a:rPr>
                            <m:t>5</m:t>
                          </m:r>
                        </m:sup>
                      </m:sSup>
                      <m:r>
                        <a:rPr lang="en-US" b="0" i="1" smtClean="0">
                          <a:latin typeface="Cambria Math" panose="02040503050406030204" pitchFamily="18" charset="0"/>
                          <a:cs typeface="Times New Roman"/>
                        </a:rPr>
                        <m:t>𝑥𝑑𝑥</m:t>
                      </m:r>
                      <m:r>
                        <a:rPr lang="en-US" b="0" i="1" smtClean="0">
                          <a:latin typeface="Cambria Math" panose="02040503050406030204" pitchFamily="18" charset="0"/>
                          <a:cs typeface="Times New Roman"/>
                        </a:rPr>
                        <m:t>=</m:t>
                      </m:r>
                      <m:nary>
                        <m:naryPr>
                          <m:limLoc m:val="undOvr"/>
                          <m:subHide m:val="on"/>
                          <m:supHide m:val="on"/>
                          <m:ctrlPr>
                            <a:rPr lang="en-US" b="0" i="1" smtClean="0">
                              <a:latin typeface="Cambria Math" panose="02040503050406030204" pitchFamily="18" charset="0"/>
                              <a:cs typeface="Times New Roman"/>
                            </a:rPr>
                          </m:ctrlPr>
                        </m:naryPr>
                        <m:sub/>
                        <m:sup/>
                        <m:e>
                          <m:r>
                            <a:rPr lang="en-US" b="0" i="1" smtClean="0">
                              <a:latin typeface="Cambria Math" panose="02040503050406030204" pitchFamily="18" charset="0"/>
                              <a:cs typeface="Times New Roman"/>
                            </a:rPr>
                            <m:t>(</m:t>
                          </m:r>
                          <m:sSup>
                            <m:sSupPr>
                              <m:ctrlPr>
                                <a:rPr lang="en-US" b="0" i="1" smtClean="0">
                                  <a:latin typeface="Cambria Math" panose="02040503050406030204" pitchFamily="18" charset="0"/>
                                  <a:cs typeface="Times New Roman"/>
                                </a:rPr>
                              </m:ctrlPr>
                            </m:sSupPr>
                            <m:e>
                              <m:r>
                                <m:rPr>
                                  <m:sty m:val="p"/>
                                </m:rPr>
                                <a:rPr lang="en-US" b="0" i="0" smtClean="0">
                                  <a:latin typeface="Cambria Math" panose="02040503050406030204" pitchFamily="18" charset="0"/>
                                  <a:cs typeface="Times New Roman"/>
                                </a:rPr>
                                <m:t>sec</m:t>
                              </m:r>
                            </m:e>
                            <m:sup>
                              <m:r>
                                <a:rPr lang="en-US" b="0" i="1" smtClean="0">
                                  <a:latin typeface="Cambria Math" panose="02040503050406030204" pitchFamily="18" charset="0"/>
                                  <a:cs typeface="Times New Roman"/>
                                </a:rPr>
                                <m:t>2</m:t>
                              </m:r>
                            </m:sup>
                          </m:sSup>
                          <m:r>
                            <a:rPr lang="en-US" b="0" i="1" smtClean="0">
                              <a:latin typeface="Cambria Math" panose="02040503050406030204" pitchFamily="18" charset="0"/>
                              <a:cs typeface="Times New Roman"/>
                            </a:rPr>
                            <m:t>𝑥</m:t>
                          </m:r>
                        </m:e>
                      </m:nary>
                      <m:r>
                        <a:rPr lang="en-US" b="0" i="1" smtClean="0">
                          <a:latin typeface="Cambria Math" panose="02040503050406030204" pitchFamily="18" charset="0"/>
                          <a:cs typeface="Times New Roman"/>
                        </a:rPr>
                        <m:t>−1)</m:t>
                      </m:r>
                      <m:sSup>
                        <m:sSupPr>
                          <m:ctrlPr>
                            <a:rPr lang="en-US" b="0" i="1" smtClean="0">
                              <a:latin typeface="Cambria Math" panose="02040503050406030204" pitchFamily="18" charset="0"/>
                              <a:cs typeface="Times New Roman"/>
                            </a:rPr>
                          </m:ctrlPr>
                        </m:sSupPr>
                        <m:e>
                          <m:r>
                            <m:rPr>
                              <m:sty m:val="p"/>
                            </m:rPr>
                            <a:rPr lang="en-US" b="0" i="0" smtClean="0">
                              <a:latin typeface="Cambria Math" panose="02040503050406030204" pitchFamily="18" charset="0"/>
                              <a:cs typeface="Times New Roman"/>
                            </a:rPr>
                            <m:t>sec</m:t>
                          </m:r>
                        </m:e>
                        <m:sup>
                          <m:r>
                            <a:rPr lang="en-US" b="0" i="1" smtClean="0">
                              <a:latin typeface="Cambria Math" panose="02040503050406030204" pitchFamily="18" charset="0"/>
                              <a:cs typeface="Times New Roman"/>
                            </a:rPr>
                            <m:t>4</m:t>
                          </m:r>
                        </m:sup>
                      </m:sSup>
                      <m:r>
                        <a:rPr lang="en-US" b="0" i="1" smtClean="0">
                          <a:latin typeface="Cambria Math" panose="02040503050406030204" pitchFamily="18" charset="0"/>
                          <a:cs typeface="Times New Roman"/>
                        </a:rPr>
                        <m:t>𝑥</m:t>
                      </m:r>
                      <m:func>
                        <m:funcPr>
                          <m:ctrlPr>
                            <a:rPr lang="en-US" b="0" i="1" smtClean="0">
                              <a:latin typeface="Cambria Math" panose="02040503050406030204" pitchFamily="18" charset="0"/>
                              <a:cs typeface="Times New Roman"/>
                            </a:rPr>
                          </m:ctrlPr>
                        </m:funcPr>
                        <m:fName>
                          <m:r>
                            <m:rPr>
                              <m:sty m:val="p"/>
                            </m:rPr>
                            <a:rPr lang="en-US" b="0" i="0" smtClean="0">
                              <a:latin typeface="Cambria Math" panose="02040503050406030204" pitchFamily="18" charset="0"/>
                              <a:cs typeface="Times New Roman"/>
                            </a:rPr>
                            <m:t>sec</m:t>
                          </m:r>
                        </m:fName>
                        <m:e>
                          <m:r>
                            <a:rPr lang="en-US" b="0" i="1" smtClean="0">
                              <a:latin typeface="Cambria Math" panose="02040503050406030204" pitchFamily="18" charset="0"/>
                              <a:cs typeface="Times New Roman"/>
                            </a:rPr>
                            <m:t>𝑥</m:t>
                          </m:r>
                        </m:e>
                      </m:func>
                      <m:func>
                        <m:funcPr>
                          <m:ctrlPr>
                            <a:rPr lang="en-US" b="0" i="1" smtClean="0">
                              <a:latin typeface="Cambria Math" panose="02040503050406030204" pitchFamily="18" charset="0"/>
                              <a:cs typeface="Times New Roman"/>
                            </a:rPr>
                          </m:ctrlPr>
                        </m:funcPr>
                        <m:fName>
                          <m:r>
                            <m:rPr>
                              <m:sty m:val="p"/>
                            </m:rPr>
                            <a:rPr lang="en-US" b="0" i="0" smtClean="0">
                              <a:latin typeface="Cambria Math" panose="02040503050406030204" pitchFamily="18" charset="0"/>
                              <a:cs typeface="Times New Roman"/>
                            </a:rPr>
                            <m:t>tan</m:t>
                          </m:r>
                        </m:fName>
                        <m:e>
                          <m:r>
                            <a:rPr lang="en-US" b="0" i="1" smtClean="0">
                              <a:latin typeface="Cambria Math" panose="02040503050406030204" pitchFamily="18" charset="0"/>
                              <a:cs typeface="Times New Roman"/>
                            </a:rPr>
                            <m:t>𝑥</m:t>
                          </m:r>
                        </m:e>
                      </m:func>
                      <m:r>
                        <a:rPr lang="en-US" b="0" i="1" smtClean="0">
                          <a:latin typeface="Cambria Math" panose="02040503050406030204" pitchFamily="18" charset="0"/>
                          <a:cs typeface="Times New Roman"/>
                        </a:rPr>
                        <m:t>𝑑𝑥</m:t>
                      </m:r>
                    </m:oMath>
                  </m:oMathPara>
                </a14:m>
                <a:endParaRPr lang="en-US" dirty="0">
                  <a:latin typeface="Times New Roman"/>
                  <a:cs typeface="Times New Roman"/>
                </a:endParaRPr>
              </a:p>
              <a:p>
                <a:pPr marL="36900" indent="0">
                  <a:lnSpc>
                    <a:spcPct val="100000"/>
                  </a:lnSpc>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cs typeface="Times New Roman"/>
                        </a:rPr>
                        <m:t>=</m:t>
                      </m:r>
                      <m:nary>
                        <m:naryPr>
                          <m:limLoc m:val="undOvr"/>
                          <m:subHide m:val="on"/>
                          <m:supHide m:val="on"/>
                          <m:ctrlPr>
                            <a:rPr lang="en-US" b="0" i="1" smtClean="0">
                              <a:latin typeface="Cambria Math" panose="02040503050406030204" pitchFamily="18" charset="0"/>
                              <a:cs typeface="Times New Roman"/>
                            </a:rPr>
                          </m:ctrlPr>
                        </m:naryPr>
                        <m:sub/>
                        <m:sup/>
                        <m:e>
                          <m:r>
                            <a:rPr lang="en-US" b="0" i="1" smtClean="0">
                              <a:latin typeface="Cambria Math" panose="02040503050406030204" pitchFamily="18" charset="0"/>
                              <a:cs typeface="Times New Roman"/>
                            </a:rPr>
                            <m:t>(</m:t>
                          </m:r>
                          <m:sSup>
                            <m:sSupPr>
                              <m:ctrlPr>
                                <a:rPr lang="en-US" b="0" i="1" smtClean="0">
                                  <a:latin typeface="Cambria Math" panose="02040503050406030204" pitchFamily="18" charset="0"/>
                                  <a:cs typeface="Times New Roman"/>
                                </a:rPr>
                              </m:ctrlPr>
                            </m:sSupPr>
                            <m:e>
                              <m:r>
                                <m:rPr>
                                  <m:sty m:val="p"/>
                                </m:rPr>
                                <a:rPr lang="en-US" b="0" i="0" smtClean="0">
                                  <a:latin typeface="Cambria Math" panose="02040503050406030204" pitchFamily="18" charset="0"/>
                                  <a:cs typeface="Times New Roman"/>
                                </a:rPr>
                                <m:t>sec</m:t>
                              </m:r>
                            </m:e>
                            <m:sup>
                              <m:r>
                                <a:rPr lang="en-US" b="0" i="1" smtClean="0">
                                  <a:latin typeface="Cambria Math" panose="02040503050406030204" pitchFamily="18" charset="0"/>
                                  <a:cs typeface="Times New Roman"/>
                                </a:rPr>
                                <m:t>6</m:t>
                              </m:r>
                            </m:sup>
                          </m:sSup>
                          <m:r>
                            <a:rPr lang="en-US" b="0" i="1" smtClean="0">
                              <a:latin typeface="Cambria Math" panose="02040503050406030204" pitchFamily="18" charset="0"/>
                              <a:cs typeface="Times New Roman"/>
                            </a:rPr>
                            <m:t>𝑥</m:t>
                          </m:r>
                        </m:e>
                      </m:nary>
                      <m:r>
                        <a:rPr lang="en-US" b="0" i="1" smtClean="0">
                          <a:latin typeface="Cambria Math" panose="02040503050406030204" pitchFamily="18" charset="0"/>
                          <a:cs typeface="Times New Roman"/>
                        </a:rPr>
                        <m:t>−</m:t>
                      </m:r>
                      <m:sSup>
                        <m:sSupPr>
                          <m:ctrlPr>
                            <a:rPr lang="en-US" b="0" i="1" smtClean="0">
                              <a:latin typeface="Cambria Math" panose="02040503050406030204" pitchFamily="18" charset="0"/>
                              <a:cs typeface="Times New Roman"/>
                            </a:rPr>
                          </m:ctrlPr>
                        </m:sSupPr>
                        <m:e>
                          <m:r>
                            <m:rPr>
                              <m:sty m:val="p"/>
                            </m:rPr>
                            <a:rPr lang="en-US" b="0" i="0" smtClean="0">
                              <a:latin typeface="Cambria Math" panose="02040503050406030204" pitchFamily="18" charset="0"/>
                              <a:cs typeface="Times New Roman"/>
                            </a:rPr>
                            <m:t>sec</m:t>
                          </m:r>
                        </m:e>
                        <m:sup>
                          <m:r>
                            <a:rPr lang="en-US" b="0" i="1" smtClean="0">
                              <a:latin typeface="Cambria Math" panose="02040503050406030204" pitchFamily="18" charset="0"/>
                              <a:cs typeface="Times New Roman"/>
                            </a:rPr>
                            <m:t>4</m:t>
                          </m:r>
                        </m:sup>
                      </m:sSup>
                      <m:r>
                        <a:rPr lang="en-US" b="0" i="1" smtClean="0">
                          <a:latin typeface="Cambria Math" panose="02040503050406030204" pitchFamily="18" charset="0"/>
                          <a:cs typeface="Times New Roman"/>
                        </a:rPr>
                        <m:t>𝑥</m:t>
                      </m:r>
                      <m:r>
                        <a:rPr lang="en-US" b="0" i="1" smtClean="0">
                          <a:latin typeface="Cambria Math" panose="02040503050406030204" pitchFamily="18" charset="0"/>
                          <a:cs typeface="Times New Roman"/>
                        </a:rPr>
                        <m:t>)</m:t>
                      </m:r>
                      <m:func>
                        <m:funcPr>
                          <m:ctrlPr>
                            <a:rPr lang="en-US" b="0" i="1" smtClean="0">
                              <a:latin typeface="Cambria Math" panose="02040503050406030204" pitchFamily="18" charset="0"/>
                              <a:cs typeface="Times New Roman"/>
                            </a:rPr>
                          </m:ctrlPr>
                        </m:funcPr>
                        <m:fName>
                          <m:r>
                            <m:rPr>
                              <m:sty m:val="p"/>
                            </m:rPr>
                            <a:rPr lang="en-US" b="0" i="0" smtClean="0">
                              <a:latin typeface="Cambria Math" panose="02040503050406030204" pitchFamily="18" charset="0"/>
                              <a:cs typeface="Times New Roman"/>
                            </a:rPr>
                            <m:t>sec</m:t>
                          </m:r>
                        </m:fName>
                        <m:e>
                          <m:r>
                            <a:rPr lang="en-US" b="0" i="1" smtClean="0">
                              <a:latin typeface="Cambria Math" panose="02040503050406030204" pitchFamily="18" charset="0"/>
                              <a:cs typeface="Times New Roman"/>
                            </a:rPr>
                            <m:t>𝑥</m:t>
                          </m:r>
                        </m:e>
                      </m:func>
                      <m:func>
                        <m:funcPr>
                          <m:ctrlPr>
                            <a:rPr lang="en-US" b="0" i="1" smtClean="0">
                              <a:latin typeface="Cambria Math" panose="02040503050406030204" pitchFamily="18" charset="0"/>
                              <a:cs typeface="Times New Roman"/>
                            </a:rPr>
                          </m:ctrlPr>
                        </m:funcPr>
                        <m:fName>
                          <m:r>
                            <m:rPr>
                              <m:sty m:val="p"/>
                            </m:rPr>
                            <a:rPr lang="en-US" b="0" i="0" smtClean="0">
                              <a:latin typeface="Cambria Math" panose="02040503050406030204" pitchFamily="18" charset="0"/>
                              <a:cs typeface="Times New Roman"/>
                            </a:rPr>
                            <m:t>tan</m:t>
                          </m:r>
                        </m:fName>
                        <m:e>
                          <m:r>
                            <a:rPr lang="en-US" b="0" i="1" smtClean="0">
                              <a:latin typeface="Cambria Math" panose="02040503050406030204" pitchFamily="18" charset="0"/>
                              <a:cs typeface="Times New Roman"/>
                            </a:rPr>
                            <m:t>𝑥</m:t>
                          </m:r>
                        </m:e>
                      </m:func>
                      <m:r>
                        <a:rPr lang="en-US" b="0" i="1" smtClean="0">
                          <a:latin typeface="Cambria Math" panose="02040503050406030204" pitchFamily="18" charset="0"/>
                          <a:cs typeface="Times New Roman"/>
                        </a:rPr>
                        <m:t>𝑑𝑥</m:t>
                      </m:r>
                      <m:r>
                        <a:rPr lang="en-US" b="0" i="1" smtClean="0">
                          <a:latin typeface="Cambria Math" panose="02040503050406030204" pitchFamily="18" charset="0"/>
                          <a:cs typeface="Times New Roman"/>
                        </a:rPr>
                        <m:t>=</m:t>
                      </m:r>
                      <m:nary>
                        <m:naryPr>
                          <m:limLoc m:val="undOvr"/>
                          <m:subHide m:val="on"/>
                          <m:supHide m:val="on"/>
                          <m:ctrlPr>
                            <a:rPr lang="en-US" b="0" i="1" smtClean="0">
                              <a:latin typeface="Cambria Math" panose="02040503050406030204" pitchFamily="18" charset="0"/>
                              <a:cs typeface="Times New Roman"/>
                            </a:rPr>
                          </m:ctrlPr>
                        </m:naryPr>
                        <m:sub/>
                        <m:sup/>
                        <m:e>
                          <m:r>
                            <a:rPr lang="en-US" b="0" i="1" smtClean="0">
                              <a:latin typeface="Cambria Math" panose="02040503050406030204" pitchFamily="18" charset="0"/>
                              <a:cs typeface="Times New Roman"/>
                            </a:rPr>
                            <m:t>(</m:t>
                          </m:r>
                          <m:sSup>
                            <m:sSupPr>
                              <m:ctrlPr>
                                <a:rPr lang="en-US" b="0" i="1" smtClean="0">
                                  <a:latin typeface="Cambria Math" panose="02040503050406030204" pitchFamily="18" charset="0"/>
                                  <a:cs typeface="Times New Roman"/>
                                </a:rPr>
                              </m:ctrlPr>
                            </m:sSupPr>
                            <m:e>
                              <m:r>
                                <a:rPr lang="en-US" b="0" i="1" smtClean="0">
                                  <a:latin typeface="Cambria Math" panose="02040503050406030204" pitchFamily="18" charset="0"/>
                                  <a:cs typeface="Times New Roman"/>
                                </a:rPr>
                                <m:t>𝑢</m:t>
                              </m:r>
                            </m:e>
                            <m:sup>
                              <m:r>
                                <a:rPr lang="en-US" b="0" i="1" smtClean="0">
                                  <a:latin typeface="Cambria Math" panose="02040503050406030204" pitchFamily="18" charset="0"/>
                                  <a:cs typeface="Times New Roman"/>
                                </a:rPr>
                                <m:t>6</m:t>
                              </m:r>
                            </m:sup>
                          </m:sSup>
                          <m:r>
                            <a:rPr lang="en-US" b="0" i="1" smtClean="0">
                              <a:latin typeface="Cambria Math" panose="02040503050406030204" pitchFamily="18" charset="0"/>
                              <a:cs typeface="Times New Roman"/>
                            </a:rPr>
                            <m:t>−</m:t>
                          </m:r>
                          <m:sSup>
                            <m:sSupPr>
                              <m:ctrlPr>
                                <a:rPr lang="en-US" b="0" i="1" smtClean="0">
                                  <a:latin typeface="Cambria Math" panose="02040503050406030204" pitchFamily="18" charset="0"/>
                                  <a:cs typeface="Times New Roman"/>
                                </a:rPr>
                              </m:ctrlPr>
                            </m:sSupPr>
                            <m:e>
                              <m:r>
                                <a:rPr lang="en-US" b="0" i="1" smtClean="0">
                                  <a:latin typeface="Cambria Math" panose="02040503050406030204" pitchFamily="18" charset="0"/>
                                  <a:cs typeface="Times New Roman"/>
                                </a:rPr>
                                <m:t>𝑢</m:t>
                              </m:r>
                            </m:e>
                            <m:sup>
                              <m:r>
                                <a:rPr lang="en-US" b="0" i="1" smtClean="0">
                                  <a:latin typeface="Cambria Math" panose="02040503050406030204" pitchFamily="18" charset="0"/>
                                  <a:cs typeface="Times New Roman"/>
                                </a:rPr>
                                <m:t>4</m:t>
                              </m:r>
                            </m:sup>
                          </m:sSup>
                          <m:r>
                            <a:rPr lang="en-US" b="0" i="1" smtClean="0">
                              <a:latin typeface="Cambria Math" panose="02040503050406030204" pitchFamily="18" charset="0"/>
                              <a:cs typeface="Times New Roman"/>
                            </a:rPr>
                            <m:t>)</m:t>
                          </m:r>
                        </m:e>
                      </m:nary>
                      <m:r>
                        <a:rPr lang="en-US" b="0" i="1" smtClean="0">
                          <a:latin typeface="Cambria Math" panose="02040503050406030204" pitchFamily="18" charset="0"/>
                          <a:cs typeface="Times New Roman"/>
                        </a:rPr>
                        <m:t>𝑑𝑢</m:t>
                      </m:r>
                    </m:oMath>
                  </m:oMathPara>
                </a14:m>
                <a:endParaRPr lang="en-US" dirty="0">
                  <a:latin typeface="Times New Roman"/>
                  <a:cs typeface="Times New Roman"/>
                </a:endParaRPr>
              </a:p>
              <a:p>
                <a:pPr marL="36900" indent="0">
                  <a:lnSpc>
                    <a:spcPct val="100000"/>
                  </a:lnSpc>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cs typeface="Times New Roman"/>
                        </a:rPr>
                        <m:t>=</m:t>
                      </m:r>
                      <m:f>
                        <m:fPr>
                          <m:ctrlPr>
                            <a:rPr lang="en-US" b="0" i="1" smtClean="0">
                              <a:latin typeface="Cambria Math" panose="02040503050406030204" pitchFamily="18" charset="0"/>
                              <a:cs typeface="Times New Roman"/>
                            </a:rPr>
                          </m:ctrlPr>
                        </m:fPr>
                        <m:num>
                          <m:r>
                            <a:rPr lang="en-US" b="0" i="1" smtClean="0">
                              <a:latin typeface="Cambria Math" panose="02040503050406030204" pitchFamily="18" charset="0"/>
                              <a:cs typeface="Times New Roman"/>
                            </a:rPr>
                            <m:t>1</m:t>
                          </m:r>
                        </m:num>
                        <m:den>
                          <m:r>
                            <a:rPr lang="en-US" b="0" i="1" smtClean="0">
                              <a:latin typeface="Cambria Math" panose="02040503050406030204" pitchFamily="18" charset="0"/>
                              <a:cs typeface="Times New Roman"/>
                            </a:rPr>
                            <m:t>7</m:t>
                          </m:r>
                        </m:den>
                      </m:f>
                      <m:sSup>
                        <m:sSupPr>
                          <m:ctrlPr>
                            <a:rPr lang="en-US" b="0" i="1" smtClean="0">
                              <a:latin typeface="Cambria Math" panose="02040503050406030204" pitchFamily="18" charset="0"/>
                              <a:cs typeface="Times New Roman"/>
                            </a:rPr>
                          </m:ctrlPr>
                        </m:sSupPr>
                        <m:e>
                          <m:r>
                            <a:rPr lang="en-US" b="0" i="1" smtClean="0">
                              <a:latin typeface="Cambria Math" panose="02040503050406030204" pitchFamily="18" charset="0"/>
                              <a:cs typeface="Times New Roman"/>
                            </a:rPr>
                            <m:t>𝑢</m:t>
                          </m:r>
                        </m:e>
                        <m:sup>
                          <m:r>
                            <a:rPr lang="en-US" b="0" i="1" smtClean="0">
                              <a:latin typeface="Cambria Math" panose="02040503050406030204" pitchFamily="18" charset="0"/>
                              <a:cs typeface="Times New Roman"/>
                            </a:rPr>
                            <m:t>7</m:t>
                          </m:r>
                        </m:sup>
                      </m:sSup>
                      <m:r>
                        <a:rPr lang="en-US" b="0" i="1" smtClean="0">
                          <a:latin typeface="Cambria Math" panose="02040503050406030204" pitchFamily="18" charset="0"/>
                          <a:cs typeface="Times New Roman"/>
                        </a:rPr>
                        <m:t>−</m:t>
                      </m:r>
                      <m:f>
                        <m:fPr>
                          <m:ctrlPr>
                            <a:rPr lang="en-US" b="0" i="1" smtClean="0">
                              <a:latin typeface="Cambria Math" panose="02040503050406030204" pitchFamily="18" charset="0"/>
                              <a:cs typeface="Times New Roman"/>
                            </a:rPr>
                          </m:ctrlPr>
                        </m:fPr>
                        <m:num>
                          <m:r>
                            <a:rPr lang="en-US" b="0" i="1" smtClean="0">
                              <a:latin typeface="Cambria Math" panose="02040503050406030204" pitchFamily="18" charset="0"/>
                              <a:cs typeface="Times New Roman"/>
                            </a:rPr>
                            <m:t>1</m:t>
                          </m:r>
                        </m:num>
                        <m:den>
                          <m:r>
                            <a:rPr lang="en-US" b="0" i="1" smtClean="0">
                              <a:latin typeface="Cambria Math" panose="02040503050406030204" pitchFamily="18" charset="0"/>
                              <a:cs typeface="Times New Roman"/>
                            </a:rPr>
                            <m:t>5</m:t>
                          </m:r>
                        </m:den>
                      </m:f>
                      <m:sSup>
                        <m:sSupPr>
                          <m:ctrlPr>
                            <a:rPr lang="en-US" b="0" i="1" smtClean="0">
                              <a:latin typeface="Cambria Math" panose="02040503050406030204" pitchFamily="18" charset="0"/>
                              <a:cs typeface="Times New Roman"/>
                            </a:rPr>
                          </m:ctrlPr>
                        </m:sSupPr>
                        <m:e>
                          <m:r>
                            <a:rPr lang="en-US" b="0" i="1" smtClean="0">
                              <a:latin typeface="Cambria Math" panose="02040503050406030204" pitchFamily="18" charset="0"/>
                              <a:cs typeface="Times New Roman"/>
                            </a:rPr>
                            <m:t>𝑢</m:t>
                          </m:r>
                        </m:e>
                        <m:sup>
                          <m:r>
                            <a:rPr lang="en-US" b="0" i="1" smtClean="0">
                              <a:latin typeface="Cambria Math" panose="02040503050406030204" pitchFamily="18" charset="0"/>
                              <a:cs typeface="Times New Roman"/>
                            </a:rPr>
                            <m:t>5</m:t>
                          </m:r>
                        </m:sup>
                      </m:sSup>
                      <m:r>
                        <a:rPr lang="en-US" b="0" i="1" smtClean="0">
                          <a:latin typeface="Cambria Math" panose="02040503050406030204" pitchFamily="18" charset="0"/>
                          <a:cs typeface="Times New Roman"/>
                        </a:rPr>
                        <m:t>+</m:t>
                      </m:r>
                      <m:r>
                        <a:rPr lang="en-US" b="0" i="1" smtClean="0">
                          <a:latin typeface="Cambria Math" panose="02040503050406030204" pitchFamily="18" charset="0"/>
                          <a:cs typeface="Times New Roman"/>
                        </a:rPr>
                        <m:t>𝐶</m:t>
                      </m:r>
                      <m:r>
                        <a:rPr lang="en-US" b="0" i="1" smtClean="0">
                          <a:latin typeface="Cambria Math" panose="02040503050406030204" pitchFamily="18" charset="0"/>
                          <a:cs typeface="Times New Roman"/>
                        </a:rPr>
                        <m:t>=</m:t>
                      </m:r>
                      <m:f>
                        <m:fPr>
                          <m:ctrlPr>
                            <a:rPr lang="en-US" i="1">
                              <a:latin typeface="Cambria Math" panose="02040503050406030204" pitchFamily="18" charset="0"/>
                              <a:cs typeface="Times New Roman"/>
                            </a:rPr>
                          </m:ctrlPr>
                        </m:fPr>
                        <m:num>
                          <m:r>
                            <a:rPr lang="en-US" i="1">
                              <a:latin typeface="Cambria Math" panose="02040503050406030204" pitchFamily="18" charset="0"/>
                              <a:cs typeface="Times New Roman"/>
                            </a:rPr>
                            <m:t>1</m:t>
                          </m:r>
                        </m:num>
                        <m:den>
                          <m:r>
                            <a:rPr lang="en-US" i="1">
                              <a:latin typeface="Cambria Math" panose="02040503050406030204" pitchFamily="18" charset="0"/>
                              <a:cs typeface="Times New Roman"/>
                            </a:rPr>
                            <m:t>7</m:t>
                          </m:r>
                        </m:den>
                      </m:f>
                      <m:sSup>
                        <m:sSupPr>
                          <m:ctrlPr>
                            <a:rPr lang="en-US" i="1">
                              <a:latin typeface="Cambria Math" panose="02040503050406030204" pitchFamily="18" charset="0"/>
                              <a:cs typeface="Times New Roman"/>
                            </a:rPr>
                          </m:ctrlPr>
                        </m:sSupPr>
                        <m:e>
                          <m:r>
                            <m:rPr>
                              <m:sty m:val="p"/>
                            </m:rPr>
                            <a:rPr lang="en-US" b="0" i="0" smtClean="0">
                              <a:latin typeface="Cambria Math" panose="02040503050406030204" pitchFamily="18" charset="0"/>
                              <a:cs typeface="Times New Roman"/>
                            </a:rPr>
                            <m:t>sec</m:t>
                          </m:r>
                        </m:e>
                        <m:sup>
                          <m:r>
                            <a:rPr lang="en-US" i="1">
                              <a:latin typeface="Cambria Math" panose="02040503050406030204" pitchFamily="18" charset="0"/>
                              <a:cs typeface="Times New Roman"/>
                            </a:rPr>
                            <m:t>7</m:t>
                          </m:r>
                        </m:sup>
                      </m:sSup>
                      <m:r>
                        <a:rPr lang="en-US" b="0" i="1" smtClean="0">
                          <a:latin typeface="Cambria Math" panose="02040503050406030204" pitchFamily="18" charset="0"/>
                          <a:cs typeface="Times New Roman"/>
                        </a:rPr>
                        <m:t>𝑥</m:t>
                      </m:r>
                      <m:r>
                        <a:rPr lang="en-US" i="1">
                          <a:latin typeface="Cambria Math" panose="02040503050406030204" pitchFamily="18" charset="0"/>
                          <a:cs typeface="Times New Roman"/>
                        </a:rPr>
                        <m:t>−</m:t>
                      </m:r>
                      <m:f>
                        <m:fPr>
                          <m:ctrlPr>
                            <a:rPr lang="en-US" i="1">
                              <a:latin typeface="Cambria Math" panose="02040503050406030204" pitchFamily="18" charset="0"/>
                              <a:cs typeface="Times New Roman"/>
                            </a:rPr>
                          </m:ctrlPr>
                        </m:fPr>
                        <m:num>
                          <m:r>
                            <a:rPr lang="en-US" i="1">
                              <a:latin typeface="Cambria Math" panose="02040503050406030204" pitchFamily="18" charset="0"/>
                              <a:cs typeface="Times New Roman"/>
                            </a:rPr>
                            <m:t>1</m:t>
                          </m:r>
                        </m:num>
                        <m:den>
                          <m:r>
                            <a:rPr lang="en-US" i="1">
                              <a:latin typeface="Cambria Math" panose="02040503050406030204" pitchFamily="18" charset="0"/>
                              <a:cs typeface="Times New Roman"/>
                            </a:rPr>
                            <m:t>5</m:t>
                          </m:r>
                        </m:den>
                      </m:f>
                      <m:sSup>
                        <m:sSupPr>
                          <m:ctrlPr>
                            <a:rPr lang="en-US" i="1" smtClean="0">
                              <a:latin typeface="Cambria Math" panose="02040503050406030204" pitchFamily="18" charset="0"/>
                              <a:cs typeface="Times New Roman"/>
                            </a:rPr>
                          </m:ctrlPr>
                        </m:sSupPr>
                        <m:e>
                          <m:r>
                            <m:rPr>
                              <m:sty m:val="p"/>
                            </m:rPr>
                            <a:rPr lang="en-US" b="0" i="0" smtClean="0">
                              <a:latin typeface="Cambria Math" panose="02040503050406030204" pitchFamily="18" charset="0"/>
                              <a:cs typeface="Times New Roman"/>
                            </a:rPr>
                            <m:t>sec</m:t>
                          </m:r>
                        </m:e>
                        <m:sup>
                          <m:r>
                            <a:rPr lang="en-US" b="0" i="1" smtClean="0">
                              <a:latin typeface="Cambria Math" panose="02040503050406030204" pitchFamily="18" charset="0"/>
                              <a:cs typeface="Times New Roman"/>
                            </a:rPr>
                            <m:t>5</m:t>
                          </m:r>
                        </m:sup>
                      </m:sSup>
                      <m:r>
                        <a:rPr lang="en-US" b="0" i="1" smtClean="0">
                          <a:latin typeface="Cambria Math" panose="02040503050406030204" pitchFamily="18" charset="0"/>
                          <a:cs typeface="Times New Roman"/>
                        </a:rPr>
                        <m:t>𝑥</m:t>
                      </m:r>
                      <m:r>
                        <a:rPr lang="en-US" i="1">
                          <a:latin typeface="Cambria Math" panose="02040503050406030204" pitchFamily="18" charset="0"/>
                          <a:cs typeface="Times New Roman"/>
                        </a:rPr>
                        <m:t>+</m:t>
                      </m:r>
                      <m:r>
                        <a:rPr lang="en-US" i="1">
                          <a:latin typeface="Cambria Math" panose="02040503050406030204" pitchFamily="18" charset="0"/>
                          <a:cs typeface="Times New Roman"/>
                        </a:rPr>
                        <m:t>𝐶</m:t>
                      </m:r>
                    </m:oMath>
                  </m:oMathPara>
                </a14:m>
                <a:endParaRPr lang="en-US" dirty="0">
                  <a:latin typeface="Times New Roman"/>
                  <a:cs typeface="Times New Roman"/>
                </a:endParaRPr>
              </a:p>
            </p:txBody>
          </p:sp>
        </mc:Choice>
        <mc:Fallback xmlns="">
          <p:sp>
            <p:nvSpPr>
              <p:cNvPr id="3" name="Content Placeholder 2">
                <a:extLst>
                  <a:ext uri="{FF2B5EF4-FFF2-40B4-BE49-F238E27FC236}">
                    <a16:creationId xmlns:a16="http://schemas.microsoft.com/office/drawing/2014/main"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9955697" cy="4370567"/>
              </a:xfrm>
              <a:blipFill>
                <a:blip r:embed="rId2"/>
                <a:stretch>
                  <a:fillRect l="-367" t="-976"/>
                </a:stretch>
              </a:blipFill>
            </p:spPr>
            <p:txBody>
              <a:bodyPr/>
              <a:lstStyle/>
              <a:p>
                <a:r>
                  <a:rPr lang="en-US">
                    <a:noFill/>
                  </a:rPr>
                  <a:t> </a:t>
                </a:r>
              </a:p>
            </p:txBody>
          </p:sp>
        </mc:Fallback>
      </mc:AlternateContent>
    </p:spTree>
    <p:extLst>
      <p:ext uri="{BB962C8B-B14F-4D97-AF65-F5344CB8AC3E}">
        <p14:creationId xmlns:p14="http://schemas.microsoft.com/office/powerpoint/2010/main" val="10797339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7.2 Trigonometric </a:t>
            </a:r>
            <a:r>
              <a:rPr lang="en-US" sz="3100" dirty="0"/>
              <a:t>Integrals (</a:t>
            </a:r>
            <a:r>
              <a:rPr lang="en-US" sz="3100" dirty="0" smtClean="0"/>
              <a:t>13 </a:t>
            </a:r>
            <a:r>
              <a:rPr lang="en-US" sz="3100" dirty="0"/>
              <a:t>of 15)</a:t>
            </a:r>
            <a:r>
              <a:rPr lang="en-US" sz="3100" dirty="0"/>
              <a:t/>
            </a:r>
            <a:br>
              <a:rPr lang="en-US" sz="3100" dirty="0"/>
            </a:br>
            <a:r>
              <a:rPr lang="en-US" sz="3100" dirty="0"/>
              <a:t/>
            </a:r>
            <a:br>
              <a:rPr lang="en-US" sz="3100" dirty="0"/>
            </a:br>
            <a:r>
              <a:rPr lang="en-US" sz="2800" dirty="0"/>
              <a:t/>
            </a:r>
            <a:br>
              <a:rPr lang="en-US" sz="2800" dirty="0"/>
            </a:br>
            <a:endParaRPr lang="en-US"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799" y="1371600"/>
                <a:ext cx="9955697" cy="4370567"/>
              </a:xfrm>
            </p:spPr>
            <p:txBody>
              <a:bodyPr>
                <a:noAutofit/>
              </a:bodyPr>
              <a:lstStyle/>
              <a:p>
                <a:pPr marL="36900" indent="0">
                  <a:lnSpc>
                    <a:spcPct val="100000"/>
                  </a:lnSpc>
                  <a:buNone/>
                </a:pPr>
                <a:r>
                  <a:rPr lang="en-US" dirty="0">
                    <a:latin typeface="Times New Roman"/>
                    <a:cs typeface="Times New Roman"/>
                  </a:rPr>
                  <a:t>d) We use the identity </a:t>
                </a:r>
                <a14:m>
                  <m:oMath xmlns:m="http://schemas.openxmlformats.org/officeDocument/2006/math">
                    <m:sSup>
                      <m:sSupPr>
                        <m:ctrlPr>
                          <a:rPr lang="en-US" i="1" smtClean="0">
                            <a:latin typeface="Cambria Math" panose="02040503050406030204" pitchFamily="18" charset="0"/>
                            <a:cs typeface="Times New Roman"/>
                          </a:rPr>
                        </m:ctrlPr>
                      </m:sSupPr>
                      <m:e>
                        <m:r>
                          <m:rPr>
                            <m:sty m:val="p"/>
                          </m:rPr>
                          <a:rPr lang="en-US" b="0" i="0" smtClean="0">
                            <a:latin typeface="Cambria Math" panose="02040503050406030204" pitchFamily="18" charset="0"/>
                            <a:cs typeface="Times New Roman"/>
                          </a:rPr>
                          <m:t>sec</m:t>
                        </m:r>
                      </m:e>
                      <m:sup>
                        <m:r>
                          <a:rPr lang="en-US" b="0" i="1" smtClean="0">
                            <a:latin typeface="Cambria Math" panose="02040503050406030204" pitchFamily="18" charset="0"/>
                            <a:cs typeface="Times New Roman"/>
                          </a:rPr>
                          <m:t>2</m:t>
                        </m:r>
                      </m:sup>
                    </m:sSup>
                    <m:r>
                      <a:rPr lang="en-US" b="0" i="1" smtClean="0">
                        <a:latin typeface="Cambria Math" panose="02040503050406030204" pitchFamily="18" charset="0"/>
                        <a:cs typeface="Times New Roman"/>
                      </a:rPr>
                      <m:t>𝑥</m:t>
                    </m:r>
                    <m:r>
                      <a:rPr lang="en-US" b="0" i="1" smtClean="0">
                        <a:latin typeface="Cambria Math" panose="02040503050406030204" pitchFamily="18" charset="0"/>
                        <a:cs typeface="Times New Roman"/>
                      </a:rPr>
                      <m:t>= </m:t>
                    </m:r>
                    <m:sSup>
                      <m:sSupPr>
                        <m:ctrlPr>
                          <a:rPr lang="en-US" b="0" i="1" smtClean="0">
                            <a:latin typeface="Cambria Math" panose="02040503050406030204" pitchFamily="18" charset="0"/>
                            <a:cs typeface="Times New Roman"/>
                          </a:rPr>
                        </m:ctrlPr>
                      </m:sSupPr>
                      <m:e>
                        <m:r>
                          <m:rPr>
                            <m:sty m:val="p"/>
                          </m:rPr>
                          <a:rPr lang="en-US" b="0" i="0" smtClean="0">
                            <a:latin typeface="Cambria Math" panose="02040503050406030204" pitchFamily="18" charset="0"/>
                            <a:cs typeface="Times New Roman"/>
                          </a:rPr>
                          <m:t>tan</m:t>
                        </m:r>
                      </m:e>
                      <m:sup>
                        <m:r>
                          <a:rPr lang="en-US" b="0" i="1" smtClean="0">
                            <a:latin typeface="Cambria Math" panose="02040503050406030204" pitchFamily="18" charset="0"/>
                            <a:cs typeface="Times New Roman"/>
                          </a:rPr>
                          <m:t>2</m:t>
                        </m:r>
                      </m:sup>
                    </m:sSup>
                    <m:r>
                      <a:rPr lang="en-US" b="0" i="1" smtClean="0">
                        <a:latin typeface="Cambria Math" panose="02040503050406030204" pitchFamily="18" charset="0"/>
                        <a:cs typeface="Times New Roman"/>
                      </a:rPr>
                      <m:t>𝑥</m:t>
                    </m:r>
                    <m:r>
                      <a:rPr lang="en-US" b="0" i="1" smtClean="0">
                        <a:latin typeface="Cambria Math" panose="02040503050406030204" pitchFamily="18" charset="0"/>
                        <a:cs typeface="Times New Roman"/>
                      </a:rPr>
                      <m:t>+1</m:t>
                    </m:r>
                  </m:oMath>
                </a14:m>
                <a:r>
                  <a:rPr lang="en-US" dirty="0">
                    <a:latin typeface="Times New Roman"/>
                    <a:cs typeface="Times New Roman"/>
                  </a:rPr>
                  <a:t> and the substitution </a:t>
                </a:r>
                <a14:m>
                  <m:oMath xmlns:m="http://schemas.openxmlformats.org/officeDocument/2006/math">
                    <m:r>
                      <a:rPr lang="en-US" b="0" i="1" smtClean="0">
                        <a:latin typeface="Cambria Math" panose="02040503050406030204" pitchFamily="18" charset="0"/>
                        <a:cs typeface="Times New Roman"/>
                      </a:rPr>
                      <m:t>𝑢</m:t>
                    </m:r>
                    <m:r>
                      <a:rPr lang="en-US" b="0" i="1" smtClean="0">
                        <a:latin typeface="Cambria Math" panose="02040503050406030204" pitchFamily="18" charset="0"/>
                        <a:cs typeface="Times New Roman"/>
                      </a:rPr>
                      <m:t>=</m:t>
                    </m:r>
                    <m:func>
                      <m:funcPr>
                        <m:ctrlPr>
                          <a:rPr lang="en-US" b="0" i="1" smtClean="0">
                            <a:latin typeface="Cambria Math" panose="02040503050406030204" pitchFamily="18" charset="0"/>
                            <a:cs typeface="Times New Roman"/>
                          </a:rPr>
                        </m:ctrlPr>
                      </m:funcPr>
                      <m:fName>
                        <m:r>
                          <m:rPr>
                            <m:sty m:val="p"/>
                          </m:rPr>
                          <a:rPr lang="en-US" b="0" i="0" smtClean="0">
                            <a:latin typeface="Cambria Math" panose="02040503050406030204" pitchFamily="18" charset="0"/>
                            <a:cs typeface="Times New Roman"/>
                          </a:rPr>
                          <m:t>tan</m:t>
                        </m:r>
                      </m:fName>
                      <m:e>
                        <m:r>
                          <a:rPr lang="en-US" b="0" i="1" smtClean="0">
                            <a:latin typeface="Cambria Math" panose="02040503050406030204" pitchFamily="18" charset="0"/>
                            <a:cs typeface="Times New Roman"/>
                          </a:rPr>
                          <m:t>𝑥</m:t>
                        </m:r>
                      </m:e>
                    </m:func>
                  </m:oMath>
                </a14:m>
                <a:r>
                  <a:rPr lang="en-US" dirty="0">
                    <a:latin typeface="Times New Roman"/>
                    <a:cs typeface="Times New Roman"/>
                  </a:rPr>
                  <a:t> to evaluate</a:t>
                </a:r>
              </a:p>
              <a:p>
                <a:pPr marL="36900" indent="0">
                  <a:lnSpc>
                    <a:spcPct val="100000"/>
                  </a:lnSpc>
                  <a:buNone/>
                </a:pPr>
                <a14:m>
                  <m:oMathPara xmlns:m="http://schemas.openxmlformats.org/officeDocument/2006/math">
                    <m:oMathParaPr>
                      <m:jc m:val="centerGroup"/>
                    </m:oMathParaPr>
                    <m:oMath xmlns:m="http://schemas.openxmlformats.org/officeDocument/2006/math">
                      <m:nary>
                        <m:naryPr>
                          <m:limLoc m:val="undOvr"/>
                          <m:subHide m:val="on"/>
                          <m:supHide m:val="on"/>
                          <m:ctrlPr>
                            <a:rPr lang="en-US" i="1" smtClean="0">
                              <a:latin typeface="Cambria Math" panose="02040503050406030204" pitchFamily="18" charset="0"/>
                              <a:cs typeface="Times New Roman"/>
                            </a:rPr>
                          </m:ctrlPr>
                        </m:naryPr>
                        <m:sub/>
                        <m:sup/>
                        <m:e>
                          <m:sSup>
                            <m:sSupPr>
                              <m:ctrlPr>
                                <a:rPr lang="en-US" i="1" smtClean="0">
                                  <a:latin typeface="Cambria Math" panose="02040503050406030204" pitchFamily="18" charset="0"/>
                                  <a:cs typeface="Times New Roman"/>
                                </a:rPr>
                              </m:ctrlPr>
                            </m:sSupPr>
                            <m:e>
                              <m:r>
                                <m:rPr>
                                  <m:sty m:val="p"/>
                                </m:rPr>
                                <a:rPr lang="en-US" b="0" i="0" smtClean="0">
                                  <a:latin typeface="Cambria Math" panose="02040503050406030204" pitchFamily="18" charset="0"/>
                                  <a:cs typeface="Times New Roman"/>
                                </a:rPr>
                                <m:t>tan</m:t>
                              </m:r>
                            </m:e>
                            <m:sup>
                              <m:r>
                                <a:rPr lang="en-US" b="0" i="1" smtClean="0">
                                  <a:latin typeface="Cambria Math" panose="02040503050406030204" pitchFamily="18" charset="0"/>
                                  <a:cs typeface="Times New Roman"/>
                                </a:rPr>
                                <m:t>2</m:t>
                              </m:r>
                            </m:sup>
                          </m:sSup>
                          <m:r>
                            <a:rPr lang="en-US" b="0" i="1" smtClean="0">
                              <a:latin typeface="Cambria Math" panose="02040503050406030204" pitchFamily="18" charset="0"/>
                              <a:cs typeface="Times New Roman"/>
                            </a:rPr>
                            <m:t>𝑥</m:t>
                          </m:r>
                        </m:e>
                      </m:nary>
                      <m:sSup>
                        <m:sSupPr>
                          <m:ctrlPr>
                            <a:rPr lang="en-US" i="1" smtClean="0">
                              <a:latin typeface="Cambria Math" panose="02040503050406030204" pitchFamily="18" charset="0"/>
                              <a:cs typeface="Times New Roman"/>
                            </a:rPr>
                          </m:ctrlPr>
                        </m:sSupPr>
                        <m:e>
                          <m:r>
                            <m:rPr>
                              <m:sty m:val="p"/>
                            </m:rPr>
                            <a:rPr lang="en-US" b="0" i="0" smtClean="0">
                              <a:latin typeface="Cambria Math" panose="02040503050406030204" pitchFamily="18" charset="0"/>
                              <a:cs typeface="Times New Roman"/>
                            </a:rPr>
                            <m:t>sec</m:t>
                          </m:r>
                        </m:e>
                        <m:sup>
                          <m:r>
                            <a:rPr lang="en-US" b="0" i="1" smtClean="0">
                              <a:latin typeface="Cambria Math" panose="02040503050406030204" pitchFamily="18" charset="0"/>
                              <a:cs typeface="Times New Roman"/>
                            </a:rPr>
                            <m:t>4</m:t>
                          </m:r>
                        </m:sup>
                      </m:sSup>
                      <m:r>
                        <a:rPr lang="en-US" b="0" i="1" smtClean="0">
                          <a:latin typeface="Cambria Math" panose="02040503050406030204" pitchFamily="18" charset="0"/>
                          <a:cs typeface="Times New Roman"/>
                        </a:rPr>
                        <m:t>𝑥𝑑𝑥</m:t>
                      </m:r>
                      <m:r>
                        <a:rPr lang="en-US" b="0" i="1" smtClean="0">
                          <a:latin typeface="Cambria Math" panose="02040503050406030204" pitchFamily="18" charset="0"/>
                          <a:cs typeface="Times New Roman"/>
                        </a:rPr>
                        <m:t>=</m:t>
                      </m:r>
                      <m:nary>
                        <m:naryPr>
                          <m:limLoc m:val="undOvr"/>
                          <m:subHide m:val="on"/>
                          <m:supHide m:val="on"/>
                          <m:ctrlPr>
                            <a:rPr lang="en-US" b="0" i="1" smtClean="0">
                              <a:latin typeface="Cambria Math" panose="02040503050406030204" pitchFamily="18" charset="0"/>
                              <a:cs typeface="Times New Roman"/>
                            </a:rPr>
                          </m:ctrlPr>
                        </m:naryPr>
                        <m:sub/>
                        <m:sup/>
                        <m:e>
                          <m:sSup>
                            <m:sSupPr>
                              <m:ctrlPr>
                                <a:rPr lang="en-US" b="0" i="1" smtClean="0">
                                  <a:latin typeface="Cambria Math" panose="02040503050406030204" pitchFamily="18" charset="0"/>
                                  <a:cs typeface="Times New Roman"/>
                                </a:rPr>
                              </m:ctrlPr>
                            </m:sSupPr>
                            <m:e>
                              <m:r>
                                <m:rPr>
                                  <m:sty m:val="p"/>
                                </m:rPr>
                                <a:rPr lang="en-US" b="0" i="0" smtClean="0">
                                  <a:latin typeface="Cambria Math" panose="02040503050406030204" pitchFamily="18" charset="0"/>
                                  <a:cs typeface="Times New Roman"/>
                                </a:rPr>
                                <m:t>tan</m:t>
                              </m:r>
                            </m:e>
                            <m:sup>
                              <m:r>
                                <a:rPr lang="en-US" b="0" i="1" smtClean="0">
                                  <a:latin typeface="Cambria Math" panose="02040503050406030204" pitchFamily="18" charset="0"/>
                                  <a:cs typeface="Times New Roman"/>
                                </a:rPr>
                                <m:t>2</m:t>
                              </m:r>
                            </m:sup>
                          </m:sSup>
                          <m:r>
                            <a:rPr lang="en-US" b="0" i="1" smtClean="0">
                              <a:latin typeface="Cambria Math" panose="02040503050406030204" pitchFamily="18" charset="0"/>
                              <a:cs typeface="Times New Roman"/>
                            </a:rPr>
                            <m:t>𝑥</m:t>
                          </m:r>
                        </m:e>
                      </m:nary>
                      <m:d>
                        <m:dPr>
                          <m:ctrlPr>
                            <a:rPr lang="en-US" b="0" i="1" smtClean="0">
                              <a:latin typeface="Cambria Math" panose="02040503050406030204" pitchFamily="18" charset="0"/>
                              <a:cs typeface="Times New Roman"/>
                            </a:rPr>
                          </m:ctrlPr>
                        </m:dPr>
                        <m:e>
                          <m:sSup>
                            <m:sSupPr>
                              <m:ctrlPr>
                                <a:rPr lang="en-US" b="0" i="1" smtClean="0">
                                  <a:latin typeface="Cambria Math" panose="02040503050406030204" pitchFamily="18" charset="0"/>
                                  <a:cs typeface="Times New Roman"/>
                                </a:rPr>
                              </m:ctrlPr>
                            </m:sSupPr>
                            <m:e>
                              <m:r>
                                <m:rPr>
                                  <m:sty m:val="p"/>
                                </m:rPr>
                                <a:rPr lang="en-US" b="0" i="0" smtClean="0">
                                  <a:latin typeface="Cambria Math" panose="02040503050406030204" pitchFamily="18" charset="0"/>
                                  <a:cs typeface="Times New Roman"/>
                                </a:rPr>
                                <m:t>tan</m:t>
                              </m:r>
                            </m:e>
                            <m:sup>
                              <m:r>
                                <a:rPr lang="en-US" b="0" i="1" smtClean="0">
                                  <a:latin typeface="Cambria Math" panose="02040503050406030204" pitchFamily="18" charset="0"/>
                                  <a:cs typeface="Times New Roman"/>
                                </a:rPr>
                                <m:t>2</m:t>
                              </m:r>
                            </m:sup>
                          </m:sSup>
                          <m:r>
                            <a:rPr lang="en-US" b="0" i="1" smtClean="0">
                              <a:latin typeface="Cambria Math" panose="02040503050406030204" pitchFamily="18" charset="0"/>
                              <a:cs typeface="Times New Roman"/>
                            </a:rPr>
                            <m:t>+1</m:t>
                          </m:r>
                        </m:e>
                      </m:d>
                      <m:sSup>
                        <m:sSupPr>
                          <m:ctrlPr>
                            <a:rPr lang="en-US" b="0" i="1" smtClean="0">
                              <a:latin typeface="Cambria Math" panose="02040503050406030204" pitchFamily="18" charset="0"/>
                              <a:cs typeface="Times New Roman"/>
                            </a:rPr>
                          </m:ctrlPr>
                        </m:sSupPr>
                        <m:e>
                          <m:r>
                            <m:rPr>
                              <m:sty m:val="p"/>
                            </m:rPr>
                            <a:rPr lang="en-US" b="0" i="0" smtClean="0">
                              <a:latin typeface="Cambria Math" panose="02040503050406030204" pitchFamily="18" charset="0"/>
                              <a:cs typeface="Times New Roman"/>
                            </a:rPr>
                            <m:t>sec</m:t>
                          </m:r>
                        </m:e>
                        <m:sup>
                          <m:r>
                            <a:rPr lang="en-US" b="0" i="1" smtClean="0">
                              <a:latin typeface="Cambria Math" panose="02040503050406030204" pitchFamily="18" charset="0"/>
                              <a:cs typeface="Times New Roman"/>
                            </a:rPr>
                            <m:t>2</m:t>
                          </m:r>
                        </m:sup>
                      </m:sSup>
                      <m:r>
                        <a:rPr lang="en-US" b="0" i="1" smtClean="0">
                          <a:latin typeface="Cambria Math" panose="02040503050406030204" pitchFamily="18" charset="0"/>
                          <a:cs typeface="Times New Roman"/>
                        </a:rPr>
                        <m:t>𝑥</m:t>
                      </m:r>
                      <m:r>
                        <a:rPr lang="en-US" b="0" i="1" smtClean="0">
                          <a:latin typeface="Cambria Math" panose="02040503050406030204" pitchFamily="18" charset="0"/>
                          <a:cs typeface="Times New Roman"/>
                        </a:rPr>
                        <m:t> </m:t>
                      </m:r>
                      <m:r>
                        <a:rPr lang="en-US" b="0" i="1" smtClean="0">
                          <a:latin typeface="Cambria Math" panose="02040503050406030204" pitchFamily="18" charset="0"/>
                          <a:cs typeface="Times New Roman"/>
                        </a:rPr>
                        <m:t>𝑑𝑥</m:t>
                      </m:r>
                    </m:oMath>
                  </m:oMathPara>
                </a14:m>
                <a:endParaRPr lang="en-US" dirty="0">
                  <a:latin typeface="Times New Roman"/>
                  <a:cs typeface="Times New Roman"/>
                </a:endParaRPr>
              </a:p>
              <a:p>
                <a:pPr marL="36900" indent="0">
                  <a:lnSpc>
                    <a:spcPct val="100000"/>
                  </a:lnSpc>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cs typeface="Times New Roman"/>
                        </a:rPr>
                        <m:t>=</m:t>
                      </m:r>
                      <m:nary>
                        <m:naryPr>
                          <m:limLoc m:val="undOvr"/>
                          <m:subHide m:val="on"/>
                          <m:supHide m:val="on"/>
                          <m:ctrlPr>
                            <a:rPr lang="en-US" b="0" i="1" smtClean="0">
                              <a:latin typeface="Cambria Math" panose="02040503050406030204" pitchFamily="18" charset="0"/>
                              <a:cs typeface="Times New Roman"/>
                            </a:rPr>
                          </m:ctrlPr>
                        </m:naryPr>
                        <m:sub/>
                        <m:sup/>
                        <m:e>
                          <m:r>
                            <a:rPr lang="en-US" b="0" i="1" smtClean="0">
                              <a:latin typeface="Cambria Math" panose="02040503050406030204" pitchFamily="18" charset="0"/>
                              <a:cs typeface="Times New Roman"/>
                            </a:rPr>
                            <m:t>(</m:t>
                          </m:r>
                          <m:sSup>
                            <m:sSupPr>
                              <m:ctrlPr>
                                <a:rPr lang="en-US" b="0" i="1" smtClean="0">
                                  <a:latin typeface="Cambria Math" panose="02040503050406030204" pitchFamily="18" charset="0"/>
                                  <a:cs typeface="Times New Roman"/>
                                </a:rPr>
                              </m:ctrlPr>
                            </m:sSupPr>
                            <m:e>
                              <m:r>
                                <m:rPr>
                                  <m:sty m:val="p"/>
                                </m:rPr>
                                <a:rPr lang="en-US" b="0" i="0" smtClean="0">
                                  <a:latin typeface="Cambria Math" panose="02040503050406030204" pitchFamily="18" charset="0"/>
                                  <a:cs typeface="Times New Roman"/>
                                </a:rPr>
                                <m:t>tan</m:t>
                              </m:r>
                            </m:e>
                            <m:sup>
                              <m:r>
                                <a:rPr lang="en-US" b="0" i="1" smtClean="0">
                                  <a:latin typeface="Cambria Math" panose="02040503050406030204" pitchFamily="18" charset="0"/>
                                  <a:cs typeface="Times New Roman"/>
                                </a:rPr>
                                <m:t>4</m:t>
                              </m:r>
                            </m:sup>
                          </m:sSup>
                          <m:r>
                            <a:rPr lang="en-US" b="0" i="1" smtClean="0">
                              <a:latin typeface="Cambria Math" panose="02040503050406030204" pitchFamily="18" charset="0"/>
                              <a:cs typeface="Times New Roman"/>
                            </a:rPr>
                            <m:t>𝑥</m:t>
                          </m:r>
                        </m:e>
                      </m:nary>
                      <m:r>
                        <a:rPr lang="en-US" b="0" i="1" smtClean="0">
                          <a:latin typeface="Cambria Math" panose="02040503050406030204" pitchFamily="18" charset="0"/>
                          <a:cs typeface="Times New Roman"/>
                        </a:rPr>
                        <m:t>+</m:t>
                      </m:r>
                      <m:sSup>
                        <m:sSupPr>
                          <m:ctrlPr>
                            <a:rPr lang="en-US" b="0" i="1" smtClean="0">
                              <a:latin typeface="Cambria Math" panose="02040503050406030204" pitchFamily="18" charset="0"/>
                              <a:cs typeface="Times New Roman"/>
                            </a:rPr>
                          </m:ctrlPr>
                        </m:sSupPr>
                        <m:e>
                          <m:r>
                            <m:rPr>
                              <m:sty m:val="p"/>
                            </m:rPr>
                            <a:rPr lang="en-US" b="0" i="0" smtClean="0">
                              <a:latin typeface="Cambria Math" panose="02040503050406030204" pitchFamily="18" charset="0"/>
                              <a:cs typeface="Times New Roman"/>
                            </a:rPr>
                            <m:t>tan</m:t>
                          </m:r>
                        </m:e>
                        <m:sup>
                          <m:r>
                            <a:rPr lang="en-US" b="0" i="1" smtClean="0">
                              <a:latin typeface="Cambria Math" panose="02040503050406030204" pitchFamily="18" charset="0"/>
                              <a:cs typeface="Times New Roman"/>
                            </a:rPr>
                            <m:t>2</m:t>
                          </m:r>
                        </m:sup>
                      </m:sSup>
                      <m:r>
                        <a:rPr lang="en-US" b="0" i="1" smtClean="0">
                          <a:latin typeface="Cambria Math" panose="02040503050406030204" pitchFamily="18" charset="0"/>
                          <a:cs typeface="Times New Roman"/>
                        </a:rPr>
                        <m:t>𝑥</m:t>
                      </m:r>
                      <m:r>
                        <a:rPr lang="en-US" b="0" i="1" smtClean="0">
                          <a:latin typeface="Cambria Math" panose="02040503050406030204" pitchFamily="18" charset="0"/>
                          <a:cs typeface="Times New Roman"/>
                        </a:rPr>
                        <m:t>)</m:t>
                      </m:r>
                      <m:sSup>
                        <m:sSupPr>
                          <m:ctrlPr>
                            <a:rPr lang="en-US" b="0" i="1" smtClean="0">
                              <a:latin typeface="Cambria Math" panose="02040503050406030204" pitchFamily="18" charset="0"/>
                              <a:cs typeface="Times New Roman"/>
                            </a:rPr>
                          </m:ctrlPr>
                        </m:sSupPr>
                        <m:e>
                          <m:r>
                            <m:rPr>
                              <m:sty m:val="p"/>
                            </m:rPr>
                            <a:rPr lang="en-US" b="0" i="0" smtClean="0">
                              <a:latin typeface="Cambria Math" panose="02040503050406030204" pitchFamily="18" charset="0"/>
                              <a:cs typeface="Times New Roman"/>
                            </a:rPr>
                            <m:t>sec</m:t>
                          </m:r>
                        </m:e>
                        <m:sup>
                          <m:r>
                            <a:rPr lang="en-US" b="0" i="1" smtClean="0">
                              <a:latin typeface="Cambria Math" panose="02040503050406030204" pitchFamily="18" charset="0"/>
                              <a:cs typeface="Times New Roman"/>
                            </a:rPr>
                            <m:t>2</m:t>
                          </m:r>
                        </m:sup>
                      </m:sSup>
                      <m:r>
                        <a:rPr lang="en-US" b="0" i="1" smtClean="0">
                          <a:latin typeface="Cambria Math" panose="02040503050406030204" pitchFamily="18" charset="0"/>
                          <a:cs typeface="Times New Roman"/>
                        </a:rPr>
                        <m:t>𝑥</m:t>
                      </m:r>
                      <m:r>
                        <a:rPr lang="en-US" b="0" i="1" smtClean="0">
                          <a:latin typeface="Cambria Math" panose="02040503050406030204" pitchFamily="18" charset="0"/>
                          <a:cs typeface="Times New Roman"/>
                        </a:rPr>
                        <m:t> </m:t>
                      </m:r>
                      <m:r>
                        <a:rPr lang="en-US" b="0" i="1" smtClean="0">
                          <a:latin typeface="Cambria Math" panose="02040503050406030204" pitchFamily="18" charset="0"/>
                          <a:cs typeface="Times New Roman"/>
                        </a:rPr>
                        <m:t>𝑑𝑥</m:t>
                      </m:r>
                      <m:r>
                        <a:rPr lang="en-US" b="0" i="1" smtClean="0">
                          <a:latin typeface="Cambria Math" panose="02040503050406030204" pitchFamily="18" charset="0"/>
                          <a:cs typeface="Times New Roman"/>
                        </a:rPr>
                        <m:t>=</m:t>
                      </m:r>
                      <m:nary>
                        <m:naryPr>
                          <m:limLoc m:val="undOvr"/>
                          <m:subHide m:val="on"/>
                          <m:supHide m:val="on"/>
                          <m:ctrlPr>
                            <a:rPr lang="en-US" b="0" i="1" smtClean="0">
                              <a:latin typeface="Cambria Math" panose="02040503050406030204" pitchFamily="18" charset="0"/>
                              <a:cs typeface="Times New Roman"/>
                            </a:rPr>
                          </m:ctrlPr>
                        </m:naryPr>
                        <m:sub/>
                        <m:sup/>
                        <m:e>
                          <m:r>
                            <a:rPr lang="en-US" b="0" i="1" smtClean="0">
                              <a:latin typeface="Cambria Math" panose="02040503050406030204" pitchFamily="18" charset="0"/>
                              <a:cs typeface="Times New Roman"/>
                            </a:rPr>
                            <m:t>(</m:t>
                          </m:r>
                          <m:sSup>
                            <m:sSupPr>
                              <m:ctrlPr>
                                <a:rPr lang="en-US" b="0" i="1" smtClean="0">
                                  <a:latin typeface="Cambria Math" panose="02040503050406030204" pitchFamily="18" charset="0"/>
                                  <a:cs typeface="Times New Roman"/>
                                </a:rPr>
                              </m:ctrlPr>
                            </m:sSupPr>
                            <m:e>
                              <m:r>
                                <a:rPr lang="en-US" b="0" i="1" smtClean="0">
                                  <a:latin typeface="Cambria Math" panose="02040503050406030204" pitchFamily="18" charset="0"/>
                                  <a:cs typeface="Times New Roman"/>
                                </a:rPr>
                                <m:t>𝑢</m:t>
                              </m:r>
                            </m:e>
                            <m:sup>
                              <m:r>
                                <a:rPr lang="en-US" b="0" i="1" smtClean="0">
                                  <a:latin typeface="Cambria Math" panose="02040503050406030204" pitchFamily="18" charset="0"/>
                                  <a:cs typeface="Times New Roman"/>
                                </a:rPr>
                                <m:t>4</m:t>
                              </m:r>
                            </m:sup>
                          </m:sSup>
                          <m:r>
                            <a:rPr lang="en-US" b="0" i="1" smtClean="0">
                              <a:latin typeface="Cambria Math" panose="02040503050406030204" pitchFamily="18" charset="0"/>
                              <a:cs typeface="Times New Roman"/>
                            </a:rPr>
                            <m:t>+</m:t>
                          </m:r>
                          <m:sSup>
                            <m:sSupPr>
                              <m:ctrlPr>
                                <a:rPr lang="en-US" b="0" i="1" smtClean="0">
                                  <a:latin typeface="Cambria Math" panose="02040503050406030204" pitchFamily="18" charset="0"/>
                                  <a:cs typeface="Times New Roman"/>
                                </a:rPr>
                              </m:ctrlPr>
                            </m:sSupPr>
                            <m:e>
                              <m:r>
                                <a:rPr lang="en-US" b="0" i="1" smtClean="0">
                                  <a:latin typeface="Cambria Math" panose="02040503050406030204" pitchFamily="18" charset="0"/>
                                  <a:cs typeface="Times New Roman"/>
                                </a:rPr>
                                <m:t>𝑢</m:t>
                              </m:r>
                            </m:e>
                            <m:sup>
                              <m:r>
                                <a:rPr lang="en-US" b="0" i="1" smtClean="0">
                                  <a:latin typeface="Cambria Math" panose="02040503050406030204" pitchFamily="18" charset="0"/>
                                  <a:cs typeface="Times New Roman"/>
                                </a:rPr>
                                <m:t>2</m:t>
                              </m:r>
                            </m:sup>
                          </m:sSup>
                          <m:r>
                            <a:rPr lang="en-US" b="0" i="1" smtClean="0">
                              <a:latin typeface="Cambria Math" panose="02040503050406030204" pitchFamily="18" charset="0"/>
                              <a:cs typeface="Times New Roman"/>
                            </a:rPr>
                            <m:t>)</m:t>
                          </m:r>
                        </m:e>
                      </m:nary>
                      <m:r>
                        <a:rPr lang="en-US" b="0" i="1" smtClean="0">
                          <a:latin typeface="Cambria Math" panose="02040503050406030204" pitchFamily="18" charset="0"/>
                          <a:cs typeface="Times New Roman"/>
                        </a:rPr>
                        <m:t>𝑑𝑢</m:t>
                      </m:r>
                    </m:oMath>
                  </m:oMathPara>
                </a14:m>
                <a:endParaRPr lang="en-US" dirty="0">
                  <a:latin typeface="Times New Roman"/>
                  <a:cs typeface="Times New Roman"/>
                </a:endParaRPr>
              </a:p>
              <a:p>
                <a:pPr marL="36900" indent="0">
                  <a:lnSpc>
                    <a:spcPct val="100000"/>
                  </a:lnSpc>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cs typeface="Times New Roman"/>
                        </a:rPr>
                        <m:t>=</m:t>
                      </m:r>
                      <m:f>
                        <m:fPr>
                          <m:ctrlPr>
                            <a:rPr lang="en-US" b="0" i="1" smtClean="0">
                              <a:latin typeface="Cambria Math" panose="02040503050406030204" pitchFamily="18" charset="0"/>
                              <a:cs typeface="Times New Roman"/>
                            </a:rPr>
                          </m:ctrlPr>
                        </m:fPr>
                        <m:num>
                          <m:r>
                            <a:rPr lang="en-US" b="0" i="1" smtClean="0">
                              <a:latin typeface="Cambria Math" panose="02040503050406030204" pitchFamily="18" charset="0"/>
                              <a:cs typeface="Times New Roman"/>
                            </a:rPr>
                            <m:t>1</m:t>
                          </m:r>
                        </m:num>
                        <m:den>
                          <m:r>
                            <a:rPr lang="en-US" b="0" i="1" smtClean="0">
                              <a:latin typeface="Cambria Math" panose="02040503050406030204" pitchFamily="18" charset="0"/>
                              <a:cs typeface="Times New Roman"/>
                            </a:rPr>
                            <m:t>5</m:t>
                          </m:r>
                        </m:den>
                      </m:f>
                      <m:sSup>
                        <m:sSupPr>
                          <m:ctrlPr>
                            <a:rPr lang="en-US" b="0" i="1" smtClean="0">
                              <a:latin typeface="Cambria Math" panose="02040503050406030204" pitchFamily="18" charset="0"/>
                              <a:cs typeface="Times New Roman"/>
                            </a:rPr>
                          </m:ctrlPr>
                        </m:sSupPr>
                        <m:e>
                          <m:r>
                            <a:rPr lang="en-US" b="0" i="1" smtClean="0">
                              <a:latin typeface="Cambria Math" panose="02040503050406030204" pitchFamily="18" charset="0"/>
                              <a:cs typeface="Times New Roman"/>
                            </a:rPr>
                            <m:t>𝑢</m:t>
                          </m:r>
                        </m:e>
                        <m:sup>
                          <m:r>
                            <a:rPr lang="en-US" b="0" i="1" smtClean="0">
                              <a:latin typeface="Cambria Math" panose="02040503050406030204" pitchFamily="18" charset="0"/>
                              <a:cs typeface="Times New Roman"/>
                            </a:rPr>
                            <m:t>5</m:t>
                          </m:r>
                        </m:sup>
                      </m:sSup>
                      <m:r>
                        <a:rPr lang="en-US" b="0" i="1" smtClean="0">
                          <a:latin typeface="Cambria Math" panose="02040503050406030204" pitchFamily="18" charset="0"/>
                          <a:cs typeface="Times New Roman"/>
                        </a:rPr>
                        <m:t>+</m:t>
                      </m:r>
                      <m:f>
                        <m:fPr>
                          <m:ctrlPr>
                            <a:rPr lang="en-US" b="0" i="1" smtClean="0">
                              <a:latin typeface="Cambria Math" panose="02040503050406030204" pitchFamily="18" charset="0"/>
                              <a:cs typeface="Times New Roman"/>
                            </a:rPr>
                          </m:ctrlPr>
                        </m:fPr>
                        <m:num>
                          <m:r>
                            <a:rPr lang="en-US" b="0" i="1" smtClean="0">
                              <a:latin typeface="Cambria Math" panose="02040503050406030204" pitchFamily="18" charset="0"/>
                              <a:cs typeface="Times New Roman"/>
                            </a:rPr>
                            <m:t>1</m:t>
                          </m:r>
                        </m:num>
                        <m:den>
                          <m:r>
                            <a:rPr lang="en-US" b="0" i="1" smtClean="0">
                              <a:latin typeface="Cambria Math" panose="02040503050406030204" pitchFamily="18" charset="0"/>
                              <a:cs typeface="Times New Roman"/>
                            </a:rPr>
                            <m:t>3</m:t>
                          </m:r>
                        </m:den>
                      </m:f>
                      <m:sSup>
                        <m:sSupPr>
                          <m:ctrlPr>
                            <a:rPr lang="en-US" b="0" i="1" smtClean="0">
                              <a:latin typeface="Cambria Math" panose="02040503050406030204" pitchFamily="18" charset="0"/>
                              <a:cs typeface="Times New Roman"/>
                            </a:rPr>
                          </m:ctrlPr>
                        </m:sSupPr>
                        <m:e>
                          <m:r>
                            <a:rPr lang="en-US" b="0" i="1" smtClean="0">
                              <a:latin typeface="Cambria Math" panose="02040503050406030204" pitchFamily="18" charset="0"/>
                              <a:cs typeface="Times New Roman"/>
                            </a:rPr>
                            <m:t>𝑢</m:t>
                          </m:r>
                        </m:e>
                        <m:sup>
                          <m:r>
                            <a:rPr lang="en-US" b="0" i="1" smtClean="0">
                              <a:latin typeface="Cambria Math" panose="02040503050406030204" pitchFamily="18" charset="0"/>
                              <a:cs typeface="Times New Roman"/>
                            </a:rPr>
                            <m:t>3</m:t>
                          </m:r>
                        </m:sup>
                      </m:sSup>
                      <m:r>
                        <a:rPr lang="en-US" b="0" i="1" smtClean="0">
                          <a:latin typeface="Cambria Math" panose="02040503050406030204" pitchFamily="18" charset="0"/>
                          <a:cs typeface="Times New Roman"/>
                        </a:rPr>
                        <m:t>+</m:t>
                      </m:r>
                      <m:r>
                        <a:rPr lang="en-US" b="0" i="1" smtClean="0">
                          <a:latin typeface="Cambria Math" panose="02040503050406030204" pitchFamily="18" charset="0"/>
                          <a:cs typeface="Times New Roman"/>
                        </a:rPr>
                        <m:t>𝐶</m:t>
                      </m:r>
                      <m:r>
                        <a:rPr lang="en-US" b="0" i="1" smtClean="0">
                          <a:latin typeface="Cambria Math" panose="02040503050406030204" pitchFamily="18" charset="0"/>
                          <a:cs typeface="Times New Roman"/>
                        </a:rPr>
                        <m:t>=</m:t>
                      </m:r>
                      <m:f>
                        <m:fPr>
                          <m:ctrlPr>
                            <a:rPr lang="en-US" i="1">
                              <a:latin typeface="Cambria Math" panose="02040503050406030204" pitchFamily="18" charset="0"/>
                              <a:cs typeface="Times New Roman"/>
                            </a:rPr>
                          </m:ctrlPr>
                        </m:fPr>
                        <m:num>
                          <m:r>
                            <a:rPr lang="en-US" i="1">
                              <a:latin typeface="Cambria Math" panose="02040503050406030204" pitchFamily="18" charset="0"/>
                              <a:cs typeface="Times New Roman"/>
                            </a:rPr>
                            <m:t>1</m:t>
                          </m:r>
                        </m:num>
                        <m:den>
                          <m:r>
                            <a:rPr lang="en-US" b="0" i="1" smtClean="0">
                              <a:latin typeface="Cambria Math" panose="02040503050406030204" pitchFamily="18" charset="0"/>
                              <a:cs typeface="Times New Roman"/>
                            </a:rPr>
                            <m:t>5</m:t>
                          </m:r>
                        </m:den>
                      </m:f>
                      <m:sSup>
                        <m:sSupPr>
                          <m:ctrlPr>
                            <a:rPr lang="en-US" i="1">
                              <a:latin typeface="Cambria Math" panose="02040503050406030204" pitchFamily="18" charset="0"/>
                              <a:cs typeface="Times New Roman"/>
                            </a:rPr>
                          </m:ctrlPr>
                        </m:sSupPr>
                        <m:e>
                          <m:r>
                            <m:rPr>
                              <m:sty m:val="p"/>
                            </m:rPr>
                            <a:rPr lang="en-US" b="0" i="0" smtClean="0">
                              <a:latin typeface="Cambria Math" panose="02040503050406030204" pitchFamily="18" charset="0"/>
                              <a:cs typeface="Times New Roman"/>
                            </a:rPr>
                            <m:t>tan</m:t>
                          </m:r>
                        </m:e>
                        <m:sup>
                          <m:r>
                            <a:rPr lang="en-US" b="0" i="1" smtClean="0">
                              <a:latin typeface="Cambria Math" panose="02040503050406030204" pitchFamily="18" charset="0"/>
                              <a:cs typeface="Times New Roman"/>
                            </a:rPr>
                            <m:t>5</m:t>
                          </m:r>
                        </m:sup>
                      </m:sSup>
                      <m:r>
                        <a:rPr lang="en-US" b="0" i="1" smtClean="0">
                          <a:latin typeface="Cambria Math" panose="02040503050406030204" pitchFamily="18" charset="0"/>
                          <a:cs typeface="Times New Roman"/>
                        </a:rPr>
                        <m:t>𝑥</m:t>
                      </m:r>
                      <m:r>
                        <a:rPr lang="en-US" b="0" i="1" smtClean="0">
                          <a:latin typeface="Cambria Math" panose="02040503050406030204" pitchFamily="18" charset="0"/>
                          <a:cs typeface="Times New Roman"/>
                        </a:rPr>
                        <m:t>+</m:t>
                      </m:r>
                      <m:f>
                        <m:fPr>
                          <m:ctrlPr>
                            <a:rPr lang="en-US" i="1" smtClean="0">
                              <a:latin typeface="Cambria Math" panose="02040503050406030204" pitchFamily="18" charset="0"/>
                              <a:cs typeface="Times New Roman"/>
                            </a:rPr>
                          </m:ctrlPr>
                        </m:fPr>
                        <m:num>
                          <m:r>
                            <a:rPr lang="en-US" i="1">
                              <a:latin typeface="Cambria Math" panose="02040503050406030204" pitchFamily="18" charset="0"/>
                              <a:cs typeface="Times New Roman"/>
                            </a:rPr>
                            <m:t>1</m:t>
                          </m:r>
                        </m:num>
                        <m:den>
                          <m:r>
                            <a:rPr lang="en-US" b="0" i="1" smtClean="0">
                              <a:latin typeface="Cambria Math" panose="02040503050406030204" pitchFamily="18" charset="0"/>
                              <a:cs typeface="Times New Roman"/>
                            </a:rPr>
                            <m:t>3</m:t>
                          </m:r>
                        </m:den>
                      </m:f>
                      <m:sSup>
                        <m:sSupPr>
                          <m:ctrlPr>
                            <a:rPr lang="en-US" i="1" smtClean="0">
                              <a:latin typeface="Cambria Math" panose="02040503050406030204" pitchFamily="18" charset="0"/>
                              <a:cs typeface="Times New Roman"/>
                            </a:rPr>
                          </m:ctrlPr>
                        </m:sSupPr>
                        <m:e>
                          <m:r>
                            <m:rPr>
                              <m:sty m:val="p"/>
                            </m:rPr>
                            <a:rPr lang="en-US" b="0" i="0" smtClean="0">
                              <a:latin typeface="Cambria Math" panose="02040503050406030204" pitchFamily="18" charset="0"/>
                              <a:cs typeface="Times New Roman"/>
                            </a:rPr>
                            <m:t>tan</m:t>
                          </m:r>
                        </m:e>
                        <m:sup>
                          <m:r>
                            <a:rPr lang="en-US" b="0" i="1" smtClean="0">
                              <a:latin typeface="Cambria Math" panose="02040503050406030204" pitchFamily="18" charset="0"/>
                              <a:cs typeface="Times New Roman"/>
                            </a:rPr>
                            <m:t>3</m:t>
                          </m:r>
                        </m:sup>
                      </m:sSup>
                      <m:r>
                        <a:rPr lang="en-US" b="0" i="1" smtClean="0">
                          <a:latin typeface="Cambria Math" panose="02040503050406030204" pitchFamily="18" charset="0"/>
                          <a:cs typeface="Times New Roman"/>
                        </a:rPr>
                        <m:t>𝑥</m:t>
                      </m:r>
                      <m:r>
                        <a:rPr lang="en-US" i="1">
                          <a:latin typeface="Cambria Math" panose="02040503050406030204" pitchFamily="18" charset="0"/>
                          <a:cs typeface="Times New Roman"/>
                        </a:rPr>
                        <m:t>+</m:t>
                      </m:r>
                      <m:r>
                        <a:rPr lang="en-US" i="1">
                          <a:latin typeface="Cambria Math" panose="02040503050406030204" pitchFamily="18" charset="0"/>
                          <a:cs typeface="Times New Roman"/>
                        </a:rPr>
                        <m:t>𝐶</m:t>
                      </m:r>
                    </m:oMath>
                  </m:oMathPara>
                </a14:m>
                <a:endParaRPr lang="en-US" dirty="0">
                  <a:latin typeface="Times New Roman"/>
                  <a:cs typeface="Times New Roman"/>
                </a:endParaRPr>
              </a:p>
            </p:txBody>
          </p:sp>
        </mc:Choice>
        <mc:Fallback xmlns="">
          <p:sp>
            <p:nvSpPr>
              <p:cNvPr id="3" name="Content Placeholder 2">
                <a:extLst>
                  <a:ext uri="{FF2B5EF4-FFF2-40B4-BE49-F238E27FC236}">
                    <a16:creationId xmlns:a16="http://schemas.microsoft.com/office/drawing/2014/main"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9955697" cy="4370567"/>
              </a:xfrm>
              <a:blipFill>
                <a:blip r:embed="rId2"/>
                <a:stretch>
                  <a:fillRect l="-367" t="-976"/>
                </a:stretch>
              </a:blipFill>
            </p:spPr>
            <p:txBody>
              <a:bodyPr/>
              <a:lstStyle/>
              <a:p>
                <a:r>
                  <a:rPr lang="en-US">
                    <a:noFill/>
                  </a:rPr>
                  <a:t> </a:t>
                </a:r>
              </a:p>
            </p:txBody>
          </p:sp>
        </mc:Fallback>
      </mc:AlternateContent>
    </p:spTree>
    <p:extLst>
      <p:ext uri="{BB962C8B-B14F-4D97-AF65-F5344CB8AC3E}">
        <p14:creationId xmlns:p14="http://schemas.microsoft.com/office/powerpoint/2010/main" val="34689877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7.2 Trigonometric </a:t>
            </a:r>
            <a:r>
              <a:rPr lang="en-US" sz="3100" dirty="0"/>
              <a:t>Integrals (</a:t>
            </a:r>
            <a:r>
              <a:rPr lang="en-US" sz="3100" dirty="0" smtClean="0"/>
              <a:t>14 </a:t>
            </a:r>
            <a:r>
              <a:rPr lang="en-US" sz="3100" dirty="0"/>
              <a:t>of 15)</a:t>
            </a:r>
            <a:r>
              <a:rPr lang="en-US" sz="3100" dirty="0"/>
              <a:t/>
            </a:r>
            <a:br>
              <a:rPr lang="en-US" sz="3100" dirty="0"/>
            </a:br>
            <a:r>
              <a:rPr lang="en-US" sz="3100" dirty="0"/>
              <a:t/>
            </a:r>
            <a:br>
              <a:rPr lang="en-US" sz="3100" dirty="0"/>
            </a:br>
            <a:r>
              <a:rPr lang="en-US" sz="2800" dirty="0"/>
              <a:t/>
            </a:r>
            <a:br>
              <a:rPr lang="en-US" sz="2800" dirty="0"/>
            </a:br>
            <a:r>
              <a:rPr lang="en-US" sz="2400" dirty="0"/>
              <a:t>Using the product-to-sum formulas for sine and cosine, we obtain the following:</a:t>
            </a:r>
          </a:p>
        </p:txBody>
      </p:sp>
      <p:pic>
        <p:nvPicPr>
          <p:cNvPr id="4" name="Content Placeholder 3" descr="The image contains three equations. The first equation reads, the integral with respect to x of ((sine m x) (sine n x)) equals ((sine (m minus n) x) over (2 (m minus n))) minus ((sine (m plus n) x) over (2 (m plus n))) plus C. Next to that reads, (m does not equal plus or minus n). The second equation reads, the integral with respect to x of ((sine m x) (cosine n x)) equals negative ((cosine (m minus n) x) over (2 (m minus n))) minus ((cosine (m plus n) x) over (2 (m plus n))) plus C. Next to that reads, (m does not equal plus or minus n. The third equation reads, the integral with respect to x of ((cosine m x) (cosine n x)) equals ((sine (m minus n) x) over (2 (m minus n))) minus ((sine (m plus n) x) over (2 (m plus n))) plus C. Next to that reads, (m does not equal plus or minus n)."/>
          <p:cNvPicPr>
            <a:picLocks noGrp="1" noChangeAspect="1"/>
          </p:cNvPicPr>
          <p:nvPr>
            <p:ph idx="1"/>
          </p:nvPr>
        </p:nvPicPr>
        <p:blipFill>
          <a:blip r:embed="rId2"/>
          <a:stretch>
            <a:fillRect/>
          </a:stretch>
        </p:blipFill>
        <p:spPr>
          <a:xfrm>
            <a:off x="941922" y="2716054"/>
            <a:ext cx="10040225" cy="2401856"/>
          </a:xfrm>
          <a:prstGeom prst="rect">
            <a:avLst/>
          </a:prstGeom>
        </p:spPr>
      </p:pic>
    </p:spTree>
    <p:extLst>
      <p:ext uri="{BB962C8B-B14F-4D97-AF65-F5344CB8AC3E}">
        <p14:creationId xmlns:p14="http://schemas.microsoft.com/office/powerpoint/2010/main" val="315089435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7.2 Trigonometric </a:t>
            </a:r>
            <a:r>
              <a:rPr lang="en-US" sz="3100" dirty="0"/>
              <a:t>Integrals (</a:t>
            </a:r>
            <a:r>
              <a:rPr lang="en-US" sz="3100" dirty="0" smtClean="0"/>
              <a:t>15 </a:t>
            </a:r>
            <a:r>
              <a:rPr lang="en-US" sz="3100" dirty="0"/>
              <a:t>of 15)</a:t>
            </a:r>
            <a:r>
              <a:rPr lang="en-US" sz="3100" dirty="0"/>
              <a:t/>
            </a:r>
            <a:br>
              <a:rPr lang="en-US" sz="3100" dirty="0"/>
            </a:br>
            <a:r>
              <a:rPr lang="en-US" sz="3100" dirty="0"/>
              <a:t/>
            </a:r>
            <a:br>
              <a:rPr lang="en-US" sz="3100" dirty="0"/>
            </a:br>
            <a:r>
              <a:rPr lang="en-US" sz="2800" dirty="0"/>
              <a:t/>
            </a:r>
            <a:br>
              <a:rPr lang="en-US" sz="2800" dirty="0"/>
            </a:br>
            <a:endParaRPr lang="en-US"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799" y="1371600"/>
                <a:ext cx="9955697" cy="4370567"/>
              </a:xfrm>
            </p:spPr>
            <p:txBody>
              <a:bodyPr>
                <a:noAutofit/>
              </a:bodyPr>
              <a:lstStyle/>
              <a:p>
                <a:pPr marL="36900" indent="0">
                  <a:lnSpc>
                    <a:spcPct val="100000"/>
                  </a:lnSpc>
                  <a:buNone/>
                </a:pPr>
                <a:r>
                  <a:rPr lang="en-US" spc="-15" dirty="0">
                    <a:latin typeface="Times New Roman"/>
                    <a:cs typeface="Times New Roman"/>
                  </a:rPr>
                  <a:t>Th</a:t>
                </a:r>
                <a:r>
                  <a:rPr lang="en-US" spc="-5" dirty="0">
                    <a:latin typeface="Times New Roman"/>
                    <a:cs typeface="Times New Roman"/>
                  </a:rPr>
                  <a:t>e</a:t>
                </a:r>
                <a:r>
                  <a:rPr lang="en-US" spc="40" dirty="0">
                    <a:latin typeface="Times New Roman"/>
                    <a:cs typeface="Times New Roman"/>
                  </a:rPr>
                  <a:t> </a:t>
                </a:r>
                <a:r>
                  <a:rPr lang="en-US" spc="-5" dirty="0">
                    <a:latin typeface="Times New Roman"/>
                    <a:cs typeface="Times New Roman"/>
                  </a:rPr>
                  <a:t>f</a:t>
                </a:r>
                <a:r>
                  <a:rPr lang="en-US" spc="-10" dirty="0">
                    <a:latin typeface="Times New Roman"/>
                    <a:cs typeface="Times New Roman"/>
                  </a:rPr>
                  <a:t>ormula</a:t>
                </a:r>
                <a:r>
                  <a:rPr lang="en-US" spc="-5" dirty="0">
                    <a:latin typeface="Times New Roman"/>
                    <a:cs typeface="Times New Roman"/>
                  </a:rPr>
                  <a:t>s</a:t>
                </a:r>
                <a:r>
                  <a:rPr lang="en-US" spc="40" dirty="0">
                    <a:latin typeface="Times New Roman"/>
                    <a:cs typeface="Times New Roman"/>
                  </a:rPr>
                  <a:t> </a:t>
                </a:r>
                <a:r>
                  <a:rPr lang="en-US" spc="-10" dirty="0">
                    <a:latin typeface="Times New Roman"/>
                    <a:cs typeface="Times New Roman"/>
                  </a:rPr>
                  <a:t>give</a:t>
                </a:r>
                <a:r>
                  <a:rPr lang="en-US" spc="-5" dirty="0">
                    <a:latin typeface="Times New Roman"/>
                    <a:cs typeface="Times New Roman"/>
                  </a:rPr>
                  <a:t>n</a:t>
                </a:r>
                <a:r>
                  <a:rPr lang="en-US" spc="40" dirty="0">
                    <a:latin typeface="Times New Roman"/>
                    <a:cs typeface="Times New Roman"/>
                  </a:rPr>
                  <a:t> </a:t>
                </a:r>
                <a:r>
                  <a:rPr lang="en-US" spc="-10" dirty="0">
                    <a:latin typeface="Times New Roman"/>
                    <a:cs typeface="Times New Roman"/>
                  </a:rPr>
                  <a:t>b</a:t>
                </a:r>
                <a:r>
                  <a:rPr lang="en-US" spc="-5" dirty="0">
                    <a:latin typeface="Times New Roman"/>
                    <a:cs typeface="Times New Roman"/>
                  </a:rPr>
                  <a:t>y</a:t>
                </a:r>
                <a:r>
                  <a:rPr lang="en-US" spc="40" dirty="0">
                    <a:latin typeface="Times New Roman"/>
                    <a:cs typeface="Times New Roman"/>
                  </a:rPr>
                  <a:t> </a:t>
                </a:r>
                <a:r>
                  <a:rPr lang="en-US" spc="-10" dirty="0" err="1">
                    <a:latin typeface="Times New Roman"/>
                    <a:cs typeface="Times New Roman"/>
                  </a:rPr>
                  <a:t>Eqs</a:t>
                </a:r>
                <a:r>
                  <a:rPr lang="en-US" spc="-5" dirty="0">
                    <a:latin typeface="Times New Roman"/>
                    <a:cs typeface="Times New Roman"/>
                  </a:rPr>
                  <a:t>.</a:t>
                </a:r>
                <a:r>
                  <a:rPr lang="en-US" spc="40" dirty="0">
                    <a:latin typeface="Times New Roman"/>
                    <a:cs typeface="Times New Roman"/>
                  </a:rPr>
                  <a:t> </a:t>
                </a:r>
                <a:r>
                  <a:rPr lang="en-US" spc="-10" dirty="0">
                    <a:latin typeface="Times New Roman"/>
                    <a:cs typeface="Times New Roman"/>
                  </a:rPr>
                  <a:t>(15)–(17</a:t>
                </a:r>
                <a:r>
                  <a:rPr lang="en-US" spc="-5" dirty="0">
                    <a:latin typeface="Times New Roman"/>
                    <a:cs typeface="Times New Roman"/>
                  </a:rPr>
                  <a:t>)</a:t>
                </a:r>
                <a:r>
                  <a:rPr lang="en-US" spc="40" dirty="0">
                    <a:latin typeface="Times New Roman"/>
                    <a:cs typeface="Times New Roman"/>
                  </a:rPr>
                  <a:t> </a:t>
                </a:r>
                <a:r>
                  <a:rPr lang="en-US" spc="-10" dirty="0">
                    <a:latin typeface="Times New Roman"/>
                    <a:cs typeface="Times New Roman"/>
                  </a:rPr>
                  <a:t>o</a:t>
                </a:r>
                <a:r>
                  <a:rPr lang="en-US" spc="-5" dirty="0">
                    <a:latin typeface="Times New Roman"/>
                    <a:cs typeface="Times New Roman"/>
                  </a:rPr>
                  <a:t>n</a:t>
                </a:r>
                <a:r>
                  <a:rPr lang="en-US" spc="40" dirty="0">
                    <a:latin typeface="Times New Roman"/>
                    <a:cs typeface="Times New Roman"/>
                  </a:rPr>
                  <a:t> </a:t>
                </a:r>
                <a:r>
                  <a:rPr lang="en-US" spc="-10" dirty="0">
                    <a:latin typeface="Times New Roman"/>
                    <a:cs typeface="Times New Roman"/>
                  </a:rPr>
                  <a:t>th</a:t>
                </a:r>
                <a:r>
                  <a:rPr lang="en-US" spc="-5" dirty="0">
                    <a:latin typeface="Times New Roman"/>
                    <a:cs typeface="Times New Roman"/>
                  </a:rPr>
                  <a:t>e</a:t>
                </a:r>
                <a:r>
                  <a:rPr lang="en-US" spc="40" dirty="0">
                    <a:latin typeface="Times New Roman"/>
                    <a:cs typeface="Times New Roman"/>
                  </a:rPr>
                  <a:t> </a:t>
                </a:r>
                <a:r>
                  <a:rPr lang="en-US" spc="-5" dirty="0">
                    <a:latin typeface="Times New Roman"/>
                    <a:cs typeface="Times New Roman"/>
                  </a:rPr>
                  <a:t>previous slide </a:t>
                </a:r>
                <a:r>
                  <a:rPr lang="en-US" spc="-10" dirty="0">
                    <a:latin typeface="Times New Roman"/>
                    <a:cs typeface="Times New Roman"/>
                  </a:rPr>
                  <a:t>giv</a:t>
                </a:r>
                <a:r>
                  <a:rPr lang="en-US" spc="-5" dirty="0">
                    <a:latin typeface="Times New Roman"/>
                    <a:cs typeface="Times New Roman"/>
                  </a:rPr>
                  <a:t>e</a:t>
                </a:r>
                <a:r>
                  <a:rPr lang="en-US" spc="5" dirty="0">
                    <a:latin typeface="Times New Roman"/>
                    <a:cs typeface="Times New Roman"/>
                  </a:rPr>
                  <a:t> </a:t>
                </a:r>
                <a:r>
                  <a:rPr lang="en-US" spc="-10" dirty="0">
                    <a:latin typeface="Times New Roman"/>
                    <a:cs typeface="Times New Roman"/>
                  </a:rPr>
                  <a:t>th</a:t>
                </a:r>
                <a:r>
                  <a:rPr lang="en-US" spc="-5" dirty="0">
                    <a:latin typeface="Times New Roman"/>
                    <a:cs typeface="Times New Roman"/>
                  </a:rPr>
                  <a:t>e</a:t>
                </a:r>
                <a:r>
                  <a:rPr lang="en-US" spc="5" dirty="0">
                    <a:latin typeface="Times New Roman"/>
                    <a:cs typeface="Times New Roman"/>
                  </a:rPr>
                  <a:t> </a:t>
                </a:r>
                <a:r>
                  <a:rPr lang="en-US" spc="-5" dirty="0">
                    <a:latin typeface="Times New Roman"/>
                    <a:cs typeface="Times New Roman"/>
                  </a:rPr>
                  <a:t>i</a:t>
                </a:r>
                <a:r>
                  <a:rPr lang="en-US" spc="-10" dirty="0">
                    <a:latin typeface="Times New Roman"/>
                    <a:cs typeface="Times New Roman"/>
                  </a:rPr>
                  <a:t>ntegral</a:t>
                </a:r>
                <a:r>
                  <a:rPr lang="en-US" spc="-5" dirty="0">
                    <a:latin typeface="Times New Roman"/>
                    <a:cs typeface="Times New Roman"/>
                  </a:rPr>
                  <a:t>s</a:t>
                </a:r>
                <a:r>
                  <a:rPr lang="en-US" spc="5" dirty="0">
                    <a:latin typeface="Times New Roman"/>
                    <a:cs typeface="Times New Roman"/>
                  </a:rPr>
                  <a:t> </a:t>
                </a:r>
                <a:r>
                  <a:rPr lang="en-US" spc="-10" dirty="0">
                    <a:latin typeface="Times New Roman"/>
                    <a:cs typeface="Times New Roman"/>
                  </a:rPr>
                  <a:t>o</a:t>
                </a:r>
                <a:r>
                  <a:rPr lang="en-US" spc="-5" dirty="0">
                    <a:latin typeface="Times New Roman"/>
                    <a:cs typeface="Times New Roman"/>
                  </a:rPr>
                  <a:t>f</a:t>
                </a:r>
                <a:r>
                  <a:rPr lang="en-US" spc="5" dirty="0">
                    <a:latin typeface="Times New Roman"/>
                    <a:cs typeface="Times New Roman"/>
                  </a:rPr>
                  <a:t> </a:t>
                </a:r>
                <a:r>
                  <a:rPr lang="en-US" spc="-5" dirty="0">
                    <a:latin typeface="Times New Roman"/>
                    <a:cs typeface="Times New Roman"/>
                  </a:rPr>
                  <a:t>t</a:t>
                </a:r>
                <a:r>
                  <a:rPr lang="en-US" spc="-10" dirty="0">
                    <a:latin typeface="Times New Roman"/>
                    <a:cs typeface="Times New Roman"/>
                  </a:rPr>
                  <a:t>h</a:t>
                </a:r>
                <a:r>
                  <a:rPr lang="en-US" spc="-5" dirty="0">
                    <a:latin typeface="Times New Roman"/>
                    <a:cs typeface="Times New Roman"/>
                  </a:rPr>
                  <a:t>e</a:t>
                </a:r>
                <a:r>
                  <a:rPr lang="en-US" spc="5" dirty="0">
                    <a:latin typeface="Times New Roman"/>
                    <a:cs typeface="Times New Roman"/>
                  </a:rPr>
                  <a:t> </a:t>
                </a:r>
                <a:r>
                  <a:rPr lang="en-US" spc="-10" dirty="0">
                    <a:latin typeface="Times New Roman"/>
                    <a:cs typeface="Times New Roman"/>
                  </a:rPr>
                  <a:t>product</a:t>
                </a:r>
                <a:r>
                  <a:rPr lang="en-US" spc="-5" dirty="0">
                    <a:latin typeface="Times New Roman"/>
                    <a:cs typeface="Times New Roman"/>
                  </a:rPr>
                  <a:t>s</a:t>
                </a:r>
                <a:r>
                  <a:rPr lang="en-US" spc="10" dirty="0">
                    <a:latin typeface="Times New Roman"/>
                    <a:cs typeface="Times New Roman"/>
                  </a:rPr>
                  <a:t> </a:t>
                </a:r>
                <a:r>
                  <a:rPr lang="en-US" spc="-5" dirty="0">
                    <a:latin typeface="Times New Roman"/>
                    <a:cs typeface="Times New Roman"/>
                  </a:rPr>
                  <a:t>sin</a:t>
                </a:r>
                <a:r>
                  <a:rPr lang="en-US" spc="-85" dirty="0">
                    <a:latin typeface="Times New Roman"/>
                    <a:cs typeface="Times New Roman"/>
                  </a:rPr>
                  <a:t> </a:t>
                </a:r>
                <a:r>
                  <a:rPr lang="en-US" i="1" spc="75" dirty="0">
                    <a:latin typeface="Times New Roman"/>
                    <a:cs typeface="Times New Roman"/>
                  </a:rPr>
                  <a:t>m</a:t>
                </a:r>
                <a:r>
                  <a:rPr lang="en-US" i="1" spc="-5" dirty="0">
                    <a:latin typeface="Times New Roman"/>
                    <a:cs typeface="Times New Roman"/>
                  </a:rPr>
                  <a:t>x</a:t>
                </a:r>
                <a:r>
                  <a:rPr lang="en-US" i="1" dirty="0">
                    <a:latin typeface="Times New Roman"/>
                    <a:cs typeface="Times New Roman"/>
                  </a:rPr>
                  <a:t> </a:t>
                </a:r>
                <a:r>
                  <a:rPr lang="en-US" spc="-5" dirty="0">
                    <a:latin typeface="Times New Roman"/>
                    <a:cs typeface="Times New Roman"/>
                  </a:rPr>
                  <a:t>sin</a:t>
                </a:r>
                <a:r>
                  <a:rPr lang="en-US" spc="-85" dirty="0">
                    <a:latin typeface="Times New Roman"/>
                    <a:cs typeface="Times New Roman"/>
                  </a:rPr>
                  <a:t> </a:t>
                </a:r>
                <a:r>
                  <a:rPr lang="en-US" i="1" spc="60" dirty="0" err="1">
                    <a:latin typeface="Times New Roman"/>
                    <a:cs typeface="Times New Roman"/>
                  </a:rPr>
                  <a:t>n</a:t>
                </a:r>
                <a:r>
                  <a:rPr lang="en-US" i="1" spc="-5" dirty="0" err="1">
                    <a:latin typeface="Times New Roman"/>
                    <a:cs typeface="Times New Roman"/>
                  </a:rPr>
                  <a:t>x</a:t>
                </a:r>
                <a:r>
                  <a:rPr lang="en-US" spc="-5" dirty="0">
                    <a:latin typeface="Times New Roman"/>
                    <a:cs typeface="Times New Roman"/>
                  </a:rPr>
                  <a:t>,</a:t>
                </a:r>
                <a:r>
                  <a:rPr lang="en-US" spc="5" dirty="0">
                    <a:latin typeface="Times New Roman"/>
                    <a:cs typeface="Times New Roman"/>
                  </a:rPr>
                  <a:t> </a:t>
                </a:r>
                <a:r>
                  <a:rPr lang="en-US" spc="-10" dirty="0">
                    <a:latin typeface="Times New Roman"/>
                    <a:cs typeface="Times New Roman"/>
                  </a:rPr>
                  <a:t>co</a:t>
                </a:r>
                <a:r>
                  <a:rPr lang="en-US" spc="-5" dirty="0">
                    <a:latin typeface="Times New Roman"/>
                    <a:cs typeface="Times New Roman"/>
                  </a:rPr>
                  <a:t>s</a:t>
                </a:r>
                <a:r>
                  <a:rPr lang="en-US" spc="-85" dirty="0">
                    <a:latin typeface="Times New Roman"/>
                    <a:cs typeface="Times New Roman"/>
                  </a:rPr>
                  <a:t> </a:t>
                </a:r>
                <a:r>
                  <a:rPr lang="en-US" i="1" spc="75" dirty="0">
                    <a:latin typeface="Times New Roman"/>
                    <a:cs typeface="Times New Roman"/>
                  </a:rPr>
                  <a:t>m</a:t>
                </a:r>
                <a:r>
                  <a:rPr lang="en-US" i="1" spc="-5" dirty="0">
                    <a:latin typeface="Times New Roman"/>
                    <a:cs typeface="Times New Roman"/>
                  </a:rPr>
                  <a:t>x</a:t>
                </a:r>
                <a:r>
                  <a:rPr lang="en-US" i="1" dirty="0">
                    <a:latin typeface="Times New Roman"/>
                    <a:cs typeface="Times New Roman"/>
                  </a:rPr>
                  <a:t> </a:t>
                </a:r>
                <a:r>
                  <a:rPr lang="en-US" spc="-10" dirty="0">
                    <a:latin typeface="Times New Roman"/>
                    <a:cs typeface="Times New Roman"/>
                  </a:rPr>
                  <a:t>co</a:t>
                </a:r>
                <a:r>
                  <a:rPr lang="en-US" spc="-5" dirty="0">
                    <a:latin typeface="Times New Roman"/>
                    <a:cs typeface="Times New Roman"/>
                  </a:rPr>
                  <a:t>s</a:t>
                </a:r>
                <a:r>
                  <a:rPr lang="en-US" spc="-85" dirty="0">
                    <a:latin typeface="Times New Roman"/>
                    <a:cs typeface="Times New Roman"/>
                  </a:rPr>
                  <a:t> </a:t>
                </a:r>
                <a:r>
                  <a:rPr lang="en-US" i="1" spc="60" dirty="0" err="1">
                    <a:latin typeface="Times New Roman"/>
                    <a:cs typeface="Times New Roman"/>
                  </a:rPr>
                  <a:t>n</a:t>
                </a:r>
                <a:r>
                  <a:rPr lang="en-US" i="1" spc="-5" dirty="0" err="1">
                    <a:latin typeface="Times New Roman"/>
                    <a:cs typeface="Times New Roman"/>
                  </a:rPr>
                  <a:t>x</a:t>
                </a:r>
                <a:r>
                  <a:rPr lang="en-US" spc="-5" dirty="0">
                    <a:latin typeface="Times New Roman"/>
                    <a:cs typeface="Times New Roman"/>
                  </a:rPr>
                  <a:t>,</a:t>
                </a:r>
                <a:r>
                  <a:rPr lang="en-US" spc="5" dirty="0">
                    <a:latin typeface="Times New Roman"/>
                    <a:cs typeface="Times New Roman"/>
                  </a:rPr>
                  <a:t> </a:t>
                </a:r>
                <a:r>
                  <a:rPr lang="en-US" spc="-10" dirty="0">
                    <a:latin typeface="Times New Roman"/>
                    <a:cs typeface="Times New Roman"/>
                  </a:rPr>
                  <a:t>an</a:t>
                </a:r>
                <a:r>
                  <a:rPr lang="en-US" spc="-5" dirty="0">
                    <a:latin typeface="Times New Roman"/>
                    <a:cs typeface="Times New Roman"/>
                  </a:rPr>
                  <a:t>d</a:t>
                </a:r>
                <a:r>
                  <a:rPr lang="en-US" spc="5" dirty="0">
                    <a:latin typeface="Times New Roman"/>
                    <a:cs typeface="Times New Roman"/>
                  </a:rPr>
                  <a:t> </a:t>
                </a:r>
                <a:r>
                  <a:rPr lang="en-US" spc="-5" dirty="0">
                    <a:latin typeface="Times New Roman"/>
                    <a:cs typeface="Times New Roman"/>
                  </a:rPr>
                  <a:t>sin</a:t>
                </a:r>
                <a:r>
                  <a:rPr lang="en-US" spc="-85" dirty="0">
                    <a:latin typeface="Times New Roman"/>
                    <a:cs typeface="Times New Roman"/>
                  </a:rPr>
                  <a:t> </a:t>
                </a:r>
                <a:r>
                  <a:rPr lang="en-US" i="1" spc="75" dirty="0">
                    <a:latin typeface="Times New Roman"/>
                    <a:cs typeface="Times New Roman"/>
                  </a:rPr>
                  <a:t>m</a:t>
                </a:r>
                <a:r>
                  <a:rPr lang="en-US" i="1" spc="-5" dirty="0">
                    <a:latin typeface="Times New Roman"/>
                    <a:cs typeface="Times New Roman"/>
                  </a:rPr>
                  <a:t>x</a:t>
                </a:r>
                <a:r>
                  <a:rPr lang="en-US" i="1" dirty="0">
                    <a:latin typeface="Times New Roman"/>
                    <a:cs typeface="Times New Roman"/>
                  </a:rPr>
                  <a:t> </a:t>
                </a:r>
                <a:r>
                  <a:rPr lang="en-US" spc="-10" dirty="0">
                    <a:latin typeface="Times New Roman"/>
                    <a:cs typeface="Times New Roman"/>
                  </a:rPr>
                  <a:t>co</a:t>
                </a:r>
                <a:r>
                  <a:rPr lang="en-US" spc="-5" dirty="0">
                    <a:latin typeface="Times New Roman"/>
                    <a:cs typeface="Times New Roman"/>
                  </a:rPr>
                  <a:t>s</a:t>
                </a:r>
                <a:r>
                  <a:rPr lang="en-US" spc="-85" dirty="0">
                    <a:latin typeface="Times New Roman"/>
                    <a:cs typeface="Times New Roman"/>
                  </a:rPr>
                  <a:t> </a:t>
                </a:r>
                <a:r>
                  <a:rPr lang="en-US" i="1" spc="60" dirty="0" err="1">
                    <a:latin typeface="Times New Roman"/>
                    <a:cs typeface="Times New Roman"/>
                  </a:rPr>
                  <a:t>n</a:t>
                </a:r>
                <a:r>
                  <a:rPr lang="en-US" i="1" spc="-5" dirty="0" err="1">
                    <a:latin typeface="Times New Roman"/>
                    <a:cs typeface="Times New Roman"/>
                  </a:rPr>
                  <a:t>x</a:t>
                </a:r>
                <a:r>
                  <a:rPr lang="en-US" spc="-5" dirty="0">
                    <a:latin typeface="Times New Roman"/>
                    <a:cs typeface="Times New Roman"/>
                  </a:rPr>
                  <a:t>.</a:t>
                </a:r>
                <a:r>
                  <a:rPr lang="en-US" spc="5" dirty="0">
                    <a:latin typeface="Times New Roman"/>
                    <a:cs typeface="Times New Roman"/>
                  </a:rPr>
                  <a:t> </a:t>
                </a:r>
                <a:r>
                  <a:rPr lang="en-US" spc="-15" dirty="0">
                    <a:latin typeface="Times New Roman"/>
                    <a:cs typeface="Times New Roman"/>
                  </a:rPr>
                  <a:t>T</a:t>
                </a:r>
                <a:r>
                  <a:rPr lang="en-US" spc="-5" dirty="0">
                    <a:latin typeface="Times New Roman"/>
                    <a:cs typeface="Times New Roman"/>
                  </a:rPr>
                  <a:t>hese </a:t>
                </a:r>
                <a:r>
                  <a:rPr lang="en-US" spc="-10" dirty="0">
                    <a:latin typeface="Times New Roman"/>
                    <a:cs typeface="Times New Roman"/>
                  </a:rPr>
                  <a:t>integral</a:t>
                </a:r>
                <a:r>
                  <a:rPr lang="en-US" spc="-5" dirty="0">
                    <a:latin typeface="Times New Roman"/>
                    <a:cs typeface="Times New Roman"/>
                  </a:rPr>
                  <a:t>s</a:t>
                </a:r>
                <a:r>
                  <a:rPr lang="en-US" spc="55" dirty="0">
                    <a:latin typeface="Times New Roman"/>
                    <a:cs typeface="Times New Roman"/>
                  </a:rPr>
                  <a:t> </a:t>
                </a:r>
                <a:r>
                  <a:rPr lang="en-US" spc="-10" dirty="0">
                    <a:latin typeface="Times New Roman"/>
                    <a:cs typeface="Times New Roman"/>
                  </a:rPr>
                  <a:t>appea</a:t>
                </a:r>
                <a:r>
                  <a:rPr lang="en-US" spc="-5" dirty="0">
                    <a:latin typeface="Times New Roman"/>
                    <a:cs typeface="Times New Roman"/>
                  </a:rPr>
                  <a:t>r</a:t>
                </a:r>
                <a:r>
                  <a:rPr lang="en-US" spc="55" dirty="0">
                    <a:latin typeface="Times New Roman"/>
                    <a:cs typeface="Times New Roman"/>
                  </a:rPr>
                  <a:t> </a:t>
                </a:r>
                <a:r>
                  <a:rPr lang="en-US" spc="-10" dirty="0">
                    <a:latin typeface="Times New Roman"/>
                    <a:cs typeface="Times New Roman"/>
                  </a:rPr>
                  <a:t>i</a:t>
                </a:r>
                <a:r>
                  <a:rPr lang="en-US" spc="-5" dirty="0">
                    <a:latin typeface="Times New Roman"/>
                    <a:cs typeface="Times New Roman"/>
                  </a:rPr>
                  <a:t>n</a:t>
                </a:r>
                <a:r>
                  <a:rPr lang="en-US" spc="55" dirty="0">
                    <a:latin typeface="Times New Roman"/>
                    <a:cs typeface="Times New Roman"/>
                  </a:rPr>
                  <a:t> </a:t>
                </a:r>
                <a:r>
                  <a:rPr lang="en-US" spc="-10" dirty="0">
                    <a:latin typeface="Times New Roman"/>
                    <a:cs typeface="Times New Roman"/>
                  </a:rPr>
                  <a:t>th</a:t>
                </a:r>
                <a:r>
                  <a:rPr lang="en-US" spc="-5" dirty="0">
                    <a:latin typeface="Times New Roman"/>
                    <a:cs typeface="Times New Roman"/>
                  </a:rPr>
                  <a:t>e</a:t>
                </a:r>
                <a:r>
                  <a:rPr lang="en-US" spc="55" dirty="0">
                    <a:latin typeface="Times New Roman"/>
                    <a:cs typeface="Times New Roman"/>
                  </a:rPr>
                  <a:t> </a:t>
                </a:r>
                <a:r>
                  <a:rPr lang="en-US" spc="-5" dirty="0">
                    <a:latin typeface="Times New Roman"/>
                    <a:cs typeface="Times New Roman"/>
                  </a:rPr>
                  <a:t>t</a:t>
                </a:r>
                <a:r>
                  <a:rPr lang="en-US" spc="-10" dirty="0">
                    <a:latin typeface="Times New Roman"/>
                    <a:cs typeface="Times New Roman"/>
                  </a:rPr>
                  <a:t>heor</a:t>
                </a:r>
                <a:r>
                  <a:rPr lang="en-US" spc="-5" dirty="0">
                    <a:latin typeface="Times New Roman"/>
                    <a:cs typeface="Times New Roman"/>
                  </a:rPr>
                  <a:t>y</a:t>
                </a:r>
                <a:r>
                  <a:rPr lang="en-US" spc="55" dirty="0">
                    <a:latin typeface="Times New Roman"/>
                    <a:cs typeface="Times New Roman"/>
                  </a:rPr>
                  <a:t> </a:t>
                </a:r>
                <a:r>
                  <a:rPr lang="en-US" spc="-10" dirty="0">
                    <a:latin typeface="Times New Roman"/>
                    <a:cs typeface="Times New Roman"/>
                  </a:rPr>
                  <a:t>o</a:t>
                </a:r>
                <a:r>
                  <a:rPr lang="en-US" spc="-5" dirty="0">
                    <a:latin typeface="Times New Roman"/>
                    <a:cs typeface="Times New Roman"/>
                  </a:rPr>
                  <a:t>f</a:t>
                </a:r>
                <a:r>
                  <a:rPr lang="en-US" spc="55" dirty="0">
                    <a:latin typeface="Times New Roman"/>
                    <a:cs typeface="Times New Roman"/>
                  </a:rPr>
                  <a:t> </a:t>
                </a:r>
                <a:r>
                  <a:rPr lang="en-US" spc="-10" dirty="0">
                    <a:latin typeface="Times New Roman"/>
                    <a:cs typeface="Times New Roman"/>
                  </a:rPr>
                  <a:t>Fourie</a:t>
                </a:r>
                <a:r>
                  <a:rPr lang="en-US" spc="-5" dirty="0">
                    <a:latin typeface="Times New Roman"/>
                    <a:cs typeface="Times New Roman"/>
                  </a:rPr>
                  <a:t>r</a:t>
                </a:r>
                <a:r>
                  <a:rPr lang="en-US" spc="55" dirty="0">
                    <a:latin typeface="Times New Roman"/>
                    <a:cs typeface="Times New Roman"/>
                  </a:rPr>
                  <a:t> </a:t>
                </a:r>
                <a:r>
                  <a:rPr lang="en-US" spc="-10" dirty="0">
                    <a:latin typeface="Times New Roman"/>
                    <a:cs typeface="Times New Roman"/>
                  </a:rPr>
                  <a:t>Series</a:t>
                </a:r>
                <a:r>
                  <a:rPr lang="en-US" spc="-5" dirty="0">
                    <a:latin typeface="Times New Roman"/>
                    <a:cs typeface="Times New Roman"/>
                  </a:rPr>
                  <a:t>,</a:t>
                </a:r>
                <a:r>
                  <a:rPr lang="en-US" spc="55" dirty="0">
                    <a:latin typeface="Times New Roman"/>
                    <a:cs typeface="Times New Roman"/>
                  </a:rPr>
                  <a:t> </a:t>
                </a:r>
                <a:r>
                  <a:rPr lang="en-US" spc="-10" dirty="0">
                    <a:latin typeface="Times New Roman"/>
                    <a:cs typeface="Times New Roman"/>
                  </a:rPr>
                  <a:t>whic</a:t>
                </a:r>
                <a:r>
                  <a:rPr lang="en-US" spc="-5" dirty="0">
                    <a:latin typeface="Times New Roman"/>
                    <a:cs typeface="Times New Roman"/>
                  </a:rPr>
                  <a:t>h</a:t>
                </a:r>
                <a:r>
                  <a:rPr lang="en-US" spc="55" dirty="0">
                    <a:latin typeface="Times New Roman"/>
                    <a:cs typeface="Times New Roman"/>
                  </a:rPr>
                  <a:t> </a:t>
                </a:r>
                <a:r>
                  <a:rPr lang="en-US" spc="-5" dirty="0">
                    <a:latin typeface="Times New Roman"/>
                    <a:cs typeface="Times New Roman"/>
                  </a:rPr>
                  <a:t>is</a:t>
                </a:r>
                <a:r>
                  <a:rPr lang="en-US" spc="55" dirty="0">
                    <a:latin typeface="Times New Roman"/>
                    <a:cs typeface="Times New Roman"/>
                  </a:rPr>
                  <a:t> </a:t>
                </a:r>
                <a:r>
                  <a:rPr lang="en-US" spc="-5" dirty="0">
                    <a:latin typeface="Times New Roman"/>
                    <a:cs typeface="Times New Roman"/>
                  </a:rPr>
                  <a:t>a</a:t>
                </a:r>
                <a:r>
                  <a:rPr lang="en-US" spc="55" dirty="0">
                    <a:latin typeface="Times New Roman"/>
                    <a:cs typeface="Times New Roman"/>
                  </a:rPr>
                  <a:t> </a:t>
                </a:r>
                <a:r>
                  <a:rPr lang="en-US" spc="-10" dirty="0">
                    <a:latin typeface="Times New Roman"/>
                    <a:cs typeface="Times New Roman"/>
                  </a:rPr>
                  <a:t>fundamenta</a:t>
                </a:r>
                <a:r>
                  <a:rPr lang="en-US" spc="-5" dirty="0">
                    <a:latin typeface="Times New Roman"/>
                    <a:cs typeface="Times New Roman"/>
                  </a:rPr>
                  <a:t>l</a:t>
                </a:r>
                <a:r>
                  <a:rPr lang="en-US" spc="55" dirty="0">
                    <a:latin typeface="Times New Roman"/>
                    <a:cs typeface="Times New Roman"/>
                  </a:rPr>
                  <a:t> </a:t>
                </a:r>
                <a:r>
                  <a:rPr lang="en-US" spc="-10" dirty="0">
                    <a:latin typeface="Times New Roman"/>
                    <a:cs typeface="Times New Roman"/>
                  </a:rPr>
                  <a:t>techniqu</a:t>
                </a:r>
                <a:r>
                  <a:rPr lang="en-US" spc="-5" dirty="0">
                    <a:latin typeface="Times New Roman"/>
                    <a:cs typeface="Times New Roman"/>
                  </a:rPr>
                  <a:t>e</a:t>
                </a:r>
                <a:r>
                  <a:rPr lang="en-US" spc="55" dirty="0">
                    <a:latin typeface="Times New Roman"/>
                    <a:cs typeface="Times New Roman"/>
                  </a:rPr>
                  <a:t> </a:t>
                </a:r>
                <a:r>
                  <a:rPr lang="en-US" spc="-10" dirty="0">
                    <a:latin typeface="Times New Roman"/>
                    <a:cs typeface="Times New Roman"/>
                  </a:rPr>
                  <a:t>used extensivel</a:t>
                </a:r>
                <a:r>
                  <a:rPr lang="en-US" spc="-5" dirty="0">
                    <a:latin typeface="Times New Roman"/>
                    <a:cs typeface="Times New Roman"/>
                  </a:rPr>
                  <a:t>y</a:t>
                </a:r>
                <a:r>
                  <a:rPr lang="en-US" dirty="0">
                    <a:latin typeface="Times New Roman"/>
                    <a:cs typeface="Times New Roman"/>
                  </a:rPr>
                  <a:t> </a:t>
                </a:r>
                <a:r>
                  <a:rPr lang="en-US" spc="-5" dirty="0">
                    <a:latin typeface="Times New Roman"/>
                    <a:cs typeface="Times New Roman"/>
                  </a:rPr>
                  <a:t>in </a:t>
                </a:r>
                <a:r>
                  <a:rPr lang="en-US" spc="-10" dirty="0">
                    <a:latin typeface="Times New Roman"/>
                    <a:cs typeface="Times New Roman"/>
                  </a:rPr>
                  <a:t>engineerin</a:t>
                </a:r>
                <a:r>
                  <a:rPr lang="en-US" spc="-5" dirty="0">
                    <a:latin typeface="Times New Roman"/>
                    <a:cs typeface="Times New Roman"/>
                  </a:rPr>
                  <a:t>g</a:t>
                </a:r>
                <a:r>
                  <a:rPr lang="en-US" dirty="0">
                    <a:latin typeface="Times New Roman"/>
                    <a:cs typeface="Times New Roman"/>
                  </a:rPr>
                  <a:t> </a:t>
                </a:r>
                <a:r>
                  <a:rPr lang="en-US" spc="-10" dirty="0">
                    <a:latin typeface="Times New Roman"/>
                    <a:cs typeface="Times New Roman"/>
                  </a:rPr>
                  <a:t>an</a:t>
                </a:r>
                <a:r>
                  <a:rPr lang="en-US" spc="-5" dirty="0">
                    <a:latin typeface="Times New Roman"/>
                    <a:cs typeface="Times New Roman"/>
                  </a:rPr>
                  <a:t>d</a:t>
                </a:r>
                <a:r>
                  <a:rPr lang="en-US" dirty="0">
                    <a:latin typeface="Times New Roman"/>
                    <a:cs typeface="Times New Roman"/>
                  </a:rPr>
                  <a:t> </a:t>
                </a:r>
                <a:r>
                  <a:rPr lang="en-US" spc="-10" dirty="0">
                    <a:latin typeface="Times New Roman"/>
                    <a:cs typeface="Times New Roman"/>
                  </a:rPr>
                  <a:t>physics.</a:t>
                </a:r>
                <a:endParaRPr lang="en-US" dirty="0">
                  <a:latin typeface="Times New Roman"/>
                  <a:cs typeface="Times New Roman"/>
                </a:endParaRPr>
              </a:p>
              <a:p>
                <a:pPr marL="36900" indent="0">
                  <a:lnSpc>
                    <a:spcPct val="100000"/>
                  </a:lnSpc>
                  <a:buNone/>
                </a:pPr>
                <a:endParaRPr lang="en-US" dirty="0">
                  <a:latin typeface="Times New Roman"/>
                  <a:cs typeface="Times New Roman"/>
                </a:endParaRPr>
              </a:p>
              <a:p>
                <a:pPr marL="36900" indent="0">
                  <a:lnSpc>
                    <a:spcPct val="100000"/>
                  </a:lnSpc>
                  <a:buNone/>
                </a:pPr>
                <a:r>
                  <a:rPr lang="en-US" b="1" u="sng" dirty="0">
                    <a:latin typeface="Times New Roman"/>
                    <a:cs typeface="Times New Roman"/>
                  </a:rPr>
                  <a:t>EXAMPLE</a:t>
                </a:r>
                <a:r>
                  <a:rPr lang="en-US" b="1" dirty="0">
                    <a:latin typeface="Times New Roman"/>
                    <a:cs typeface="Times New Roman"/>
                  </a:rPr>
                  <a:t>: </a:t>
                </a:r>
              </a:p>
              <a:p>
                <a:pPr marL="36900" indent="0">
                  <a:lnSpc>
                    <a:spcPct val="100000"/>
                  </a:lnSpc>
                  <a:buNone/>
                </a:pPr>
                <a14:m>
                  <m:oMathPara xmlns:m="http://schemas.openxmlformats.org/officeDocument/2006/math">
                    <m:oMathParaPr>
                      <m:jc m:val="centerGroup"/>
                    </m:oMathParaPr>
                    <m:oMath xmlns:m="http://schemas.openxmlformats.org/officeDocument/2006/math">
                      <m:nary>
                        <m:naryPr>
                          <m:ctrlPr>
                            <a:rPr lang="en-US" i="1" smtClean="0">
                              <a:latin typeface="Cambria Math" panose="02040503050406030204" pitchFamily="18" charset="0"/>
                              <a:cs typeface="Times New Roman"/>
                            </a:rPr>
                          </m:ctrlPr>
                        </m:naryPr>
                        <m:sub>
                          <m:r>
                            <m:rPr>
                              <m:brk m:alnAt="23"/>
                            </m:rPr>
                            <a:rPr lang="en-US" b="0" i="1" smtClean="0">
                              <a:latin typeface="Cambria Math" panose="02040503050406030204" pitchFamily="18" charset="0"/>
                              <a:cs typeface="Times New Roman"/>
                            </a:rPr>
                            <m:t>0</m:t>
                          </m:r>
                        </m:sub>
                        <m:sup>
                          <m:r>
                            <a:rPr lang="en-US" b="0" i="1" smtClean="0">
                              <a:latin typeface="Cambria Math" panose="02040503050406030204" pitchFamily="18" charset="0"/>
                              <a:ea typeface="Cambria Math" panose="02040503050406030204" pitchFamily="18" charset="0"/>
                              <a:cs typeface="Times New Roman"/>
                            </a:rPr>
                            <m:t>𝜋</m:t>
                          </m:r>
                        </m:sup>
                        <m:e>
                          <m:func>
                            <m:funcPr>
                              <m:ctrlPr>
                                <a:rPr lang="en-US" i="1" smtClean="0">
                                  <a:latin typeface="Cambria Math" panose="02040503050406030204" pitchFamily="18" charset="0"/>
                                  <a:cs typeface="Times New Roman"/>
                                </a:rPr>
                              </m:ctrlPr>
                            </m:funcPr>
                            <m:fName>
                              <m:r>
                                <m:rPr>
                                  <m:sty m:val="p"/>
                                </m:rPr>
                                <a:rPr lang="en-US" b="0" i="0" smtClean="0">
                                  <a:latin typeface="Cambria Math" panose="02040503050406030204" pitchFamily="18" charset="0"/>
                                  <a:cs typeface="Times New Roman"/>
                                </a:rPr>
                                <m:t>sin</m:t>
                              </m:r>
                            </m:fName>
                            <m:e>
                              <m:r>
                                <a:rPr lang="en-US" b="0" i="1" smtClean="0">
                                  <a:latin typeface="Cambria Math" panose="02040503050406030204" pitchFamily="18" charset="0"/>
                                  <a:cs typeface="Times New Roman"/>
                                </a:rPr>
                                <m:t>4</m:t>
                              </m:r>
                              <m:r>
                                <a:rPr lang="en-US" b="0" i="1" smtClean="0">
                                  <a:latin typeface="Cambria Math" panose="02040503050406030204" pitchFamily="18" charset="0"/>
                                  <a:cs typeface="Times New Roman"/>
                                </a:rPr>
                                <m:t>𝑥</m:t>
                              </m:r>
                            </m:e>
                          </m:func>
                        </m:e>
                      </m:nary>
                      <m:func>
                        <m:funcPr>
                          <m:ctrlPr>
                            <a:rPr lang="en-US" i="1" smtClean="0">
                              <a:latin typeface="Cambria Math" panose="02040503050406030204" pitchFamily="18" charset="0"/>
                              <a:cs typeface="Times New Roman"/>
                            </a:rPr>
                          </m:ctrlPr>
                        </m:funcPr>
                        <m:fName>
                          <m:r>
                            <m:rPr>
                              <m:sty m:val="p"/>
                            </m:rPr>
                            <a:rPr lang="en-US" b="0" i="0" smtClean="0">
                              <a:latin typeface="Cambria Math" panose="02040503050406030204" pitchFamily="18" charset="0"/>
                              <a:cs typeface="Times New Roman"/>
                            </a:rPr>
                            <m:t>cos</m:t>
                          </m:r>
                        </m:fName>
                        <m:e>
                          <m:r>
                            <a:rPr lang="en-US" b="0" i="1" smtClean="0">
                              <a:latin typeface="Cambria Math" panose="02040503050406030204" pitchFamily="18" charset="0"/>
                              <a:cs typeface="Times New Roman"/>
                            </a:rPr>
                            <m:t>3</m:t>
                          </m:r>
                          <m:r>
                            <a:rPr lang="en-US" b="0" i="1" smtClean="0">
                              <a:latin typeface="Cambria Math" panose="02040503050406030204" pitchFamily="18" charset="0"/>
                              <a:cs typeface="Times New Roman"/>
                            </a:rPr>
                            <m:t>𝑥</m:t>
                          </m:r>
                        </m:e>
                      </m:func>
                      <m:r>
                        <a:rPr lang="en-US" b="0" i="1" smtClean="0">
                          <a:latin typeface="Cambria Math" panose="02040503050406030204" pitchFamily="18" charset="0"/>
                          <a:cs typeface="Times New Roman"/>
                        </a:rPr>
                        <m:t>𝑑𝑥</m:t>
                      </m:r>
                      <m:r>
                        <a:rPr lang="en-US" b="0" i="1" smtClean="0">
                          <a:latin typeface="Cambria Math" panose="02040503050406030204" pitchFamily="18" charset="0"/>
                          <a:cs typeface="Times New Roman"/>
                        </a:rPr>
                        <m:t>=</m:t>
                      </m:r>
                      <m:d>
                        <m:dPr>
                          <m:ctrlPr>
                            <a:rPr lang="en-US" i="1" smtClean="0">
                              <a:latin typeface="Cambria Math" panose="02040503050406030204" pitchFamily="18" charset="0"/>
                              <a:cs typeface="Times New Roman"/>
                            </a:rPr>
                          </m:ctrlPr>
                        </m:dPr>
                        <m:e>
                          <m:r>
                            <a:rPr lang="en-US" b="0" i="1" smtClean="0">
                              <a:latin typeface="Cambria Math" panose="02040503050406030204" pitchFamily="18" charset="0"/>
                              <a:cs typeface="Times New Roman"/>
                            </a:rPr>
                            <m:t>−</m:t>
                          </m:r>
                          <m:f>
                            <m:fPr>
                              <m:ctrlPr>
                                <a:rPr lang="en-US" i="1" smtClean="0">
                                  <a:latin typeface="Cambria Math" panose="02040503050406030204" pitchFamily="18" charset="0"/>
                                  <a:cs typeface="Times New Roman"/>
                                </a:rPr>
                              </m:ctrlPr>
                            </m:fPr>
                            <m:num>
                              <m:func>
                                <m:funcPr>
                                  <m:ctrlPr>
                                    <a:rPr lang="en-US" i="1" smtClean="0">
                                      <a:latin typeface="Cambria Math" panose="02040503050406030204" pitchFamily="18" charset="0"/>
                                      <a:cs typeface="Times New Roman"/>
                                    </a:rPr>
                                  </m:ctrlPr>
                                </m:funcPr>
                                <m:fName>
                                  <m:r>
                                    <m:rPr>
                                      <m:sty m:val="p"/>
                                    </m:rPr>
                                    <a:rPr lang="en-US" b="0" i="0" smtClean="0">
                                      <a:latin typeface="Cambria Math" panose="02040503050406030204" pitchFamily="18" charset="0"/>
                                      <a:cs typeface="Times New Roman"/>
                                    </a:rPr>
                                    <m:t>cos</m:t>
                                  </m:r>
                                </m:fName>
                                <m:e>
                                  <m:d>
                                    <m:dPr>
                                      <m:ctrlPr>
                                        <a:rPr lang="en-US" i="1" smtClean="0">
                                          <a:latin typeface="Cambria Math" panose="02040503050406030204" pitchFamily="18" charset="0"/>
                                          <a:cs typeface="Times New Roman"/>
                                        </a:rPr>
                                      </m:ctrlPr>
                                    </m:dPr>
                                    <m:e>
                                      <m:r>
                                        <a:rPr lang="en-US" b="0" i="1" smtClean="0">
                                          <a:latin typeface="Cambria Math" panose="02040503050406030204" pitchFamily="18" charset="0"/>
                                          <a:cs typeface="Times New Roman"/>
                                        </a:rPr>
                                        <m:t>4−3</m:t>
                                      </m:r>
                                    </m:e>
                                  </m:d>
                                  <m:r>
                                    <a:rPr lang="en-US" b="0" i="1" smtClean="0">
                                      <a:latin typeface="Cambria Math" panose="02040503050406030204" pitchFamily="18" charset="0"/>
                                      <a:cs typeface="Times New Roman"/>
                                    </a:rPr>
                                    <m:t>𝑥</m:t>
                                  </m:r>
                                </m:e>
                              </m:func>
                            </m:num>
                            <m:den>
                              <m:r>
                                <a:rPr lang="en-US" b="0" i="1" smtClean="0">
                                  <a:latin typeface="Cambria Math" panose="02040503050406030204" pitchFamily="18" charset="0"/>
                                  <a:cs typeface="Times New Roman"/>
                                </a:rPr>
                                <m:t>2</m:t>
                              </m:r>
                              <m:d>
                                <m:dPr>
                                  <m:ctrlPr>
                                    <a:rPr lang="en-US" i="1" smtClean="0">
                                      <a:latin typeface="Cambria Math" panose="02040503050406030204" pitchFamily="18" charset="0"/>
                                      <a:cs typeface="Times New Roman"/>
                                    </a:rPr>
                                  </m:ctrlPr>
                                </m:dPr>
                                <m:e>
                                  <m:r>
                                    <a:rPr lang="en-US" b="0" i="1" smtClean="0">
                                      <a:latin typeface="Cambria Math" panose="02040503050406030204" pitchFamily="18" charset="0"/>
                                      <a:cs typeface="Times New Roman"/>
                                    </a:rPr>
                                    <m:t>4−3</m:t>
                                  </m:r>
                                </m:e>
                              </m:d>
                            </m:den>
                          </m:f>
                          <m:r>
                            <a:rPr lang="en-US" b="0" i="1" smtClean="0">
                              <a:latin typeface="Cambria Math" panose="02040503050406030204" pitchFamily="18" charset="0"/>
                              <a:cs typeface="Times New Roman"/>
                            </a:rPr>
                            <m:t>−</m:t>
                          </m:r>
                          <m:f>
                            <m:fPr>
                              <m:ctrlPr>
                                <a:rPr lang="en-US" i="1" smtClean="0">
                                  <a:latin typeface="Cambria Math" panose="02040503050406030204" pitchFamily="18" charset="0"/>
                                  <a:cs typeface="Times New Roman"/>
                                </a:rPr>
                              </m:ctrlPr>
                            </m:fPr>
                            <m:num>
                              <m:func>
                                <m:funcPr>
                                  <m:ctrlPr>
                                    <a:rPr lang="en-US" i="1" smtClean="0">
                                      <a:latin typeface="Cambria Math" panose="02040503050406030204" pitchFamily="18" charset="0"/>
                                      <a:cs typeface="Times New Roman"/>
                                    </a:rPr>
                                  </m:ctrlPr>
                                </m:funcPr>
                                <m:fName>
                                  <m:r>
                                    <m:rPr>
                                      <m:sty m:val="p"/>
                                    </m:rPr>
                                    <a:rPr lang="en-US" b="0" i="0" smtClean="0">
                                      <a:latin typeface="Cambria Math" panose="02040503050406030204" pitchFamily="18" charset="0"/>
                                      <a:cs typeface="Times New Roman"/>
                                    </a:rPr>
                                    <m:t>cos</m:t>
                                  </m:r>
                                </m:fName>
                                <m:e>
                                  <m:d>
                                    <m:dPr>
                                      <m:ctrlPr>
                                        <a:rPr lang="en-US" i="1" smtClean="0">
                                          <a:latin typeface="Cambria Math" panose="02040503050406030204" pitchFamily="18" charset="0"/>
                                          <a:cs typeface="Times New Roman"/>
                                        </a:rPr>
                                      </m:ctrlPr>
                                    </m:dPr>
                                    <m:e>
                                      <m:r>
                                        <a:rPr lang="en-US" b="0" i="1" smtClean="0">
                                          <a:latin typeface="Cambria Math" panose="02040503050406030204" pitchFamily="18" charset="0"/>
                                          <a:cs typeface="Times New Roman"/>
                                        </a:rPr>
                                        <m:t>4+3</m:t>
                                      </m:r>
                                    </m:e>
                                  </m:d>
                                  <m:r>
                                    <a:rPr lang="en-US" b="0" i="1" smtClean="0">
                                      <a:latin typeface="Cambria Math" panose="02040503050406030204" pitchFamily="18" charset="0"/>
                                      <a:cs typeface="Times New Roman"/>
                                    </a:rPr>
                                    <m:t>𝑥</m:t>
                                  </m:r>
                                </m:e>
                              </m:func>
                            </m:num>
                            <m:den>
                              <m:r>
                                <a:rPr lang="en-US" b="0" i="1" smtClean="0">
                                  <a:latin typeface="Cambria Math" panose="02040503050406030204" pitchFamily="18" charset="0"/>
                                  <a:cs typeface="Times New Roman"/>
                                </a:rPr>
                                <m:t>2(4+3</m:t>
                              </m:r>
                            </m:den>
                          </m:f>
                        </m:e>
                      </m:d>
                      <m:d>
                        <m:dPr>
                          <m:begChr m:val="|"/>
                          <m:endChr m:val=""/>
                          <m:ctrlPr>
                            <a:rPr lang="en-US" i="1" smtClean="0">
                              <a:latin typeface="Cambria Math" panose="02040503050406030204" pitchFamily="18" charset="0"/>
                              <a:cs typeface="Times New Roman"/>
                            </a:rPr>
                          </m:ctrlPr>
                        </m:dPr>
                        <m:e>
                          <m:m>
                            <m:mPr>
                              <m:mcs>
                                <m:mc>
                                  <m:mcPr>
                                    <m:count m:val="1"/>
                                    <m:mcJc m:val="center"/>
                                  </m:mcPr>
                                </m:mc>
                              </m:mcs>
                              <m:ctrlPr>
                                <a:rPr lang="en-US" i="1" smtClean="0">
                                  <a:latin typeface="Cambria Math" panose="02040503050406030204" pitchFamily="18" charset="0"/>
                                  <a:cs typeface="Times New Roman"/>
                                </a:rPr>
                              </m:ctrlPr>
                            </m:mPr>
                            <m:mr>
                              <m:e>
                                <m:r>
                                  <m:rPr>
                                    <m:brk m:alnAt="7"/>
                                  </m:rPr>
                                  <a:rPr lang="en-US" b="0" i="1" smtClean="0">
                                    <a:latin typeface="Cambria Math" panose="02040503050406030204" pitchFamily="18" charset="0"/>
                                    <a:ea typeface="Cambria Math" panose="02040503050406030204" pitchFamily="18" charset="0"/>
                                    <a:cs typeface="Times New Roman"/>
                                  </a:rPr>
                                  <m:t>𝜋</m:t>
                                </m:r>
                              </m:e>
                            </m:mr>
                            <m:mr>
                              <m:e>
                                <m:r>
                                  <a:rPr lang="en-US" b="0" i="1" smtClean="0">
                                    <a:latin typeface="Cambria Math" panose="02040503050406030204" pitchFamily="18" charset="0"/>
                                    <a:cs typeface="Times New Roman"/>
                                  </a:rPr>
                                  <m:t>0</m:t>
                                </m:r>
                              </m:e>
                            </m:mr>
                          </m:m>
                        </m:e>
                      </m:d>
                    </m:oMath>
                  </m:oMathPara>
                </a14:m>
                <a:endParaRPr lang="en-US" dirty="0">
                  <a:latin typeface="Times New Roman"/>
                  <a:cs typeface="Times New Roman"/>
                </a:endParaRPr>
              </a:p>
              <a:p>
                <a:pPr marL="36900" indent="0">
                  <a:lnSpc>
                    <a:spcPct val="100000"/>
                  </a:lnSpc>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cs typeface="Times New Roman"/>
                        </a:rPr>
                        <m:t>=</m:t>
                      </m:r>
                      <m:d>
                        <m:dPr>
                          <m:ctrlPr>
                            <a:rPr lang="en-US" i="1" smtClean="0">
                              <a:latin typeface="Cambria Math" panose="02040503050406030204" pitchFamily="18" charset="0"/>
                              <a:cs typeface="Times New Roman"/>
                            </a:rPr>
                          </m:ctrlPr>
                        </m:dPr>
                        <m:e>
                          <m:r>
                            <a:rPr lang="en-US" b="0" i="1" smtClean="0">
                              <a:latin typeface="Cambria Math" panose="02040503050406030204" pitchFamily="18" charset="0"/>
                              <a:cs typeface="Times New Roman"/>
                            </a:rPr>
                            <m:t>−</m:t>
                          </m:r>
                          <m:f>
                            <m:fPr>
                              <m:ctrlPr>
                                <a:rPr lang="en-US" i="1" smtClean="0">
                                  <a:latin typeface="Cambria Math" panose="02040503050406030204" pitchFamily="18" charset="0"/>
                                  <a:cs typeface="Times New Roman"/>
                                </a:rPr>
                              </m:ctrlPr>
                            </m:fPr>
                            <m:num>
                              <m:r>
                                <a:rPr lang="en-US" b="0" i="1" smtClean="0">
                                  <a:latin typeface="Cambria Math" panose="02040503050406030204" pitchFamily="18" charset="0"/>
                                  <a:cs typeface="Times New Roman"/>
                                </a:rPr>
                                <m:t>1</m:t>
                              </m:r>
                            </m:num>
                            <m:den>
                              <m:r>
                                <a:rPr lang="en-US" b="0" i="1" smtClean="0">
                                  <a:latin typeface="Cambria Math" panose="02040503050406030204" pitchFamily="18" charset="0"/>
                                  <a:cs typeface="Times New Roman"/>
                                </a:rPr>
                                <m:t>2</m:t>
                              </m:r>
                            </m:den>
                          </m:f>
                          <m:func>
                            <m:funcPr>
                              <m:ctrlPr>
                                <a:rPr lang="en-US" i="1" smtClean="0">
                                  <a:latin typeface="Cambria Math" panose="02040503050406030204" pitchFamily="18" charset="0"/>
                                  <a:cs typeface="Times New Roman"/>
                                </a:rPr>
                              </m:ctrlPr>
                            </m:funcPr>
                            <m:fName>
                              <m:r>
                                <m:rPr>
                                  <m:sty m:val="p"/>
                                </m:rPr>
                                <a:rPr lang="en-US" b="0" i="0" smtClean="0">
                                  <a:latin typeface="Cambria Math" panose="02040503050406030204" pitchFamily="18" charset="0"/>
                                  <a:cs typeface="Times New Roman"/>
                                </a:rPr>
                                <m:t>cos</m:t>
                              </m:r>
                            </m:fName>
                            <m:e>
                              <m:r>
                                <a:rPr lang="en-US" b="0" i="1" smtClean="0">
                                  <a:latin typeface="Cambria Math" panose="02040503050406030204" pitchFamily="18" charset="0"/>
                                  <a:cs typeface="Times New Roman"/>
                                </a:rPr>
                                <m:t>𝑥</m:t>
                              </m:r>
                            </m:e>
                          </m:func>
                          <m:r>
                            <a:rPr lang="en-US" b="0" i="1" smtClean="0">
                              <a:latin typeface="Cambria Math" panose="02040503050406030204" pitchFamily="18" charset="0"/>
                              <a:cs typeface="Times New Roman"/>
                            </a:rPr>
                            <m:t>−</m:t>
                          </m:r>
                          <m:f>
                            <m:fPr>
                              <m:ctrlPr>
                                <a:rPr lang="en-US" i="1" smtClean="0">
                                  <a:latin typeface="Cambria Math" panose="02040503050406030204" pitchFamily="18" charset="0"/>
                                  <a:cs typeface="Times New Roman"/>
                                </a:rPr>
                              </m:ctrlPr>
                            </m:fPr>
                            <m:num>
                              <m:r>
                                <a:rPr lang="en-US" b="0" i="1" smtClean="0">
                                  <a:latin typeface="Cambria Math" panose="02040503050406030204" pitchFamily="18" charset="0"/>
                                  <a:cs typeface="Times New Roman"/>
                                </a:rPr>
                                <m:t>1</m:t>
                              </m:r>
                            </m:num>
                            <m:den>
                              <m:r>
                                <a:rPr lang="en-US" b="0" i="1" smtClean="0">
                                  <a:latin typeface="Cambria Math" panose="02040503050406030204" pitchFamily="18" charset="0"/>
                                  <a:cs typeface="Times New Roman"/>
                                </a:rPr>
                                <m:t>14</m:t>
                              </m:r>
                            </m:den>
                          </m:f>
                          <m:func>
                            <m:funcPr>
                              <m:ctrlPr>
                                <a:rPr lang="en-US" i="1" smtClean="0">
                                  <a:latin typeface="Cambria Math" panose="02040503050406030204" pitchFamily="18" charset="0"/>
                                  <a:cs typeface="Times New Roman"/>
                                </a:rPr>
                              </m:ctrlPr>
                            </m:funcPr>
                            <m:fName>
                              <m:r>
                                <m:rPr>
                                  <m:sty m:val="p"/>
                                </m:rPr>
                                <a:rPr lang="en-US" b="0" i="0" smtClean="0">
                                  <a:latin typeface="Cambria Math" panose="02040503050406030204" pitchFamily="18" charset="0"/>
                                  <a:cs typeface="Times New Roman"/>
                                </a:rPr>
                                <m:t>cos</m:t>
                              </m:r>
                            </m:fName>
                            <m:e>
                              <m:r>
                                <a:rPr lang="en-US" b="0" i="1" smtClean="0">
                                  <a:latin typeface="Cambria Math" panose="02040503050406030204" pitchFamily="18" charset="0"/>
                                  <a:cs typeface="Times New Roman"/>
                                </a:rPr>
                                <m:t>7</m:t>
                              </m:r>
                              <m:r>
                                <a:rPr lang="en-US" b="0" i="1" smtClean="0">
                                  <a:latin typeface="Cambria Math" panose="02040503050406030204" pitchFamily="18" charset="0"/>
                                  <a:cs typeface="Times New Roman"/>
                                </a:rPr>
                                <m:t>𝑥</m:t>
                              </m:r>
                            </m:e>
                          </m:func>
                        </m:e>
                      </m:d>
                      <m:d>
                        <m:dPr>
                          <m:begChr m:val="|"/>
                          <m:endChr m:val=""/>
                          <m:ctrlPr>
                            <a:rPr lang="en-US" i="1" smtClean="0">
                              <a:latin typeface="Cambria Math" panose="02040503050406030204" pitchFamily="18" charset="0"/>
                              <a:cs typeface="Times New Roman"/>
                            </a:rPr>
                          </m:ctrlPr>
                        </m:dPr>
                        <m:e>
                          <m:m>
                            <m:mPr>
                              <m:mcs>
                                <m:mc>
                                  <m:mcPr>
                                    <m:count m:val="1"/>
                                    <m:mcJc m:val="center"/>
                                  </m:mcPr>
                                </m:mc>
                              </m:mcs>
                              <m:ctrlPr>
                                <a:rPr lang="en-US" i="1" smtClean="0">
                                  <a:latin typeface="Cambria Math" panose="02040503050406030204" pitchFamily="18" charset="0"/>
                                  <a:cs typeface="Times New Roman"/>
                                </a:rPr>
                              </m:ctrlPr>
                            </m:mPr>
                            <m:mr>
                              <m:e>
                                <m:r>
                                  <m:rPr>
                                    <m:brk m:alnAt="7"/>
                                  </m:rPr>
                                  <a:rPr lang="en-US" b="0" i="1" smtClean="0">
                                    <a:latin typeface="Cambria Math" panose="02040503050406030204" pitchFamily="18" charset="0"/>
                                    <a:ea typeface="Cambria Math" panose="02040503050406030204" pitchFamily="18" charset="0"/>
                                    <a:cs typeface="Times New Roman"/>
                                  </a:rPr>
                                  <m:t>𝜋</m:t>
                                </m:r>
                              </m:e>
                            </m:mr>
                            <m:mr>
                              <m:e>
                                <m:r>
                                  <a:rPr lang="en-US" b="0" i="1" smtClean="0">
                                    <a:latin typeface="Cambria Math" panose="02040503050406030204" pitchFamily="18" charset="0"/>
                                    <a:cs typeface="Times New Roman"/>
                                  </a:rPr>
                                  <m:t>0</m:t>
                                </m:r>
                              </m:e>
                            </m:mr>
                          </m:m>
                        </m:e>
                      </m:d>
                      <m:r>
                        <a:rPr lang="en-US" b="0" i="1" smtClean="0">
                          <a:latin typeface="Cambria Math" panose="02040503050406030204" pitchFamily="18" charset="0"/>
                          <a:cs typeface="Times New Roman"/>
                        </a:rPr>
                        <m:t>=</m:t>
                      </m:r>
                      <m:f>
                        <m:fPr>
                          <m:ctrlPr>
                            <a:rPr lang="en-US" i="1" smtClean="0">
                              <a:latin typeface="Cambria Math" panose="02040503050406030204" pitchFamily="18" charset="0"/>
                              <a:cs typeface="Times New Roman"/>
                            </a:rPr>
                          </m:ctrlPr>
                        </m:fPr>
                        <m:num>
                          <m:r>
                            <a:rPr lang="en-US" b="0" i="1" smtClean="0">
                              <a:latin typeface="Cambria Math" panose="02040503050406030204" pitchFamily="18" charset="0"/>
                              <a:cs typeface="Times New Roman"/>
                            </a:rPr>
                            <m:t>8</m:t>
                          </m:r>
                        </m:num>
                        <m:den>
                          <m:r>
                            <a:rPr lang="en-US" b="0" i="1" smtClean="0">
                              <a:latin typeface="Cambria Math" panose="02040503050406030204" pitchFamily="18" charset="0"/>
                              <a:cs typeface="Times New Roman"/>
                            </a:rPr>
                            <m:t>7</m:t>
                          </m:r>
                        </m:den>
                      </m:f>
                    </m:oMath>
                  </m:oMathPara>
                </a14:m>
                <a:endParaRPr lang="en-US" dirty="0">
                  <a:latin typeface="Times New Roman"/>
                  <a:cs typeface="Times New Roman"/>
                </a:endParaRPr>
              </a:p>
            </p:txBody>
          </p:sp>
        </mc:Choice>
        <mc:Fallback xmlns="">
          <p:sp>
            <p:nvSpPr>
              <p:cNvPr id="3" name="Content Placeholder 2">
                <a:extLst>
                  <a:ext uri="{FF2B5EF4-FFF2-40B4-BE49-F238E27FC236}">
                    <a16:creationId xmlns:a16="http://schemas.microsoft.com/office/drawing/2014/main"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9955697" cy="4370567"/>
              </a:xfrm>
              <a:blipFill>
                <a:blip r:embed="rId2"/>
                <a:stretch>
                  <a:fillRect l="-367" t="-976"/>
                </a:stretch>
              </a:blipFill>
            </p:spPr>
            <p:txBody>
              <a:bodyPr/>
              <a:lstStyle/>
              <a:p>
                <a:r>
                  <a:rPr lang="en-US">
                    <a:noFill/>
                  </a:rPr>
                  <a:t> </a:t>
                </a:r>
              </a:p>
            </p:txBody>
          </p:sp>
        </mc:Fallback>
      </mc:AlternateContent>
    </p:spTree>
    <p:extLst>
      <p:ext uri="{BB962C8B-B14F-4D97-AF65-F5344CB8AC3E}">
        <p14:creationId xmlns:p14="http://schemas.microsoft.com/office/powerpoint/2010/main" val="33351253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7.1 Integration by </a:t>
            </a:r>
            <a:r>
              <a:rPr lang="en-US" sz="3100" dirty="0"/>
              <a:t>Parts </a:t>
            </a:r>
            <a:r>
              <a:rPr lang="en-US" sz="3100" dirty="0" smtClean="0"/>
              <a:t>(2 </a:t>
            </a:r>
            <a:r>
              <a:rPr lang="en-US" sz="3100" dirty="0"/>
              <a:t>of 13)</a:t>
            </a:r>
            <a:r>
              <a:rPr lang="en-US" sz="3100" dirty="0"/>
              <a:t/>
            </a:r>
            <a:br>
              <a:rPr lang="en-US" sz="3100" dirty="0"/>
            </a:br>
            <a:r>
              <a:rPr lang="en-US" sz="2800" dirty="0"/>
              <a:t/>
            </a:r>
            <a:br>
              <a:rPr lang="en-US" sz="2800" dirty="0"/>
            </a:br>
            <a:endParaRPr lang="en-US"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799" y="1371600"/>
                <a:ext cx="10559956" cy="4370567"/>
              </a:xfrm>
            </p:spPr>
            <p:txBody>
              <a:bodyPr>
                <a:noAutofit/>
              </a:bodyPr>
              <a:lstStyle/>
              <a:p>
                <a:pPr marL="36900" indent="0">
                  <a:lnSpc>
                    <a:spcPct val="100000"/>
                  </a:lnSpc>
                  <a:buNone/>
                </a:pPr>
                <a:r>
                  <a:rPr lang="en-US" spc="-10" dirty="0">
                    <a:solidFill>
                      <a:schemeClr val="tx1"/>
                    </a:solidFill>
                  </a:rPr>
                  <a:t>By</a:t>
                </a:r>
                <a:r>
                  <a:rPr lang="en-US" spc="-5" dirty="0">
                    <a:solidFill>
                      <a:schemeClr val="tx1"/>
                    </a:solidFill>
                  </a:rPr>
                  <a:t> letting </a:t>
                </a:r>
                <a14:m>
                  <m:oMath xmlns:m="http://schemas.openxmlformats.org/officeDocument/2006/math">
                    <m:r>
                      <a:rPr lang="en-US" b="0" i="1" spc="-5" smtClean="0">
                        <a:solidFill>
                          <a:schemeClr val="tx1"/>
                        </a:solidFill>
                        <a:latin typeface="Cambria Math" panose="02040503050406030204" pitchFamily="18" charset="0"/>
                        <a:cs typeface="Times New Roman"/>
                      </a:rPr>
                      <m:t>𝑑𝑢</m:t>
                    </m:r>
                    <m:r>
                      <a:rPr lang="en-US" b="0" i="1" spc="-5" smtClean="0">
                        <a:solidFill>
                          <a:schemeClr val="tx1"/>
                        </a:solidFill>
                        <a:latin typeface="Cambria Math" panose="02040503050406030204" pitchFamily="18" charset="0"/>
                        <a:cs typeface="Times New Roman"/>
                      </a:rPr>
                      <m:t>=</m:t>
                    </m:r>
                    <m:f>
                      <m:fPr>
                        <m:ctrlPr>
                          <a:rPr lang="en-US" b="0" i="1" spc="-5" smtClean="0">
                            <a:solidFill>
                              <a:schemeClr val="tx1"/>
                            </a:solidFill>
                            <a:latin typeface="Cambria Math" panose="02040503050406030204" pitchFamily="18" charset="0"/>
                            <a:cs typeface="Times New Roman"/>
                          </a:rPr>
                        </m:ctrlPr>
                      </m:fPr>
                      <m:num>
                        <m:r>
                          <a:rPr lang="en-US" b="0" i="1" spc="-5" smtClean="0">
                            <a:solidFill>
                              <a:schemeClr val="tx1"/>
                            </a:solidFill>
                            <a:latin typeface="Cambria Math" panose="02040503050406030204" pitchFamily="18" charset="0"/>
                            <a:cs typeface="Times New Roman"/>
                          </a:rPr>
                          <m:t>𝑑𝑢</m:t>
                        </m:r>
                      </m:num>
                      <m:den>
                        <m:r>
                          <a:rPr lang="en-US" b="0" i="1" spc="-5" smtClean="0">
                            <a:solidFill>
                              <a:schemeClr val="tx1"/>
                            </a:solidFill>
                            <a:latin typeface="Cambria Math" panose="02040503050406030204" pitchFamily="18" charset="0"/>
                            <a:cs typeface="Times New Roman"/>
                          </a:rPr>
                          <m:t>𝑑𝑥</m:t>
                        </m:r>
                      </m:den>
                    </m:f>
                    <m:r>
                      <a:rPr lang="en-US" b="0" i="1" spc="-5" smtClean="0">
                        <a:solidFill>
                          <a:schemeClr val="tx1"/>
                        </a:solidFill>
                        <a:latin typeface="Cambria Math" panose="02040503050406030204" pitchFamily="18" charset="0"/>
                        <a:cs typeface="Times New Roman"/>
                      </a:rPr>
                      <m:t>𝑑𝑥</m:t>
                    </m:r>
                  </m:oMath>
                </a14:m>
                <a:r>
                  <a:rPr lang="en-US" i="1" spc="85" dirty="0">
                    <a:solidFill>
                      <a:schemeClr val="tx1"/>
                    </a:solidFill>
                  </a:rPr>
                  <a:t> </a:t>
                </a:r>
                <a:r>
                  <a:rPr lang="en-US" spc="-10" dirty="0">
                    <a:solidFill>
                      <a:schemeClr val="tx1"/>
                    </a:solidFill>
                  </a:rPr>
                  <a:t>an</a:t>
                </a:r>
                <a:r>
                  <a:rPr lang="en-US" spc="-5" dirty="0">
                    <a:solidFill>
                      <a:schemeClr val="tx1"/>
                    </a:solidFill>
                  </a:rPr>
                  <a:t>d </a:t>
                </a:r>
                <a14:m>
                  <m:oMath xmlns:m="http://schemas.openxmlformats.org/officeDocument/2006/math">
                    <m:r>
                      <a:rPr lang="en-US" b="0" i="1" spc="-5" smtClean="0">
                        <a:solidFill>
                          <a:schemeClr val="tx1"/>
                        </a:solidFill>
                        <a:latin typeface="Cambria Math" panose="02040503050406030204" pitchFamily="18" charset="0"/>
                        <a:cs typeface="Times New Roman"/>
                      </a:rPr>
                      <m:t>𝑑𝑣</m:t>
                    </m:r>
                    <m:r>
                      <a:rPr lang="en-US" b="0" i="1" spc="-5" smtClean="0">
                        <a:solidFill>
                          <a:schemeClr val="tx1"/>
                        </a:solidFill>
                        <a:latin typeface="Cambria Math" panose="02040503050406030204" pitchFamily="18" charset="0"/>
                        <a:cs typeface="Times New Roman"/>
                      </a:rPr>
                      <m:t>=</m:t>
                    </m:r>
                    <m:f>
                      <m:fPr>
                        <m:ctrlPr>
                          <a:rPr lang="en-US" b="0" i="1" spc="-5" smtClean="0">
                            <a:solidFill>
                              <a:schemeClr val="tx1"/>
                            </a:solidFill>
                            <a:latin typeface="Cambria Math" panose="02040503050406030204" pitchFamily="18" charset="0"/>
                            <a:cs typeface="Times New Roman"/>
                          </a:rPr>
                        </m:ctrlPr>
                      </m:fPr>
                      <m:num>
                        <m:r>
                          <a:rPr lang="en-US" b="0" i="1" spc="-5" smtClean="0">
                            <a:solidFill>
                              <a:schemeClr val="tx1"/>
                            </a:solidFill>
                            <a:latin typeface="Cambria Math" panose="02040503050406030204" pitchFamily="18" charset="0"/>
                            <a:cs typeface="Times New Roman"/>
                          </a:rPr>
                          <m:t>𝑑𝑣</m:t>
                        </m:r>
                      </m:num>
                      <m:den>
                        <m:r>
                          <a:rPr lang="en-US" b="0" i="1" spc="-5" smtClean="0">
                            <a:solidFill>
                              <a:schemeClr val="tx1"/>
                            </a:solidFill>
                            <a:latin typeface="Cambria Math" panose="02040503050406030204" pitchFamily="18" charset="0"/>
                            <a:cs typeface="Times New Roman"/>
                          </a:rPr>
                          <m:t>𝑑𝑥</m:t>
                        </m:r>
                      </m:den>
                    </m:f>
                    <m:r>
                      <a:rPr lang="en-US" b="0" i="1" spc="-5" smtClean="0">
                        <a:solidFill>
                          <a:schemeClr val="tx1"/>
                        </a:solidFill>
                        <a:latin typeface="Cambria Math" panose="02040503050406030204" pitchFamily="18" charset="0"/>
                        <a:cs typeface="Times New Roman"/>
                      </a:rPr>
                      <m:t>𝑑𝑥</m:t>
                    </m:r>
                  </m:oMath>
                </a14:m>
                <a:r>
                  <a:rPr lang="en-US" spc="-5" dirty="0">
                    <a:solidFill>
                      <a:schemeClr val="tx1"/>
                    </a:solidFill>
                  </a:rPr>
                  <a:t>,</a:t>
                </a:r>
                <a:r>
                  <a:rPr lang="en-US" dirty="0">
                    <a:solidFill>
                      <a:schemeClr val="tx1"/>
                    </a:solidFill>
                  </a:rPr>
                  <a:t> </a:t>
                </a:r>
                <a:r>
                  <a:rPr lang="en-US" spc="-15" dirty="0">
                    <a:solidFill>
                      <a:schemeClr val="tx1"/>
                    </a:solidFill>
                  </a:rPr>
                  <a:t>w</a:t>
                </a:r>
                <a:r>
                  <a:rPr lang="en-US" spc="-5" dirty="0">
                    <a:solidFill>
                      <a:schemeClr val="tx1"/>
                    </a:solidFill>
                  </a:rPr>
                  <a:t>e find the following:</a:t>
                </a:r>
              </a:p>
              <a:p>
                <a:pPr marL="36900" indent="0">
                  <a:lnSpc>
                    <a:spcPct val="100000"/>
                  </a:lnSpc>
                  <a:buNone/>
                </a:pPr>
                <a:endParaRPr lang="en-US" dirty="0">
                  <a:solidFill>
                    <a:schemeClr val="tx1"/>
                  </a:solidFill>
                </a:endParaRPr>
              </a:p>
              <a:p>
                <a:pPr marL="36900" indent="0">
                  <a:lnSpc>
                    <a:spcPct val="100000"/>
                  </a:lnSpc>
                  <a:buNone/>
                </a:pPr>
                <a:r>
                  <a:rPr lang="en-US" b="1" spc="15" dirty="0">
                    <a:solidFill>
                      <a:schemeClr val="tx1"/>
                    </a:solidFill>
                  </a:rPr>
                  <a:t>Integration</a:t>
                </a:r>
                <a:r>
                  <a:rPr lang="en-US" b="1" spc="45" dirty="0">
                    <a:solidFill>
                      <a:schemeClr val="tx1"/>
                    </a:solidFill>
                  </a:rPr>
                  <a:t> </a:t>
                </a:r>
                <a:r>
                  <a:rPr lang="en-US" b="1" spc="-10" dirty="0">
                    <a:solidFill>
                      <a:schemeClr val="tx1"/>
                    </a:solidFill>
                  </a:rPr>
                  <a:t>b</a:t>
                </a:r>
                <a:r>
                  <a:rPr lang="en-US" b="1" spc="-15" dirty="0">
                    <a:solidFill>
                      <a:schemeClr val="tx1"/>
                    </a:solidFill>
                  </a:rPr>
                  <a:t>y</a:t>
                </a:r>
                <a:r>
                  <a:rPr lang="en-US" b="1" spc="45" dirty="0">
                    <a:solidFill>
                      <a:schemeClr val="tx1"/>
                    </a:solidFill>
                  </a:rPr>
                  <a:t> </a:t>
                </a:r>
                <a:r>
                  <a:rPr lang="en-US" b="1" spc="5" dirty="0">
                    <a:solidFill>
                      <a:schemeClr val="tx1"/>
                    </a:solidFill>
                  </a:rPr>
                  <a:t>Parts: </a:t>
                </a:r>
                <a14:m>
                  <m:oMath xmlns:m="http://schemas.openxmlformats.org/officeDocument/2006/math">
                    <m:nary>
                      <m:naryPr>
                        <m:limLoc m:val="undOvr"/>
                        <m:subHide m:val="on"/>
                        <m:supHide m:val="on"/>
                        <m:ctrlPr>
                          <a:rPr lang="en-US" i="1">
                            <a:latin typeface="Cambria Math" panose="02040503050406030204" pitchFamily="18" charset="0"/>
                            <a:cs typeface="Times New Roman"/>
                          </a:rPr>
                        </m:ctrlPr>
                      </m:naryPr>
                      <m:sub/>
                      <m:sup/>
                      <m:e>
                        <m:r>
                          <a:rPr lang="en-US" i="1">
                            <a:latin typeface="Cambria Math" panose="02040503050406030204" pitchFamily="18" charset="0"/>
                            <a:cs typeface="Times New Roman"/>
                          </a:rPr>
                          <m:t>𝑢𝑑𝑣</m:t>
                        </m:r>
                      </m:e>
                    </m:nary>
                    <m:r>
                      <a:rPr lang="en-US" i="1">
                        <a:latin typeface="Cambria Math" panose="02040503050406030204" pitchFamily="18" charset="0"/>
                        <a:cs typeface="Times New Roman"/>
                      </a:rPr>
                      <m:t>=</m:t>
                    </m:r>
                    <m:r>
                      <a:rPr lang="en-US" i="1">
                        <a:latin typeface="Cambria Math" panose="02040503050406030204" pitchFamily="18" charset="0"/>
                        <a:cs typeface="Times New Roman"/>
                      </a:rPr>
                      <m:t>𝑢𝑣</m:t>
                    </m:r>
                    <m:r>
                      <a:rPr lang="en-US" i="1">
                        <a:latin typeface="Cambria Math" panose="02040503050406030204" pitchFamily="18" charset="0"/>
                        <a:cs typeface="Times New Roman"/>
                      </a:rPr>
                      <m:t>−</m:t>
                    </m:r>
                    <m:nary>
                      <m:naryPr>
                        <m:limLoc m:val="undOvr"/>
                        <m:subHide m:val="on"/>
                        <m:supHide m:val="on"/>
                        <m:ctrlPr>
                          <a:rPr lang="en-US" i="1">
                            <a:latin typeface="Cambria Math" panose="02040503050406030204" pitchFamily="18" charset="0"/>
                            <a:cs typeface="Times New Roman"/>
                          </a:rPr>
                        </m:ctrlPr>
                      </m:naryPr>
                      <m:sub/>
                      <m:sup/>
                      <m:e>
                        <m:r>
                          <a:rPr lang="en-US" i="1">
                            <a:latin typeface="Cambria Math" panose="02040503050406030204" pitchFamily="18" charset="0"/>
                            <a:cs typeface="Times New Roman"/>
                          </a:rPr>
                          <m:t>𝑣𝑑𝑢</m:t>
                        </m:r>
                      </m:e>
                    </m:nary>
                  </m:oMath>
                </a14:m>
                <a:endParaRPr lang="en-US" dirty="0">
                  <a:solidFill>
                    <a:schemeClr val="tx1"/>
                  </a:solidFill>
                </a:endParaRPr>
              </a:p>
              <a:p>
                <a:pPr marL="36900" indent="0">
                  <a:lnSpc>
                    <a:spcPct val="100000"/>
                  </a:lnSpc>
                  <a:buNone/>
                </a:pPr>
                <a:endParaRPr lang="en-US" dirty="0">
                  <a:solidFill>
                    <a:schemeClr val="tx1"/>
                  </a:solidFill>
                </a:endParaRPr>
              </a:p>
              <a:p>
                <a:pPr marL="36900" indent="0">
                  <a:lnSpc>
                    <a:spcPct val="100000"/>
                  </a:lnSpc>
                  <a:buNone/>
                </a:pPr>
                <a:r>
                  <a:rPr lang="en-US" spc="-10" dirty="0">
                    <a:solidFill>
                      <a:schemeClr val="tx1"/>
                    </a:solidFill>
                  </a:rPr>
                  <a:t>Becaus</a:t>
                </a:r>
                <a:r>
                  <a:rPr lang="en-US" spc="-5" dirty="0">
                    <a:solidFill>
                      <a:schemeClr val="tx1"/>
                    </a:solidFill>
                  </a:rPr>
                  <a:t>e</a:t>
                </a:r>
                <a:r>
                  <a:rPr lang="en-US" spc="10" dirty="0">
                    <a:solidFill>
                      <a:schemeClr val="tx1"/>
                    </a:solidFill>
                  </a:rPr>
                  <a:t> </a:t>
                </a:r>
                <a:r>
                  <a:rPr lang="en-US" spc="-5" dirty="0">
                    <a:solidFill>
                      <a:schemeClr val="tx1"/>
                    </a:solidFill>
                  </a:rPr>
                  <a:t>I</a:t>
                </a:r>
                <a:r>
                  <a:rPr lang="en-US" spc="-10" dirty="0">
                    <a:solidFill>
                      <a:schemeClr val="tx1"/>
                    </a:solidFill>
                  </a:rPr>
                  <a:t>ntegratio</a:t>
                </a:r>
                <a:r>
                  <a:rPr lang="en-US" spc="-5" dirty="0">
                    <a:solidFill>
                      <a:schemeClr val="tx1"/>
                    </a:solidFill>
                  </a:rPr>
                  <a:t>n</a:t>
                </a:r>
                <a:r>
                  <a:rPr lang="en-US" spc="10" dirty="0">
                    <a:solidFill>
                      <a:schemeClr val="tx1"/>
                    </a:solidFill>
                  </a:rPr>
                  <a:t> </a:t>
                </a:r>
                <a:r>
                  <a:rPr lang="en-US" spc="-10" dirty="0">
                    <a:solidFill>
                      <a:schemeClr val="tx1"/>
                    </a:solidFill>
                  </a:rPr>
                  <a:t>b</a:t>
                </a:r>
                <a:r>
                  <a:rPr lang="en-US" spc="-5" dirty="0">
                    <a:solidFill>
                      <a:schemeClr val="tx1"/>
                    </a:solidFill>
                  </a:rPr>
                  <a:t>y</a:t>
                </a:r>
                <a:r>
                  <a:rPr lang="en-US" spc="10" dirty="0">
                    <a:solidFill>
                      <a:schemeClr val="tx1"/>
                    </a:solidFill>
                  </a:rPr>
                  <a:t> </a:t>
                </a:r>
                <a:r>
                  <a:rPr lang="en-US" spc="-10" dirty="0">
                    <a:solidFill>
                      <a:schemeClr val="tx1"/>
                    </a:solidFill>
                  </a:rPr>
                  <a:t>Part</a:t>
                </a:r>
                <a:r>
                  <a:rPr lang="en-US" spc="-5" dirty="0">
                    <a:solidFill>
                      <a:schemeClr val="tx1"/>
                    </a:solidFill>
                  </a:rPr>
                  <a:t>s</a:t>
                </a:r>
                <a:r>
                  <a:rPr lang="en-US" spc="10" dirty="0">
                    <a:solidFill>
                      <a:schemeClr val="tx1"/>
                    </a:solidFill>
                  </a:rPr>
                  <a:t> </a:t>
                </a:r>
                <a:r>
                  <a:rPr lang="en-US" spc="-10" dirty="0">
                    <a:solidFill>
                      <a:schemeClr val="tx1"/>
                    </a:solidFill>
                  </a:rPr>
                  <a:t>applie</a:t>
                </a:r>
                <a:r>
                  <a:rPr lang="en-US" spc="-5" dirty="0">
                    <a:solidFill>
                      <a:schemeClr val="tx1"/>
                    </a:solidFill>
                  </a:rPr>
                  <a:t>s</a:t>
                </a:r>
                <a:r>
                  <a:rPr lang="en-US" spc="10" dirty="0">
                    <a:solidFill>
                      <a:schemeClr val="tx1"/>
                    </a:solidFill>
                  </a:rPr>
                  <a:t> </a:t>
                </a:r>
                <a:r>
                  <a:rPr lang="en-US" spc="-5" dirty="0">
                    <a:solidFill>
                      <a:schemeClr val="tx1"/>
                    </a:solidFill>
                  </a:rPr>
                  <a:t>to</a:t>
                </a:r>
                <a:r>
                  <a:rPr lang="en-US" spc="10" dirty="0">
                    <a:solidFill>
                      <a:schemeClr val="tx1"/>
                    </a:solidFill>
                  </a:rPr>
                  <a:t> </a:t>
                </a:r>
                <a:r>
                  <a:rPr lang="en-US" spc="-5" dirty="0">
                    <a:solidFill>
                      <a:schemeClr val="tx1"/>
                    </a:solidFill>
                  </a:rPr>
                  <a:t>a</a:t>
                </a:r>
                <a:r>
                  <a:rPr lang="en-US" spc="10" dirty="0">
                    <a:solidFill>
                      <a:schemeClr val="tx1"/>
                    </a:solidFill>
                  </a:rPr>
                  <a:t> </a:t>
                </a:r>
                <a:r>
                  <a:rPr lang="en-US" spc="-10" dirty="0">
                    <a:solidFill>
                      <a:schemeClr val="tx1"/>
                    </a:solidFill>
                  </a:rPr>
                  <a:t>product</a:t>
                </a:r>
                <a:r>
                  <a:rPr lang="en-US" spc="-5" dirty="0">
                    <a:solidFill>
                      <a:schemeClr val="tx1"/>
                    </a:solidFill>
                  </a:rPr>
                  <a:t>,</a:t>
                </a:r>
                <a:r>
                  <a:rPr lang="en-US" spc="10" dirty="0">
                    <a:solidFill>
                      <a:schemeClr val="tx1"/>
                    </a:solidFill>
                  </a:rPr>
                  <a:t> </a:t>
                </a:r>
                <a:r>
                  <a:rPr lang="en-US" spc="-15" dirty="0">
                    <a:solidFill>
                      <a:schemeClr val="tx1"/>
                    </a:solidFill>
                  </a:rPr>
                  <a:t>w</a:t>
                </a:r>
                <a:r>
                  <a:rPr lang="en-US" spc="-5" dirty="0">
                    <a:solidFill>
                      <a:schemeClr val="tx1"/>
                    </a:solidFill>
                  </a:rPr>
                  <a:t>e</a:t>
                </a:r>
                <a:r>
                  <a:rPr lang="en-US" spc="10" dirty="0">
                    <a:solidFill>
                      <a:schemeClr val="tx1"/>
                    </a:solidFill>
                  </a:rPr>
                  <a:t> </a:t>
                </a:r>
                <a:r>
                  <a:rPr lang="en-US" spc="-5" dirty="0">
                    <a:solidFill>
                      <a:schemeClr val="tx1"/>
                    </a:solidFill>
                  </a:rPr>
                  <a:t>s</a:t>
                </a:r>
                <a:r>
                  <a:rPr lang="en-US" spc="-10" dirty="0">
                    <a:solidFill>
                      <a:schemeClr val="tx1"/>
                    </a:solidFill>
                  </a:rPr>
                  <a:t>houl</a:t>
                </a:r>
                <a:r>
                  <a:rPr lang="en-US" spc="-5" dirty="0">
                    <a:solidFill>
                      <a:schemeClr val="tx1"/>
                    </a:solidFill>
                  </a:rPr>
                  <a:t>d</a:t>
                </a:r>
                <a:r>
                  <a:rPr lang="en-US" spc="10" dirty="0">
                    <a:solidFill>
                      <a:schemeClr val="tx1"/>
                    </a:solidFill>
                  </a:rPr>
                  <a:t> </a:t>
                </a:r>
                <a:r>
                  <a:rPr lang="en-US" spc="-10" dirty="0">
                    <a:solidFill>
                      <a:schemeClr val="tx1"/>
                    </a:solidFill>
                  </a:rPr>
                  <a:t>conside</a:t>
                </a:r>
                <a:r>
                  <a:rPr lang="en-US" spc="-5" dirty="0">
                    <a:solidFill>
                      <a:schemeClr val="tx1"/>
                    </a:solidFill>
                  </a:rPr>
                  <a:t>r</a:t>
                </a:r>
                <a:r>
                  <a:rPr lang="en-US" spc="10" dirty="0">
                    <a:solidFill>
                      <a:schemeClr val="tx1"/>
                    </a:solidFill>
                  </a:rPr>
                  <a:t> </a:t>
                </a:r>
                <a:r>
                  <a:rPr lang="en-US" spc="-10" dirty="0">
                    <a:solidFill>
                      <a:schemeClr val="tx1"/>
                    </a:solidFill>
                  </a:rPr>
                  <a:t>usin</a:t>
                </a:r>
                <a:r>
                  <a:rPr lang="en-US" spc="-5" dirty="0">
                    <a:solidFill>
                      <a:schemeClr val="tx1"/>
                    </a:solidFill>
                  </a:rPr>
                  <a:t>g</a:t>
                </a:r>
                <a:r>
                  <a:rPr lang="en-US" spc="10" dirty="0">
                    <a:solidFill>
                      <a:schemeClr val="tx1"/>
                    </a:solidFill>
                  </a:rPr>
                  <a:t> </a:t>
                </a:r>
                <a:r>
                  <a:rPr lang="en-US" spc="-5" dirty="0">
                    <a:solidFill>
                      <a:schemeClr val="tx1"/>
                    </a:solidFill>
                  </a:rPr>
                  <a:t>it</a:t>
                </a:r>
                <a:r>
                  <a:rPr lang="en-US" spc="10" dirty="0">
                    <a:solidFill>
                      <a:schemeClr val="tx1"/>
                    </a:solidFill>
                  </a:rPr>
                  <a:t> </a:t>
                </a:r>
                <a:r>
                  <a:rPr lang="en-US" spc="-15" dirty="0">
                    <a:solidFill>
                      <a:schemeClr val="tx1"/>
                    </a:solidFill>
                  </a:rPr>
                  <a:t>when</a:t>
                </a:r>
                <a:r>
                  <a:rPr lang="en-US" spc="-10" dirty="0">
                    <a:solidFill>
                      <a:schemeClr val="tx1"/>
                    </a:solidFill>
                  </a:rPr>
                  <a:t> </a:t>
                </a:r>
                <a:r>
                  <a:rPr lang="en-US" spc="-5" dirty="0">
                    <a:solidFill>
                      <a:schemeClr val="tx1"/>
                    </a:solidFill>
                  </a:rPr>
                  <a:t>the</a:t>
                </a:r>
                <a:r>
                  <a:rPr lang="en-US" spc="-55" dirty="0">
                    <a:solidFill>
                      <a:schemeClr val="tx1"/>
                    </a:solidFill>
                  </a:rPr>
                  <a:t> </a:t>
                </a:r>
                <a:r>
                  <a:rPr lang="en-US" spc="-5" dirty="0">
                    <a:solidFill>
                      <a:schemeClr val="tx1"/>
                    </a:solidFill>
                  </a:rPr>
                  <a:t>integrand</a:t>
                </a:r>
                <a:r>
                  <a:rPr lang="en-US" spc="-55" dirty="0">
                    <a:solidFill>
                      <a:schemeClr val="tx1"/>
                    </a:solidFill>
                  </a:rPr>
                  <a:t> </a:t>
                </a:r>
                <a:r>
                  <a:rPr lang="en-US" spc="-5" dirty="0">
                    <a:solidFill>
                      <a:schemeClr val="tx1"/>
                    </a:solidFill>
                  </a:rPr>
                  <a:t>is</a:t>
                </a:r>
                <a:r>
                  <a:rPr lang="en-US" spc="-55" dirty="0">
                    <a:solidFill>
                      <a:schemeClr val="tx1"/>
                    </a:solidFill>
                  </a:rPr>
                  <a:t> </a:t>
                </a:r>
                <a:r>
                  <a:rPr lang="en-US" spc="-5" dirty="0">
                    <a:solidFill>
                      <a:schemeClr val="tx1"/>
                    </a:solidFill>
                  </a:rPr>
                  <a:t>a</a:t>
                </a:r>
                <a:r>
                  <a:rPr lang="en-US" spc="-55" dirty="0">
                    <a:solidFill>
                      <a:schemeClr val="tx1"/>
                    </a:solidFill>
                  </a:rPr>
                  <a:t> </a:t>
                </a:r>
                <a:r>
                  <a:rPr lang="en-US" spc="-10" dirty="0">
                    <a:solidFill>
                      <a:schemeClr val="tx1"/>
                    </a:solidFill>
                  </a:rPr>
                  <a:t>p</a:t>
                </a:r>
                <a:r>
                  <a:rPr lang="en-US" spc="-5" dirty="0">
                    <a:solidFill>
                      <a:schemeClr val="tx1"/>
                    </a:solidFill>
                  </a:rPr>
                  <a:t>roduct</a:t>
                </a:r>
                <a:r>
                  <a:rPr lang="en-US" spc="-55" dirty="0">
                    <a:solidFill>
                      <a:schemeClr val="tx1"/>
                    </a:solidFill>
                  </a:rPr>
                  <a:t> </a:t>
                </a:r>
                <a:r>
                  <a:rPr lang="en-US" spc="-5" dirty="0">
                    <a:solidFill>
                      <a:schemeClr val="tx1"/>
                    </a:solidFill>
                  </a:rPr>
                  <a:t>of</a:t>
                </a:r>
                <a:r>
                  <a:rPr lang="en-US" spc="-55" dirty="0">
                    <a:solidFill>
                      <a:schemeClr val="tx1"/>
                    </a:solidFill>
                  </a:rPr>
                  <a:t> </a:t>
                </a:r>
                <a:r>
                  <a:rPr lang="en-US" spc="-5" dirty="0">
                    <a:solidFill>
                      <a:schemeClr val="tx1"/>
                    </a:solidFill>
                  </a:rPr>
                  <a:t>two</a:t>
                </a:r>
                <a:r>
                  <a:rPr lang="en-US" spc="-55" dirty="0">
                    <a:solidFill>
                      <a:schemeClr val="tx1"/>
                    </a:solidFill>
                  </a:rPr>
                  <a:t> </a:t>
                </a:r>
                <a:r>
                  <a:rPr lang="en-US" spc="-5" dirty="0">
                    <a:solidFill>
                      <a:schemeClr val="tx1"/>
                    </a:solidFill>
                  </a:rPr>
                  <a:t>functions.</a:t>
                </a:r>
                <a:r>
                  <a:rPr lang="en-US" spc="-55" dirty="0">
                    <a:solidFill>
                      <a:schemeClr val="tx1"/>
                    </a:solidFill>
                  </a:rPr>
                  <a:t> </a:t>
                </a:r>
                <a:r>
                  <a:rPr lang="en-US" spc="-5" dirty="0">
                    <a:solidFill>
                      <a:schemeClr val="tx1"/>
                    </a:solidFill>
                  </a:rPr>
                  <a:t>It</a:t>
                </a:r>
                <a:r>
                  <a:rPr lang="en-US" spc="-55" dirty="0">
                    <a:solidFill>
                      <a:schemeClr val="tx1"/>
                    </a:solidFill>
                  </a:rPr>
                  <a:t> </a:t>
                </a:r>
                <a:r>
                  <a:rPr lang="en-US" spc="-5" dirty="0">
                    <a:solidFill>
                      <a:schemeClr val="tx1"/>
                    </a:solidFill>
                  </a:rPr>
                  <a:t>is</a:t>
                </a:r>
                <a:r>
                  <a:rPr lang="en-US" spc="-55" dirty="0">
                    <a:solidFill>
                      <a:schemeClr val="tx1"/>
                    </a:solidFill>
                  </a:rPr>
                  <a:t> </a:t>
                </a:r>
                <a:r>
                  <a:rPr lang="en-US" spc="-5" dirty="0">
                    <a:solidFill>
                      <a:schemeClr val="tx1"/>
                    </a:solidFill>
                  </a:rPr>
                  <a:t>not,</a:t>
                </a:r>
                <a:r>
                  <a:rPr lang="en-US" spc="-55" dirty="0">
                    <a:solidFill>
                      <a:schemeClr val="tx1"/>
                    </a:solidFill>
                  </a:rPr>
                  <a:t> </a:t>
                </a:r>
                <a:r>
                  <a:rPr lang="en-US" spc="-5" dirty="0">
                    <a:solidFill>
                      <a:schemeClr val="tx1"/>
                    </a:solidFill>
                  </a:rPr>
                  <a:t>however,</a:t>
                </a:r>
                <a:r>
                  <a:rPr lang="en-US" spc="-55" dirty="0">
                    <a:solidFill>
                      <a:schemeClr val="tx1"/>
                    </a:solidFill>
                  </a:rPr>
                  <a:t> </a:t>
                </a:r>
                <a:r>
                  <a:rPr lang="en-US" spc="-5" dirty="0">
                    <a:solidFill>
                      <a:schemeClr val="tx1"/>
                    </a:solidFill>
                  </a:rPr>
                  <a:t>a</a:t>
                </a:r>
                <a:r>
                  <a:rPr lang="en-US" spc="-55" dirty="0">
                    <a:solidFill>
                      <a:schemeClr val="tx1"/>
                    </a:solidFill>
                  </a:rPr>
                  <a:t> </a:t>
                </a:r>
                <a:r>
                  <a:rPr lang="en-US" spc="-5" dirty="0">
                    <a:solidFill>
                      <a:schemeClr val="tx1"/>
                    </a:solidFill>
                  </a:rPr>
                  <a:t>product</a:t>
                </a:r>
                <a:r>
                  <a:rPr lang="en-US" spc="-55" dirty="0">
                    <a:solidFill>
                      <a:schemeClr val="tx1"/>
                    </a:solidFill>
                  </a:rPr>
                  <a:t> </a:t>
                </a:r>
                <a:r>
                  <a:rPr lang="en-US" spc="-5" dirty="0">
                    <a:solidFill>
                      <a:schemeClr val="tx1"/>
                    </a:solidFill>
                  </a:rPr>
                  <a:t>rule</a:t>
                </a:r>
                <a:r>
                  <a:rPr lang="en-US" spc="-55" dirty="0">
                    <a:solidFill>
                      <a:schemeClr val="tx1"/>
                    </a:solidFill>
                  </a:rPr>
                  <a:t> </a:t>
                </a:r>
                <a:r>
                  <a:rPr lang="en-US" spc="-5" dirty="0">
                    <a:solidFill>
                      <a:schemeClr val="tx1"/>
                    </a:solidFill>
                  </a:rPr>
                  <a:t>for</a:t>
                </a:r>
                <a:r>
                  <a:rPr lang="en-US" spc="-55" dirty="0">
                    <a:solidFill>
                      <a:schemeClr val="tx1"/>
                    </a:solidFill>
                  </a:rPr>
                  <a:t> </a:t>
                </a:r>
                <a:r>
                  <a:rPr lang="en-US" spc="-5" dirty="0">
                    <a:solidFill>
                      <a:schemeClr val="tx1"/>
                    </a:solidFill>
                  </a:rPr>
                  <a:t>antidiffer</a:t>
                </a:r>
                <a:r>
                  <a:rPr lang="en-US" spc="-10" dirty="0">
                    <a:solidFill>
                      <a:schemeClr val="tx1"/>
                    </a:solidFill>
                  </a:rPr>
                  <a:t>entiation</a:t>
                </a:r>
                <a:r>
                  <a:rPr lang="en-US" spc="-5" dirty="0">
                    <a:solidFill>
                      <a:schemeClr val="tx1"/>
                    </a:solidFill>
                  </a:rPr>
                  <a:t>,</a:t>
                </a:r>
                <a:r>
                  <a:rPr lang="en-US" spc="15" dirty="0">
                    <a:solidFill>
                      <a:schemeClr val="tx1"/>
                    </a:solidFill>
                  </a:rPr>
                  <a:t> </a:t>
                </a:r>
                <a:r>
                  <a:rPr lang="en-US" spc="-10" dirty="0">
                    <a:solidFill>
                      <a:schemeClr val="tx1"/>
                    </a:solidFill>
                  </a:rPr>
                  <a:t>becaus</a:t>
                </a:r>
                <a:r>
                  <a:rPr lang="en-US" spc="-5" dirty="0">
                    <a:solidFill>
                      <a:schemeClr val="tx1"/>
                    </a:solidFill>
                  </a:rPr>
                  <a:t>e</a:t>
                </a:r>
                <a:r>
                  <a:rPr lang="en-US" spc="15" dirty="0">
                    <a:solidFill>
                      <a:schemeClr val="tx1"/>
                    </a:solidFill>
                  </a:rPr>
                  <a:t> </a:t>
                </a:r>
                <a:r>
                  <a:rPr lang="en-US" spc="-15" dirty="0">
                    <a:solidFill>
                      <a:schemeClr val="tx1"/>
                    </a:solidFill>
                  </a:rPr>
                  <a:t>w</a:t>
                </a:r>
                <a:r>
                  <a:rPr lang="en-US" spc="-5" dirty="0">
                    <a:solidFill>
                      <a:schemeClr val="tx1"/>
                    </a:solidFill>
                  </a:rPr>
                  <a:t>e</a:t>
                </a:r>
                <a:r>
                  <a:rPr lang="en-US" spc="15" dirty="0">
                    <a:solidFill>
                      <a:schemeClr val="tx1"/>
                    </a:solidFill>
                  </a:rPr>
                  <a:t> </a:t>
                </a:r>
                <a:r>
                  <a:rPr lang="en-US" spc="-10" dirty="0">
                    <a:solidFill>
                      <a:schemeClr val="tx1"/>
                    </a:solidFill>
                  </a:rPr>
                  <a:t>canno</a:t>
                </a:r>
                <a:r>
                  <a:rPr lang="en-US" spc="-5" dirty="0">
                    <a:solidFill>
                      <a:schemeClr val="tx1"/>
                    </a:solidFill>
                  </a:rPr>
                  <a:t>t</a:t>
                </a:r>
                <a:r>
                  <a:rPr lang="en-US" spc="20" dirty="0">
                    <a:solidFill>
                      <a:schemeClr val="tx1"/>
                    </a:solidFill>
                  </a:rPr>
                  <a:t> </a:t>
                </a:r>
                <a:r>
                  <a:rPr lang="en-US" spc="-10" dirty="0">
                    <a:solidFill>
                      <a:schemeClr val="tx1"/>
                    </a:solidFill>
                  </a:rPr>
                  <a:t>alway</a:t>
                </a:r>
                <a:r>
                  <a:rPr lang="en-US" spc="-5" dirty="0">
                    <a:solidFill>
                      <a:schemeClr val="tx1"/>
                    </a:solidFill>
                  </a:rPr>
                  <a:t>s</a:t>
                </a:r>
                <a:r>
                  <a:rPr lang="en-US" spc="15" dirty="0">
                    <a:solidFill>
                      <a:schemeClr val="tx1"/>
                    </a:solidFill>
                  </a:rPr>
                  <a:t> </a:t>
                </a:r>
                <a:r>
                  <a:rPr lang="en-US" spc="-10" dirty="0">
                    <a:solidFill>
                      <a:schemeClr val="tx1"/>
                    </a:solidFill>
                  </a:rPr>
                  <a:t>us</a:t>
                </a:r>
                <a:r>
                  <a:rPr lang="en-US" spc="-5" dirty="0">
                    <a:solidFill>
                      <a:schemeClr val="tx1"/>
                    </a:solidFill>
                  </a:rPr>
                  <a:t>e</a:t>
                </a:r>
                <a:r>
                  <a:rPr lang="en-US" spc="15" dirty="0">
                    <a:solidFill>
                      <a:schemeClr val="tx1"/>
                    </a:solidFill>
                  </a:rPr>
                  <a:t> </a:t>
                </a:r>
                <a:r>
                  <a:rPr lang="en-US" spc="-5" dirty="0">
                    <a:solidFill>
                      <a:schemeClr val="tx1"/>
                    </a:solidFill>
                  </a:rPr>
                  <a:t>I</a:t>
                </a:r>
                <a:r>
                  <a:rPr lang="en-US" spc="-10" dirty="0">
                    <a:solidFill>
                      <a:schemeClr val="tx1"/>
                    </a:solidFill>
                  </a:rPr>
                  <a:t>ntegratio</a:t>
                </a:r>
                <a:r>
                  <a:rPr lang="en-US" spc="-5" dirty="0">
                    <a:solidFill>
                      <a:schemeClr val="tx1"/>
                    </a:solidFill>
                  </a:rPr>
                  <a:t>n</a:t>
                </a:r>
                <a:r>
                  <a:rPr lang="en-US" spc="15" dirty="0">
                    <a:solidFill>
                      <a:schemeClr val="tx1"/>
                    </a:solidFill>
                  </a:rPr>
                  <a:t> </a:t>
                </a:r>
                <a:r>
                  <a:rPr lang="en-US" spc="-10" dirty="0">
                    <a:solidFill>
                      <a:schemeClr val="tx1"/>
                    </a:solidFill>
                  </a:rPr>
                  <a:t>b</a:t>
                </a:r>
                <a:r>
                  <a:rPr lang="en-US" spc="-5" dirty="0">
                    <a:solidFill>
                      <a:schemeClr val="tx1"/>
                    </a:solidFill>
                  </a:rPr>
                  <a:t>y</a:t>
                </a:r>
                <a:r>
                  <a:rPr lang="en-US" spc="15" dirty="0">
                    <a:solidFill>
                      <a:schemeClr val="tx1"/>
                    </a:solidFill>
                  </a:rPr>
                  <a:t> </a:t>
                </a:r>
                <a:r>
                  <a:rPr lang="en-US" spc="-10" dirty="0">
                    <a:solidFill>
                      <a:schemeClr val="tx1"/>
                    </a:solidFill>
                  </a:rPr>
                  <a:t>Part</a:t>
                </a:r>
                <a:r>
                  <a:rPr lang="en-US" spc="-5" dirty="0">
                    <a:solidFill>
                      <a:schemeClr val="tx1"/>
                    </a:solidFill>
                  </a:rPr>
                  <a:t>s</a:t>
                </a:r>
                <a:r>
                  <a:rPr lang="en-US" spc="15" dirty="0">
                    <a:solidFill>
                      <a:schemeClr val="tx1"/>
                    </a:solidFill>
                  </a:rPr>
                  <a:t> </a:t>
                </a:r>
                <a:r>
                  <a:rPr lang="en-US" spc="-10" dirty="0">
                    <a:solidFill>
                      <a:schemeClr val="tx1"/>
                    </a:solidFill>
                  </a:rPr>
                  <a:t>t</a:t>
                </a:r>
                <a:r>
                  <a:rPr lang="en-US" spc="-5" dirty="0">
                    <a:solidFill>
                      <a:schemeClr val="tx1"/>
                    </a:solidFill>
                  </a:rPr>
                  <a:t>o</a:t>
                </a:r>
                <a:r>
                  <a:rPr lang="en-US" spc="15" dirty="0">
                    <a:solidFill>
                      <a:schemeClr val="tx1"/>
                    </a:solidFill>
                  </a:rPr>
                  <a:t> </a:t>
                </a:r>
                <a:r>
                  <a:rPr lang="en-US" spc="-10" dirty="0">
                    <a:solidFill>
                      <a:schemeClr val="tx1"/>
                    </a:solidFill>
                  </a:rPr>
                  <a:t>fin</a:t>
                </a:r>
                <a:r>
                  <a:rPr lang="en-US" spc="-5" dirty="0">
                    <a:solidFill>
                      <a:schemeClr val="tx1"/>
                    </a:solidFill>
                  </a:rPr>
                  <a:t>d</a:t>
                </a:r>
                <a:r>
                  <a:rPr lang="en-US" spc="15" dirty="0">
                    <a:solidFill>
                      <a:schemeClr val="tx1"/>
                    </a:solidFill>
                  </a:rPr>
                  <a:t> </a:t>
                </a:r>
                <a:r>
                  <a:rPr lang="en-US" spc="-10" dirty="0">
                    <a:solidFill>
                      <a:schemeClr val="tx1"/>
                    </a:solidFill>
                  </a:rPr>
                  <a:t>a</a:t>
                </a:r>
                <a:r>
                  <a:rPr lang="en-US" spc="-5" dirty="0">
                    <a:solidFill>
                      <a:schemeClr val="tx1"/>
                    </a:solidFill>
                  </a:rPr>
                  <a:t>n</a:t>
                </a:r>
                <a:r>
                  <a:rPr lang="en-US" spc="15" dirty="0">
                    <a:solidFill>
                      <a:schemeClr val="tx1"/>
                    </a:solidFill>
                  </a:rPr>
                  <a:t> </a:t>
                </a:r>
                <a:r>
                  <a:rPr lang="en-US" spc="-10" dirty="0">
                    <a:solidFill>
                      <a:schemeClr val="tx1"/>
                    </a:solidFill>
                  </a:rPr>
                  <a:t>antiderivativ</a:t>
                </a:r>
                <a:r>
                  <a:rPr lang="en-US" spc="-5" dirty="0">
                    <a:solidFill>
                      <a:schemeClr val="tx1"/>
                    </a:solidFill>
                  </a:rPr>
                  <a:t>e</a:t>
                </a:r>
                <a:r>
                  <a:rPr lang="en-US" spc="15" dirty="0">
                    <a:solidFill>
                      <a:schemeClr val="tx1"/>
                    </a:solidFill>
                  </a:rPr>
                  <a:t> </a:t>
                </a:r>
                <a:r>
                  <a:rPr lang="en-US" spc="-10" dirty="0">
                    <a:solidFill>
                      <a:schemeClr val="tx1"/>
                    </a:solidFill>
                  </a:rPr>
                  <a:t>o</a:t>
                </a:r>
                <a:r>
                  <a:rPr lang="en-US" spc="-5" dirty="0">
                    <a:solidFill>
                      <a:schemeClr val="tx1"/>
                    </a:solidFill>
                  </a:rPr>
                  <a:t>f a</a:t>
                </a:r>
                <a:r>
                  <a:rPr lang="en-US" dirty="0">
                    <a:solidFill>
                      <a:schemeClr val="tx1"/>
                    </a:solidFill>
                  </a:rPr>
                  <a:t> </a:t>
                </a:r>
                <a:r>
                  <a:rPr lang="en-US" spc="-10" dirty="0">
                    <a:solidFill>
                      <a:schemeClr val="tx1"/>
                    </a:solidFill>
                  </a:rPr>
                  <a:t>p</a:t>
                </a:r>
                <a:r>
                  <a:rPr lang="en-US" spc="-5" dirty="0">
                    <a:solidFill>
                      <a:schemeClr val="tx1"/>
                    </a:solidFill>
                  </a:rPr>
                  <a:t>roduct. Sometimes</a:t>
                </a:r>
                <a:r>
                  <a:rPr lang="en-US" spc="5" dirty="0">
                    <a:solidFill>
                      <a:schemeClr val="tx1"/>
                    </a:solidFill>
                  </a:rPr>
                  <a:t> </a:t>
                </a:r>
                <a:r>
                  <a:rPr lang="en-US" spc="-5" dirty="0">
                    <a:solidFill>
                      <a:schemeClr val="tx1"/>
                    </a:solidFill>
                  </a:rPr>
                  <a:t>it</a:t>
                </a:r>
                <a:r>
                  <a:rPr lang="en-US" dirty="0">
                    <a:solidFill>
                      <a:schemeClr val="tx1"/>
                    </a:solidFill>
                  </a:rPr>
                  <a:t> </a:t>
                </a:r>
                <a:r>
                  <a:rPr lang="en-US" spc="-5" dirty="0">
                    <a:solidFill>
                      <a:schemeClr val="tx1"/>
                    </a:solidFill>
                  </a:rPr>
                  <a:t>works,</a:t>
                </a:r>
                <a:r>
                  <a:rPr lang="en-US" spc="5" dirty="0">
                    <a:solidFill>
                      <a:schemeClr val="tx1"/>
                    </a:solidFill>
                  </a:rPr>
                  <a:t> </a:t>
                </a:r>
                <a:r>
                  <a:rPr lang="en-US" spc="-5" dirty="0">
                    <a:solidFill>
                      <a:schemeClr val="tx1"/>
                    </a:solidFill>
                  </a:rPr>
                  <a:t>as</a:t>
                </a:r>
                <a:r>
                  <a:rPr lang="en-US" dirty="0">
                    <a:solidFill>
                      <a:schemeClr val="tx1"/>
                    </a:solidFill>
                  </a:rPr>
                  <a:t> </a:t>
                </a:r>
                <a:r>
                  <a:rPr lang="en-US" spc="-5" dirty="0">
                    <a:solidFill>
                      <a:schemeClr val="tx1"/>
                    </a:solidFill>
                  </a:rPr>
                  <a:t>with</a:t>
                </a:r>
                <a:r>
                  <a:rPr lang="en-US" dirty="0">
                    <a:solidFill>
                      <a:schemeClr val="tx1"/>
                    </a:solidFill>
                  </a:rPr>
                  <a:t> </a:t>
                </a:r>
                <a:r>
                  <a:rPr lang="en-US" i="1" spc="-5" dirty="0">
                    <a:solidFill>
                      <a:schemeClr val="tx1"/>
                    </a:solidFill>
                  </a:rPr>
                  <a:t>f</a:t>
                </a:r>
                <a:r>
                  <a:rPr lang="en-US" i="1" spc="-45" dirty="0">
                    <a:solidFill>
                      <a:schemeClr val="tx1"/>
                    </a:solidFill>
                  </a:rPr>
                  <a:t> </a:t>
                </a:r>
                <a:r>
                  <a:rPr lang="en-US" spc="20" dirty="0">
                    <a:solidFill>
                      <a:schemeClr val="tx1"/>
                    </a:solidFill>
                  </a:rPr>
                  <a:t>(</a:t>
                </a:r>
                <a:r>
                  <a:rPr lang="en-US" i="1" spc="-5" dirty="0">
                    <a:solidFill>
                      <a:schemeClr val="tx1"/>
                    </a:solidFill>
                  </a:rPr>
                  <a:t>x</a:t>
                </a:r>
                <a:r>
                  <a:rPr lang="en-US" spc="-5" dirty="0">
                    <a:solidFill>
                      <a:schemeClr val="tx1"/>
                    </a:solidFill>
                  </a:rPr>
                  <a:t>)</a:t>
                </a:r>
                <a:r>
                  <a:rPr lang="en-US" spc="25" dirty="0">
                    <a:solidFill>
                      <a:schemeClr val="tx1"/>
                    </a:solidFill>
                  </a:rPr>
                  <a:t> </a:t>
                </a:r>
                <a:r>
                  <a:rPr lang="en-US" spc="-25" dirty="0">
                    <a:solidFill>
                      <a:schemeClr val="tx1"/>
                    </a:solidFill>
                  </a:rPr>
                  <a:t>=</a:t>
                </a:r>
                <a:r>
                  <a:rPr lang="en-US" spc="-15" dirty="0">
                    <a:solidFill>
                      <a:schemeClr val="tx1"/>
                    </a:solidFill>
                  </a:rPr>
                  <a:t> </a:t>
                </a:r>
                <a:r>
                  <a:rPr lang="en-US" i="1" spc="-5" dirty="0">
                    <a:solidFill>
                      <a:schemeClr val="tx1"/>
                    </a:solidFill>
                  </a:rPr>
                  <a:t>x</a:t>
                </a:r>
                <a:r>
                  <a:rPr lang="en-US" i="1" spc="5" dirty="0">
                    <a:solidFill>
                      <a:schemeClr val="tx1"/>
                    </a:solidFill>
                  </a:rPr>
                  <a:t> </a:t>
                </a:r>
                <a:r>
                  <a:rPr lang="en-US" spc="-10" dirty="0">
                    <a:solidFill>
                      <a:schemeClr val="tx1"/>
                    </a:solidFill>
                  </a:rPr>
                  <a:t>co</a:t>
                </a:r>
                <a:r>
                  <a:rPr lang="en-US" spc="-5" dirty="0">
                    <a:solidFill>
                      <a:schemeClr val="tx1"/>
                    </a:solidFill>
                  </a:rPr>
                  <a:t>s</a:t>
                </a:r>
                <a:r>
                  <a:rPr lang="en-US" spc="-60" dirty="0">
                    <a:solidFill>
                      <a:schemeClr val="tx1"/>
                    </a:solidFill>
                  </a:rPr>
                  <a:t> </a:t>
                </a:r>
                <a:r>
                  <a:rPr lang="en-US" i="1" spc="-5" dirty="0">
                    <a:solidFill>
                      <a:schemeClr val="tx1"/>
                    </a:solidFill>
                  </a:rPr>
                  <a:t>x</a:t>
                </a:r>
                <a:r>
                  <a:rPr lang="en-US" spc="-5" dirty="0">
                    <a:solidFill>
                      <a:schemeClr val="tx1"/>
                    </a:solidFill>
                  </a:rPr>
                  <a:t>;</a:t>
                </a:r>
                <a:r>
                  <a:rPr lang="en-US" dirty="0">
                    <a:solidFill>
                      <a:schemeClr val="tx1"/>
                    </a:solidFill>
                  </a:rPr>
                  <a:t> </a:t>
                </a:r>
                <a:r>
                  <a:rPr lang="en-US" spc="-10" dirty="0">
                    <a:solidFill>
                      <a:schemeClr val="tx1"/>
                    </a:solidFill>
                  </a:rPr>
                  <a:t>othe</a:t>
                </a:r>
                <a:r>
                  <a:rPr lang="en-US" spc="-5" dirty="0">
                    <a:solidFill>
                      <a:schemeClr val="tx1"/>
                    </a:solidFill>
                  </a:rPr>
                  <a:t>r</a:t>
                </a:r>
                <a:r>
                  <a:rPr lang="en-US" spc="5" dirty="0">
                    <a:solidFill>
                      <a:schemeClr val="tx1"/>
                    </a:solidFill>
                  </a:rPr>
                  <a:t> </a:t>
                </a:r>
                <a:r>
                  <a:rPr lang="en-US" spc="-10" dirty="0">
                    <a:solidFill>
                      <a:schemeClr val="tx1"/>
                    </a:solidFill>
                  </a:rPr>
                  <a:t>time</a:t>
                </a:r>
                <a:r>
                  <a:rPr lang="en-US" spc="-5" dirty="0">
                    <a:solidFill>
                      <a:schemeClr val="tx1"/>
                    </a:solidFill>
                  </a:rPr>
                  <a:t>s</a:t>
                </a:r>
                <a:r>
                  <a:rPr lang="en-US" dirty="0">
                    <a:solidFill>
                      <a:schemeClr val="tx1"/>
                    </a:solidFill>
                  </a:rPr>
                  <a:t> </a:t>
                </a:r>
                <a:r>
                  <a:rPr lang="en-US" spc="-10" dirty="0">
                    <a:solidFill>
                      <a:schemeClr val="tx1"/>
                    </a:solidFill>
                  </a:rPr>
                  <a:t>i</a:t>
                </a:r>
                <a:r>
                  <a:rPr lang="en-US" spc="-5" dirty="0">
                    <a:solidFill>
                      <a:schemeClr val="tx1"/>
                    </a:solidFill>
                  </a:rPr>
                  <a:t>t</a:t>
                </a:r>
                <a:r>
                  <a:rPr lang="en-US" dirty="0">
                    <a:solidFill>
                      <a:schemeClr val="tx1"/>
                    </a:solidFill>
                  </a:rPr>
                  <a:t> </a:t>
                </a:r>
                <a:r>
                  <a:rPr lang="en-US" spc="-10" dirty="0">
                    <a:solidFill>
                      <a:schemeClr val="tx1"/>
                    </a:solidFill>
                  </a:rPr>
                  <a:t>does </a:t>
                </a:r>
                <a:r>
                  <a:rPr lang="en-US" spc="-5" dirty="0">
                    <a:solidFill>
                      <a:schemeClr val="tx1"/>
                    </a:solidFill>
                  </a:rPr>
                  <a:t>not,</a:t>
                </a:r>
                <a:r>
                  <a:rPr lang="en-US" spc="-10" dirty="0">
                    <a:solidFill>
                      <a:schemeClr val="tx1"/>
                    </a:solidFill>
                  </a:rPr>
                  <a:t> a</a:t>
                </a:r>
                <a:r>
                  <a:rPr lang="en-US" spc="-5" dirty="0">
                    <a:solidFill>
                      <a:schemeClr val="tx1"/>
                    </a:solidFill>
                  </a:rPr>
                  <a:t>s</a:t>
                </a:r>
                <a:r>
                  <a:rPr lang="en-US" spc="-10" dirty="0">
                    <a:solidFill>
                      <a:schemeClr val="tx1"/>
                    </a:solidFill>
                  </a:rPr>
                  <a:t> </a:t>
                </a:r>
                <a:r>
                  <a:rPr lang="en-US" spc="-15" dirty="0"/>
                  <a:t>in the case of</a:t>
                </a:r>
                <a:r>
                  <a:rPr lang="en-US" dirty="0">
                    <a:solidFill>
                      <a:schemeClr val="tx1"/>
                    </a:solidFill>
                  </a:rPr>
                  <a:t> </a:t>
                </a:r>
                <a:r>
                  <a:rPr lang="en-US" i="1" spc="-5" dirty="0">
                    <a:solidFill>
                      <a:schemeClr val="tx1"/>
                    </a:solidFill>
                  </a:rPr>
                  <a:t>f</a:t>
                </a:r>
                <a:r>
                  <a:rPr lang="en-US" i="1" spc="-45" dirty="0">
                    <a:solidFill>
                      <a:schemeClr val="tx1"/>
                    </a:solidFill>
                  </a:rPr>
                  <a:t> </a:t>
                </a:r>
                <a:r>
                  <a:rPr lang="en-US" spc="20" dirty="0">
                    <a:solidFill>
                      <a:schemeClr val="tx1"/>
                    </a:solidFill>
                  </a:rPr>
                  <a:t>(</a:t>
                </a:r>
                <a:r>
                  <a:rPr lang="en-US" i="1" spc="-5" dirty="0">
                    <a:solidFill>
                      <a:schemeClr val="tx1"/>
                    </a:solidFill>
                  </a:rPr>
                  <a:t>x</a:t>
                </a:r>
                <a:r>
                  <a:rPr lang="en-US" spc="-5" dirty="0">
                    <a:solidFill>
                      <a:schemeClr val="tx1"/>
                    </a:solidFill>
                  </a:rPr>
                  <a:t>)</a:t>
                </a:r>
                <a:r>
                  <a:rPr lang="en-US" spc="25" dirty="0">
                    <a:solidFill>
                      <a:schemeClr val="tx1"/>
                    </a:solidFill>
                  </a:rPr>
                  <a:t> </a:t>
                </a:r>
                <a:r>
                  <a:rPr lang="en-US" spc="-25" dirty="0">
                    <a:solidFill>
                      <a:schemeClr val="tx1"/>
                    </a:solidFill>
                  </a:rPr>
                  <a:t>=</a:t>
                </a:r>
                <a:r>
                  <a:rPr lang="en-US" spc="-15" dirty="0">
                    <a:solidFill>
                      <a:schemeClr val="tx1"/>
                    </a:solidFill>
                  </a:rPr>
                  <a:t> </a:t>
                </a:r>
                <a:r>
                  <a:rPr lang="en-US" i="1" spc="-5" dirty="0">
                    <a:solidFill>
                      <a:schemeClr val="tx1"/>
                    </a:solidFill>
                  </a:rPr>
                  <a:t>x</a:t>
                </a:r>
                <a:r>
                  <a:rPr lang="en-US" i="1" spc="5" dirty="0">
                    <a:solidFill>
                      <a:schemeClr val="tx1"/>
                    </a:solidFill>
                  </a:rPr>
                  <a:t> </a:t>
                </a:r>
                <a:r>
                  <a:rPr lang="en-US" spc="-5" dirty="0">
                    <a:solidFill>
                      <a:schemeClr val="tx1"/>
                    </a:solidFill>
                  </a:rPr>
                  <a:t>tan</a:t>
                </a:r>
                <a:r>
                  <a:rPr lang="en-US" spc="-60" dirty="0">
                    <a:solidFill>
                      <a:schemeClr val="tx1"/>
                    </a:solidFill>
                  </a:rPr>
                  <a:t> </a:t>
                </a:r>
                <a:r>
                  <a:rPr lang="en-US" i="1" spc="-5" dirty="0">
                    <a:solidFill>
                      <a:schemeClr val="tx1"/>
                    </a:solidFill>
                  </a:rPr>
                  <a:t>x</a:t>
                </a:r>
                <a:r>
                  <a:rPr lang="en-US" spc="-5" dirty="0">
                    <a:solidFill>
                      <a:schemeClr val="tx1"/>
                    </a:solidFill>
                  </a:rPr>
                  <a:t>. </a:t>
                </a:r>
                <a:r>
                  <a:rPr lang="en-US" spc="-10" dirty="0">
                    <a:solidFill>
                      <a:schemeClr val="tx1"/>
                    </a:solidFill>
                  </a:rPr>
                  <a:t>Sometime</a:t>
                </a:r>
                <a:r>
                  <a:rPr lang="en-US" spc="-5" dirty="0">
                    <a:solidFill>
                      <a:schemeClr val="tx1"/>
                    </a:solidFill>
                  </a:rPr>
                  <a:t>s</a:t>
                </a:r>
                <a:r>
                  <a:rPr lang="en-US" spc="-10" dirty="0">
                    <a:solidFill>
                      <a:schemeClr val="tx1"/>
                    </a:solidFill>
                  </a:rPr>
                  <a:t> </a:t>
                </a:r>
                <a:r>
                  <a:rPr lang="en-US" spc="-15" dirty="0">
                    <a:solidFill>
                      <a:schemeClr val="tx1"/>
                    </a:solidFill>
                  </a:rPr>
                  <a:t>whe</a:t>
                </a:r>
                <a:r>
                  <a:rPr lang="en-US" spc="-5" dirty="0">
                    <a:solidFill>
                      <a:schemeClr val="tx1"/>
                    </a:solidFill>
                  </a:rPr>
                  <a:t>n</a:t>
                </a:r>
                <a:r>
                  <a:rPr lang="en-US" spc="-10" dirty="0">
                    <a:solidFill>
                      <a:schemeClr val="tx1"/>
                    </a:solidFill>
                  </a:rPr>
                  <a:t> the </a:t>
                </a:r>
                <a:r>
                  <a:rPr lang="en-US" spc="-5" dirty="0">
                    <a:solidFill>
                      <a:schemeClr val="tx1"/>
                    </a:solidFill>
                  </a:rPr>
                  <a:t>integrand</a:t>
                </a:r>
                <a:r>
                  <a:rPr lang="en-US" spc="95" dirty="0">
                    <a:solidFill>
                      <a:schemeClr val="tx1"/>
                    </a:solidFill>
                  </a:rPr>
                  <a:t> </a:t>
                </a:r>
                <a:r>
                  <a:rPr lang="en-US" spc="-5" dirty="0">
                    <a:solidFill>
                      <a:schemeClr val="tx1"/>
                    </a:solidFill>
                  </a:rPr>
                  <a:t>is</a:t>
                </a:r>
                <a:r>
                  <a:rPr lang="en-US" spc="95" dirty="0">
                    <a:solidFill>
                      <a:schemeClr val="tx1"/>
                    </a:solidFill>
                  </a:rPr>
                  <a:t> </a:t>
                </a:r>
                <a:r>
                  <a:rPr lang="en-US" spc="-5" dirty="0">
                    <a:solidFill>
                      <a:schemeClr val="tx1"/>
                    </a:solidFill>
                  </a:rPr>
                  <a:t>not</a:t>
                </a:r>
                <a:r>
                  <a:rPr lang="en-US" spc="95" dirty="0">
                    <a:solidFill>
                      <a:schemeClr val="tx1"/>
                    </a:solidFill>
                  </a:rPr>
                  <a:t> </a:t>
                </a:r>
                <a:r>
                  <a:rPr lang="en-US" spc="-5" dirty="0">
                    <a:solidFill>
                      <a:schemeClr val="tx1"/>
                    </a:solidFill>
                  </a:rPr>
                  <a:t>expressed</a:t>
                </a:r>
                <a:r>
                  <a:rPr lang="en-US" spc="95" dirty="0">
                    <a:solidFill>
                      <a:schemeClr val="tx1"/>
                    </a:solidFill>
                  </a:rPr>
                  <a:t> </a:t>
                </a:r>
                <a:r>
                  <a:rPr lang="en-US" spc="-10" dirty="0">
                    <a:solidFill>
                      <a:schemeClr val="tx1"/>
                    </a:solidFill>
                  </a:rPr>
                  <a:t>d</a:t>
                </a:r>
                <a:r>
                  <a:rPr lang="en-US" spc="-5" dirty="0">
                    <a:solidFill>
                      <a:schemeClr val="tx1"/>
                    </a:solidFill>
                  </a:rPr>
                  <a:t>irectly</a:t>
                </a:r>
                <a:r>
                  <a:rPr lang="en-US" spc="95" dirty="0">
                    <a:solidFill>
                      <a:schemeClr val="tx1"/>
                    </a:solidFill>
                  </a:rPr>
                  <a:t> </a:t>
                </a:r>
                <a:r>
                  <a:rPr lang="en-US" spc="-5" dirty="0">
                    <a:solidFill>
                      <a:schemeClr val="tx1"/>
                    </a:solidFill>
                  </a:rPr>
                  <a:t>as</a:t>
                </a:r>
                <a:r>
                  <a:rPr lang="en-US" spc="95" dirty="0">
                    <a:solidFill>
                      <a:schemeClr val="tx1"/>
                    </a:solidFill>
                  </a:rPr>
                  <a:t> </a:t>
                </a:r>
                <a:r>
                  <a:rPr lang="en-US" spc="-5" dirty="0">
                    <a:solidFill>
                      <a:schemeClr val="tx1"/>
                    </a:solidFill>
                  </a:rPr>
                  <a:t>a</a:t>
                </a:r>
                <a:r>
                  <a:rPr lang="en-US" spc="95" dirty="0">
                    <a:solidFill>
                      <a:schemeClr val="tx1"/>
                    </a:solidFill>
                  </a:rPr>
                  <a:t> </a:t>
                </a:r>
                <a:r>
                  <a:rPr lang="en-US" spc="-10" dirty="0">
                    <a:solidFill>
                      <a:schemeClr val="tx1"/>
                    </a:solidFill>
                  </a:rPr>
                  <a:t>p</a:t>
                </a:r>
                <a:r>
                  <a:rPr lang="en-US" spc="-5" dirty="0">
                    <a:solidFill>
                      <a:schemeClr val="tx1"/>
                    </a:solidFill>
                  </a:rPr>
                  <a:t>roduct,</a:t>
                </a:r>
                <a:r>
                  <a:rPr lang="en-US" spc="100" dirty="0">
                    <a:solidFill>
                      <a:schemeClr val="tx1"/>
                    </a:solidFill>
                  </a:rPr>
                  <a:t> </a:t>
                </a:r>
                <a:r>
                  <a:rPr lang="en-US" spc="-5" dirty="0">
                    <a:solidFill>
                      <a:schemeClr val="tx1"/>
                    </a:solidFill>
                  </a:rPr>
                  <a:t>an</a:t>
                </a:r>
                <a:r>
                  <a:rPr lang="en-US" spc="95" dirty="0">
                    <a:solidFill>
                      <a:schemeClr val="tx1"/>
                    </a:solidFill>
                  </a:rPr>
                  <a:t> </a:t>
                </a:r>
                <a:r>
                  <a:rPr lang="en-US" spc="-5" dirty="0">
                    <a:solidFill>
                      <a:schemeClr val="tx1"/>
                    </a:solidFill>
                  </a:rPr>
                  <a:t>application</a:t>
                </a:r>
                <a:r>
                  <a:rPr lang="en-US" spc="95" dirty="0">
                    <a:solidFill>
                      <a:schemeClr val="tx1"/>
                    </a:solidFill>
                  </a:rPr>
                  <a:t> </a:t>
                </a:r>
                <a:r>
                  <a:rPr lang="en-US" spc="-10" dirty="0">
                    <a:solidFill>
                      <a:schemeClr val="tx1"/>
                    </a:solidFill>
                  </a:rPr>
                  <a:t>o</a:t>
                </a:r>
                <a:r>
                  <a:rPr lang="en-US" spc="-5" dirty="0">
                    <a:solidFill>
                      <a:schemeClr val="tx1"/>
                    </a:solidFill>
                  </a:rPr>
                  <a:t>f</a:t>
                </a:r>
                <a:r>
                  <a:rPr lang="en-US" spc="95" dirty="0">
                    <a:solidFill>
                      <a:schemeClr val="tx1"/>
                    </a:solidFill>
                  </a:rPr>
                  <a:t> </a:t>
                </a:r>
                <a:r>
                  <a:rPr lang="en-US" spc="-5" dirty="0">
                    <a:solidFill>
                      <a:schemeClr val="tx1"/>
                    </a:solidFill>
                  </a:rPr>
                  <a:t>Integration</a:t>
                </a:r>
                <a:r>
                  <a:rPr lang="en-US" spc="95" dirty="0">
                    <a:solidFill>
                      <a:schemeClr val="tx1"/>
                    </a:solidFill>
                  </a:rPr>
                  <a:t> </a:t>
                </a:r>
                <a:r>
                  <a:rPr lang="en-US" spc="-10" dirty="0">
                    <a:solidFill>
                      <a:schemeClr val="tx1"/>
                    </a:solidFill>
                  </a:rPr>
                  <a:t>b</a:t>
                </a:r>
                <a:r>
                  <a:rPr lang="en-US" spc="-5" dirty="0">
                    <a:solidFill>
                      <a:schemeClr val="tx1"/>
                    </a:solidFill>
                  </a:rPr>
                  <a:t>y Parts enables</a:t>
                </a:r>
                <a:r>
                  <a:rPr lang="en-US" dirty="0">
                    <a:solidFill>
                      <a:schemeClr val="tx1"/>
                    </a:solidFill>
                  </a:rPr>
                  <a:t> </a:t>
                </a:r>
                <a:r>
                  <a:rPr lang="en-US" spc="-5" dirty="0">
                    <a:solidFill>
                      <a:schemeClr val="tx1"/>
                    </a:solidFill>
                  </a:rPr>
                  <a:t>us to find an antiderivative.</a:t>
                </a:r>
                <a:endParaRPr lang="en-US" dirty="0">
                  <a:solidFill>
                    <a:schemeClr val="tx1"/>
                  </a:solidFill>
                </a:endParaRPr>
              </a:p>
              <a:p>
                <a:pPr marL="36900" indent="0">
                  <a:lnSpc>
                    <a:spcPct val="100000"/>
                  </a:lnSpc>
                  <a:buNone/>
                </a:pPr>
                <a:endParaRPr lang="en-US" dirty="0">
                  <a:latin typeface="Times New Roman"/>
                  <a:cs typeface="Times New Roman"/>
                </a:endParaRPr>
              </a:p>
            </p:txBody>
          </p:sp>
        </mc:Choice>
        <mc:Fallback xmlns="">
          <p:sp>
            <p:nvSpPr>
              <p:cNvPr id="3" name="Content Placeholder 2">
                <a:extLst>
                  <a:ext uri="{FF2B5EF4-FFF2-40B4-BE49-F238E27FC236}">
                    <a16:creationId xmlns:a16="http://schemas.microsoft.com/office/drawing/2014/main"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10559956" cy="4370567"/>
              </a:xfrm>
              <a:blipFill>
                <a:blip r:embed="rId2"/>
                <a:stretch>
                  <a:fillRect l="-346"/>
                </a:stretch>
              </a:blipFill>
            </p:spPr>
            <p:txBody>
              <a:bodyPr/>
              <a:lstStyle/>
              <a:p>
                <a:r>
                  <a:rPr lang="en-US">
                    <a:noFill/>
                  </a:rPr>
                  <a:t> </a:t>
                </a:r>
              </a:p>
            </p:txBody>
          </p:sp>
        </mc:Fallback>
      </mc:AlternateContent>
    </p:spTree>
    <p:extLst>
      <p:ext uri="{BB962C8B-B14F-4D97-AF65-F5344CB8AC3E}">
        <p14:creationId xmlns:p14="http://schemas.microsoft.com/office/powerpoint/2010/main" val="196079687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7.3 Trigonometric </a:t>
            </a:r>
            <a:r>
              <a:rPr lang="en-US" sz="3100" dirty="0" smtClean="0"/>
              <a:t>Substitution (1 of 13)</a:t>
            </a:r>
            <a:r>
              <a:rPr lang="en-US" sz="3100" dirty="0"/>
              <a:t/>
            </a:r>
            <a:br>
              <a:rPr lang="en-US" sz="3100" dirty="0"/>
            </a:br>
            <a:r>
              <a:rPr lang="en-US" sz="3100" dirty="0"/>
              <a:t/>
            </a:r>
            <a:br>
              <a:rPr lang="en-US" sz="3100" dirty="0"/>
            </a:br>
            <a:r>
              <a:rPr lang="en-US" sz="3100" dirty="0"/>
              <a:t/>
            </a:r>
            <a:br>
              <a:rPr lang="en-US" sz="3100" dirty="0"/>
            </a:br>
            <a:r>
              <a:rPr lang="en-US" sz="2800" dirty="0"/>
              <a:t/>
            </a:r>
            <a:br>
              <a:rPr lang="en-US" sz="2800" dirty="0"/>
            </a:br>
            <a:endParaRPr lang="en-US"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799" y="1371600"/>
                <a:ext cx="10846559" cy="4756245"/>
              </a:xfrm>
            </p:spPr>
            <p:txBody>
              <a:bodyPr>
                <a:noAutofit/>
              </a:bodyPr>
              <a:lstStyle/>
              <a:p>
                <a:pPr marL="36900" indent="0">
                  <a:lnSpc>
                    <a:spcPct val="100000"/>
                  </a:lnSpc>
                  <a:buNone/>
                </a:pPr>
                <a:r>
                  <a:rPr lang="en-US" spc="-15" dirty="0">
                    <a:solidFill>
                      <a:schemeClr val="tx1"/>
                    </a:solidFill>
                  </a:rPr>
                  <a:t>Ou</a:t>
                </a:r>
                <a:r>
                  <a:rPr lang="en-US" spc="-5" dirty="0">
                    <a:solidFill>
                      <a:schemeClr val="tx1"/>
                    </a:solidFill>
                  </a:rPr>
                  <a:t>r </a:t>
                </a:r>
                <a:r>
                  <a:rPr lang="en-US" spc="-10" dirty="0">
                    <a:solidFill>
                      <a:schemeClr val="tx1"/>
                    </a:solidFill>
                  </a:rPr>
                  <a:t>nex</a:t>
                </a:r>
                <a:r>
                  <a:rPr lang="en-US" spc="-5" dirty="0">
                    <a:solidFill>
                      <a:schemeClr val="tx1"/>
                    </a:solidFill>
                  </a:rPr>
                  <a:t>t</a:t>
                </a:r>
                <a:r>
                  <a:rPr lang="en-US" dirty="0">
                    <a:solidFill>
                      <a:schemeClr val="tx1"/>
                    </a:solidFill>
                  </a:rPr>
                  <a:t> </a:t>
                </a:r>
                <a:r>
                  <a:rPr lang="en-US" spc="-10" dirty="0">
                    <a:solidFill>
                      <a:schemeClr val="tx1"/>
                    </a:solidFill>
                  </a:rPr>
                  <a:t>goa</a:t>
                </a:r>
                <a:r>
                  <a:rPr lang="en-US" spc="-5" dirty="0">
                    <a:solidFill>
                      <a:schemeClr val="tx1"/>
                    </a:solidFill>
                  </a:rPr>
                  <a:t>l </a:t>
                </a:r>
                <a:r>
                  <a:rPr lang="en-US" spc="-10" dirty="0">
                    <a:solidFill>
                      <a:schemeClr val="tx1"/>
                    </a:solidFill>
                  </a:rPr>
                  <a:t>i</a:t>
                </a:r>
                <a:r>
                  <a:rPr lang="en-US" spc="-5" dirty="0">
                    <a:solidFill>
                      <a:schemeClr val="tx1"/>
                    </a:solidFill>
                  </a:rPr>
                  <a:t>s </a:t>
                </a:r>
                <a:r>
                  <a:rPr lang="en-US" spc="-10" dirty="0">
                    <a:solidFill>
                      <a:schemeClr val="tx1"/>
                    </a:solidFill>
                  </a:rPr>
                  <a:t>t</a:t>
                </a:r>
                <a:r>
                  <a:rPr lang="en-US" spc="-5" dirty="0">
                    <a:solidFill>
                      <a:schemeClr val="tx1"/>
                    </a:solidFill>
                  </a:rPr>
                  <a:t>o </a:t>
                </a:r>
                <a:r>
                  <a:rPr lang="en-US" spc="-10" dirty="0">
                    <a:solidFill>
                      <a:schemeClr val="tx1"/>
                    </a:solidFill>
                  </a:rPr>
                  <a:t>integrat</a:t>
                </a:r>
                <a:r>
                  <a:rPr lang="en-US" spc="-5" dirty="0">
                    <a:solidFill>
                      <a:schemeClr val="tx1"/>
                    </a:solidFill>
                  </a:rPr>
                  <a:t>e f</a:t>
                </a:r>
                <a:r>
                  <a:rPr lang="en-US" spc="-10" dirty="0">
                    <a:solidFill>
                      <a:schemeClr val="tx1"/>
                    </a:solidFill>
                  </a:rPr>
                  <a:t>unction</a:t>
                </a:r>
                <a:r>
                  <a:rPr lang="en-US" spc="-5" dirty="0">
                    <a:solidFill>
                      <a:schemeClr val="tx1"/>
                    </a:solidFill>
                  </a:rPr>
                  <a:t>s</a:t>
                </a:r>
                <a:r>
                  <a:rPr lang="en-US" dirty="0">
                    <a:solidFill>
                      <a:schemeClr val="tx1"/>
                    </a:solidFill>
                  </a:rPr>
                  <a:t> </a:t>
                </a:r>
                <a:r>
                  <a:rPr lang="en-US" spc="-10" dirty="0">
                    <a:solidFill>
                      <a:schemeClr val="tx1"/>
                    </a:solidFill>
                  </a:rPr>
                  <a:t>involvin</a:t>
                </a:r>
                <a:r>
                  <a:rPr lang="en-US" spc="-5" dirty="0">
                    <a:solidFill>
                      <a:schemeClr val="tx1"/>
                    </a:solidFill>
                  </a:rPr>
                  <a:t>g</a:t>
                </a:r>
                <a:r>
                  <a:rPr lang="en-US" dirty="0">
                    <a:solidFill>
                      <a:schemeClr val="tx1"/>
                    </a:solidFill>
                  </a:rPr>
                  <a:t> </a:t>
                </a:r>
                <a:r>
                  <a:rPr lang="en-US" spc="-10" dirty="0">
                    <a:solidFill>
                      <a:schemeClr val="tx1"/>
                    </a:solidFill>
                  </a:rPr>
                  <a:t>on</a:t>
                </a:r>
                <a:r>
                  <a:rPr lang="en-US" spc="-5" dirty="0">
                    <a:solidFill>
                      <a:schemeClr val="tx1"/>
                    </a:solidFill>
                  </a:rPr>
                  <a:t>e </a:t>
                </a:r>
                <a:r>
                  <a:rPr lang="en-US" spc="-10" dirty="0">
                    <a:solidFill>
                      <a:schemeClr val="tx1"/>
                    </a:solidFill>
                  </a:rPr>
                  <a:t>o</a:t>
                </a:r>
                <a:r>
                  <a:rPr lang="en-US" spc="-5" dirty="0">
                    <a:solidFill>
                      <a:schemeClr val="tx1"/>
                    </a:solidFill>
                  </a:rPr>
                  <a:t>f </a:t>
                </a:r>
                <a:r>
                  <a:rPr lang="en-US" spc="-10" dirty="0">
                    <a:solidFill>
                      <a:schemeClr val="tx1"/>
                    </a:solidFill>
                  </a:rPr>
                  <a:t>th</a:t>
                </a:r>
                <a:r>
                  <a:rPr lang="en-US" spc="-5" dirty="0">
                    <a:solidFill>
                      <a:schemeClr val="tx1"/>
                    </a:solidFill>
                  </a:rPr>
                  <a:t>e s</a:t>
                </a:r>
                <a:r>
                  <a:rPr lang="en-US" spc="-10" dirty="0">
                    <a:solidFill>
                      <a:schemeClr val="tx1"/>
                    </a:solidFill>
                  </a:rPr>
                  <a:t>quar</a:t>
                </a:r>
                <a:r>
                  <a:rPr lang="en-US" spc="-5" dirty="0">
                    <a:solidFill>
                      <a:schemeClr val="tx1"/>
                    </a:solidFill>
                  </a:rPr>
                  <a:t>e r</a:t>
                </a:r>
                <a:r>
                  <a:rPr lang="en-US" spc="-10" dirty="0">
                    <a:solidFill>
                      <a:schemeClr val="tx1"/>
                    </a:solidFill>
                  </a:rPr>
                  <a:t>oo</a:t>
                </a:r>
                <a:r>
                  <a:rPr lang="en-US" spc="-5" dirty="0">
                    <a:solidFill>
                      <a:schemeClr val="tx1"/>
                    </a:solidFill>
                  </a:rPr>
                  <a:t>t </a:t>
                </a:r>
                <a:r>
                  <a:rPr lang="en-US" spc="-10" dirty="0">
                    <a:solidFill>
                      <a:schemeClr val="tx1"/>
                    </a:solidFill>
                  </a:rPr>
                  <a:t>expressions:</a:t>
                </a:r>
              </a:p>
              <a:p>
                <a:pPr marL="379800" indent="-342900" algn="ctr">
                  <a:lnSpc>
                    <a:spcPct val="100000"/>
                  </a:lnSpc>
                </a:pPr>
                <a14:m>
                  <m:oMath xmlns:m="http://schemas.openxmlformats.org/officeDocument/2006/math">
                    <m:rad>
                      <m:radPr>
                        <m:degHide m:val="on"/>
                        <m:ctrlPr>
                          <a:rPr lang="en-US" i="1">
                            <a:latin typeface="Cambria Math" panose="02040503050406030204" pitchFamily="18" charset="0"/>
                            <a:cs typeface="Times New Roman"/>
                          </a:rPr>
                        </m:ctrlPr>
                      </m:radPr>
                      <m:deg/>
                      <m:e>
                        <m:sSup>
                          <m:sSupPr>
                            <m:ctrlPr>
                              <a:rPr lang="en-US" i="1">
                                <a:latin typeface="Cambria Math" panose="02040503050406030204" pitchFamily="18" charset="0"/>
                                <a:cs typeface="Times New Roman"/>
                              </a:rPr>
                            </m:ctrlPr>
                          </m:sSupPr>
                          <m:e>
                            <m:r>
                              <a:rPr lang="en-US" i="1">
                                <a:latin typeface="Cambria Math" panose="02040503050406030204" pitchFamily="18" charset="0"/>
                                <a:cs typeface="Times New Roman"/>
                              </a:rPr>
                              <m:t>𝑎</m:t>
                            </m:r>
                          </m:e>
                          <m:sup>
                            <m:r>
                              <a:rPr lang="en-US" i="1">
                                <a:latin typeface="Cambria Math" panose="02040503050406030204" pitchFamily="18" charset="0"/>
                                <a:cs typeface="Times New Roman"/>
                              </a:rPr>
                              <m:t>2</m:t>
                            </m:r>
                          </m:sup>
                        </m:sSup>
                        <m:r>
                          <a:rPr lang="en-US" i="1">
                            <a:latin typeface="Cambria Math" panose="02040503050406030204" pitchFamily="18" charset="0"/>
                            <a:cs typeface="Times New Roman"/>
                          </a:rPr>
                          <m:t>−</m:t>
                        </m:r>
                        <m:sSup>
                          <m:sSupPr>
                            <m:ctrlPr>
                              <a:rPr lang="en-US" i="1">
                                <a:latin typeface="Cambria Math" panose="02040503050406030204" pitchFamily="18" charset="0"/>
                                <a:cs typeface="Times New Roman"/>
                              </a:rPr>
                            </m:ctrlPr>
                          </m:sSupPr>
                          <m:e>
                            <m:r>
                              <a:rPr lang="en-US" i="1">
                                <a:latin typeface="Cambria Math" panose="02040503050406030204" pitchFamily="18" charset="0"/>
                                <a:cs typeface="Times New Roman"/>
                              </a:rPr>
                              <m:t>𝑥</m:t>
                            </m:r>
                          </m:e>
                          <m:sup>
                            <m:r>
                              <a:rPr lang="en-US" i="1">
                                <a:latin typeface="Cambria Math" panose="02040503050406030204" pitchFamily="18" charset="0"/>
                                <a:cs typeface="Times New Roman"/>
                              </a:rPr>
                              <m:t>2</m:t>
                            </m:r>
                          </m:sup>
                        </m:sSup>
                      </m:e>
                    </m:rad>
                  </m:oMath>
                </a14:m>
                <a:endParaRPr lang="en-US" i="1" dirty="0">
                  <a:latin typeface="Cambria Math" panose="02040503050406030204" pitchFamily="18" charset="0"/>
                  <a:cs typeface="Times New Roman"/>
                </a:endParaRPr>
              </a:p>
              <a:p>
                <a:pPr marL="379800" indent="-342900" algn="ctr">
                  <a:lnSpc>
                    <a:spcPct val="100000"/>
                  </a:lnSpc>
                </a:pPr>
                <a14:m>
                  <m:oMath xmlns:m="http://schemas.openxmlformats.org/officeDocument/2006/math">
                    <m:rad>
                      <m:radPr>
                        <m:degHide m:val="on"/>
                        <m:ctrlPr>
                          <a:rPr lang="en-US" i="1" smtClean="0">
                            <a:solidFill>
                              <a:schemeClr val="tx1"/>
                            </a:solidFill>
                            <a:latin typeface="Cambria Math" panose="02040503050406030204" pitchFamily="18" charset="0"/>
                            <a:cs typeface="Times New Roman"/>
                          </a:rPr>
                        </m:ctrlPr>
                      </m:radPr>
                      <m:deg/>
                      <m:e>
                        <m:sSup>
                          <m:sSupPr>
                            <m:ctrlPr>
                              <a:rPr lang="en-US" i="1" smtClean="0">
                                <a:solidFill>
                                  <a:schemeClr val="tx1"/>
                                </a:solidFill>
                                <a:latin typeface="Cambria Math" panose="02040503050406030204" pitchFamily="18" charset="0"/>
                                <a:cs typeface="Times New Roman"/>
                              </a:rPr>
                            </m:ctrlPr>
                          </m:sSupPr>
                          <m:e>
                            <m:r>
                              <a:rPr lang="en-US" i="1" smtClean="0">
                                <a:solidFill>
                                  <a:schemeClr val="tx1"/>
                                </a:solidFill>
                                <a:latin typeface="Cambria Math" panose="02040503050406030204" pitchFamily="18" charset="0"/>
                                <a:cs typeface="Times New Roman"/>
                              </a:rPr>
                              <m:t>𝑥</m:t>
                            </m:r>
                          </m:e>
                          <m:sup>
                            <m:r>
                              <a:rPr lang="en-US" i="1" smtClean="0">
                                <a:solidFill>
                                  <a:schemeClr val="tx1"/>
                                </a:solidFill>
                                <a:latin typeface="Cambria Math" panose="02040503050406030204" pitchFamily="18" charset="0"/>
                                <a:cs typeface="Times New Roman"/>
                              </a:rPr>
                              <m:t>2</m:t>
                            </m:r>
                          </m:sup>
                        </m:sSup>
                        <m:r>
                          <a:rPr lang="en-US" b="0" i="1" smtClean="0">
                            <a:solidFill>
                              <a:schemeClr val="tx1"/>
                            </a:solidFill>
                            <a:latin typeface="Cambria Math" panose="02040503050406030204" pitchFamily="18" charset="0"/>
                            <a:cs typeface="Times New Roman"/>
                          </a:rPr>
                          <m:t>−</m:t>
                        </m:r>
                        <m:sSup>
                          <m:sSupPr>
                            <m:ctrlPr>
                              <a:rPr lang="en-US" b="0" i="1" smtClean="0">
                                <a:solidFill>
                                  <a:schemeClr val="tx1"/>
                                </a:solidFill>
                                <a:latin typeface="Cambria Math" panose="02040503050406030204" pitchFamily="18" charset="0"/>
                                <a:cs typeface="Times New Roman"/>
                              </a:rPr>
                            </m:ctrlPr>
                          </m:sSupPr>
                          <m:e>
                            <m:r>
                              <a:rPr lang="en-US" b="0" i="1" smtClean="0">
                                <a:solidFill>
                                  <a:schemeClr val="tx1"/>
                                </a:solidFill>
                                <a:latin typeface="Cambria Math" panose="02040503050406030204" pitchFamily="18" charset="0"/>
                                <a:cs typeface="Times New Roman"/>
                              </a:rPr>
                              <m:t>𝑎</m:t>
                            </m:r>
                          </m:e>
                          <m:sup>
                            <m:r>
                              <a:rPr lang="en-US" b="0" i="1" smtClean="0">
                                <a:solidFill>
                                  <a:schemeClr val="tx1"/>
                                </a:solidFill>
                                <a:latin typeface="Cambria Math" panose="02040503050406030204" pitchFamily="18" charset="0"/>
                                <a:cs typeface="Times New Roman"/>
                              </a:rPr>
                              <m:t>2</m:t>
                            </m:r>
                          </m:sup>
                        </m:sSup>
                      </m:e>
                    </m:rad>
                  </m:oMath>
                </a14:m>
                <a:endParaRPr lang="en-US" b="0" i="1" dirty="0">
                  <a:solidFill>
                    <a:schemeClr val="tx1"/>
                  </a:solidFill>
                  <a:latin typeface="Cambria Math" panose="02040503050406030204" pitchFamily="18" charset="0"/>
                  <a:cs typeface="Times New Roman"/>
                </a:endParaRPr>
              </a:p>
              <a:p>
                <a:pPr marL="379800" indent="-342900" algn="ctr">
                  <a:lnSpc>
                    <a:spcPct val="100000"/>
                  </a:lnSpc>
                </a:pPr>
                <a14:m>
                  <m:oMath xmlns:m="http://schemas.openxmlformats.org/officeDocument/2006/math">
                    <m:rad>
                      <m:radPr>
                        <m:degHide m:val="on"/>
                        <m:ctrlPr>
                          <a:rPr lang="en-US" i="1">
                            <a:solidFill>
                              <a:schemeClr val="tx1"/>
                            </a:solidFill>
                            <a:latin typeface="Cambria Math" panose="02040503050406030204" pitchFamily="18" charset="0"/>
                            <a:cs typeface="Times New Roman"/>
                          </a:rPr>
                        </m:ctrlPr>
                      </m:radPr>
                      <m:deg/>
                      <m:e>
                        <m:sSup>
                          <m:sSupPr>
                            <m:ctrlPr>
                              <a:rPr lang="en-US" i="1">
                                <a:solidFill>
                                  <a:schemeClr val="tx1"/>
                                </a:solidFill>
                                <a:latin typeface="Cambria Math" panose="02040503050406030204" pitchFamily="18" charset="0"/>
                                <a:cs typeface="Times New Roman"/>
                              </a:rPr>
                            </m:ctrlPr>
                          </m:sSupPr>
                          <m:e>
                            <m:r>
                              <a:rPr lang="en-US" i="1">
                                <a:solidFill>
                                  <a:schemeClr val="tx1"/>
                                </a:solidFill>
                                <a:latin typeface="Cambria Math" panose="02040503050406030204" pitchFamily="18" charset="0"/>
                                <a:cs typeface="Times New Roman"/>
                              </a:rPr>
                              <m:t>𝑥</m:t>
                            </m:r>
                          </m:e>
                          <m:sup>
                            <m:r>
                              <a:rPr lang="en-US" i="1">
                                <a:solidFill>
                                  <a:schemeClr val="tx1"/>
                                </a:solidFill>
                                <a:latin typeface="Cambria Math" panose="02040503050406030204" pitchFamily="18" charset="0"/>
                                <a:cs typeface="Times New Roman"/>
                              </a:rPr>
                              <m:t>2</m:t>
                            </m:r>
                          </m:sup>
                        </m:sSup>
                        <m:r>
                          <a:rPr lang="en-US" b="0" i="1" smtClean="0">
                            <a:solidFill>
                              <a:schemeClr val="tx1"/>
                            </a:solidFill>
                            <a:latin typeface="Cambria Math" panose="02040503050406030204" pitchFamily="18" charset="0"/>
                            <a:cs typeface="Times New Roman"/>
                          </a:rPr>
                          <m:t>+</m:t>
                        </m:r>
                        <m:sSup>
                          <m:sSupPr>
                            <m:ctrlPr>
                              <a:rPr lang="en-US" i="1">
                                <a:solidFill>
                                  <a:schemeClr val="tx1"/>
                                </a:solidFill>
                                <a:latin typeface="Cambria Math" panose="02040503050406030204" pitchFamily="18" charset="0"/>
                                <a:cs typeface="Times New Roman"/>
                              </a:rPr>
                            </m:ctrlPr>
                          </m:sSupPr>
                          <m:e>
                            <m:r>
                              <a:rPr lang="en-US" i="1">
                                <a:solidFill>
                                  <a:schemeClr val="tx1"/>
                                </a:solidFill>
                                <a:latin typeface="Cambria Math" panose="02040503050406030204" pitchFamily="18" charset="0"/>
                                <a:cs typeface="Times New Roman"/>
                              </a:rPr>
                              <m:t>𝑎</m:t>
                            </m:r>
                          </m:e>
                          <m:sup>
                            <m:r>
                              <a:rPr lang="en-US" i="1">
                                <a:solidFill>
                                  <a:schemeClr val="tx1"/>
                                </a:solidFill>
                                <a:latin typeface="Cambria Math" panose="02040503050406030204" pitchFamily="18" charset="0"/>
                                <a:cs typeface="Times New Roman"/>
                              </a:rPr>
                              <m:t>2</m:t>
                            </m:r>
                          </m:sup>
                        </m:sSup>
                      </m:e>
                    </m:rad>
                  </m:oMath>
                </a14:m>
                <a:endParaRPr lang="en-US" dirty="0">
                  <a:solidFill>
                    <a:schemeClr val="tx1"/>
                  </a:solidFill>
                </a:endParaRPr>
              </a:p>
              <a:p>
                <a:pPr marL="36900" indent="0">
                  <a:lnSpc>
                    <a:spcPct val="100000"/>
                  </a:lnSpc>
                  <a:buNone/>
                </a:pPr>
                <a:r>
                  <a:rPr lang="en-US" spc="-10" dirty="0">
                    <a:solidFill>
                      <a:schemeClr val="tx1"/>
                    </a:solidFill>
                  </a:rPr>
                  <a:t>More</a:t>
                </a:r>
                <a:r>
                  <a:rPr lang="en-US" spc="-65" dirty="0">
                    <a:solidFill>
                      <a:schemeClr val="tx1"/>
                    </a:solidFill>
                  </a:rPr>
                  <a:t> </a:t>
                </a:r>
                <a:r>
                  <a:rPr lang="en-US" spc="-5" dirty="0">
                    <a:solidFill>
                      <a:schemeClr val="tx1"/>
                    </a:solidFill>
                  </a:rPr>
                  <a:t>generally,</a:t>
                </a:r>
                <a:r>
                  <a:rPr lang="en-US" spc="-60" dirty="0">
                    <a:solidFill>
                      <a:schemeClr val="tx1"/>
                    </a:solidFill>
                  </a:rPr>
                  <a:t> </a:t>
                </a:r>
                <a:r>
                  <a:rPr lang="en-US" spc="-15" dirty="0">
                    <a:solidFill>
                      <a:schemeClr val="tx1"/>
                    </a:solidFill>
                  </a:rPr>
                  <a:t>w</a:t>
                </a:r>
                <a:r>
                  <a:rPr lang="en-US" spc="-5" dirty="0">
                    <a:solidFill>
                      <a:schemeClr val="tx1"/>
                    </a:solidFill>
                  </a:rPr>
                  <a:t>e</a:t>
                </a:r>
                <a:r>
                  <a:rPr lang="en-US" spc="-65" dirty="0">
                    <a:solidFill>
                      <a:schemeClr val="tx1"/>
                    </a:solidFill>
                  </a:rPr>
                  <a:t> </a:t>
                </a:r>
                <a:r>
                  <a:rPr lang="en-US" spc="-15" dirty="0">
                    <a:solidFill>
                      <a:schemeClr val="tx1"/>
                    </a:solidFill>
                  </a:rPr>
                  <a:t>w</a:t>
                </a:r>
                <a:r>
                  <a:rPr lang="en-US" spc="-5" dirty="0">
                    <a:solidFill>
                      <a:schemeClr val="tx1"/>
                    </a:solidFill>
                  </a:rPr>
                  <a:t>ill</a:t>
                </a:r>
                <a:r>
                  <a:rPr lang="en-US" spc="-65" dirty="0">
                    <a:solidFill>
                      <a:schemeClr val="tx1"/>
                    </a:solidFill>
                  </a:rPr>
                  <a:t> </a:t>
                </a:r>
                <a:r>
                  <a:rPr lang="en-US" spc="-5" dirty="0">
                    <a:solidFill>
                      <a:schemeClr val="tx1"/>
                    </a:solidFill>
                  </a:rPr>
                  <a:t>see</a:t>
                </a:r>
                <a:r>
                  <a:rPr lang="en-US" spc="-65" dirty="0">
                    <a:solidFill>
                      <a:schemeClr val="tx1"/>
                    </a:solidFill>
                  </a:rPr>
                  <a:t> </a:t>
                </a:r>
                <a:r>
                  <a:rPr lang="en-US" spc="-5" dirty="0">
                    <a:solidFill>
                      <a:schemeClr val="tx1"/>
                    </a:solidFill>
                  </a:rPr>
                  <a:t>that</a:t>
                </a:r>
                <a:r>
                  <a:rPr lang="en-US" spc="-60" dirty="0">
                    <a:solidFill>
                      <a:schemeClr val="tx1"/>
                    </a:solidFill>
                  </a:rPr>
                  <a:t> </a:t>
                </a:r>
                <a:r>
                  <a:rPr lang="en-US" spc="-10" dirty="0">
                    <a:solidFill>
                      <a:schemeClr val="tx1"/>
                    </a:solidFill>
                  </a:rPr>
                  <a:t>we</a:t>
                </a:r>
                <a:r>
                  <a:rPr lang="en-US" spc="-65" dirty="0">
                    <a:solidFill>
                      <a:schemeClr val="tx1"/>
                    </a:solidFill>
                  </a:rPr>
                  <a:t> </a:t>
                </a:r>
                <a:r>
                  <a:rPr lang="en-US" spc="-5" dirty="0">
                    <a:solidFill>
                      <a:schemeClr val="tx1"/>
                    </a:solidFill>
                  </a:rPr>
                  <a:t>can</a:t>
                </a:r>
                <a:r>
                  <a:rPr lang="en-US" spc="-60" dirty="0">
                    <a:solidFill>
                      <a:schemeClr val="tx1"/>
                    </a:solidFill>
                  </a:rPr>
                  <a:t> </a:t>
                </a:r>
                <a:r>
                  <a:rPr lang="en-US" spc="-5" dirty="0">
                    <a:solidFill>
                      <a:schemeClr val="tx1"/>
                    </a:solidFill>
                  </a:rPr>
                  <a:t>also</a:t>
                </a:r>
                <a:r>
                  <a:rPr lang="en-US" spc="-65" dirty="0">
                    <a:solidFill>
                      <a:schemeClr val="tx1"/>
                    </a:solidFill>
                  </a:rPr>
                  <a:t> </a:t>
                </a:r>
                <a:r>
                  <a:rPr lang="en-US" spc="-5" dirty="0">
                    <a:solidFill>
                      <a:schemeClr val="tx1"/>
                    </a:solidFill>
                  </a:rPr>
                  <a:t>integrate</a:t>
                </a:r>
                <a:r>
                  <a:rPr lang="en-US" spc="-65" dirty="0">
                    <a:solidFill>
                      <a:schemeClr val="tx1"/>
                    </a:solidFill>
                  </a:rPr>
                  <a:t> </a:t>
                </a:r>
                <a:r>
                  <a:rPr lang="en-US" spc="-5" dirty="0">
                    <a:solidFill>
                      <a:schemeClr val="tx1"/>
                    </a:solidFill>
                  </a:rPr>
                  <a:t>functions</a:t>
                </a:r>
                <a:r>
                  <a:rPr lang="en-US" spc="-60" dirty="0">
                    <a:solidFill>
                      <a:schemeClr val="tx1"/>
                    </a:solidFill>
                  </a:rPr>
                  <a:t> </a:t>
                </a:r>
                <a:r>
                  <a:rPr lang="en-US" spc="-5" dirty="0">
                    <a:solidFill>
                      <a:schemeClr val="tx1"/>
                    </a:solidFill>
                  </a:rPr>
                  <a:t>involving </a:t>
                </a:r>
                <a14:m>
                  <m:oMath xmlns:m="http://schemas.openxmlformats.org/officeDocument/2006/math">
                    <m:rad>
                      <m:radPr>
                        <m:degHide m:val="on"/>
                        <m:ctrlPr>
                          <a:rPr lang="en-US" i="1" spc="-5" smtClean="0">
                            <a:solidFill>
                              <a:schemeClr val="tx1"/>
                            </a:solidFill>
                            <a:latin typeface="Cambria Math" panose="02040503050406030204" pitchFamily="18" charset="0"/>
                            <a:cs typeface="Times New Roman"/>
                          </a:rPr>
                        </m:ctrlPr>
                      </m:radPr>
                      <m:deg/>
                      <m:e>
                        <m:r>
                          <a:rPr lang="en-US" b="0" i="1" spc="-5" smtClean="0">
                            <a:solidFill>
                              <a:schemeClr val="tx1"/>
                            </a:solidFill>
                            <a:latin typeface="Cambria Math" panose="02040503050406030204" pitchFamily="18" charset="0"/>
                            <a:cs typeface="Times New Roman"/>
                          </a:rPr>
                          <m:t>𝑎</m:t>
                        </m:r>
                        <m:sSup>
                          <m:sSupPr>
                            <m:ctrlPr>
                              <a:rPr lang="en-US" b="0" i="1" spc="-5" smtClean="0">
                                <a:solidFill>
                                  <a:schemeClr val="tx1"/>
                                </a:solidFill>
                                <a:latin typeface="Cambria Math" panose="02040503050406030204" pitchFamily="18" charset="0"/>
                                <a:cs typeface="Times New Roman"/>
                              </a:rPr>
                            </m:ctrlPr>
                          </m:sSupPr>
                          <m:e>
                            <m:r>
                              <a:rPr lang="en-US" b="0" i="1" spc="-5" smtClean="0">
                                <a:solidFill>
                                  <a:schemeClr val="tx1"/>
                                </a:solidFill>
                                <a:latin typeface="Cambria Math" panose="02040503050406030204" pitchFamily="18" charset="0"/>
                                <a:cs typeface="Times New Roman"/>
                              </a:rPr>
                              <m:t>𝑥</m:t>
                            </m:r>
                          </m:e>
                          <m:sup>
                            <m:r>
                              <a:rPr lang="en-US" b="0" i="1" spc="-5" smtClean="0">
                                <a:solidFill>
                                  <a:schemeClr val="tx1"/>
                                </a:solidFill>
                                <a:latin typeface="Cambria Math" panose="02040503050406030204" pitchFamily="18" charset="0"/>
                                <a:cs typeface="Times New Roman"/>
                              </a:rPr>
                              <m:t>2</m:t>
                            </m:r>
                          </m:sup>
                        </m:sSup>
                        <m:r>
                          <a:rPr lang="en-US" b="0" i="1" spc="-5" smtClean="0">
                            <a:solidFill>
                              <a:schemeClr val="tx1"/>
                            </a:solidFill>
                            <a:latin typeface="Cambria Math" panose="02040503050406030204" pitchFamily="18" charset="0"/>
                            <a:cs typeface="Times New Roman"/>
                          </a:rPr>
                          <m:t>+</m:t>
                        </m:r>
                        <m:r>
                          <a:rPr lang="en-US" b="0" i="1" spc="-5" smtClean="0">
                            <a:solidFill>
                              <a:schemeClr val="tx1"/>
                            </a:solidFill>
                            <a:latin typeface="Cambria Math" panose="02040503050406030204" pitchFamily="18" charset="0"/>
                            <a:cs typeface="Times New Roman"/>
                          </a:rPr>
                          <m:t>𝑏𝑥</m:t>
                        </m:r>
                        <m:r>
                          <a:rPr lang="en-US" b="0" i="1" spc="-5" smtClean="0">
                            <a:solidFill>
                              <a:schemeClr val="tx1"/>
                            </a:solidFill>
                            <a:latin typeface="Cambria Math" panose="02040503050406030204" pitchFamily="18" charset="0"/>
                            <a:cs typeface="Times New Roman"/>
                          </a:rPr>
                          <m:t>+</m:t>
                        </m:r>
                        <m:r>
                          <a:rPr lang="en-US" b="0" i="1" spc="-5" smtClean="0">
                            <a:solidFill>
                              <a:schemeClr val="tx1"/>
                            </a:solidFill>
                            <a:latin typeface="Cambria Math" panose="02040503050406030204" pitchFamily="18" charset="0"/>
                            <a:cs typeface="Times New Roman"/>
                          </a:rPr>
                          <m:t>𝑐</m:t>
                        </m:r>
                      </m:e>
                    </m:rad>
                  </m:oMath>
                </a14:m>
                <a:r>
                  <a:rPr lang="en-US" dirty="0">
                    <a:solidFill>
                      <a:schemeClr val="tx1"/>
                    </a:solidFill>
                  </a:rPr>
                  <a:t>. </a:t>
                </a:r>
                <a:r>
                  <a:rPr lang="en-US" spc="-5" dirty="0">
                    <a:solidFill>
                      <a:schemeClr val="tx1"/>
                    </a:solidFill>
                  </a:rPr>
                  <a:t>In</a:t>
                </a:r>
                <a:r>
                  <a:rPr lang="en-US" spc="30" dirty="0">
                    <a:solidFill>
                      <a:schemeClr val="tx1"/>
                    </a:solidFill>
                  </a:rPr>
                  <a:t> </a:t>
                </a:r>
                <a:r>
                  <a:rPr lang="en-US" spc="-5" dirty="0">
                    <a:solidFill>
                      <a:schemeClr val="tx1"/>
                    </a:solidFill>
                  </a:rPr>
                  <a:t>each</a:t>
                </a:r>
                <a:r>
                  <a:rPr lang="en-US" spc="30" dirty="0">
                    <a:solidFill>
                      <a:schemeClr val="tx1"/>
                    </a:solidFill>
                  </a:rPr>
                  <a:t> </a:t>
                </a:r>
                <a:r>
                  <a:rPr lang="en-US" spc="-5" dirty="0">
                    <a:solidFill>
                      <a:schemeClr val="tx1"/>
                    </a:solidFill>
                  </a:rPr>
                  <a:t>case,</a:t>
                </a:r>
                <a:r>
                  <a:rPr lang="en-US" spc="30" dirty="0">
                    <a:solidFill>
                      <a:schemeClr val="tx1"/>
                    </a:solidFill>
                  </a:rPr>
                  <a:t> </a:t>
                </a:r>
                <a:r>
                  <a:rPr lang="en-US" spc="-5" dirty="0">
                    <a:solidFill>
                      <a:schemeClr val="tx1"/>
                    </a:solidFill>
                  </a:rPr>
                  <a:t>a</a:t>
                </a:r>
                <a:r>
                  <a:rPr lang="en-US" spc="30" dirty="0">
                    <a:solidFill>
                      <a:schemeClr val="tx1"/>
                    </a:solidFill>
                  </a:rPr>
                  <a:t> </a:t>
                </a:r>
                <a:r>
                  <a:rPr lang="en-US" spc="-5" dirty="0">
                    <a:solidFill>
                      <a:schemeClr val="tx1"/>
                    </a:solidFill>
                  </a:rPr>
                  <a:t>substitution</a:t>
                </a:r>
                <a:r>
                  <a:rPr lang="en-US" spc="30" dirty="0">
                    <a:solidFill>
                      <a:schemeClr val="tx1"/>
                    </a:solidFill>
                  </a:rPr>
                  <a:t> </a:t>
                </a:r>
                <a:r>
                  <a:rPr lang="en-US" spc="-5" dirty="0">
                    <a:solidFill>
                      <a:schemeClr val="tx1"/>
                    </a:solidFill>
                  </a:rPr>
                  <a:t>transforms</a:t>
                </a:r>
                <a:r>
                  <a:rPr lang="en-US" spc="30" dirty="0">
                    <a:solidFill>
                      <a:schemeClr val="tx1"/>
                    </a:solidFill>
                  </a:rPr>
                  <a:t> </a:t>
                </a:r>
                <a:r>
                  <a:rPr lang="en-US" spc="-5" dirty="0">
                    <a:solidFill>
                      <a:schemeClr val="tx1"/>
                    </a:solidFill>
                  </a:rPr>
                  <a:t>the</a:t>
                </a:r>
                <a:r>
                  <a:rPr lang="en-US" spc="30" dirty="0">
                    <a:solidFill>
                      <a:schemeClr val="tx1"/>
                    </a:solidFill>
                  </a:rPr>
                  <a:t> </a:t>
                </a:r>
                <a:r>
                  <a:rPr lang="en-US" spc="-5" dirty="0">
                    <a:solidFill>
                      <a:schemeClr val="tx1"/>
                    </a:solidFill>
                  </a:rPr>
                  <a:t>integral</a:t>
                </a:r>
                <a:r>
                  <a:rPr lang="en-US" spc="30" dirty="0">
                    <a:solidFill>
                      <a:schemeClr val="tx1"/>
                    </a:solidFill>
                  </a:rPr>
                  <a:t> </a:t>
                </a:r>
                <a:r>
                  <a:rPr lang="en-US" spc="-5" dirty="0">
                    <a:solidFill>
                      <a:schemeClr val="tx1"/>
                    </a:solidFill>
                  </a:rPr>
                  <a:t>into</a:t>
                </a:r>
                <a:r>
                  <a:rPr lang="en-US" spc="30" dirty="0">
                    <a:solidFill>
                      <a:schemeClr val="tx1"/>
                    </a:solidFill>
                  </a:rPr>
                  <a:t> </a:t>
                </a:r>
                <a:r>
                  <a:rPr lang="en-US" spc="-5" dirty="0">
                    <a:solidFill>
                      <a:schemeClr val="tx1"/>
                    </a:solidFill>
                  </a:rPr>
                  <a:t>a</a:t>
                </a:r>
                <a:r>
                  <a:rPr lang="en-US" spc="30" dirty="0">
                    <a:solidFill>
                      <a:schemeClr val="tx1"/>
                    </a:solidFill>
                  </a:rPr>
                  <a:t> </a:t>
                </a:r>
                <a:r>
                  <a:rPr lang="en-US" spc="-5" dirty="0">
                    <a:solidFill>
                      <a:schemeClr val="tx1"/>
                    </a:solidFill>
                  </a:rPr>
                  <a:t>trigonometric</a:t>
                </a:r>
                <a:r>
                  <a:rPr lang="en-US" spc="30" dirty="0">
                    <a:solidFill>
                      <a:schemeClr val="tx1"/>
                    </a:solidFill>
                  </a:rPr>
                  <a:t> </a:t>
                </a:r>
                <a:r>
                  <a:rPr lang="en-US" spc="-5" dirty="0">
                    <a:solidFill>
                      <a:schemeClr val="tx1"/>
                    </a:solidFill>
                  </a:rPr>
                  <a:t>integral.</a:t>
                </a:r>
                <a:r>
                  <a:rPr lang="en-US" spc="30" dirty="0">
                    <a:solidFill>
                      <a:schemeClr val="tx1"/>
                    </a:solidFill>
                  </a:rPr>
                  <a:t> </a:t>
                </a:r>
                <a:endParaRPr lang="en-US" dirty="0">
                  <a:solidFill>
                    <a:schemeClr val="tx1"/>
                  </a:solidFill>
                  <a:latin typeface="Times New Roman"/>
                  <a:cs typeface="Times New Roman"/>
                </a:endParaRPr>
              </a:p>
            </p:txBody>
          </p:sp>
        </mc:Choice>
        <mc:Fallback xmlns="">
          <p:sp>
            <p:nvSpPr>
              <p:cNvPr id="3" name="Content Placeholder 2">
                <a:extLst>
                  <a:ext uri="{FF2B5EF4-FFF2-40B4-BE49-F238E27FC236}">
                    <a16:creationId xmlns:a16="http://schemas.microsoft.com/office/drawing/2014/main"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10846559" cy="4756245"/>
              </a:xfrm>
              <a:blipFill>
                <a:blip r:embed="rId2"/>
                <a:stretch>
                  <a:fillRect l="-337" t="-897"/>
                </a:stretch>
              </a:blipFill>
            </p:spPr>
            <p:txBody>
              <a:bodyPr/>
              <a:lstStyle/>
              <a:p>
                <a:r>
                  <a:rPr lang="en-US">
                    <a:noFill/>
                  </a:rPr>
                  <a:t> </a:t>
                </a:r>
              </a:p>
            </p:txBody>
          </p:sp>
        </mc:Fallback>
      </mc:AlternateContent>
    </p:spTree>
    <p:extLst>
      <p:ext uri="{BB962C8B-B14F-4D97-AF65-F5344CB8AC3E}">
        <p14:creationId xmlns:p14="http://schemas.microsoft.com/office/powerpoint/2010/main" val="428686090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7.3 Trigonometric </a:t>
            </a:r>
            <a:r>
              <a:rPr lang="en-US" sz="3100" dirty="0"/>
              <a:t>Substitution </a:t>
            </a:r>
            <a:r>
              <a:rPr lang="en-US" sz="3100" dirty="0" smtClean="0"/>
              <a:t>(2 </a:t>
            </a:r>
            <a:r>
              <a:rPr lang="en-US" sz="3100" dirty="0"/>
              <a:t>of 13)</a:t>
            </a:r>
            <a:r>
              <a:rPr lang="en-US" sz="3100" dirty="0"/>
              <a:t/>
            </a:r>
            <a:br>
              <a:rPr lang="en-US" sz="3100" dirty="0"/>
            </a:br>
            <a:r>
              <a:rPr lang="en-US" sz="3100" dirty="0"/>
              <a:t/>
            </a:r>
            <a:br>
              <a:rPr lang="en-US" sz="3100" dirty="0"/>
            </a:br>
            <a:r>
              <a:rPr lang="en-US" sz="3100" dirty="0"/>
              <a:t/>
            </a:r>
            <a:br>
              <a:rPr lang="en-US" sz="3100" dirty="0"/>
            </a:br>
            <a:r>
              <a:rPr lang="en-US" sz="2800" dirty="0"/>
              <a:t/>
            </a:r>
            <a:br>
              <a:rPr lang="en-US" sz="2800" dirty="0"/>
            </a:br>
            <a:endParaRPr lang="en-US"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799" y="1371600"/>
                <a:ext cx="10846559" cy="4756245"/>
              </a:xfrm>
            </p:spPr>
            <p:txBody>
              <a:bodyPr>
                <a:noAutofit/>
              </a:bodyPr>
              <a:lstStyle/>
              <a:p>
                <a:pPr marL="36900" indent="0">
                  <a:lnSpc>
                    <a:spcPct val="100000"/>
                  </a:lnSpc>
                  <a:buNone/>
                </a:pPr>
                <a:r>
                  <a:rPr lang="en-US" spc="-5" dirty="0">
                    <a:solidFill>
                      <a:schemeClr val="tx1"/>
                    </a:solidFill>
                  </a:rPr>
                  <a:t>For</a:t>
                </a:r>
                <a:r>
                  <a:rPr lang="en-US" spc="30" dirty="0">
                    <a:solidFill>
                      <a:schemeClr val="tx1"/>
                    </a:solidFill>
                  </a:rPr>
                  <a:t> </a:t>
                </a:r>
                <a:r>
                  <a:rPr lang="en-US" spc="-5" dirty="0">
                    <a:solidFill>
                      <a:schemeClr val="tx1"/>
                    </a:solidFill>
                  </a:rPr>
                  <a:t>ex</a:t>
                </a:r>
                <a:r>
                  <a:rPr lang="en-US" spc="-10" dirty="0">
                    <a:solidFill>
                      <a:schemeClr val="tx1"/>
                    </a:solidFill>
                  </a:rPr>
                  <a:t>ample</a:t>
                </a:r>
                <a:r>
                  <a:rPr lang="en-US" spc="-5" dirty="0">
                    <a:solidFill>
                      <a:schemeClr val="tx1"/>
                    </a:solidFill>
                  </a:rPr>
                  <a:t>,</a:t>
                </a:r>
                <a:r>
                  <a:rPr lang="en-US" spc="75" dirty="0">
                    <a:solidFill>
                      <a:schemeClr val="tx1"/>
                    </a:solidFill>
                  </a:rPr>
                  <a:t> </a:t>
                </a:r>
                <a:r>
                  <a:rPr lang="en-US" spc="-10" dirty="0">
                    <a:solidFill>
                      <a:schemeClr val="tx1"/>
                    </a:solidFill>
                  </a:rPr>
                  <a:t>i</a:t>
                </a:r>
                <a:r>
                  <a:rPr lang="en-US" spc="-5" dirty="0">
                    <a:solidFill>
                      <a:schemeClr val="tx1"/>
                    </a:solidFill>
                  </a:rPr>
                  <a:t>f</a:t>
                </a:r>
                <a:r>
                  <a:rPr lang="en-US" spc="75" dirty="0">
                    <a:solidFill>
                      <a:schemeClr val="tx1"/>
                    </a:solidFill>
                  </a:rPr>
                  <a:t> </a:t>
                </a:r>
                <a:r>
                  <a:rPr lang="en-US" spc="-15" dirty="0">
                    <a:solidFill>
                      <a:schemeClr val="tx1"/>
                    </a:solidFill>
                  </a:rPr>
                  <a:t>w</a:t>
                </a:r>
                <a:r>
                  <a:rPr lang="en-US" spc="-5" dirty="0">
                    <a:solidFill>
                      <a:schemeClr val="tx1"/>
                    </a:solidFill>
                  </a:rPr>
                  <a:t>e</a:t>
                </a:r>
                <a:r>
                  <a:rPr lang="en-US" spc="75" dirty="0">
                    <a:solidFill>
                      <a:schemeClr val="tx1"/>
                    </a:solidFill>
                  </a:rPr>
                  <a:t> </a:t>
                </a:r>
                <a:r>
                  <a:rPr lang="en-US" spc="-10" dirty="0">
                    <a:solidFill>
                      <a:schemeClr val="tx1"/>
                    </a:solidFill>
                  </a:rPr>
                  <a:t>le</a:t>
                </a:r>
                <a:r>
                  <a:rPr lang="en-US" spc="-5" dirty="0">
                    <a:solidFill>
                      <a:schemeClr val="tx1"/>
                    </a:solidFill>
                  </a:rPr>
                  <a:t>t </a:t>
                </a:r>
                <a:r>
                  <a:rPr lang="en-US" i="1" spc="-5" dirty="0">
                    <a:solidFill>
                      <a:schemeClr val="tx1"/>
                    </a:solidFill>
                  </a:rPr>
                  <a:t>x</a:t>
                </a:r>
                <a:r>
                  <a:rPr lang="en-US" i="1" spc="114" dirty="0">
                    <a:solidFill>
                      <a:schemeClr val="tx1"/>
                    </a:solidFill>
                  </a:rPr>
                  <a:t> </a:t>
                </a:r>
                <a:r>
                  <a:rPr lang="en-US" spc="-25" dirty="0">
                    <a:solidFill>
                      <a:schemeClr val="tx1"/>
                    </a:solidFill>
                  </a:rPr>
                  <a:t>=</a:t>
                </a:r>
                <a:r>
                  <a:rPr lang="en-US" spc="-45" dirty="0">
                    <a:solidFill>
                      <a:schemeClr val="tx1"/>
                    </a:solidFill>
                  </a:rPr>
                  <a:t> </a:t>
                </a:r>
                <a:r>
                  <a:rPr lang="en-US" i="1" spc="-5" dirty="0">
                    <a:solidFill>
                      <a:schemeClr val="tx1"/>
                    </a:solidFill>
                  </a:rPr>
                  <a:t>a</a:t>
                </a:r>
                <a:r>
                  <a:rPr lang="en-US" i="1" spc="-40" dirty="0">
                    <a:solidFill>
                      <a:schemeClr val="tx1"/>
                    </a:solidFill>
                  </a:rPr>
                  <a:t> </a:t>
                </a:r>
                <a:r>
                  <a:rPr lang="en-US" spc="-5" dirty="0">
                    <a:solidFill>
                      <a:schemeClr val="tx1"/>
                    </a:solidFill>
                  </a:rPr>
                  <a:t>sin</a:t>
                </a:r>
                <a:r>
                  <a:rPr lang="en-US" spc="-85" dirty="0">
                    <a:solidFill>
                      <a:schemeClr val="tx1"/>
                    </a:solidFill>
                  </a:rPr>
                  <a:t> </a:t>
                </a:r>
                <a:r>
                  <a:rPr lang="en-US" i="1" spc="-190" dirty="0">
                    <a:solidFill>
                      <a:schemeClr val="tx1"/>
                    </a:solidFill>
                  </a:rPr>
                  <a:t>θ</a:t>
                </a:r>
                <a:r>
                  <a:rPr lang="en-US" i="1" spc="70" dirty="0">
                    <a:solidFill>
                      <a:schemeClr val="tx1"/>
                    </a:solidFill>
                  </a:rPr>
                  <a:t> </a:t>
                </a:r>
                <a:r>
                  <a:rPr lang="en-US" spc="-5" dirty="0">
                    <a:solidFill>
                      <a:schemeClr val="tx1"/>
                    </a:solidFill>
                  </a:rPr>
                  <a:t>in</a:t>
                </a:r>
                <a:r>
                  <a:rPr lang="en-US" spc="75" dirty="0">
                    <a:solidFill>
                      <a:schemeClr val="tx1"/>
                    </a:solidFill>
                  </a:rPr>
                  <a:t> </a:t>
                </a:r>
                <a:r>
                  <a:rPr lang="en-US" spc="-5" dirty="0">
                    <a:solidFill>
                      <a:schemeClr val="tx1"/>
                    </a:solidFill>
                  </a:rPr>
                  <a:t>the</a:t>
                </a:r>
                <a:r>
                  <a:rPr lang="en-US" spc="75" dirty="0">
                    <a:solidFill>
                      <a:schemeClr val="tx1"/>
                    </a:solidFill>
                  </a:rPr>
                  <a:t> </a:t>
                </a:r>
                <a:r>
                  <a:rPr lang="en-US" spc="-5" dirty="0">
                    <a:solidFill>
                      <a:schemeClr val="tx1"/>
                    </a:solidFill>
                  </a:rPr>
                  <a:t>first</a:t>
                </a:r>
                <a:r>
                  <a:rPr lang="en-US" spc="75" dirty="0">
                    <a:solidFill>
                      <a:schemeClr val="tx1"/>
                    </a:solidFill>
                  </a:rPr>
                  <a:t> </a:t>
                </a:r>
                <a:r>
                  <a:rPr lang="en-US" spc="-5" dirty="0">
                    <a:solidFill>
                      <a:schemeClr val="tx1"/>
                    </a:solidFill>
                  </a:rPr>
                  <a:t>case</a:t>
                </a:r>
                <a:r>
                  <a:rPr lang="en-US" spc="75" dirty="0">
                    <a:solidFill>
                      <a:schemeClr val="tx1"/>
                    </a:solidFill>
                  </a:rPr>
                  <a:t> </a:t>
                </a:r>
                <a:r>
                  <a:rPr lang="en-US" spc="-5" dirty="0">
                    <a:solidFill>
                      <a:schemeClr val="tx1"/>
                    </a:solidFill>
                  </a:rPr>
                  <a:t>(and</a:t>
                </a:r>
                <a:r>
                  <a:rPr lang="en-US" spc="75" dirty="0">
                    <a:solidFill>
                      <a:schemeClr val="tx1"/>
                    </a:solidFill>
                  </a:rPr>
                  <a:t> </a:t>
                </a:r>
                <a:r>
                  <a:rPr lang="en-US" spc="-5" dirty="0">
                    <a:solidFill>
                      <a:schemeClr val="tx1"/>
                    </a:solidFill>
                  </a:rPr>
                  <a:t>assume</a:t>
                </a:r>
                <a:r>
                  <a:rPr lang="en-US" spc="70" dirty="0">
                    <a:solidFill>
                      <a:schemeClr val="tx1"/>
                    </a:solidFill>
                  </a:rPr>
                  <a:t> </a:t>
                </a:r>
                <a:r>
                  <a:rPr lang="en-US" i="1" spc="-5" dirty="0">
                    <a:solidFill>
                      <a:schemeClr val="tx1"/>
                    </a:solidFill>
                  </a:rPr>
                  <a:t>a</a:t>
                </a:r>
                <a:r>
                  <a:rPr lang="en-US" i="1" spc="70" dirty="0">
                    <a:solidFill>
                      <a:schemeClr val="tx1"/>
                    </a:solidFill>
                  </a:rPr>
                  <a:t> </a:t>
                </a:r>
                <a:r>
                  <a:rPr lang="en-US" i="1" spc="-50" dirty="0">
                    <a:solidFill>
                      <a:schemeClr val="tx1"/>
                    </a:solidFill>
                  </a:rPr>
                  <a:t>&gt;</a:t>
                </a:r>
                <a:r>
                  <a:rPr lang="en-US" i="1" spc="-80" dirty="0">
                    <a:solidFill>
                      <a:schemeClr val="tx1"/>
                    </a:solidFill>
                  </a:rPr>
                  <a:t> </a:t>
                </a:r>
                <a:r>
                  <a:rPr lang="en-US" spc="-5" dirty="0">
                    <a:solidFill>
                      <a:schemeClr val="tx1"/>
                    </a:solidFill>
                  </a:rPr>
                  <a:t>0</a:t>
                </a:r>
                <a:r>
                  <a:rPr lang="en-US" spc="75" dirty="0">
                    <a:solidFill>
                      <a:schemeClr val="tx1"/>
                    </a:solidFill>
                  </a:rPr>
                  <a:t> </a:t>
                </a:r>
                <a:r>
                  <a:rPr lang="en-US" spc="-10" dirty="0">
                    <a:solidFill>
                      <a:schemeClr val="tx1"/>
                    </a:solidFill>
                  </a:rPr>
                  <a:t>an</a:t>
                </a:r>
                <a:r>
                  <a:rPr lang="en-US" spc="-5" dirty="0">
                    <a:solidFill>
                      <a:schemeClr val="tx1"/>
                    </a:solidFill>
                  </a:rPr>
                  <a:t>d</a:t>
                </a:r>
                <a:r>
                  <a:rPr lang="en-US" spc="75" dirty="0">
                    <a:solidFill>
                      <a:schemeClr val="tx1"/>
                    </a:solidFill>
                  </a:rPr>
                  <a:t> </a:t>
                </a:r>
                <a:r>
                  <a:rPr lang="en-US" spc="-185" dirty="0">
                    <a:solidFill>
                      <a:schemeClr val="tx1"/>
                    </a:solidFill>
                  </a:rPr>
                  <a:t>− </a:t>
                </a:r>
                <a14:m>
                  <m:oMath xmlns:m="http://schemas.openxmlformats.org/officeDocument/2006/math">
                    <m:f>
                      <m:fPr>
                        <m:ctrlPr>
                          <a:rPr lang="en-US" i="1" spc="-185" smtClean="0">
                            <a:solidFill>
                              <a:schemeClr val="tx1"/>
                            </a:solidFill>
                            <a:latin typeface="Cambria Math" panose="02040503050406030204" pitchFamily="18" charset="0"/>
                            <a:cs typeface="Lucida Sans Unicode"/>
                          </a:rPr>
                        </m:ctrlPr>
                      </m:fPr>
                      <m:num>
                        <m:r>
                          <a:rPr lang="en-US" i="1" spc="-185" smtClean="0">
                            <a:solidFill>
                              <a:schemeClr val="tx1"/>
                            </a:solidFill>
                            <a:latin typeface="Cambria Math" panose="02040503050406030204" pitchFamily="18" charset="0"/>
                            <a:ea typeface="Cambria Math" panose="02040503050406030204" pitchFamily="18" charset="0"/>
                            <a:cs typeface="Lucida Sans Unicode"/>
                          </a:rPr>
                          <m:t>𝜋</m:t>
                        </m:r>
                      </m:num>
                      <m:den>
                        <m:r>
                          <a:rPr lang="en-US" b="0" i="1" spc="-185" smtClean="0">
                            <a:solidFill>
                              <a:schemeClr val="tx1"/>
                            </a:solidFill>
                            <a:latin typeface="Cambria Math" panose="02040503050406030204" pitchFamily="18" charset="0"/>
                            <a:cs typeface="Lucida Sans Unicode"/>
                          </a:rPr>
                          <m:t>2</m:t>
                        </m:r>
                      </m:den>
                    </m:f>
                  </m:oMath>
                </a14:m>
                <a:r>
                  <a:rPr lang="en-US" spc="-50" dirty="0">
                    <a:solidFill>
                      <a:schemeClr val="tx1"/>
                    </a:solidFill>
                  </a:rPr>
                  <a:t> ≤</a:t>
                </a:r>
                <a:r>
                  <a:rPr lang="en-US" spc="-40" dirty="0">
                    <a:solidFill>
                      <a:schemeClr val="tx1"/>
                    </a:solidFill>
                  </a:rPr>
                  <a:t> </a:t>
                </a:r>
                <a:r>
                  <a:rPr lang="en-US" i="1" spc="-190" dirty="0">
                    <a:solidFill>
                      <a:schemeClr val="tx1"/>
                    </a:solidFill>
                  </a:rPr>
                  <a:t>θ</a:t>
                </a:r>
                <a:r>
                  <a:rPr lang="en-US" i="1" spc="20" dirty="0">
                    <a:solidFill>
                      <a:schemeClr val="tx1"/>
                    </a:solidFill>
                  </a:rPr>
                  <a:t> </a:t>
                </a:r>
                <a:r>
                  <a:rPr lang="en-US" spc="-50" dirty="0">
                    <a:solidFill>
                      <a:schemeClr val="tx1"/>
                    </a:solidFill>
                  </a:rPr>
                  <a:t>≤ </a:t>
                </a:r>
                <a14:m>
                  <m:oMath xmlns:m="http://schemas.openxmlformats.org/officeDocument/2006/math">
                    <m:f>
                      <m:fPr>
                        <m:ctrlPr>
                          <a:rPr lang="en-US" i="1" smtClean="0">
                            <a:solidFill>
                              <a:schemeClr val="tx1"/>
                            </a:solidFill>
                            <a:latin typeface="Cambria Math" panose="02040503050406030204" pitchFamily="18" charset="0"/>
                            <a:cs typeface="Lucida Sans Unicode"/>
                          </a:rPr>
                        </m:ctrlPr>
                      </m:fPr>
                      <m:num>
                        <m:r>
                          <a:rPr lang="en-US" i="1" smtClean="0">
                            <a:solidFill>
                              <a:schemeClr val="tx1"/>
                            </a:solidFill>
                            <a:latin typeface="Cambria Math" panose="02040503050406030204" pitchFamily="18" charset="0"/>
                            <a:ea typeface="Cambria Math" panose="02040503050406030204" pitchFamily="18" charset="0"/>
                            <a:cs typeface="Lucida Sans Unicode"/>
                          </a:rPr>
                          <m:t>𝜋</m:t>
                        </m:r>
                      </m:num>
                      <m:den>
                        <m:r>
                          <a:rPr lang="en-US" b="0" i="1" smtClean="0">
                            <a:solidFill>
                              <a:schemeClr val="tx1"/>
                            </a:solidFill>
                            <a:latin typeface="Cambria Math" panose="02040503050406030204" pitchFamily="18" charset="0"/>
                            <a:cs typeface="Lucida Sans Unicode"/>
                          </a:rPr>
                          <m:t>2</m:t>
                        </m:r>
                      </m:den>
                    </m:f>
                  </m:oMath>
                </a14:m>
                <a:r>
                  <a:rPr lang="en-US" spc="-5" dirty="0">
                    <a:solidFill>
                      <a:schemeClr val="tx1"/>
                    </a:solidFill>
                  </a:rPr>
                  <a:t>),</a:t>
                </a:r>
                <a:r>
                  <a:rPr lang="en-US" spc="75" dirty="0">
                    <a:solidFill>
                      <a:schemeClr val="tx1"/>
                    </a:solidFill>
                  </a:rPr>
                  <a:t> </a:t>
                </a:r>
                <a:r>
                  <a:rPr lang="en-US" spc="-15" dirty="0">
                    <a:solidFill>
                      <a:schemeClr val="tx1"/>
                    </a:solidFill>
                  </a:rPr>
                  <a:t>we </a:t>
                </a:r>
                <a:r>
                  <a:rPr lang="en-US" spc="-10" dirty="0">
                    <a:solidFill>
                      <a:schemeClr val="tx1"/>
                    </a:solidFill>
                  </a:rPr>
                  <a:t>ca</a:t>
                </a:r>
                <a:r>
                  <a:rPr lang="en-US" spc="-5" dirty="0">
                    <a:solidFill>
                      <a:schemeClr val="tx1"/>
                    </a:solidFill>
                  </a:rPr>
                  <a:t>n </a:t>
                </a:r>
                <a:r>
                  <a:rPr lang="en-US" spc="-10" dirty="0">
                    <a:solidFill>
                      <a:schemeClr val="tx1"/>
                    </a:solidFill>
                  </a:rPr>
                  <a:t>us</a:t>
                </a:r>
                <a:r>
                  <a:rPr lang="en-US" spc="-5" dirty="0">
                    <a:solidFill>
                      <a:schemeClr val="tx1"/>
                    </a:solidFill>
                  </a:rPr>
                  <a:t>e t</a:t>
                </a:r>
                <a:r>
                  <a:rPr lang="en-US" spc="-10" dirty="0">
                    <a:solidFill>
                      <a:schemeClr val="tx1"/>
                    </a:solidFill>
                  </a:rPr>
                  <a:t>h</a:t>
                </a:r>
                <a:r>
                  <a:rPr lang="en-US" spc="-5" dirty="0">
                    <a:solidFill>
                      <a:schemeClr val="tx1"/>
                    </a:solidFill>
                  </a:rPr>
                  <a:t>e </a:t>
                </a:r>
                <a:r>
                  <a:rPr lang="en-US" spc="-10" dirty="0">
                    <a:solidFill>
                      <a:schemeClr val="tx1"/>
                    </a:solidFill>
                  </a:rPr>
                  <a:t>fac</a:t>
                </a:r>
                <a:r>
                  <a:rPr lang="en-US" spc="-5" dirty="0">
                    <a:solidFill>
                      <a:schemeClr val="tx1"/>
                    </a:solidFill>
                  </a:rPr>
                  <a:t>t</a:t>
                </a:r>
                <a:r>
                  <a:rPr lang="en-US" dirty="0">
                    <a:solidFill>
                      <a:schemeClr val="tx1"/>
                    </a:solidFill>
                  </a:rPr>
                  <a:t> </a:t>
                </a:r>
                <a:r>
                  <a:rPr lang="en-US" spc="-5" dirty="0">
                    <a:solidFill>
                      <a:schemeClr val="tx1"/>
                    </a:solidFill>
                  </a:rPr>
                  <a:t>si</a:t>
                </a:r>
                <a:r>
                  <a:rPr lang="en-US" spc="-10" dirty="0">
                    <a:solidFill>
                      <a:schemeClr val="tx1"/>
                    </a:solidFill>
                  </a:rPr>
                  <a:t>n</a:t>
                </a:r>
                <a:r>
                  <a:rPr lang="en-US" baseline="29629" dirty="0">
                    <a:solidFill>
                      <a:schemeClr val="tx1"/>
                    </a:solidFill>
                  </a:rPr>
                  <a:t>2</a:t>
                </a:r>
                <a:r>
                  <a:rPr lang="en-US" spc="37" baseline="29629" dirty="0">
                    <a:solidFill>
                      <a:schemeClr val="tx1"/>
                    </a:solidFill>
                  </a:rPr>
                  <a:t> </a:t>
                </a:r>
                <a:r>
                  <a:rPr lang="en-US" i="1" spc="-190" dirty="0">
                    <a:solidFill>
                      <a:schemeClr val="tx1"/>
                    </a:solidFill>
                  </a:rPr>
                  <a:t>θ</a:t>
                </a:r>
                <a:r>
                  <a:rPr lang="en-US" i="1" spc="-35" dirty="0">
                    <a:solidFill>
                      <a:schemeClr val="tx1"/>
                    </a:solidFill>
                  </a:rPr>
                  <a:t> </a:t>
                </a:r>
                <a:r>
                  <a:rPr lang="en-US" spc="-25" dirty="0">
                    <a:solidFill>
                      <a:schemeClr val="tx1"/>
                    </a:solidFill>
                  </a:rPr>
                  <a:t>+</a:t>
                </a:r>
                <a:r>
                  <a:rPr lang="en-US" spc="-95" dirty="0">
                    <a:solidFill>
                      <a:schemeClr val="tx1"/>
                    </a:solidFill>
                  </a:rPr>
                  <a:t> </a:t>
                </a:r>
                <a:r>
                  <a:rPr lang="en-US" spc="-10" dirty="0">
                    <a:solidFill>
                      <a:schemeClr val="tx1"/>
                    </a:solidFill>
                  </a:rPr>
                  <a:t>co</a:t>
                </a:r>
                <a:r>
                  <a:rPr lang="en-US" spc="-5" dirty="0">
                    <a:solidFill>
                      <a:schemeClr val="tx1"/>
                    </a:solidFill>
                  </a:rPr>
                  <a:t>s</a:t>
                </a:r>
                <a:r>
                  <a:rPr lang="en-US" baseline="25925" dirty="0">
                    <a:solidFill>
                      <a:schemeClr val="tx1"/>
                    </a:solidFill>
                  </a:rPr>
                  <a:t>2</a:t>
                </a:r>
                <a:r>
                  <a:rPr lang="en-US" spc="37" baseline="25925" dirty="0">
                    <a:solidFill>
                      <a:schemeClr val="tx1"/>
                    </a:solidFill>
                  </a:rPr>
                  <a:t> </a:t>
                </a:r>
                <a:r>
                  <a:rPr lang="en-US" i="1" spc="-190" dirty="0">
                    <a:solidFill>
                      <a:schemeClr val="tx1"/>
                    </a:solidFill>
                  </a:rPr>
                  <a:t>θ</a:t>
                </a:r>
                <a:r>
                  <a:rPr lang="en-US" i="1" spc="20" dirty="0">
                    <a:solidFill>
                      <a:schemeClr val="tx1"/>
                    </a:solidFill>
                  </a:rPr>
                  <a:t> </a:t>
                </a:r>
                <a:r>
                  <a:rPr lang="en-US" spc="-25" dirty="0">
                    <a:solidFill>
                      <a:schemeClr val="tx1"/>
                    </a:solidFill>
                  </a:rPr>
                  <a:t>=</a:t>
                </a:r>
                <a:r>
                  <a:rPr lang="en-US" spc="-40" dirty="0">
                    <a:solidFill>
                      <a:schemeClr val="tx1"/>
                    </a:solidFill>
                  </a:rPr>
                  <a:t> </a:t>
                </a:r>
                <a:r>
                  <a:rPr lang="en-US" spc="-5" dirty="0">
                    <a:solidFill>
                      <a:schemeClr val="tx1"/>
                    </a:solidFill>
                  </a:rPr>
                  <a:t>1 to obtain</a:t>
                </a:r>
              </a:p>
              <a:p>
                <a:pPr marL="36900" indent="0">
                  <a:lnSpc>
                    <a:spcPct val="100000"/>
                  </a:lnSpc>
                  <a:buNone/>
                </a:pPr>
                <a:endParaRPr lang="en-US" dirty="0">
                  <a:solidFill>
                    <a:schemeClr val="tx1"/>
                  </a:solidFill>
                </a:endParaRPr>
              </a:p>
              <a:p>
                <a:pPr marL="36900" indent="0">
                  <a:lnSpc>
                    <a:spcPct val="100000"/>
                  </a:lnSpc>
                  <a:buNone/>
                </a:pPr>
                <a14:m>
                  <m:oMathPara xmlns:m="http://schemas.openxmlformats.org/officeDocument/2006/math">
                    <m:oMathParaPr>
                      <m:jc m:val="centerGroup"/>
                    </m:oMathParaPr>
                    <m:oMath xmlns:m="http://schemas.openxmlformats.org/officeDocument/2006/math">
                      <m:rad>
                        <m:radPr>
                          <m:degHide m:val="on"/>
                          <m:ctrlPr>
                            <a:rPr lang="en-US" i="1" smtClean="0">
                              <a:solidFill>
                                <a:schemeClr val="tx1"/>
                              </a:solidFill>
                              <a:latin typeface="Cambria Math" panose="02040503050406030204" pitchFamily="18" charset="0"/>
                              <a:cs typeface="Times New Roman"/>
                            </a:rPr>
                          </m:ctrlPr>
                        </m:radPr>
                        <m:deg/>
                        <m:e>
                          <m:sSup>
                            <m:sSupPr>
                              <m:ctrlPr>
                                <a:rPr lang="en-US" i="1" smtClean="0">
                                  <a:solidFill>
                                    <a:schemeClr val="tx1"/>
                                  </a:solidFill>
                                  <a:latin typeface="Cambria Math" panose="02040503050406030204" pitchFamily="18" charset="0"/>
                                  <a:cs typeface="Times New Roman"/>
                                </a:rPr>
                              </m:ctrlPr>
                            </m:sSupPr>
                            <m:e>
                              <m:r>
                                <a:rPr lang="en-US" b="0" i="1" smtClean="0">
                                  <a:solidFill>
                                    <a:schemeClr val="tx1"/>
                                  </a:solidFill>
                                  <a:latin typeface="Cambria Math" panose="02040503050406030204" pitchFamily="18" charset="0"/>
                                  <a:cs typeface="Times New Roman"/>
                                </a:rPr>
                                <m:t>𝑎</m:t>
                              </m:r>
                            </m:e>
                            <m:sup>
                              <m:r>
                                <a:rPr lang="en-US" b="0" i="1" smtClean="0">
                                  <a:solidFill>
                                    <a:schemeClr val="tx1"/>
                                  </a:solidFill>
                                  <a:latin typeface="Cambria Math" panose="02040503050406030204" pitchFamily="18" charset="0"/>
                                  <a:cs typeface="Times New Roman"/>
                                </a:rPr>
                                <m:t>2</m:t>
                              </m:r>
                            </m:sup>
                          </m:sSup>
                          <m:r>
                            <a:rPr lang="en-US" b="0" i="1" smtClean="0">
                              <a:solidFill>
                                <a:schemeClr val="tx1"/>
                              </a:solidFill>
                              <a:latin typeface="Cambria Math" panose="02040503050406030204" pitchFamily="18" charset="0"/>
                              <a:cs typeface="Times New Roman"/>
                            </a:rPr>
                            <m:t>−</m:t>
                          </m:r>
                          <m:sSup>
                            <m:sSupPr>
                              <m:ctrlPr>
                                <a:rPr lang="en-US" b="0" i="1" smtClean="0">
                                  <a:solidFill>
                                    <a:schemeClr val="tx1"/>
                                  </a:solidFill>
                                  <a:latin typeface="Cambria Math" panose="02040503050406030204" pitchFamily="18" charset="0"/>
                                  <a:cs typeface="Times New Roman"/>
                                </a:rPr>
                              </m:ctrlPr>
                            </m:sSupPr>
                            <m:e>
                              <m:r>
                                <a:rPr lang="en-US" b="0" i="1" smtClean="0">
                                  <a:solidFill>
                                    <a:schemeClr val="tx1"/>
                                  </a:solidFill>
                                  <a:latin typeface="Cambria Math" panose="02040503050406030204" pitchFamily="18" charset="0"/>
                                  <a:cs typeface="Times New Roman"/>
                                </a:rPr>
                                <m:t>𝑥</m:t>
                              </m:r>
                            </m:e>
                            <m:sup>
                              <m:r>
                                <a:rPr lang="en-US" b="0" i="1" smtClean="0">
                                  <a:solidFill>
                                    <a:schemeClr val="tx1"/>
                                  </a:solidFill>
                                  <a:latin typeface="Cambria Math" panose="02040503050406030204" pitchFamily="18" charset="0"/>
                                  <a:cs typeface="Times New Roman"/>
                                </a:rPr>
                                <m:t>2</m:t>
                              </m:r>
                            </m:sup>
                          </m:sSup>
                        </m:e>
                      </m:rad>
                      <m:r>
                        <a:rPr lang="en-US" b="0" i="1" smtClean="0">
                          <a:solidFill>
                            <a:schemeClr val="tx1"/>
                          </a:solidFill>
                          <a:latin typeface="Cambria Math" panose="02040503050406030204" pitchFamily="18" charset="0"/>
                          <a:cs typeface="Times New Roman"/>
                        </a:rPr>
                        <m:t>=</m:t>
                      </m:r>
                      <m:rad>
                        <m:radPr>
                          <m:degHide m:val="on"/>
                          <m:ctrlPr>
                            <a:rPr lang="en-US" b="0" i="1" smtClean="0">
                              <a:solidFill>
                                <a:schemeClr val="tx1"/>
                              </a:solidFill>
                              <a:latin typeface="Cambria Math" panose="02040503050406030204" pitchFamily="18" charset="0"/>
                              <a:cs typeface="Times New Roman"/>
                            </a:rPr>
                          </m:ctrlPr>
                        </m:radPr>
                        <m:deg/>
                        <m:e>
                          <m:sSup>
                            <m:sSupPr>
                              <m:ctrlPr>
                                <a:rPr lang="en-US" b="0" i="1" smtClean="0">
                                  <a:solidFill>
                                    <a:schemeClr val="tx1"/>
                                  </a:solidFill>
                                  <a:latin typeface="Cambria Math" panose="02040503050406030204" pitchFamily="18" charset="0"/>
                                  <a:cs typeface="Times New Roman"/>
                                </a:rPr>
                              </m:ctrlPr>
                            </m:sSupPr>
                            <m:e>
                              <m:r>
                                <a:rPr lang="en-US" b="0" i="1" smtClean="0">
                                  <a:solidFill>
                                    <a:schemeClr val="tx1"/>
                                  </a:solidFill>
                                  <a:latin typeface="Cambria Math" panose="02040503050406030204" pitchFamily="18" charset="0"/>
                                  <a:cs typeface="Times New Roman"/>
                                </a:rPr>
                                <m:t>𝑎</m:t>
                              </m:r>
                            </m:e>
                            <m:sup>
                              <m:r>
                                <a:rPr lang="en-US" b="0" i="1" smtClean="0">
                                  <a:solidFill>
                                    <a:schemeClr val="tx1"/>
                                  </a:solidFill>
                                  <a:latin typeface="Cambria Math" panose="02040503050406030204" pitchFamily="18" charset="0"/>
                                  <a:cs typeface="Times New Roman"/>
                                </a:rPr>
                                <m:t>2</m:t>
                              </m:r>
                            </m:sup>
                          </m:sSup>
                          <m:r>
                            <a:rPr lang="en-US" b="0" i="1" smtClean="0">
                              <a:solidFill>
                                <a:schemeClr val="tx1"/>
                              </a:solidFill>
                              <a:latin typeface="Cambria Math" panose="02040503050406030204" pitchFamily="18" charset="0"/>
                              <a:cs typeface="Times New Roman"/>
                            </a:rPr>
                            <m:t>−</m:t>
                          </m:r>
                          <m:sSup>
                            <m:sSupPr>
                              <m:ctrlPr>
                                <a:rPr lang="en-US" b="0" i="1" smtClean="0">
                                  <a:solidFill>
                                    <a:schemeClr val="tx1"/>
                                  </a:solidFill>
                                  <a:latin typeface="Cambria Math" panose="02040503050406030204" pitchFamily="18" charset="0"/>
                                  <a:cs typeface="Times New Roman"/>
                                </a:rPr>
                              </m:ctrlPr>
                            </m:sSupPr>
                            <m:e>
                              <m:r>
                                <a:rPr lang="en-US" b="0" i="1" smtClean="0">
                                  <a:solidFill>
                                    <a:schemeClr val="tx1"/>
                                  </a:solidFill>
                                  <a:latin typeface="Cambria Math" panose="02040503050406030204" pitchFamily="18" charset="0"/>
                                  <a:cs typeface="Times New Roman"/>
                                </a:rPr>
                                <m:t>𝑎</m:t>
                              </m:r>
                            </m:e>
                            <m:sup>
                              <m:r>
                                <a:rPr lang="en-US" b="0" i="1" smtClean="0">
                                  <a:solidFill>
                                    <a:schemeClr val="tx1"/>
                                  </a:solidFill>
                                  <a:latin typeface="Cambria Math" panose="02040503050406030204" pitchFamily="18" charset="0"/>
                                  <a:cs typeface="Times New Roman"/>
                                </a:rPr>
                                <m:t>2</m:t>
                              </m:r>
                            </m:sup>
                          </m:sSup>
                          <m:sSup>
                            <m:sSupPr>
                              <m:ctrlPr>
                                <a:rPr lang="en-US" b="0" i="1" smtClean="0">
                                  <a:solidFill>
                                    <a:schemeClr val="tx1"/>
                                  </a:solidFill>
                                  <a:latin typeface="Cambria Math" panose="02040503050406030204" pitchFamily="18" charset="0"/>
                                  <a:cs typeface="Times New Roman"/>
                                </a:rPr>
                              </m:ctrlPr>
                            </m:sSupPr>
                            <m:e>
                              <m:r>
                                <a:rPr lang="en-US" b="0" i="0" smtClean="0">
                                  <a:solidFill>
                                    <a:schemeClr val="tx1"/>
                                  </a:solidFill>
                                  <a:latin typeface="Cambria Math" panose="02040503050406030204" pitchFamily="18" charset="0"/>
                                  <a:cs typeface="Times New Roman"/>
                                </a:rPr>
                                <m:t> </m:t>
                              </m:r>
                              <m:r>
                                <m:rPr>
                                  <m:sty m:val="p"/>
                                </m:rPr>
                                <a:rPr lang="en-US" b="0" i="0" smtClean="0">
                                  <a:solidFill>
                                    <a:schemeClr val="tx1"/>
                                  </a:solidFill>
                                  <a:latin typeface="Cambria Math" panose="02040503050406030204" pitchFamily="18" charset="0"/>
                                  <a:cs typeface="Times New Roman"/>
                                </a:rPr>
                                <m:t>sin</m:t>
                              </m:r>
                            </m:e>
                            <m:sup>
                              <m:r>
                                <a:rPr lang="en-US" b="0" i="1" smtClean="0">
                                  <a:solidFill>
                                    <a:schemeClr val="tx1"/>
                                  </a:solidFill>
                                  <a:latin typeface="Cambria Math" panose="02040503050406030204" pitchFamily="18" charset="0"/>
                                  <a:cs typeface="Times New Roman"/>
                                </a:rPr>
                                <m:t>2</m:t>
                              </m:r>
                            </m:sup>
                          </m:sSup>
                          <m:r>
                            <a:rPr lang="en-US" b="0" i="1" smtClean="0">
                              <a:solidFill>
                                <a:schemeClr val="tx1"/>
                              </a:solidFill>
                              <a:latin typeface="Cambria Math" panose="02040503050406030204" pitchFamily="18" charset="0"/>
                              <a:cs typeface="Times New Roman"/>
                            </a:rPr>
                            <m:t> </m:t>
                          </m:r>
                          <m:r>
                            <a:rPr lang="en-US" b="0" i="1" smtClean="0">
                              <a:solidFill>
                                <a:schemeClr val="tx1"/>
                              </a:solidFill>
                              <a:latin typeface="Cambria Math" panose="02040503050406030204" pitchFamily="18" charset="0"/>
                              <a:cs typeface="Times New Roman"/>
                            </a:rPr>
                            <m:t>𝑥</m:t>
                          </m:r>
                        </m:e>
                      </m:rad>
                      <m:r>
                        <a:rPr lang="en-US" b="0" i="1" smtClean="0">
                          <a:solidFill>
                            <a:schemeClr val="tx1"/>
                          </a:solidFill>
                          <a:latin typeface="Cambria Math" panose="02040503050406030204" pitchFamily="18" charset="0"/>
                          <a:cs typeface="Times New Roman"/>
                        </a:rPr>
                        <m:t>=</m:t>
                      </m:r>
                      <m:rad>
                        <m:radPr>
                          <m:degHide m:val="on"/>
                          <m:ctrlPr>
                            <a:rPr lang="en-US" b="0" i="1" smtClean="0">
                              <a:solidFill>
                                <a:schemeClr val="tx1"/>
                              </a:solidFill>
                              <a:latin typeface="Cambria Math" panose="02040503050406030204" pitchFamily="18" charset="0"/>
                              <a:cs typeface="Times New Roman"/>
                            </a:rPr>
                          </m:ctrlPr>
                        </m:radPr>
                        <m:deg/>
                        <m:e>
                          <m:sSup>
                            <m:sSupPr>
                              <m:ctrlPr>
                                <a:rPr lang="en-US" b="0" i="1" smtClean="0">
                                  <a:solidFill>
                                    <a:schemeClr val="tx1"/>
                                  </a:solidFill>
                                  <a:latin typeface="Cambria Math" panose="02040503050406030204" pitchFamily="18" charset="0"/>
                                  <a:cs typeface="Times New Roman"/>
                                </a:rPr>
                              </m:ctrlPr>
                            </m:sSupPr>
                            <m:e>
                              <m:r>
                                <a:rPr lang="en-US" b="0" i="1" smtClean="0">
                                  <a:solidFill>
                                    <a:schemeClr val="tx1"/>
                                  </a:solidFill>
                                  <a:latin typeface="Cambria Math" panose="02040503050406030204" pitchFamily="18" charset="0"/>
                                  <a:cs typeface="Times New Roman"/>
                                </a:rPr>
                                <m:t>𝑎</m:t>
                              </m:r>
                            </m:e>
                            <m:sup>
                              <m:r>
                                <a:rPr lang="en-US" b="0" i="1" smtClean="0">
                                  <a:solidFill>
                                    <a:schemeClr val="tx1"/>
                                  </a:solidFill>
                                  <a:latin typeface="Cambria Math" panose="02040503050406030204" pitchFamily="18" charset="0"/>
                                  <a:cs typeface="Times New Roman"/>
                                </a:rPr>
                                <m:t>2</m:t>
                              </m:r>
                            </m:sup>
                          </m:sSup>
                          <m:r>
                            <a:rPr lang="en-US" b="0" i="1" smtClean="0">
                              <a:solidFill>
                                <a:schemeClr val="tx1"/>
                              </a:solidFill>
                              <a:latin typeface="Cambria Math" panose="02040503050406030204" pitchFamily="18" charset="0"/>
                              <a:cs typeface="Times New Roman"/>
                            </a:rPr>
                            <m:t> </m:t>
                          </m:r>
                          <m:sSup>
                            <m:sSupPr>
                              <m:ctrlPr>
                                <a:rPr lang="en-US" b="0" i="1" smtClean="0">
                                  <a:solidFill>
                                    <a:schemeClr val="tx1"/>
                                  </a:solidFill>
                                  <a:latin typeface="Cambria Math" panose="02040503050406030204" pitchFamily="18" charset="0"/>
                                  <a:cs typeface="Times New Roman"/>
                                </a:rPr>
                              </m:ctrlPr>
                            </m:sSupPr>
                            <m:e>
                              <m:r>
                                <m:rPr>
                                  <m:sty m:val="p"/>
                                </m:rPr>
                                <a:rPr lang="en-US" b="0" i="0" smtClean="0">
                                  <a:solidFill>
                                    <a:schemeClr val="tx1"/>
                                  </a:solidFill>
                                  <a:latin typeface="Cambria Math" panose="02040503050406030204" pitchFamily="18" charset="0"/>
                                  <a:cs typeface="Times New Roman"/>
                                </a:rPr>
                                <m:t>cos</m:t>
                              </m:r>
                            </m:e>
                            <m:sup>
                              <m:r>
                                <a:rPr lang="en-US" b="0" i="1" smtClean="0">
                                  <a:solidFill>
                                    <a:schemeClr val="tx1"/>
                                  </a:solidFill>
                                  <a:latin typeface="Cambria Math" panose="02040503050406030204" pitchFamily="18" charset="0"/>
                                  <a:cs typeface="Times New Roman"/>
                                </a:rPr>
                                <m:t>2</m:t>
                              </m:r>
                            </m:sup>
                          </m:sSup>
                          <m:r>
                            <a:rPr lang="en-US" b="0" i="1" smtClean="0">
                              <a:solidFill>
                                <a:schemeClr val="tx1"/>
                              </a:solidFill>
                              <a:latin typeface="Cambria Math" panose="02040503050406030204" pitchFamily="18" charset="0"/>
                              <a:cs typeface="Times New Roman"/>
                            </a:rPr>
                            <m:t> </m:t>
                          </m:r>
                          <m:r>
                            <a:rPr lang="en-US" b="0" i="1" smtClean="0">
                              <a:solidFill>
                                <a:schemeClr val="tx1"/>
                              </a:solidFill>
                              <a:latin typeface="Cambria Math" panose="02040503050406030204" pitchFamily="18" charset="0"/>
                              <a:cs typeface="Times New Roman"/>
                            </a:rPr>
                            <m:t>𝑥</m:t>
                          </m:r>
                        </m:e>
                      </m:rad>
                      <m:r>
                        <a:rPr lang="en-US" b="0" i="1" smtClean="0">
                          <a:solidFill>
                            <a:schemeClr val="tx1"/>
                          </a:solidFill>
                          <a:latin typeface="Cambria Math" panose="02040503050406030204" pitchFamily="18" charset="0"/>
                          <a:cs typeface="Times New Roman"/>
                        </a:rPr>
                        <m:t>=</m:t>
                      </m:r>
                      <m:d>
                        <m:dPr>
                          <m:begChr m:val="|"/>
                          <m:endChr m:val="|"/>
                          <m:ctrlPr>
                            <a:rPr lang="en-US" b="0" i="1" smtClean="0">
                              <a:solidFill>
                                <a:schemeClr val="tx1"/>
                              </a:solidFill>
                              <a:latin typeface="Cambria Math" panose="02040503050406030204" pitchFamily="18" charset="0"/>
                              <a:cs typeface="Times New Roman"/>
                            </a:rPr>
                          </m:ctrlPr>
                        </m:dPr>
                        <m:e>
                          <m:r>
                            <a:rPr lang="en-US" b="0" i="1" smtClean="0">
                              <a:solidFill>
                                <a:schemeClr val="tx1"/>
                              </a:solidFill>
                              <a:latin typeface="Cambria Math" panose="02040503050406030204" pitchFamily="18" charset="0"/>
                              <a:cs typeface="Times New Roman"/>
                            </a:rPr>
                            <m:t>𝑎</m:t>
                          </m:r>
                          <m:func>
                            <m:funcPr>
                              <m:ctrlPr>
                                <a:rPr lang="en-US" b="0" i="1" smtClean="0">
                                  <a:solidFill>
                                    <a:schemeClr val="tx1"/>
                                  </a:solidFill>
                                  <a:latin typeface="Cambria Math" panose="02040503050406030204" pitchFamily="18" charset="0"/>
                                  <a:cs typeface="Times New Roman"/>
                                </a:rPr>
                              </m:ctrlPr>
                            </m:funcPr>
                            <m:fName>
                              <m:r>
                                <m:rPr>
                                  <m:sty m:val="p"/>
                                </m:rPr>
                                <a:rPr lang="en-US" b="0" i="0" smtClean="0">
                                  <a:solidFill>
                                    <a:schemeClr val="tx1"/>
                                  </a:solidFill>
                                  <a:latin typeface="Cambria Math" panose="02040503050406030204" pitchFamily="18" charset="0"/>
                                  <a:cs typeface="Times New Roman"/>
                                </a:rPr>
                                <m:t>cos</m:t>
                              </m:r>
                            </m:fName>
                            <m:e>
                              <m:r>
                                <a:rPr lang="en-US" b="0" i="1" smtClean="0">
                                  <a:solidFill>
                                    <a:schemeClr val="tx1"/>
                                  </a:solidFill>
                                  <a:latin typeface="Cambria Math" panose="02040503050406030204" pitchFamily="18" charset="0"/>
                                  <a:cs typeface="Times New Roman"/>
                                </a:rPr>
                                <m:t>𝑥</m:t>
                              </m:r>
                            </m:e>
                          </m:func>
                        </m:e>
                      </m:d>
                      <m:r>
                        <a:rPr lang="en-US" b="0" i="1" smtClean="0">
                          <a:solidFill>
                            <a:schemeClr val="tx1"/>
                          </a:solidFill>
                          <a:latin typeface="Cambria Math" panose="02040503050406030204" pitchFamily="18" charset="0"/>
                          <a:cs typeface="Times New Roman"/>
                        </a:rPr>
                        <m:t>=</m:t>
                      </m:r>
                      <m:r>
                        <a:rPr lang="en-US" b="0" i="1" smtClean="0">
                          <a:solidFill>
                            <a:schemeClr val="tx1"/>
                          </a:solidFill>
                          <a:latin typeface="Cambria Math" panose="02040503050406030204" pitchFamily="18" charset="0"/>
                          <a:cs typeface="Times New Roman"/>
                        </a:rPr>
                        <m:t>𝑎</m:t>
                      </m:r>
                      <m:func>
                        <m:funcPr>
                          <m:ctrlPr>
                            <a:rPr lang="en-US" b="0" i="1" smtClean="0">
                              <a:solidFill>
                                <a:schemeClr val="tx1"/>
                              </a:solidFill>
                              <a:latin typeface="Cambria Math" panose="02040503050406030204" pitchFamily="18" charset="0"/>
                              <a:cs typeface="Times New Roman"/>
                            </a:rPr>
                          </m:ctrlPr>
                        </m:funcPr>
                        <m:fName>
                          <m:r>
                            <m:rPr>
                              <m:sty m:val="p"/>
                            </m:rPr>
                            <a:rPr lang="en-US" b="0" i="0" smtClean="0">
                              <a:solidFill>
                                <a:schemeClr val="tx1"/>
                              </a:solidFill>
                              <a:latin typeface="Cambria Math" panose="02040503050406030204" pitchFamily="18" charset="0"/>
                              <a:cs typeface="Times New Roman"/>
                            </a:rPr>
                            <m:t>cos</m:t>
                          </m:r>
                        </m:fName>
                        <m:e>
                          <m:r>
                            <a:rPr lang="en-US" b="0" i="1" smtClean="0">
                              <a:solidFill>
                                <a:schemeClr val="tx1"/>
                              </a:solidFill>
                              <a:latin typeface="Cambria Math" panose="02040503050406030204" pitchFamily="18" charset="0"/>
                              <a:cs typeface="Times New Roman"/>
                            </a:rPr>
                            <m:t>𝑥</m:t>
                          </m:r>
                        </m:e>
                      </m:func>
                    </m:oMath>
                  </m:oMathPara>
                </a14:m>
                <a:endParaRPr lang="en-US" dirty="0">
                  <a:solidFill>
                    <a:schemeClr val="tx1"/>
                  </a:solidFill>
                </a:endParaRPr>
              </a:p>
              <a:p>
                <a:pPr marL="36900" indent="0">
                  <a:lnSpc>
                    <a:spcPct val="100000"/>
                  </a:lnSpc>
                  <a:buNone/>
                </a:pPr>
                <a:endParaRPr lang="en-US" dirty="0">
                  <a:solidFill>
                    <a:schemeClr val="tx1"/>
                  </a:solidFill>
                </a:endParaRPr>
              </a:p>
              <a:p>
                <a:pPr marL="36900" indent="0">
                  <a:lnSpc>
                    <a:spcPct val="100000"/>
                  </a:lnSpc>
                  <a:buNone/>
                </a:pPr>
                <a:r>
                  <a:rPr lang="en-US" spc="-5" dirty="0">
                    <a:solidFill>
                      <a:schemeClr val="tx1"/>
                    </a:solidFill>
                  </a:rPr>
                  <a:t>where</a:t>
                </a:r>
                <a:r>
                  <a:rPr lang="en-US" spc="75" dirty="0">
                    <a:solidFill>
                      <a:schemeClr val="tx1"/>
                    </a:solidFill>
                  </a:rPr>
                  <a:t> </a:t>
                </a:r>
                <a:r>
                  <a:rPr lang="en-US" spc="-5" dirty="0">
                    <a:solidFill>
                      <a:schemeClr val="tx1"/>
                    </a:solidFill>
                  </a:rPr>
                  <a:t>the</a:t>
                </a:r>
                <a:r>
                  <a:rPr lang="en-US" spc="75" dirty="0">
                    <a:solidFill>
                      <a:schemeClr val="tx1"/>
                    </a:solidFill>
                  </a:rPr>
                  <a:t> </a:t>
                </a:r>
                <a:r>
                  <a:rPr lang="en-US" spc="-5" dirty="0">
                    <a:solidFill>
                      <a:schemeClr val="tx1"/>
                    </a:solidFill>
                  </a:rPr>
                  <a:t>last</a:t>
                </a:r>
                <a:r>
                  <a:rPr lang="en-US" spc="75" dirty="0">
                    <a:solidFill>
                      <a:schemeClr val="tx1"/>
                    </a:solidFill>
                  </a:rPr>
                  <a:t> </a:t>
                </a:r>
                <a:r>
                  <a:rPr lang="en-US" spc="-5" dirty="0">
                    <a:solidFill>
                      <a:schemeClr val="tx1"/>
                    </a:solidFill>
                  </a:rPr>
                  <a:t>equality</a:t>
                </a:r>
                <a:r>
                  <a:rPr lang="en-US" spc="75" dirty="0">
                    <a:solidFill>
                      <a:schemeClr val="tx1"/>
                    </a:solidFill>
                  </a:rPr>
                  <a:t> </a:t>
                </a:r>
                <a:r>
                  <a:rPr lang="en-US" spc="-5" dirty="0">
                    <a:solidFill>
                      <a:schemeClr val="tx1"/>
                    </a:solidFill>
                  </a:rPr>
                  <a:t>holds</a:t>
                </a:r>
                <a:r>
                  <a:rPr lang="en-US" spc="75" dirty="0">
                    <a:solidFill>
                      <a:schemeClr val="tx1"/>
                    </a:solidFill>
                  </a:rPr>
                  <a:t> </a:t>
                </a:r>
                <a:r>
                  <a:rPr lang="en-US" spc="-5" dirty="0">
                    <a:solidFill>
                      <a:schemeClr val="tx1"/>
                    </a:solidFill>
                  </a:rPr>
                  <a:t>since</a:t>
                </a:r>
                <a:r>
                  <a:rPr lang="en-US" spc="70" dirty="0">
                    <a:solidFill>
                      <a:schemeClr val="tx1"/>
                    </a:solidFill>
                  </a:rPr>
                  <a:t> </a:t>
                </a:r>
                <a:r>
                  <a:rPr lang="en-US" i="1" spc="-5" dirty="0">
                    <a:solidFill>
                      <a:schemeClr val="tx1"/>
                    </a:solidFill>
                  </a:rPr>
                  <a:t>a</a:t>
                </a:r>
                <a:r>
                  <a:rPr lang="en-US" i="1" spc="70" dirty="0">
                    <a:solidFill>
                      <a:schemeClr val="tx1"/>
                    </a:solidFill>
                  </a:rPr>
                  <a:t> </a:t>
                </a:r>
                <a:r>
                  <a:rPr lang="en-US" i="1" spc="-50" dirty="0">
                    <a:solidFill>
                      <a:schemeClr val="tx1"/>
                    </a:solidFill>
                  </a:rPr>
                  <a:t>&gt;</a:t>
                </a:r>
                <a:r>
                  <a:rPr lang="en-US" i="1" spc="-80" dirty="0">
                    <a:solidFill>
                      <a:schemeClr val="tx1"/>
                    </a:solidFill>
                  </a:rPr>
                  <a:t> </a:t>
                </a:r>
                <a:r>
                  <a:rPr lang="en-US" spc="-5" dirty="0">
                    <a:solidFill>
                      <a:schemeClr val="tx1"/>
                    </a:solidFill>
                  </a:rPr>
                  <a:t>0</a:t>
                </a:r>
                <a:r>
                  <a:rPr lang="en-US" spc="75" dirty="0">
                    <a:solidFill>
                      <a:schemeClr val="tx1"/>
                    </a:solidFill>
                  </a:rPr>
                  <a:t> </a:t>
                </a:r>
                <a:r>
                  <a:rPr lang="en-US" spc="-10" dirty="0">
                    <a:solidFill>
                      <a:schemeClr val="tx1"/>
                    </a:solidFill>
                  </a:rPr>
                  <a:t>and</a:t>
                </a:r>
                <a:r>
                  <a:rPr lang="en-US" spc="70" dirty="0">
                    <a:solidFill>
                      <a:schemeClr val="tx1"/>
                    </a:solidFill>
                  </a:rPr>
                  <a:t> </a:t>
                </a:r>
                <a:r>
                  <a:rPr lang="en-US" spc="-10" dirty="0">
                    <a:solidFill>
                      <a:schemeClr val="tx1"/>
                    </a:solidFill>
                  </a:rPr>
                  <a:t>sinc</a:t>
                </a:r>
                <a:r>
                  <a:rPr lang="en-US" spc="-5" dirty="0">
                    <a:solidFill>
                      <a:schemeClr val="tx1"/>
                    </a:solidFill>
                  </a:rPr>
                  <a:t>e</a:t>
                </a:r>
                <a:r>
                  <a:rPr lang="en-US" spc="75" dirty="0">
                    <a:solidFill>
                      <a:schemeClr val="tx1"/>
                    </a:solidFill>
                  </a:rPr>
                  <a:t> </a:t>
                </a:r>
                <a:r>
                  <a:rPr lang="en-US" spc="-10" dirty="0">
                    <a:solidFill>
                      <a:schemeClr val="tx1"/>
                    </a:solidFill>
                  </a:rPr>
                  <a:t>co</a:t>
                </a:r>
                <a:r>
                  <a:rPr lang="en-US" spc="-5" dirty="0">
                    <a:solidFill>
                      <a:schemeClr val="tx1"/>
                    </a:solidFill>
                  </a:rPr>
                  <a:t>s</a:t>
                </a:r>
                <a:r>
                  <a:rPr lang="en-US" spc="-85" dirty="0">
                    <a:solidFill>
                      <a:schemeClr val="tx1"/>
                    </a:solidFill>
                  </a:rPr>
                  <a:t> </a:t>
                </a:r>
                <a:r>
                  <a:rPr lang="en-US" i="1" spc="-190" dirty="0">
                    <a:solidFill>
                      <a:schemeClr val="tx1"/>
                    </a:solidFill>
                  </a:rPr>
                  <a:t>θ</a:t>
                </a:r>
                <a:r>
                  <a:rPr lang="en-US" i="1" spc="20" dirty="0">
                    <a:solidFill>
                      <a:schemeClr val="tx1"/>
                    </a:solidFill>
                  </a:rPr>
                  <a:t> </a:t>
                </a:r>
                <a:r>
                  <a:rPr lang="en-US" spc="-50" dirty="0">
                    <a:solidFill>
                      <a:schemeClr val="tx1"/>
                    </a:solidFill>
                  </a:rPr>
                  <a:t>≥</a:t>
                </a:r>
                <a:r>
                  <a:rPr lang="en-US" spc="-40" dirty="0">
                    <a:solidFill>
                      <a:schemeClr val="tx1"/>
                    </a:solidFill>
                  </a:rPr>
                  <a:t> </a:t>
                </a:r>
                <a:r>
                  <a:rPr lang="en-US" spc="-5" dirty="0">
                    <a:solidFill>
                      <a:schemeClr val="tx1"/>
                    </a:solidFill>
                  </a:rPr>
                  <a:t>0 </a:t>
                </a:r>
                <a:r>
                  <a:rPr lang="en-US" spc="-10" dirty="0">
                    <a:solidFill>
                      <a:schemeClr val="tx1"/>
                    </a:solidFill>
                  </a:rPr>
                  <a:t>(becaus</a:t>
                </a:r>
                <a:r>
                  <a:rPr lang="en-US" spc="-5" dirty="0">
                    <a:solidFill>
                      <a:schemeClr val="tx1"/>
                    </a:solidFill>
                  </a:rPr>
                  <a:t>e</a:t>
                </a:r>
                <a:r>
                  <a:rPr lang="en-US" spc="75" dirty="0">
                    <a:solidFill>
                      <a:schemeClr val="tx1"/>
                    </a:solidFill>
                  </a:rPr>
                  <a:t> </a:t>
                </a:r>
                <a:r>
                  <a:rPr lang="en-US" spc="-185" dirty="0"/>
                  <a:t>− </a:t>
                </a:r>
                <a14:m>
                  <m:oMath xmlns:m="http://schemas.openxmlformats.org/officeDocument/2006/math">
                    <m:f>
                      <m:fPr>
                        <m:ctrlPr>
                          <a:rPr lang="en-US" i="1" spc="-185">
                            <a:solidFill>
                              <a:schemeClr val="tx1"/>
                            </a:solidFill>
                            <a:latin typeface="Cambria Math" panose="02040503050406030204" pitchFamily="18" charset="0"/>
                            <a:cs typeface="Lucida Sans Unicode"/>
                          </a:rPr>
                        </m:ctrlPr>
                      </m:fPr>
                      <m:num>
                        <m:r>
                          <a:rPr lang="en-US" i="1" spc="-185">
                            <a:solidFill>
                              <a:schemeClr val="tx1"/>
                            </a:solidFill>
                            <a:latin typeface="Cambria Math" panose="02040503050406030204" pitchFamily="18" charset="0"/>
                            <a:ea typeface="Cambria Math" panose="02040503050406030204" pitchFamily="18" charset="0"/>
                            <a:cs typeface="Lucida Sans Unicode"/>
                          </a:rPr>
                          <m:t>𝜋</m:t>
                        </m:r>
                      </m:num>
                      <m:den>
                        <m:r>
                          <a:rPr lang="en-US" i="1" spc="-185">
                            <a:solidFill>
                              <a:schemeClr val="tx1"/>
                            </a:solidFill>
                            <a:latin typeface="Cambria Math" panose="02040503050406030204" pitchFamily="18" charset="0"/>
                            <a:cs typeface="Lucida Sans Unicode"/>
                          </a:rPr>
                          <m:t>2</m:t>
                        </m:r>
                      </m:den>
                    </m:f>
                  </m:oMath>
                </a14:m>
                <a:r>
                  <a:rPr lang="en-US" spc="-50" dirty="0">
                    <a:solidFill>
                      <a:schemeClr val="tx1"/>
                    </a:solidFill>
                  </a:rPr>
                  <a:t> ≤</a:t>
                </a:r>
                <a:r>
                  <a:rPr lang="en-US" spc="-40" dirty="0">
                    <a:solidFill>
                      <a:schemeClr val="tx1"/>
                    </a:solidFill>
                  </a:rPr>
                  <a:t> </a:t>
                </a:r>
                <a:r>
                  <a:rPr lang="en-US" i="1" spc="-190" dirty="0">
                    <a:solidFill>
                      <a:schemeClr val="tx1"/>
                    </a:solidFill>
                  </a:rPr>
                  <a:t>θ </a:t>
                </a:r>
                <a:r>
                  <a:rPr lang="en-US" i="1" spc="20" dirty="0">
                    <a:solidFill>
                      <a:schemeClr val="tx1"/>
                    </a:solidFill>
                  </a:rPr>
                  <a:t> </a:t>
                </a:r>
                <a:r>
                  <a:rPr lang="en-US" spc="-50" dirty="0">
                    <a:solidFill>
                      <a:schemeClr val="tx1"/>
                    </a:solidFill>
                  </a:rPr>
                  <a:t>≤</a:t>
                </a:r>
                <a:r>
                  <a:rPr lang="en-US" dirty="0"/>
                  <a:t> </a:t>
                </a:r>
                <a14:m>
                  <m:oMath xmlns:m="http://schemas.openxmlformats.org/officeDocument/2006/math">
                    <m:f>
                      <m:fPr>
                        <m:ctrlPr>
                          <a:rPr lang="en-US" i="1">
                            <a:solidFill>
                              <a:schemeClr val="tx1"/>
                            </a:solidFill>
                            <a:latin typeface="Cambria Math" panose="02040503050406030204" pitchFamily="18" charset="0"/>
                            <a:cs typeface="Lucida Sans Unicode"/>
                          </a:rPr>
                        </m:ctrlPr>
                      </m:fPr>
                      <m:num>
                        <m:r>
                          <a:rPr lang="en-US" i="1">
                            <a:solidFill>
                              <a:schemeClr val="tx1"/>
                            </a:solidFill>
                            <a:latin typeface="Cambria Math" panose="02040503050406030204" pitchFamily="18" charset="0"/>
                            <a:ea typeface="Cambria Math" panose="02040503050406030204" pitchFamily="18" charset="0"/>
                            <a:cs typeface="Lucida Sans Unicode"/>
                          </a:rPr>
                          <m:t>𝜋</m:t>
                        </m:r>
                      </m:num>
                      <m:den>
                        <m:r>
                          <a:rPr lang="en-US" i="1">
                            <a:solidFill>
                              <a:schemeClr val="tx1"/>
                            </a:solidFill>
                            <a:latin typeface="Cambria Math" panose="02040503050406030204" pitchFamily="18" charset="0"/>
                            <a:cs typeface="Lucida Sans Unicode"/>
                          </a:rPr>
                          <m:t>2</m:t>
                        </m:r>
                      </m:den>
                    </m:f>
                  </m:oMath>
                </a14:m>
                <a:r>
                  <a:rPr lang="en-US" spc="-5" dirty="0">
                    <a:solidFill>
                      <a:schemeClr val="tx1"/>
                    </a:solidFill>
                  </a:rPr>
                  <a:t>)</a:t>
                </a:r>
                <a:r>
                  <a:rPr lang="en-US" spc="75" dirty="0">
                    <a:solidFill>
                      <a:schemeClr val="tx1"/>
                    </a:solidFill>
                  </a:rPr>
                  <a:t>. </a:t>
                </a:r>
                <a:r>
                  <a:rPr lang="en-US" spc="-5" dirty="0">
                    <a:solidFill>
                      <a:schemeClr val="tx1"/>
                    </a:solidFill>
                  </a:rPr>
                  <a:t>Therefore,</a:t>
                </a:r>
                <a:r>
                  <a:rPr lang="en-US" spc="35" dirty="0">
                    <a:solidFill>
                      <a:schemeClr val="tx1"/>
                    </a:solidFill>
                  </a:rPr>
                  <a:t> </a:t>
                </a:r>
                <a:r>
                  <a:rPr lang="en-US" spc="-5" dirty="0">
                    <a:solidFill>
                      <a:schemeClr val="tx1"/>
                    </a:solidFill>
                  </a:rPr>
                  <a:t>using</a:t>
                </a:r>
                <a:r>
                  <a:rPr lang="en-US" spc="35" dirty="0">
                    <a:solidFill>
                      <a:schemeClr val="tx1"/>
                    </a:solidFill>
                  </a:rPr>
                  <a:t> </a:t>
                </a:r>
                <a:r>
                  <a:rPr lang="en-US" spc="-5" dirty="0">
                    <a:solidFill>
                      <a:schemeClr val="tx1"/>
                    </a:solidFill>
                  </a:rPr>
                  <a:t>this</a:t>
                </a:r>
                <a:r>
                  <a:rPr lang="en-US" spc="35" dirty="0">
                    <a:solidFill>
                      <a:schemeClr val="tx1"/>
                    </a:solidFill>
                  </a:rPr>
                  <a:t> </a:t>
                </a:r>
                <a:r>
                  <a:rPr lang="en-US" spc="-5" dirty="0">
                    <a:solidFill>
                      <a:schemeClr val="tx1"/>
                    </a:solidFill>
                  </a:rPr>
                  <a:t>substitution</a:t>
                </a:r>
                <a:r>
                  <a:rPr lang="en-US" spc="35" dirty="0">
                    <a:solidFill>
                      <a:schemeClr val="tx1"/>
                    </a:solidFill>
                  </a:rPr>
                  <a:t> </a:t>
                </a:r>
                <a:r>
                  <a:rPr lang="en-US" spc="-5" dirty="0">
                    <a:solidFill>
                      <a:schemeClr val="tx1"/>
                    </a:solidFill>
                  </a:rPr>
                  <a:t>the</a:t>
                </a:r>
                <a:r>
                  <a:rPr lang="en-US" spc="35" dirty="0">
                    <a:solidFill>
                      <a:schemeClr val="tx1"/>
                    </a:solidFill>
                  </a:rPr>
                  <a:t> </a:t>
                </a:r>
                <a:r>
                  <a:rPr lang="en-US" spc="-5" dirty="0">
                    <a:solidFill>
                      <a:schemeClr val="tx1"/>
                    </a:solidFill>
                  </a:rPr>
                  <a:t>term</a:t>
                </a:r>
                <a:r>
                  <a:rPr lang="en-US" spc="35" dirty="0">
                    <a:solidFill>
                      <a:schemeClr val="tx1"/>
                    </a:solidFill>
                  </a:rPr>
                  <a:t> </a:t>
                </a:r>
                <a14:m>
                  <m:oMath xmlns:m="http://schemas.openxmlformats.org/officeDocument/2006/math">
                    <m:rad>
                      <m:radPr>
                        <m:degHide m:val="on"/>
                        <m:ctrlPr>
                          <a:rPr lang="en-US" i="1">
                            <a:solidFill>
                              <a:schemeClr val="tx1"/>
                            </a:solidFill>
                            <a:latin typeface="Cambria Math" panose="02040503050406030204" pitchFamily="18" charset="0"/>
                            <a:cs typeface="Times New Roman"/>
                          </a:rPr>
                        </m:ctrlPr>
                      </m:radPr>
                      <m:deg/>
                      <m:e>
                        <m:sSup>
                          <m:sSupPr>
                            <m:ctrlPr>
                              <a:rPr lang="en-US" i="1">
                                <a:solidFill>
                                  <a:schemeClr val="tx1"/>
                                </a:solidFill>
                                <a:latin typeface="Cambria Math" panose="02040503050406030204" pitchFamily="18" charset="0"/>
                                <a:cs typeface="Times New Roman"/>
                              </a:rPr>
                            </m:ctrlPr>
                          </m:sSupPr>
                          <m:e>
                            <m:r>
                              <a:rPr lang="en-US" i="1">
                                <a:solidFill>
                                  <a:schemeClr val="tx1"/>
                                </a:solidFill>
                                <a:latin typeface="Cambria Math" panose="02040503050406030204" pitchFamily="18" charset="0"/>
                                <a:cs typeface="Times New Roman"/>
                              </a:rPr>
                              <m:t>𝑎</m:t>
                            </m:r>
                          </m:e>
                          <m:sup>
                            <m:r>
                              <a:rPr lang="en-US" i="1">
                                <a:solidFill>
                                  <a:schemeClr val="tx1"/>
                                </a:solidFill>
                                <a:latin typeface="Cambria Math" panose="02040503050406030204" pitchFamily="18" charset="0"/>
                                <a:cs typeface="Times New Roman"/>
                              </a:rPr>
                              <m:t>2</m:t>
                            </m:r>
                          </m:sup>
                        </m:sSup>
                        <m:r>
                          <a:rPr lang="en-US" i="1">
                            <a:solidFill>
                              <a:schemeClr val="tx1"/>
                            </a:solidFill>
                            <a:latin typeface="Cambria Math" panose="02040503050406030204" pitchFamily="18" charset="0"/>
                            <a:cs typeface="Times New Roman"/>
                          </a:rPr>
                          <m:t>−</m:t>
                        </m:r>
                        <m:sSup>
                          <m:sSupPr>
                            <m:ctrlPr>
                              <a:rPr lang="en-US" i="1">
                                <a:solidFill>
                                  <a:schemeClr val="tx1"/>
                                </a:solidFill>
                                <a:latin typeface="Cambria Math" panose="02040503050406030204" pitchFamily="18" charset="0"/>
                                <a:cs typeface="Times New Roman"/>
                              </a:rPr>
                            </m:ctrlPr>
                          </m:sSupPr>
                          <m:e>
                            <m:r>
                              <a:rPr lang="en-US" i="1">
                                <a:solidFill>
                                  <a:schemeClr val="tx1"/>
                                </a:solidFill>
                                <a:latin typeface="Cambria Math" panose="02040503050406030204" pitchFamily="18" charset="0"/>
                                <a:cs typeface="Times New Roman"/>
                              </a:rPr>
                              <m:t>𝑥</m:t>
                            </m:r>
                          </m:e>
                          <m:sup>
                            <m:r>
                              <a:rPr lang="en-US" i="1">
                                <a:solidFill>
                                  <a:schemeClr val="tx1"/>
                                </a:solidFill>
                                <a:latin typeface="Cambria Math" panose="02040503050406030204" pitchFamily="18" charset="0"/>
                                <a:cs typeface="Times New Roman"/>
                              </a:rPr>
                              <m:t>2</m:t>
                            </m:r>
                          </m:sup>
                        </m:sSup>
                      </m:e>
                    </m:rad>
                  </m:oMath>
                </a14:m>
                <a:r>
                  <a:rPr lang="en-US" dirty="0">
                    <a:solidFill>
                      <a:schemeClr val="tx1"/>
                    </a:solidFill>
                  </a:rPr>
                  <a:t> can be changed to </a:t>
                </a:r>
                <a14:m>
                  <m:oMath xmlns:m="http://schemas.openxmlformats.org/officeDocument/2006/math">
                    <m:r>
                      <a:rPr lang="en-US" i="1">
                        <a:solidFill>
                          <a:schemeClr val="tx1"/>
                        </a:solidFill>
                        <a:latin typeface="Cambria Math" panose="02040503050406030204" pitchFamily="18" charset="0"/>
                        <a:cs typeface="Times New Roman"/>
                      </a:rPr>
                      <m:t>𝑎</m:t>
                    </m:r>
                    <m:func>
                      <m:funcPr>
                        <m:ctrlPr>
                          <a:rPr lang="en-US" i="1">
                            <a:solidFill>
                              <a:schemeClr val="tx1"/>
                            </a:solidFill>
                            <a:latin typeface="Cambria Math" panose="02040503050406030204" pitchFamily="18" charset="0"/>
                            <a:cs typeface="Times New Roman"/>
                          </a:rPr>
                        </m:ctrlPr>
                      </m:funcPr>
                      <m:fName>
                        <m:r>
                          <m:rPr>
                            <m:sty m:val="p"/>
                          </m:rPr>
                          <a:rPr lang="en-US">
                            <a:solidFill>
                              <a:schemeClr val="tx1"/>
                            </a:solidFill>
                            <a:latin typeface="Cambria Math" panose="02040503050406030204" pitchFamily="18" charset="0"/>
                            <a:cs typeface="Times New Roman"/>
                          </a:rPr>
                          <m:t>cos</m:t>
                        </m:r>
                      </m:fName>
                      <m:e>
                        <m:r>
                          <a:rPr lang="en-US" i="1">
                            <a:solidFill>
                              <a:schemeClr val="tx1"/>
                            </a:solidFill>
                            <a:latin typeface="Cambria Math" panose="02040503050406030204" pitchFamily="18" charset="0"/>
                            <a:cs typeface="Times New Roman"/>
                          </a:rPr>
                          <m:t>𝑥</m:t>
                        </m:r>
                      </m:e>
                    </m:func>
                  </m:oMath>
                </a14:m>
                <a:r>
                  <a:rPr lang="en-US" dirty="0">
                    <a:solidFill>
                      <a:schemeClr val="tx1"/>
                    </a:solidFill>
                  </a:rPr>
                  <a:t>. </a:t>
                </a:r>
              </a:p>
              <a:p>
                <a:pPr marL="36900" indent="0">
                  <a:lnSpc>
                    <a:spcPct val="100000"/>
                  </a:lnSpc>
                  <a:buNone/>
                </a:pPr>
                <a:endParaRPr lang="en-US" spc="-5" dirty="0"/>
              </a:p>
              <a:p>
                <a:pPr marL="36900" indent="0">
                  <a:lnSpc>
                    <a:spcPct val="100000"/>
                  </a:lnSpc>
                  <a:buNone/>
                </a:pPr>
                <a:r>
                  <a:rPr lang="en-US" spc="-5" dirty="0">
                    <a:solidFill>
                      <a:schemeClr val="tx1"/>
                    </a:solidFill>
                  </a:rPr>
                  <a:t>I</a:t>
                </a:r>
                <a:r>
                  <a:rPr lang="en-US" spc="-10" dirty="0">
                    <a:solidFill>
                      <a:schemeClr val="tx1"/>
                    </a:solidFill>
                  </a:rPr>
                  <a:t>ntegral</a:t>
                </a:r>
                <a:r>
                  <a:rPr lang="en-US" spc="-5" dirty="0">
                    <a:solidFill>
                      <a:schemeClr val="tx1"/>
                    </a:solidFill>
                  </a:rPr>
                  <a:t>s</a:t>
                </a:r>
                <a:r>
                  <a:rPr lang="en-US" spc="35" dirty="0">
                    <a:solidFill>
                      <a:schemeClr val="tx1"/>
                    </a:solidFill>
                  </a:rPr>
                  <a:t> </a:t>
                </a:r>
                <a:r>
                  <a:rPr lang="en-US" spc="-5" dirty="0">
                    <a:solidFill>
                      <a:schemeClr val="tx1"/>
                    </a:solidFill>
                  </a:rPr>
                  <a:t>i</a:t>
                </a:r>
                <a:r>
                  <a:rPr lang="en-US" spc="-10" dirty="0">
                    <a:solidFill>
                      <a:schemeClr val="tx1"/>
                    </a:solidFill>
                  </a:rPr>
                  <a:t>n</a:t>
                </a:r>
                <a:r>
                  <a:rPr lang="en-US" spc="-5" dirty="0">
                    <a:solidFill>
                      <a:schemeClr val="tx1"/>
                    </a:solidFill>
                  </a:rPr>
                  <a:t>volving</a:t>
                </a:r>
                <a:r>
                  <a:rPr lang="en-US" spc="5" dirty="0">
                    <a:solidFill>
                      <a:schemeClr val="tx1"/>
                    </a:solidFill>
                  </a:rPr>
                  <a:t> </a:t>
                </a:r>
                <a:r>
                  <a:rPr lang="en-US" spc="-5" dirty="0">
                    <a:solidFill>
                      <a:schemeClr val="tx1"/>
                    </a:solidFill>
                  </a:rPr>
                  <a:t>the</a:t>
                </a:r>
                <a:r>
                  <a:rPr lang="en-US" dirty="0">
                    <a:solidFill>
                      <a:schemeClr val="tx1"/>
                    </a:solidFill>
                  </a:rPr>
                  <a:t> </a:t>
                </a:r>
                <a:r>
                  <a:rPr lang="en-US" spc="-10" dirty="0">
                    <a:solidFill>
                      <a:schemeClr val="tx1"/>
                    </a:solidFill>
                  </a:rPr>
                  <a:t>o</a:t>
                </a:r>
                <a:r>
                  <a:rPr lang="en-US" spc="-5" dirty="0">
                    <a:solidFill>
                      <a:schemeClr val="tx1"/>
                    </a:solidFill>
                  </a:rPr>
                  <a:t>ther</a:t>
                </a:r>
                <a:r>
                  <a:rPr lang="en-US" spc="5" dirty="0">
                    <a:solidFill>
                      <a:schemeClr val="tx1"/>
                    </a:solidFill>
                  </a:rPr>
                  <a:t> </a:t>
                </a:r>
                <a:r>
                  <a:rPr lang="en-US" spc="-5" dirty="0">
                    <a:solidFill>
                      <a:schemeClr val="tx1"/>
                    </a:solidFill>
                  </a:rPr>
                  <a:t>root</a:t>
                </a:r>
                <a:r>
                  <a:rPr lang="en-US" spc="5" dirty="0">
                    <a:solidFill>
                      <a:schemeClr val="tx1"/>
                    </a:solidFill>
                  </a:rPr>
                  <a:t> </a:t>
                </a:r>
                <a:r>
                  <a:rPr lang="en-US" spc="-5" dirty="0">
                    <a:solidFill>
                      <a:schemeClr val="tx1"/>
                    </a:solidFill>
                  </a:rPr>
                  <a:t>functions</a:t>
                </a:r>
                <a:r>
                  <a:rPr lang="en-US" spc="5" dirty="0">
                    <a:solidFill>
                      <a:schemeClr val="tx1"/>
                    </a:solidFill>
                  </a:rPr>
                  <a:t> </a:t>
                </a:r>
                <a:r>
                  <a:rPr lang="en-US" spc="-5" dirty="0">
                    <a:solidFill>
                      <a:schemeClr val="tx1"/>
                    </a:solidFill>
                  </a:rPr>
                  <a:t>listed</a:t>
                </a:r>
                <a:r>
                  <a:rPr lang="en-US" dirty="0">
                    <a:solidFill>
                      <a:schemeClr val="tx1"/>
                    </a:solidFill>
                  </a:rPr>
                  <a:t> </a:t>
                </a:r>
                <a:r>
                  <a:rPr lang="en-US" spc="-5" dirty="0">
                    <a:solidFill>
                      <a:schemeClr val="tx1"/>
                    </a:solidFill>
                  </a:rPr>
                  <a:t>can</a:t>
                </a:r>
                <a:r>
                  <a:rPr lang="en-US" spc="5" dirty="0">
                    <a:solidFill>
                      <a:schemeClr val="tx1"/>
                    </a:solidFill>
                  </a:rPr>
                  <a:t> </a:t>
                </a:r>
                <a:r>
                  <a:rPr lang="en-US" spc="-5" dirty="0">
                    <a:solidFill>
                      <a:schemeClr val="tx1"/>
                    </a:solidFill>
                  </a:rPr>
                  <a:t>also</a:t>
                </a:r>
                <a:r>
                  <a:rPr lang="en-US" dirty="0">
                    <a:solidFill>
                      <a:schemeClr val="tx1"/>
                    </a:solidFill>
                  </a:rPr>
                  <a:t> </a:t>
                </a:r>
                <a:r>
                  <a:rPr lang="en-US" spc="-5" dirty="0">
                    <a:solidFill>
                      <a:schemeClr val="tx1"/>
                    </a:solidFill>
                  </a:rPr>
                  <a:t>be</a:t>
                </a:r>
                <a:r>
                  <a:rPr lang="en-US" dirty="0">
                    <a:solidFill>
                      <a:schemeClr val="tx1"/>
                    </a:solidFill>
                  </a:rPr>
                  <a:t> </a:t>
                </a:r>
                <a:r>
                  <a:rPr lang="en-US" spc="-5" dirty="0">
                    <a:solidFill>
                      <a:schemeClr val="tx1"/>
                    </a:solidFill>
                  </a:rPr>
                  <a:t>simplified</a:t>
                </a:r>
                <a:r>
                  <a:rPr lang="en-US" dirty="0">
                    <a:solidFill>
                      <a:schemeClr val="tx1"/>
                    </a:solidFill>
                  </a:rPr>
                  <a:t> </a:t>
                </a:r>
                <a:r>
                  <a:rPr lang="en-US" spc="-10" dirty="0">
                    <a:solidFill>
                      <a:schemeClr val="tx1"/>
                    </a:solidFill>
                  </a:rPr>
                  <a:t>b</a:t>
                </a:r>
                <a:r>
                  <a:rPr lang="en-US" spc="-5" dirty="0">
                    <a:solidFill>
                      <a:schemeClr val="tx1"/>
                    </a:solidFill>
                  </a:rPr>
                  <a:t>y</a:t>
                </a:r>
                <a:r>
                  <a:rPr lang="en-US" dirty="0">
                    <a:solidFill>
                      <a:schemeClr val="tx1"/>
                    </a:solidFill>
                  </a:rPr>
                  <a:t> </a:t>
                </a:r>
                <a:r>
                  <a:rPr lang="en-US" spc="-5" dirty="0">
                    <a:solidFill>
                      <a:schemeClr val="tx1"/>
                    </a:solidFill>
                  </a:rPr>
                  <a:t>applying</a:t>
                </a:r>
                <a:r>
                  <a:rPr lang="en-US" spc="5" dirty="0">
                    <a:solidFill>
                      <a:schemeClr val="tx1"/>
                    </a:solidFill>
                  </a:rPr>
                  <a:t> </a:t>
                </a:r>
                <a:r>
                  <a:rPr lang="en-US" spc="-5" dirty="0">
                    <a:solidFill>
                      <a:schemeClr val="tx1"/>
                    </a:solidFill>
                  </a:rPr>
                  <a:t>a</a:t>
                </a:r>
                <a:r>
                  <a:rPr lang="en-US" dirty="0">
                    <a:solidFill>
                      <a:schemeClr val="tx1"/>
                    </a:solidFill>
                  </a:rPr>
                  <a:t> </a:t>
                </a:r>
                <a:r>
                  <a:rPr lang="en-US" spc="-5" dirty="0">
                    <a:solidFill>
                      <a:schemeClr val="tx1"/>
                    </a:solidFill>
                  </a:rPr>
                  <a:t>substitution and appropriate</a:t>
                </a:r>
                <a:r>
                  <a:rPr lang="en-US" dirty="0">
                    <a:solidFill>
                      <a:schemeClr val="tx1"/>
                    </a:solidFill>
                  </a:rPr>
                  <a:t> </a:t>
                </a:r>
                <a:r>
                  <a:rPr lang="en-US" spc="-5" dirty="0">
                    <a:solidFill>
                      <a:schemeClr val="tx1"/>
                    </a:solidFill>
                  </a:rPr>
                  <a:t>trigonometric identities </a:t>
                </a:r>
                <a:r>
                  <a:rPr lang="en-US" spc="-10" dirty="0">
                    <a:solidFill>
                      <a:schemeClr val="tx1"/>
                    </a:solidFill>
                  </a:rPr>
                  <a:t>a</a:t>
                </a:r>
                <a:r>
                  <a:rPr lang="en-US" spc="-5" dirty="0">
                    <a:solidFill>
                      <a:schemeClr val="tx1"/>
                    </a:solidFill>
                  </a:rPr>
                  <a:t>s </a:t>
                </a:r>
                <a:r>
                  <a:rPr lang="en-US" spc="-10" dirty="0">
                    <a:solidFill>
                      <a:schemeClr val="tx1"/>
                    </a:solidFill>
                  </a:rPr>
                  <a:t>shown</a:t>
                </a:r>
                <a:r>
                  <a:rPr lang="en-US" spc="-5" dirty="0">
                    <a:solidFill>
                      <a:schemeClr val="tx1"/>
                    </a:solidFill>
                  </a:rPr>
                  <a:t> in the following examples.</a:t>
                </a:r>
                <a:endParaRPr lang="en-US" dirty="0">
                  <a:solidFill>
                    <a:schemeClr val="tx1"/>
                  </a:solidFill>
                </a:endParaRPr>
              </a:p>
              <a:p>
                <a:pPr marL="36900" indent="0">
                  <a:lnSpc>
                    <a:spcPct val="100000"/>
                  </a:lnSpc>
                  <a:buNone/>
                </a:pPr>
                <a:endParaRPr lang="en-US" dirty="0">
                  <a:solidFill>
                    <a:schemeClr val="tx1"/>
                  </a:solidFill>
                  <a:latin typeface="Times New Roman"/>
                  <a:cs typeface="Times New Roman"/>
                </a:endParaRPr>
              </a:p>
            </p:txBody>
          </p:sp>
        </mc:Choice>
        <mc:Fallback xmlns="">
          <p:sp>
            <p:nvSpPr>
              <p:cNvPr id="3" name="Content Placeholder 2">
                <a:extLst>
                  <a:ext uri="{FF2B5EF4-FFF2-40B4-BE49-F238E27FC236}">
                    <a16:creationId xmlns:a16="http://schemas.microsoft.com/office/drawing/2014/main"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10846559" cy="4756245"/>
              </a:xfrm>
              <a:blipFill>
                <a:blip r:embed="rId2"/>
                <a:stretch>
                  <a:fillRect l="-337" t="-128"/>
                </a:stretch>
              </a:blipFill>
            </p:spPr>
            <p:txBody>
              <a:bodyPr/>
              <a:lstStyle/>
              <a:p>
                <a:r>
                  <a:rPr lang="en-US">
                    <a:noFill/>
                  </a:rPr>
                  <a:t> </a:t>
                </a:r>
              </a:p>
            </p:txBody>
          </p:sp>
        </mc:Fallback>
      </mc:AlternateContent>
    </p:spTree>
    <p:extLst>
      <p:ext uri="{BB962C8B-B14F-4D97-AF65-F5344CB8AC3E}">
        <p14:creationId xmlns:p14="http://schemas.microsoft.com/office/powerpoint/2010/main" val="24125082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7.3 Trigonometric </a:t>
            </a:r>
            <a:r>
              <a:rPr lang="en-US" sz="3100" dirty="0"/>
              <a:t>Substitution </a:t>
            </a:r>
            <a:r>
              <a:rPr lang="en-US" sz="3100" dirty="0" smtClean="0"/>
              <a:t>(3 </a:t>
            </a:r>
            <a:r>
              <a:rPr lang="en-US" sz="3100" dirty="0"/>
              <a:t>of 13)</a:t>
            </a:r>
            <a:r>
              <a:rPr lang="en-US" sz="3100" dirty="0"/>
              <a:t/>
            </a:r>
            <a:br>
              <a:rPr lang="en-US" sz="3100" dirty="0"/>
            </a:br>
            <a:r>
              <a:rPr lang="en-US" sz="3100" dirty="0"/>
              <a:t/>
            </a:r>
            <a:br>
              <a:rPr lang="en-US" sz="3100" dirty="0"/>
            </a:br>
            <a:r>
              <a:rPr lang="en-US" sz="3100" dirty="0"/>
              <a:t/>
            </a:r>
            <a:br>
              <a:rPr lang="en-US" sz="3100" dirty="0"/>
            </a:br>
            <a:r>
              <a:rPr lang="en-US" sz="2800" dirty="0"/>
              <a:t/>
            </a:r>
            <a:br>
              <a:rPr lang="en-US" sz="2800" dirty="0"/>
            </a:br>
            <a:endParaRPr lang="en-US"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799" y="1371600"/>
                <a:ext cx="10846559" cy="4756245"/>
              </a:xfrm>
            </p:spPr>
            <p:txBody>
              <a:bodyPr>
                <a:noAutofit/>
              </a:bodyPr>
              <a:lstStyle/>
              <a:p>
                <a:pPr marL="36900" indent="0">
                  <a:lnSpc>
                    <a:spcPct val="100000"/>
                  </a:lnSpc>
                  <a:buNone/>
                </a:pPr>
                <a:r>
                  <a:rPr lang="en-US" b="1" u="sng" dirty="0">
                    <a:latin typeface="Times New Roman"/>
                    <a:cs typeface="Times New Roman"/>
                  </a:rPr>
                  <a:t>EXAMPLE</a:t>
                </a:r>
                <a:r>
                  <a:rPr lang="en-US" b="1" dirty="0">
                    <a:latin typeface="Times New Roman"/>
                    <a:cs typeface="Times New Roman"/>
                  </a:rPr>
                  <a:t>:</a:t>
                </a:r>
                <a:r>
                  <a:rPr lang="en-US" dirty="0">
                    <a:latin typeface="Times New Roman"/>
                    <a:cs typeface="Times New Roman"/>
                  </a:rPr>
                  <a:t> In these two examples, we use the substitution </a:t>
                </a:r>
                <a14:m>
                  <m:oMath xmlns:m="http://schemas.openxmlformats.org/officeDocument/2006/math">
                    <m:r>
                      <a:rPr lang="en-US" i="1">
                        <a:latin typeface="Cambria Math" panose="02040503050406030204" pitchFamily="18" charset="0"/>
                        <a:cs typeface="Times New Roman"/>
                      </a:rPr>
                      <m:t>𝑥</m:t>
                    </m:r>
                    <m:r>
                      <a:rPr lang="en-US">
                        <a:latin typeface="Cambria Math" panose="02040503050406030204" pitchFamily="18" charset="0"/>
                        <a:cs typeface="Times New Roman"/>
                      </a:rPr>
                      <m:t>= </m:t>
                    </m:r>
                    <m:func>
                      <m:funcPr>
                        <m:ctrlPr>
                          <a:rPr lang="en-US" i="1">
                            <a:latin typeface="Cambria Math" panose="02040503050406030204" pitchFamily="18" charset="0"/>
                            <a:cs typeface="Times New Roman"/>
                          </a:rPr>
                        </m:ctrlPr>
                      </m:funcPr>
                      <m:fName>
                        <m:r>
                          <m:rPr>
                            <m:sty m:val="p"/>
                          </m:rPr>
                          <a:rPr lang="en-US">
                            <a:latin typeface="Cambria Math" panose="02040503050406030204" pitchFamily="18" charset="0"/>
                            <a:cs typeface="Times New Roman"/>
                          </a:rPr>
                          <m:t>sin</m:t>
                        </m:r>
                      </m:fName>
                      <m:e>
                        <m:r>
                          <a:rPr lang="en-US" i="1">
                            <a:latin typeface="Cambria Math" panose="02040503050406030204" pitchFamily="18" charset="0"/>
                            <a:cs typeface="Times New Roman"/>
                          </a:rPr>
                          <m:t>𝑢</m:t>
                        </m:r>
                      </m:e>
                    </m:func>
                    <m:r>
                      <a:rPr lang="en-US" i="1">
                        <a:latin typeface="Cambria Math" panose="02040503050406030204" pitchFamily="18" charset="0"/>
                        <a:cs typeface="Times New Roman"/>
                      </a:rPr>
                      <m:t> </m:t>
                    </m:r>
                    <m:r>
                      <m:rPr>
                        <m:sty m:val="p"/>
                      </m:rPr>
                      <a:rPr lang="en-US">
                        <a:latin typeface="Cambria Math" panose="02040503050406030204" pitchFamily="18" charset="0"/>
                        <a:cs typeface="Times New Roman"/>
                      </a:rPr>
                      <m:t>and</m:t>
                    </m:r>
                    <m:r>
                      <a:rPr lang="en-US">
                        <a:latin typeface="Cambria Math" panose="02040503050406030204" pitchFamily="18" charset="0"/>
                        <a:cs typeface="Times New Roman"/>
                      </a:rPr>
                      <m:t> </m:t>
                    </m:r>
                    <m:r>
                      <a:rPr lang="en-US" i="1">
                        <a:latin typeface="Cambria Math" panose="02040503050406030204" pitchFamily="18" charset="0"/>
                        <a:cs typeface="Times New Roman"/>
                      </a:rPr>
                      <m:t>𝑑𝑥</m:t>
                    </m:r>
                    <m:r>
                      <a:rPr lang="en-US" i="1">
                        <a:latin typeface="Cambria Math" panose="02040503050406030204" pitchFamily="18" charset="0"/>
                        <a:cs typeface="Times New Roman"/>
                      </a:rPr>
                      <m:t>=</m:t>
                    </m:r>
                    <m:func>
                      <m:funcPr>
                        <m:ctrlPr>
                          <a:rPr lang="en-US" i="1">
                            <a:latin typeface="Cambria Math" panose="02040503050406030204" pitchFamily="18" charset="0"/>
                            <a:cs typeface="Times New Roman"/>
                          </a:rPr>
                        </m:ctrlPr>
                      </m:funcPr>
                      <m:fName>
                        <m:r>
                          <m:rPr>
                            <m:sty m:val="p"/>
                          </m:rPr>
                          <a:rPr lang="en-US">
                            <a:latin typeface="Cambria Math" panose="02040503050406030204" pitchFamily="18" charset="0"/>
                            <a:cs typeface="Times New Roman"/>
                          </a:rPr>
                          <m:t>cos</m:t>
                        </m:r>
                      </m:fName>
                      <m:e>
                        <m:r>
                          <a:rPr lang="en-US" i="1">
                            <a:latin typeface="Cambria Math" panose="02040503050406030204" pitchFamily="18" charset="0"/>
                            <a:cs typeface="Times New Roman"/>
                          </a:rPr>
                          <m:t>𝑢</m:t>
                        </m:r>
                      </m:e>
                    </m:func>
                    <m:r>
                      <a:rPr lang="en-US" i="1">
                        <a:latin typeface="Cambria Math" panose="02040503050406030204" pitchFamily="18" charset="0"/>
                        <a:cs typeface="Times New Roman"/>
                      </a:rPr>
                      <m:t>𝑑𝑢</m:t>
                    </m:r>
                  </m:oMath>
                </a14:m>
                <a:r>
                  <a:rPr lang="en-US" dirty="0">
                    <a:latin typeface="Times New Roman"/>
                    <a:cs typeface="Times New Roman"/>
                  </a:rPr>
                  <a:t>.</a:t>
                </a:r>
              </a:p>
              <a:p>
                <a:pPr marL="36900" indent="0">
                  <a:lnSpc>
                    <a:spcPct val="100000"/>
                  </a:lnSpc>
                  <a:buNone/>
                </a:pPr>
                <a:r>
                  <a:rPr lang="en-US" dirty="0">
                    <a:cs typeface="Times New Roman"/>
                  </a:rPr>
                  <a:t>a)	</a:t>
                </a:r>
                <a14:m>
                  <m:oMath xmlns:m="http://schemas.openxmlformats.org/officeDocument/2006/math">
                    <m:nary>
                      <m:naryPr>
                        <m:limLoc m:val="undOvr"/>
                        <m:subHide m:val="on"/>
                        <m:supHide m:val="on"/>
                        <m:ctrlPr>
                          <a:rPr lang="en-US" i="1" smtClean="0">
                            <a:latin typeface="Cambria Math" panose="02040503050406030204" pitchFamily="18" charset="0"/>
                            <a:cs typeface="Times New Roman"/>
                          </a:rPr>
                        </m:ctrlPr>
                      </m:naryPr>
                      <m:sub/>
                      <m:sup/>
                      <m:e>
                        <m:f>
                          <m:fPr>
                            <m:ctrlPr>
                              <a:rPr lang="en-US" i="1" smtClean="0">
                                <a:latin typeface="Cambria Math" panose="02040503050406030204" pitchFamily="18" charset="0"/>
                                <a:cs typeface="Times New Roman"/>
                              </a:rPr>
                            </m:ctrlPr>
                          </m:fPr>
                          <m:num>
                            <m:r>
                              <a:rPr lang="en-US" b="0" i="1" smtClean="0">
                                <a:latin typeface="Cambria Math" panose="02040503050406030204" pitchFamily="18" charset="0"/>
                                <a:cs typeface="Times New Roman"/>
                              </a:rPr>
                              <m:t>1</m:t>
                            </m:r>
                          </m:num>
                          <m:den>
                            <m:rad>
                              <m:radPr>
                                <m:degHide m:val="on"/>
                                <m:ctrlPr>
                                  <a:rPr lang="en-US" i="1" smtClean="0">
                                    <a:latin typeface="Cambria Math" panose="02040503050406030204" pitchFamily="18" charset="0"/>
                                    <a:cs typeface="Times New Roman"/>
                                  </a:rPr>
                                </m:ctrlPr>
                              </m:radPr>
                              <m:deg/>
                              <m:e>
                                <m:r>
                                  <a:rPr lang="en-US" b="0" i="1" smtClean="0">
                                    <a:latin typeface="Cambria Math" panose="02040503050406030204" pitchFamily="18" charset="0"/>
                                    <a:cs typeface="Times New Roman"/>
                                  </a:rPr>
                                  <m:t>1 − </m:t>
                                </m:r>
                                <m:sSup>
                                  <m:sSupPr>
                                    <m:ctrlPr>
                                      <a:rPr lang="en-US" b="0" i="1" smtClean="0">
                                        <a:latin typeface="Cambria Math" panose="02040503050406030204" pitchFamily="18" charset="0"/>
                                        <a:cs typeface="Times New Roman"/>
                                      </a:rPr>
                                    </m:ctrlPr>
                                  </m:sSupPr>
                                  <m:e>
                                    <m:r>
                                      <a:rPr lang="en-US" b="0" i="1" smtClean="0">
                                        <a:latin typeface="Cambria Math" panose="02040503050406030204" pitchFamily="18" charset="0"/>
                                        <a:cs typeface="Times New Roman"/>
                                      </a:rPr>
                                      <m:t>𝑥</m:t>
                                    </m:r>
                                  </m:e>
                                  <m:sup>
                                    <m:r>
                                      <a:rPr lang="en-US" b="0" i="1" smtClean="0">
                                        <a:latin typeface="Cambria Math" panose="02040503050406030204" pitchFamily="18" charset="0"/>
                                        <a:cs typeface="Times New Roman"/>
                                      </a:rPr>
                                      <m:t>2</m:t>
                                    </m:r>
                                  </m:sup>
                                </m:sSup>
                              </m:e>
                            </m:rad>
                          </m:den>
                        </m:f>
                        <m:r>
                          <a:rPr lang="en-US" b="0" i="1" smtClean="0">
                            <a:latin typeface="Cambria Math" panose="02040503050406030204" pitchFamily="18" charset="0"/>
                            <a:cs typeface="Times New Roman"/>
                          </a:rPr>
                          <m:t>𝑑𝑥</m:t>
                        </m:r>
                        <m:r>
                          <a:rPr lang="en-US" b="0" i="1" smtClean="0">
                            <a:latin typeface="Cambria Math" panose="02040503050406030204" pitchFamily="18" charset="0"/>
                            <a:cs typeface="Times New Roman"/>
                          </a:rPr>
                          <m:t>=</m:t>
                        </m:r>
                        <m:nary>
                          <m:naryPr>
                            <m:limLoc m:val="undOvr"/>
                            <m:subHide m:val="on"/>
                            <m:supHide m:val="on"/>
                            <m:ctrlPr>
                              <a:rPr lang="en-US" b="0" i="1" smtClean="0">
                                <a:latin typeface="Cambria Math" panose="02040503050406030204" pitchFamily="18" charset="0"/>
                                <a:cs typeface="Times New Roman"/>
                              </a:rPr>
                            </m:ctrlPr>
                          </m:naryPr>
                          <m:sub/>
                          <m:sup/>
                          <m:e>
                            <m:f>
                              <m:fPr>
                                <m:ctrlPr>
                                  <a:rPr lang="en-US" b="0" i="1" smtClean="0">
                                    <a:latin typeface="Cambria Math" panose="02040503050406030204" pitchFamily="18" charset="0"/>
                                    <a:cs typeface="Times New Roman"/>
                                  </a:rPr>
                                </m:ctrlPr>
                              </m:fPr>
                              <m:num>
                                <m:r>
                                  <a:rPr lang="en-US" b="0" i="1" smtClean="0">
                                    <a:latin typeface="Cambria Math" panose="02040503050406030204" pitchFamily="18" charset="0"/>
                                    <a:cs typeface="Times New Roman"/>
                                  </a:rPr>
                                  <m:t>1</m:t>
                                </m:r>
                              </m:num>
                              <m:den>
                                <m:rad>
                                  <m:radPr>
                                    <m:degHide m:val="on"/>
                                    <m:ctrlPr>
                                      <a:rPr lang="en-US" b="0" i="1" smtClean="0">
                                        <a:latin typeface="Cambria Math" panose="02040503050406030204" pitchFamily="18" charset="0"/>
                                        <a:cs typeface="Times New Roman"/>
                                      </a:rPr>
                                    </m:ctrlPr>
                                  </m:radPr>
                                  <m:deg/>
                                  <m:e>
                                    <m:r>
                                      <a:rPr lang="en-US" b="0" i="1" smtClean="0">
                                        <a:latin typeface="Cambria Math" panose="02040503050406030204" pitchFamily="18" charset="0"/>
                                        <a:cs typeface="Times New Roman"/>
                                      </a:rPr>
                                      <m:t>1 − </m:t>
                                    </m:r>
                                    <m:sSup>
                                      <m:sSupPr>
                                        <m:ctrlPr>
                                          <a:rPr lang="en-US" b="0" i="1" smtClean="0">
                                            <a:latin typeface="Cambria Math" panose="02040503050406030204" pitchFamily="18" charset="0"/>
                                            <a:cs typeface="Times New Roman"/>
                                          </a:rPr>
                                        </m:ctrlPr>
                                      </m:sSupPr>
                                      <m:e>
                                        <m:r>
                                          <m:rPr>
                                            <m:sty m:val="p"/>
                                          </m:rPr>
                                          <a:rPr lang="en-US" b="0" i="0" smtClean="0">
                                            <a:latin typeface="Cambria Math" panose="02040503050406030204" pitchFamily="18" charset="0"/>
                                            <a:cs typeface="Times New Roman"/>
                                          </a:rPr>
                                          <m:t>sin</m:t>
                                        </m:r>
                                      </m:e>
                                      <m:sup>
                                        <m:r>
                                          <a:rPr lang="en-US" b="0" i="1" smtClean="0">
                                            <a:latin typeface="Cambria Math" panose="02040503050406030204" pitchFamily="18" charset="0"/>
                                            <a:cs typeface="Times New Roman"/>
                                          </a:rPr>
                                          <m:t>2 </m:t>
                                        </m:r>
                                      </m:sup>
                                    </m:sSup>
                                    <m:r>
                                      <a:rPr lang="en-US" b="0" i="1" smtClean="0">
                                        <a:latin typeface="Cambria Math" panose="02040503050406030204" pitchFamily="18" charset="0"/>
                                        <a:cs typeface="Times New Roman"/>
                                      </a:rPr>
                                      <m:t>𝑢</m:t>
                                    </m:r>
                                  </m:e>
                                </m:rad>
                              </m:den>
                            </m:f>
                            <m:func>
                              <m:funcPr>
                                <m:ctrlPr>
                                  <a:rPr lang="en-US" b="0" i="1" smtClean="0">
                                    <a:latin typeface="Cambria Math" panose="02040503050406030204" pitchFamily="18" charset="0"/>
                                    <a:cs typeface="Times New Roman"/>
                                  </a:rPr>
                                </m:ctrlPr>
                              </m:funcPr>
                              <m:fName>
                                <m:r>
                                  <m:rPr>
                                    <m:sty m:val="p"/>
                                  </m:rPr>
                                  <a:rPr lang="en-US" b="0" i="0" smtClean="0">
                                    <a:latin typeface="Cambria Math" panose="02040503050406030204" pitchFamily="18" charset="0"/>
                                    <a:cs typeface="Times New Roman"/>
                                  </a:rPr>
                                  <m:t>cos</m:t>
                                </m:r>
                              </m:fName>
                              <m:e>
                                <m:r>
                                  <a:rPr lang="en-US" b="0" i="1" smtClean="0">
                                    <a:latin typeface="Cambria Math" panose="02040503050406030204" pitchFamily="18" charset="0"/>
                                    <a:cs typeface="Times New Roman"/>
                                  </a:rPr>
                                  <m:t>𝑢</m:t>
                                </m:r>
                              </m:e>
                            </m:func>
                            <m:r>
                              <a:rPr lang="en-US" b="0" i="1" smtClean="0">
                                <a:latin typeface="Cambria Math" panose="02040503050406030204" pitchFamily="18" charset="0"/>
                                <a:cs typeface="Times New Roman"/>
                              </a:rPr>
                              <m:t>𝑑𝑢</m:t>
                            </m:r>
                          </m:e>
                        </m:nary>
                        <m:r>
                          <a:rPr lang="en-US" b="0" i="1" smtClean="0">
                            <a:latin typeface="Cambria Math" panose="02040503050406030204" pitchFamily="18" charset="0"/>
                            <a:cs typeface="Times New Roman"/>
                          </a:rPr>
                          <m:t> </m:t>
                        </m:r>
                      </m:e>
                    </m:nary>
                  </m:oMath>
                </a14:m>
                <a:endParaRPr lang="en-US" dirty="0">
                  <a:latin typeface="Times New Roman"/>
                  <a:cs typeface="Times New Roman"/>
                </a:endParaRPr>
              </a:p>
              <a:p>
                <a:pPr marL="36900" indent="0">
                  <a:lnSpc>
                    <a:spcPct val="100000"/>
                  </a:lnSpc>
                  <a:buNone/>
                </a:pPr>
                <a:r>
                  <a:rPr lang="en-US" b="0" dirty="0">
                    <a:cs typeface="Times New Roman"/>
                  </a:rPr>
                  <a:t>	</a:t>
                </a:r>
                <a14:m>
                  <m:oMath xmlns:m="http://schemas.openxmlformats.org/officeDocument/2006/math">
                    <m:r>
                      <a:rPr lang="en-US" b="0" i="1" smtClean="0">
                        <a:latin typeface="Cambria Math" panose="02040503050406030204" pitchFamily="18" charset="0"/>
                        <a:cs typeface="Times New Roman"/>
                      </a:rPr>
                      <m:t>=</m:t>
                    </m:r>
                    <m:nary>
                      <m:naryPr>
                        <m:limLoc m:val="undOvr"/>
                        <m:subHide m:val="on"/>
                        <m:supHide m:val="on"/>
                        <m:ctrlPr>
                          <a:rPr lang="en-US" b="0" i="1" smtClean="0">
                            <a:latin typeface="Cambria Math" panose="02040503050406030204" pitchFamily="18" charset="0"/>
                            <a:cs typeface="Times New Roman"/>
                          </a:rPr>
                        </m:ctrlPr>
                      </m:naryPr>
                      <m:sub/>
                      <m:sup/>
                      <m:e>
                        <m:f>
                          <m:fPr>
                            <m:ctrlPr>
                              <a:rPr lang="en-US" b="0" i="1" smtClean="0">
                                <a:latin typeface="Cambria Math" panose="02040503050406030204" pitchFamily="18" charset="0"/>
                                <a:cs typeface="Times New Roman"/>
                              </a:rPr>
                            </m:ctrlPr>
                          </m:fPr>
                          <m:num>
                            <m:r>
                              <a:rPr lang="en-US" b="0" i="1" smtClean="0">
                                <a:latin typeface="Cambria Math" panose="02040503050406030204" pitchFamily="18" charset="0"/>
                                <a:cs typeface="Times New Roman"/>
                              </a:rPr>
                              <m:t>1</m:t>
                            </m:r>
                          </m:num>
                          <m:den>
                            <m:func>
                              <m:funcPr>
                                <m:ctrlPr>
                                  <a:rPr lang="en-US" b="0" i="1" smtClean="0">
                                    <a:latin typeface="Cambria Math" panose="02040503050406030204" pitchFamily="18" charset="0"/>
                                    <a:cs typeface="Times New Roman"/>
                                  </a:rPr>
                                </m:ctrlPr>
                              </m:funcPr>
                              <m:fName>
                                <m:r>
                                  <m:rPr>
                                    <m:sty m:val="p"/>
                                  </m:rPr>
                                  <a:rPr lang="en-US" b="0" i="0" smtClean="0">
                                    <a:latin typeface="Cambria Math" panose="02040503050406030204" pitchFamily="18" charset="0"/>
                                    <a:cs typeface="Times New Roman"/>
                                  </a:rPr>
                                  <m:t>cos</m:t>
                                </m:r>
                              </m:fName>
                              <m:e>
                                <m:r>
                                  <a:rPr lang="en-US" b="0" i="1" smtClean="0">
                                    <a:latin typeface="Cambria Math" panose="02040503050406030204" pitchFamily="18" charset="0"/>
                                    <a:cs typeface="Times New Roman"/>
                                  </a:rPr>
                                  <m:t>𝑢</m:t>
                                </m:r>
                              </m:e>
                            </m:func>
                          </m:den>
                        </m:f>
                      </m:e>
                    </m:nary>
                    <m:func>
                      <m:funcPr>
                        <m:ctrlPr>
                          <a:rPr lang="en-US" b="0" i="1" smtClean="0">
                            <a:latin typeface="Cambria Math" panose="02040503050406030204" pitchFamily="18" charset="0"/>
                            <a:cs typeface="Times New Roman"/>
                          </a:rPr>
                        </m:ctrlPr>
                      </m:funcPr>
                      <m:fName>
                        <m:r>
                          <m:rPr>
                            <m:sty m:val="p"/>
                          </m:rPr>
                          <a:rPr lang="en-US" b="0" i="0" smtClean="0">
                            <a:latin typeface="Cambria Math" panose="02040503050406030204" pitchFamily="18" charset="0"/>
                            <a:cs typeface="Times New Roman"/>
                          </a:rPr>
                          <m:t>cos</m:t>
                        </m:r>
                      </m:fName>
                      <m:e>
                        <m:r>
                          <a:rPr lang="en-US" b="0" i="1" smtClean="0">
                            <a:latin typeface="Cambria Math" panose="02040503050406030204" pitchFamily="18" charset="0"/>
                            <a:cs typeface="Times New Roman"/>
                          </a:rPr>
                          <m:t>𝑢</m:t>
                        </m:r>
                      </m:e>
                    </m:func>
                    <m:r>
                      <a:rPr lang="en-US" b="0" i="1" smtClean="0">
                        <a:latin typeface="Cambria Math" panose="02040503050406030204" pitchFamily="18" charset="0"/>
                        <a:cs typeface="Times New Roman"/>
                      </a:rPr>
                      <m:t>𝑑𝑢</m:t>
                    </m:r>
                    <m:r>
                      <a:rPr lang="en-US" b="0" i="1" smtClean="0">
                        <a:latin typeface="Cambria Math" panose="02040503050406030204" pitchFamily="18" charset="0"/>
                        <a:cs typeface="Times New Roman"/>
                      </a:rPr>
                      <m:t>=</m:t>
                    </m:r>
                    <m:nary>
                      <m:naryPr>
                        <m:limLoc m:val="undOvr"/>
                        <m:subHide m:val="on"/>
                        <m:supHide m:val="on"/>
                        <m:ctrlPr>
                          <a:rPr lang="en-US" b="0" i="1" smtClean="0">
                            <a:latin typeface="Cambria Math" panose="02040503050406030204" pitchFamily="18" charset="0"/>
                            <a:cs typeface="Times New Roman"/>
                          </a:rPr>
                        </m:ctrlPr>
                      </m:naryPr>
                      <m:sub/>
                      <m:sup/>
                      <m:e>
                        <m:r>
                          <a:rPr lang="en-US" b="0" i="1" smtClean="0">
                            <a:latin typeface="Cambria Math" panose="02040503050406030204" pitchFamily="18" charset="0"/>
                            <a:cs typeface="Times New Roman"/>
                          </a:rPr>
                          <m:t>𝑑𝑢</m:t>
                        </m:r>
                      </m:e>
                    </m:nary>
                    <m:r>
                      <a:rPr lang="en-US" b="0" i="1" smtClean="0">
                        <a:latin typeface="Cambria Math" panose="02040503050406030204" pitchFamily="18" charset="0"/>
                        <a:cs typeface="Times New Roman"/>
                      </a:rPr>
                      <m:t>=</m:t>
                    </m:r>
                    <m:r>
                      <a:rPr lang="en-US" b="0" i="1" smtClean="0">
                        <a:latin typeface="Cambria Math" panose="02040503050406030204" pitchFamily="18" charset="0"/>
                        <a:cs typeface="Times New Roman"/>
                      </a:rPr>
                      <m:t>𝑢</m:t>
                    </m:r>
                    <m:r>
                      <a:rPr lang="en-US" b="0" i="1" smtClean="0">
                        <a:latin typeface="Cambria Math" panose="02040503050406030204" pitchFamily="18" charset="0"/>
                        <a:cs typeface="Times New Roman"/>
                      </a:rPr>
                      <m:t>+</m:t>
                    </m:r>
                    <m:r>
                      <a:rPr lang="en-US" b="0" i="1" smtClean="0">
                        <a:latin typeface="Cambria Math" panose="02040503050406030204" pitchFamily="18" charset="0"/>
                        <a:cs typeface="Times New Roman"/>
                      </a:rPr>
                      <m:t>𝐶</m:t>
                    </m:r>
                    <m:r>
                      <a:rPr lang="en-US" b="0" i="1" smtClean="0">
                        <a:latin typeface="Cambria Math" panose="02040503050406030204" pitchFamily="18" charset="0"/>
                        <a:cs typeface="Times New Roman"/>
                      </a:rPr>
                      <m:t>=</m:t>
                    </m:r>
                    <m:func>
                      <m:funcPr>
                        <m:ctrlPr>
                          <a:rPr lang="en-US" b="0" i="1" smtClean="0">
                            <a:latin typeface="Cambria Math" panose="02040503050406030204" pitchFamily="18" charset="0"/>
                            <a:cs typeface="Times New Roman"/>
                          </a:rPr>
                        </m:ctrlPr>
                      </m:funcPr>
                      <m:fName>
                        <m:sSup>
                          <m:sSupPr>
                            <m:ctrlPr>
                              <a:rPr lang="en-US" b="0" i="1" smtClean="0">
                                <a:latin typeface="Cambria Math" panose="02040503050406030204" pitchFamily="18" charset="0"/>
                                <a:cs typeface="Times New Roman"/>
                              </a:rPr>
                            </m:ctrlPr>
                          </m:sSupPr>
                          <m:e>
                            <m:r>
                              <m:rPr>
                                <m:sty m:val="p"/>
                              </m:rPr>
                              <a:rPr lang="en-US" b="0" i="0" smtClean="0">
                                <a:latin typeface="Cambria Math" panose="02040503050406030204" pitchFamily="18" charset="0"/>
                                <a:cs typeface="Times New Roman"/>
                              </a:rPr>
                              <m:t>sin</m:t>
                            </m:r>
                          </m:e>
                          <m:sup>
                            <m:r>
                              <a:rPr lang="en-US" b="0" i="1" smtClean="0">
                                <a:latin typeface="Cambria Math" panose="02040503050406030204" pitchFamily="18" charset="0"/>
                                <a:cs typeface="Times New Roman"/>
                              </a:rPr>
                              <m:t>−1</m:t>
                            </m:r>
                          </m:sup>
                        </m:sSup>
                      </m:fName>
                      <m:e>
                        <m:r>
                          <a:rPr lang="en-US" b="0" i="1" smtClean="0">
                            <a:latin typeface="Cambria Math" panose="02040503050406030204" pitchFamily="18" charset="0"/>
                            <a:cs typeface="Times New Roman"/>
                          </a:rPr>
                          <m:t>𝑥</m:t>
                        </m:r>
                      </m:e>
                    </m:func>
                    <m:r>
                      <a:rPr lang="en-US" b="0" i="1" smtClean="0">
                        <a:latin typeface="Cambria Math" panose="02040503050406030204" pitchFamily="18" charset="0"/>
                        <a:cs typeface="Times New Roman"/>
                      </a:rPr>
                      <m:t>+</m:t>
                    </m:r>
                    <m:r>
                      <a:rPr lang="en-US" b="0" i="1" smtClean="0">
                        <a:latin typeface="Cambria Math" panose="02040503050406030204" pitchFamily="18" charset="0"/>
                        <a:cs typeface="Times New Roman"/>
                      </a:rPr>
                      <m:t>𝐶</m:t>
                    </m:r>
                  </m:oMath>
                </a14:m>
                <a:r>
                  <a:rPr lang="en-US" dirty="0">
                    <a:latin typeface="Times New Roman"/>
                    <a:cs typeface="Times New Roman"/>
                  </a:rPr>
                  <a:t> </a:t>
                </a:r>
              </a:p>
              <a:p>
                <a:pPr marL="36900" indent="0">
                  <a:lnSpc>
                    <a:spcPct val="100000"/>
                  </a:lnSpc>
                  <a:buNone/>
                </a:pPr>
                <a:endParaRPr lang="en-US" dirty="0">
                  <a:cs typeface="Times New Roman"/>
                </a:endParaRPr>
              </a:p>
              <a:p>
                <a:pPr marL="36900" indent="0">
                  <a:lnSpc>
                    <a:spcPct val="100000"/>
                  </a:lnSpc>
                  <a:buNone/>
                </a:pPr>
                <a:endParaRPr lang="en-US" dirty="0">
                  <a:cs typeface="Times New Roman"/>
                </a:endParaRPr>
              </a:p>
              <a:p>
                <a:pPr marL="36900" indent="0">
                  <a:lnSpc>
                    <a:spcPct val="100000"/>
                  </a:lnSpc>
                  <a:buNone/>
                </a:pPr>
                <a:r>
                  <a:rPr lang="en-US" dirty="0">
                    <a:cs typeface="Times New Roman"/>
                  </a:rPr>
                  <a:t>b) 	</a:t>
                </a:r>
                <a14:m>
                  <m:oMath xmlns:m="http://schemas.openxmlformats.org/officeDocument/2006/math">
                    <m:nary>
                      <m:naryPr>
                        <m:limLoc m:val="undOvr"/>
                        <m:subHide m:val="on"/>
                        <m:supHide m:val="on"/>
                        <m:ctrlPr>
                          <a:rPr lang="en-US" i="1" smtClean="0">
                            <a:latin typeface="Cambria Math" panose="02040503050406030204" pitchFamily="18" charset="0"/>
                            <a:cs typeface="Times New Roman"/>
                          </a:rPr>
                        </m:ctrlPr>
                      </m:naryPr>
                      <m:sub/>
                      <m:sup/>
                      <m:e>
                        <m:rad>
                          <m:radPr>
                            <m:degHide m:val="on"/>
                            <m:ctrlPr>
                              <a:rPr lang="en-US" i="1">
                                <a:latin typeface="Cambria Math" panose="02040503050406030204" pitchFamily="18" charset="0"/>
                                <a:cs typeface="Times New Roman"/>
                              </a:rPr>
                            </m:ctrlPr>
                          </m:radPr>
                          <m:deg/>
                          <m:e>
                            <m:r>
                              <a:rPr lang="en-US" i="1">
                                <a:latin typeface="Cambria Math" panose="02040503050406030204" pitchFamily="18" charset="0"/>
                                <a:cs typeface="Times New Roman"/>
                              </a:rPr>
                              <m:t>1−</m:t>
                            </m:r>
                            <m:sSup>
                              <m:sSupPr>
                                <m:ctrlPr>
                                  <a:rPr lang="en-US" i="1">
                                    <a:latin typeface="Cambria Math" panose="02040503050406030204" pitchFamily="18" charset="0"/>
                                    <a:cs typeface="Times New Roman"/>
                                  </a:rPr>
                                </m:ctrlPr>
                              </m:sSupPr>
                              <m:e>
                                <m:r>
                                  <a:rPr lang="en-US" i="1">
                                    <a:latin typeface="Cambria Math" panose="02040503050406030204" pitchFamily="18" charset="0"/>
                                    <a:cs typeface="Times New Roman"/>
                                  </a:rPr>
                                  <m:t>𝑥</m:t>
                                </m:r>
                              </m:e>
                              <m:sup>
                                <m:r>
                                  <a:rPr lang="en-US" i="1">
                                    <a:latin typeface="Cambria Math" panose="02040503050406030204" pitchFamily="18" charset="0"/>
                                    <a:cs typeface="Times New Roman"/>
                                  </a:rPr>
                                  <m:t>2</m:t>
                                </m:r>
                              </m:sup>
                            </m:sSup>
                          </m:e>
                        </m:rad>
                      </m:e>
                    </m:nary>
                    <m:r>
                      <a:rPr lang="en-US" b="0" i="1" smtClean="0">
                        <a:latin typeface="Cambria Math" panose="02040503050406030204" pitchFamily="18" charset="0"/>
                        <a:cs typeface="Times New Roman"/>
                      </a:rPr>
                      <m:t>𝑑𝑥</m:t>
                    </m:r>
                    <m:r>
                      <a:rPr lang="en-US" b="0" i="1" smtClean="0">
                        <a:latin typeface="Cambria Math" panose="02040503050406030204" pitchFamily="18" charset="0"/>
                        <a:cs typeface="Times New Roman"/>
                      </a:rPr>
                      <m:t>=</m:t>
                    </m:r>
                    <m:nary>
                      <m:naryPr>
                        <m:limLoc m:val="undOvr"/>
                        <m:subHide m:val="on"/>
                        <m:supHide m:val="on"/>
                        <m:ctrlPr>
                          <a:rPr lang="en-US" b="0" i="1" smtClean="0">
                            <a:latin typeface="Cambria Math" panose="02040503050406030204" pitchFamily="18" charset="0"/>
                            <a:cs typeface="Times New Roman"/>
                          </a:rPr>
                        </m:ctrlPr>
                      </m:naryPr>
                      <m:sub/>
                      <m:sup/>
                      <m:e>
                        <m:rad>
                          <m:radPr>
                            <m:degHide m:val="on"/>
                            <m:ctrlPr>
                              <a:rPr lang="en-US" i="1">
                                <a:latin typeface="Cambria Math" panose="02040503050406030204" pitchFamily="18" charset="0"/>
                                <a:cs typeface="Times New Roman"/>
                              </a:rPr>
                            </m:ctrlPr>
                          </m:radPr>
                          <m:deg/>
                          <m:e>
                            <m:r>
                              <a:rPr lang="en-US" i="1">
                                <a:latin typeface="Cambria Math" panose="02040503050406030204" pitchFamily="18" charset="0"/>
                                <a:cs typeface="Times New Roman"/>
                              </a:rPr>
                              <m:t>1−</m:t>
                            </m:r>
                            <m:sSup>
                              <m:sSupPr>
                                <m:ctrlPr>
                                  <a:rPr lang="en-US" i="1">
                                    <a:latin typeface="Cambria Math" panose="02040503050406030204" pitchFamily="18" charset="0"/>
                                    <a:cs typeface="Times New Roman"/>
                                  </a:rPr>
                                </m:ctrlPr>
                              </m:sSupPr>
                              <m:e>
                                <m:r>
                                  <m:rPr>
                                    <m:sty m:val="p"/>
                                  </m:rPr>
                                  <a:rPr lang="en-US" i="0">
                                    <a:latin typeface="Cambria Math" panose="02040503050406030204" pitchFamily="18" charset="0"/>
                                    <a:cs typeface="Times New Roman"/>
                                  </a:rPr>
                                  <m:t>sin</m:t>
                                </m:r>
                              </m:e>
                              <m:sup>
                                <m:r>
                                  <a:rPr lang="en-US" i="1">
                                    <a:latin typeface="Cambria Math" panose="02040503050406030204" pitchFamily="18" charset="0"/>
                                    <a:cs typeface="Times New Roman"/>
                                  </a:rPr>
                                  <m:t>2</m:t>
                                </m:r>
                              </m:sup>
                            </m:sSup>
                            <m:r>
                              <a:rPr lang="en-US" b="0" i="1" smtClean="0">
                                <a:latin typeface="Cambria Math" panose="02040503050406030204" pitchFamily="18" charset="0"/>
                                <a:cs typeface="Times New Roman"/>
                              </a:rPr>
                              <m:t> </m:t>
                            </m:r>
                            <m:r>
                              <a:rPr lang="en-US" i="1">
                                <a:latin typeface="Cambria Math" panose="02040503050406030204" pitchFamily="18" charset="0"/>
                                <a:cs typeface="Times New Roman"/>
                              </a:rPr>
                              <m:t>𝑢</m:t>
                            </m:r>
                          </m:e>
                        </m:rad>
                        <m:func>
                          <m:funcPr>
                            <m:ctrlPr>
                              <a:rPr lang="en-US" i="1">
                                <a:latin typeface="Cambria Math" panose="02040503050406030204" pitchFamily="18" charset="0"/>
                                <a:cs typeface="Times New Roman"/>
                              </a:rPr>
                            </m:ctrlPr>
                          </m:funcPr>
                          <m:fName>
                            <m:r>
                              <m:rPr>
                                <m:sty m:val="p"/>
                              </m:rPr>
                              <a:rPr lang="en-US">
                                <a:latin typeface="Cambria Math" panose="02040503050406030204" pitchFamily="18" charset="0"/>
                                <a:cs typeface="Times New Roman"/>
                              </a:rPr>
                              <m:t>cos</m:t>
                            </m:r>
                          </m:fName>
                          <m:e>
                            <m:r>
                              <a:rPr lang="en-US" i="1">
                                <a:latin typeface="Cambria Math" panose="02040503050406030204" pitchFamily="18" charset="0"/>
                                <a:cs typeface="Times New Roman"/>
                              </a:rPr>
                              <m:t>𝑢</m:t>
                            </m:r>
                          </m:e>
                        </m:func>
                        <m:r>
                          <a:rPr lang="en-US" i="1">
                            <a:latin typeface="Cambria Math" panose="02040503050406030204" pitchFamily="18" charset="0"/>
                            <a:cs typeface="Times New Roman"/>
                          </a:rPr>
                          <m:t>𝑑𝑢</m:t>
                        </m:r>
                      </m:e>
                    </m:nary>
                  </m:oMath>
                </a14:m>
                <a:endParaRPr lang="en-US" dirty="0">
                  <a:latin typeface="Times New Roman"/>
                  <a:cs typeface="Times New Roman"/>
                </a:endParaRPr>
              </a:p>
              <a:p>
                <a:pPr marL="36900" indent="0">
                  <a:lnSpc>
                    <a:spcPct val="100000"/>
                  </a:lnSpc>
                  <a:buNone/>
                </a:pPr>
                <a:r>
                  <a:rPr lang="en-US" b="0" dirty="0">
                    <a:cs typeface="Times New Roman"/>
                  </a:rPr>
                  <a:t>	</a:t>
                </a:r>
                <a14:m>
                  <m:oMath xmlns:m="http://schemas.openxmlformats.org/officeDocument/2006/math">
                    <m:r>
                      <a:rPr lang="en-US" b="0" i="1" smtClean="0">
                        <a:latin typeface="Cambria Math" panose="02040503050406030204" pitchFamily="18" charset="0"/>
                        <a:cs typeface="Times New Roman"/>
                      </a:rPr>
                      <m:t>=</m:t>
                    </m:r>
                    <m:nary>
                      <m:naryPr>
                        <m:limLoc m:val="undOvr"/>
                        <m:subHide m:val="on"/>
                        <m:supHide m:val="on"/>
                        <m:ctrlPr>
                          <a:rPr lang="en-US" b="0" i="1" smtClean="0">
                            <a:latin typeface="Cambria Math" panose="02040503050406030204" pitchFamily="18" charset="0"/>
                            <a:cs typeface="Times New Roman"/>
                          </a:rPr>
                        </m:ctrlPr>
                      </m:naryPr>
                      <m:sub/>
                      <m:sup/>
                      <m:e>
                        <m:sSup>
                          <m:sSupPr>
                            <m:ctrlPr>
                              <a:rPr lang="en-US" b="0" i="1" smtClean="0">
                                <a:latin typeface="Cambria Math" panose="02040503050406030204" pitchFamily="18" charset="0"/>
                                <a:cs typeface="Times New Roman"/>
                              </a:rPr>
                            </m:ctrlPr>
                          </m:sSupPr>
                          <m:e>
                            <m:r>
                              <m:rPr>
                                <m:sty m:val="p"/>
                              </m:rPr>
                              <a:rPr lang="en-US" b="0" i="0" smtClean="0">
                                <a:latin typeface="Cambria Math" panose="02040503050406030204" pitchFamily="18" charset="0"/>
                                <a:cs typeface="Times New Roman"/>
                              </a:rPr>
                              <m:t>cos</m:t>
                            </m:r>
                          </m:e>
                          <m:sup>
                            <m:r>
                              <a:rPr lang="en-US" b="0" i="1" smtClean="0">
                                <a:latin typeface="Cambria Math" panose="02040503050406030204" pitchFamily="18" charset="0"/>
                                <a:cs typeface="Times New Roman"/>
                              </a:rPr>
                              <m:t>2</m:t>
                            </m:r>
                          </m:sup>
                        </m:sSup>
                        <m:r>
                          <a:rPr lang="en-US" b="0" i="1" smtClean="0">
                            <a:latin typeface="Cambria Math" panose="02040503050406030204" pitchFamily="18" charset="0"/>
                            <a:cs typeface="Times New Roman"/>
                          </a:rPr>
                          <m:t> </m:t>
                        </m:r>
                        <m:r>
                          <a:rPr lang="en-US" b="0" i="1" smtClean="0">
                            <a:latin typeface="Cambria Math" panose="02040503050406030204" pitchFamily="18" charset="0"/>
                            <a:cs typeface="Times New Roman"/>
                          </a:rPr>
                          <m:t>𝑢</m:t>
                        </m:r>
                      </m:e>
                    </m:nary>
                    <m:r>
                      <a:rPr lang="en-US" b="0" i="1" smtClean="0">
                        <a:latin typeface="Cambria Math" panose="02040503050406030204" pitchFamily="18" charset="0"/>
                        <a:cs typeface="Times New Roman"/>
                      </a:rPr>
                      <m:t>𝑑𝑢</m:t>
                    </m:r>
                    <m:r>
                      <a:rPr lang="en-US" b="0" i="1" smtClean="0">
                        <a:latin typeface="Cambria Math" panose="02040503050406030204" pitchFamily="18" charset="0"/>
                        <a:cs typeface="Times New Roman"/>
                      </a:rPr>
                      <m:t>=</m:t>
                    </m:r>
                    <m:f>
                      <m:fPr>
                        <m:ctrlPr>
                          <a:rPr lang="en-US" b="0" i="1" smtClean="0">
                            <a:latin typeface="Cambria Math" panose="02040503050406030204" pitchFamily="18" charset="0"/>
                            <a:cs typeface="Times New Roman"/>
                          </a:rPr>
                        </m:ctrlPr>
                      </m:fPr>
                      <m:num>
                        <m:r>
                          <a:rPr lang="en-US" b="0" i="1" smtClean="0">
                            <a:latin typeface="Cambria Math" panose="02040503050406030204" pitchFamily="18" charset="0"/>
                            <a:cs typeface="Times New Roman"/>
                          </a:rPr>
                          <m:t>1</m:t>
                        </m:r>
                      </m:num>
                      <m:den>
                        <m:r>
                          <a:rPr lang="en-US" b="0" i="1" smtClean="0">
                            <a:latin typeface="Cambria Math" panose="02040503050406030204" pitchFamily="18" charset="0"/>
                            <a:cs typeface="Times New Roman"/>
                          </a:rPr>
                          <m:t>2</m:t>
                        </m:r>
                      </m:den>
                    </m:f>
                    <m:r>
                      <a:rPr lang="en-US" b="0" i="1" smtClean="0">
                        <a:latin typeface="Cambria Math" panose="02040503050406030204" pitchFamily="18" charset="0"/>
                        <a:cs typeface="Times New Roman"/>
                      </a:rPr>
                      <m:t>𝑢</m:t>
                    </m:r>
                    <m:r>
                      <a:rPr lang="en-US" b="0" i="1" smtClean="0">
                        <a:latin typeface="Cambria Math" panose="02040503050406030204" pitchFamily="18" charset="0"/>
                        <a:cs typeface="Times New Roman"/>
                      </a:rPr>
                      <m:t>+</m:t>
                    </m:r>
                    <m:f>
                      <m:fPr>
                        <m:ctrlPr>
                          <a:rPr lang="en-US" b="0" i="1" smtClean="0">
                            <a:latin typeface="Cambria Math" panose="02040503050406030204" pitchFamily="18" charset="0"/>
                            <a:cs typeface="Times New Roman"/>
                          </a:rPr>
                        </m:ctrlPr>
                      </m:fPr>
                      <m:num>
                        <m:r>
                          <a:rPr lang="en-US" b="0" i="1" smtClean="0">
                            <a:latin typeface="Cambria Math" panose="02040503050406030204" pitchFamily="18" charset="0"/>
                            <a:cs typeface="Times New Roman"/>
                          </a:rPr>
                          <m:t>1</m:t>
                        </m:r>
                      </m:num>
                      <m:den>
                        <m:r>
                          <a:rPr lang="en-US" b="0" i="1" smtClean="0">
                            <a:latin typeface="Cambria Math" panose="02040503050406030204" pitchFamily="18" charset="0"/>
                            <a:cs typeface="Times New Roman"/>
                          </a:rPr>
                          <m:t>2</m:t>
                        </m:r>
                      </m:den>
                    </m:f>
                    <m:func>
                      <m:funcPr>
                        <m:ctrlPr>
                          <a:rPr lang="en-US" b="0" i="1" smtClean="0">
                            <a:latin typeface="Cambria Math" panose="02040503050406030204" pitchFamily="18" charset="0"/>
                            <a:cs typeface="Times New Roman"/>
                          </a:rPr>
                        </m:ctrlPr>
                      </m:funcPr>
                      <m:fName>
                        <m:r>
                          <m:rPr>
                            <m:sty m:val="p"/>
                          </m:rPr>
                          <a:rPr lang="en-US" b="0" i="0" smtClean="0">
                            <a:latin typeface="Cambria Math" panose="02040503050406030204" pitchFamily="18" charset="0"/>
                            <a:cs typeface="Times New Roman"/>
                          </a:rPr>
                          <m:t>sin</m:t>
                        </m:r>
                      </m:fName>
                      <m:e>
                        <m:r>
                          <a:rPr lang="en-US" b="0" i="1" smtClean="0">
                            <a:latin typeface="Cambria Math" panose="02040503050406030204" pitchFamily="18" charset="0"/>
                            <a:cs typeface="Times New Roman"/>
                          </a:rPr>
                          <m:t>𝑢</m:t>
                        </m:r>
                      </m:e>
                    </m:func>
                    <m:func>
                      <m:funcPr>
                        <m:ctrlPr>
                          <a:rPr lang="en-US" b="0" i="1" smtClean="0">
                            <a:latin typeface="Cambria Math" panose="02040503050406030204" pitchFamily="18" charset="0"/>
                            <a:cs typeface="Times New Roman"/>
                          </a:rPr>
                        </m:ctrlPr>
                      </m:funcPr>
                      <m:fName>
                        <m:r>
                          <m:rPr>
                            <m:sty m:val="p"/>
                          </m:rPr>
                          <a:rPr lang="en-US" b="0" i="0" smtClean="0">
                            <a:latin typeface="Cambria Math" panose="02040503050406030204" pitchFamily="18" charset="0"/>
                            <a:cs typeface="Times New Roman"/>
                          </a:rPr>
                          <m:t>cos</m:t>
                        </m:r>
                      </m:fName>
                      <m:e>
                        <m:r>
                          <a:rPr lang="en-US" b="0" i="1" smtClean="0">
                            <a:latin typeface="Cambria Math" panose="02040503050406030204" pitchFamily="18" charset="0"/>
                            <a:cs typeface="Times New Roman"/>
                          </a:rPr>
                          <m:t>𝑢</m:t>
                        </m:r>
                      </m:e>
                    </m:func>
                    <m:r>
                      <a:rPr lang="en-US" b="0" i="1" smtClean="0">
                        <a:latin typeface="Cambria Math" panose="02040503050406030204" pitchFamily="18" charset="0"/>
                        <a:cs typeface="Times New Roman"/>
                      </a:rPr>
                      <m:t>+</m:t>
                    </m:r>
                    <m:r>
                      <a:rPr lang="en-US" b="0" i="1" smtClean="0">
                        <a:latin typeface="Cambria Math" panose="02040503050406030204" pitchFamily="18" charset="0"/>
                        <a:cs typeface="Times New Roman"/>
                      </a:rPr>
                      <m:t>𝐶</m:t>
                    </m:r>
                  </m:oMath>
                </a14:m>
                <a:r>
                  <a:rPr lang="en-US" dirty="0">
                    <a:latin typeface="Times New Roman"/>
                    <a:cs typeface="Times New Roman"/>
                  </a:rPr>
                  <a:t> </a:t>
                </a:r>
              </a:p>
              <a:p>
                <a:pPr marL="36900" indent="0">
                  <a:lnSpc>
                    <a:spcPct val="100000"/>
                  </a:lnSpc>
                  <a:buNone/>
                </a:pPr>
                <a:r>
                  <a:rPr lang="en-US" b="0" dirty="0">
                    <a:cs typeface="Times New Roman"/>
                  </a:rPr>
                  <a:t>	</a:t>
                </a:r>
                <a14:m>
                  <m:oMath xmlns:m="http://schemas.openxmlformats.org/officeDocument/2006/math">
                    <m:r>
                      <a:rPr lang="en-US" b="0" i="1" smtClean="0">
                        <a:latin typeface="Cambria Math" panose="02040503050406030204" pitchFamily="18" charset="0"/>
                        <a:cs typeface="Times New Roman"/>
                      </a:rPr>
                      <m:t>=</m:t>
                    </m:r>
                    <m:f>
                      <m:fPr>
                        <m:ctrlPr>
                          <a:rPr lang="en-US" b="0" i="1" smtClean="0">
                            <a:latin typeface="Cambria Math" panose="02040503050406030204" pitchFamily="18" charset="0"/>
                            <a:cs typeface="Times New Roman"/>
                          </a:rPr>
                        </m:ctrlPr>
                      </m:fPr>
                      <m:num>
                        <m:r>
                          <a:rPr lang="en-US" b="0" i="1" smtClean="0">
                            <a:latin typeface="Cambria Math" panose="02040503050406030204" pitchFamily="18" charset="0"/>
                            <a:cs typeface="Times New Roman"/>
                          </a:rPr>
                          <m:t>1</m:t>
                        </m:r>
                      </m:num>
                      <m:den>
                        <m:r>
                          <a:rPr lang="en-US" b="0" i="1" smtClean="0">
                            <a:latin typeface="Cambria Math" panose="02040503050406030204" pitchFamily="18" charset="0"/>
                            <a:cs typeface="Times New Roman"/>
                          </a:rPr>
                          <m:t>2</m:t>
                        </m:r>
                      </m:den>
                    </m:f>
                    <m:func>
                      <m:funcPr>
                        <m:ctrlPr>
                          <a:rPr lang="en-US" b="0" i="1" smtClean="0">
                            <a:latin typeface="Cambria Math" panose="02040503050406030204" pitchFamily="18" charset="0"/>
                            <a:cs typeface="Times New Roman"/>
                          </a:rPr>
                        </m:ctrlPr>
                      </m:funcPr>
                      <m:fName>
                        <m:sSup>
                          <m:sSupPr>
                            <m:ctrlPr>
                              <a:rPr lang="en-US" b="0" i="1" smtClean="0">
                                <a:latin typeface="Cambria Math" panose="02040503050406030204" pitchFamily="18" charset="0"/>
                                <a:cs typeface="Times New Roman"/>
                              </a:rPr>
                            </m:ctrlPr>
                          </m:sSupPr>
                          <m:e>
                            <m:r>
                              <m:rPr>
                                <m:sty m:val="p"/>
                              </m:rPr>
                              <a:rPr lang="en-US" b="0" i="0" smtClean="0">
                                <a:latin typeface="Cambria Math" panose="02040503050406030204" pitchFamily="18" charset="0"/>
                                <a:cs typeface="Times New Roman"/>
                              </a:rPr>
                              <m:t>sin</m:t>
                            </m:r>
                          </m:e>
                          <m:sup>
                            <m:r>
                              <a:rPr lang="en-US" b="0" i="1" smtClean="0">
                                <a:latin typeface="Cambria Math" panose="02040503050406030204" pitchFamily="18" charset="0"/>
                                <a:cs typeface="Times New Roman"/>
                              </a:rPr>
                              <m:t>−1</m:t>
                            </m:r>
                          </m:sup>
                        </m:sSup>
                      </m:fName>
                      <m:e>
                        <m:r>
                          <a:rPr lang="en-US" b="0" i="1" smtClean="0">
                            <a:latin typeface="Cambria Math" panose="02040503050406030204" pitchFamily="18" charset="0"/>
                            <a:cs typeface="Times New Roman"/>
                          </a:rPr>
                          <m:t>𝑥</m:t>
                        </m:r>
                      </m:e>
                    </m:func>
                    <m:r>
                      <a:rPr lang="en-US" b="0" i="1" smtClean="0">
                        <a:latin typeface="Cambria Math" panose="02040503050406030204" pitchFamily="18" charset="0"/>
                        <a:cs typeface="Times New Roman"/>
                      </a:rPr>
                      <m:t>+</m:t>
                    </m:r>
                    <m:f>
                      <m:fPr>
                        <m:ctrlPr>
                          <a:rPr lang="en-US" b="0" i="1" smtClean="0">
                            <a:latin typeface="Cambria Math" panose="02040503050406030204" pitchFamily="18" charset="0"/>
                            <a:cs typeface="Times New Roman"/>
                          </a:rPr>
                        </m:ctrlPr>
                      </m:fPr>
                      <m:num>
                        <m:r>
                          <a:rPr lang="en-US" b="0" i="1" smtClean="0">
                            <a:latin typeface="Cambria Math" panose="02040503050406030204" pitchFamily="18" charset="0"/>
                            <a:cs typeface="Times New Roman"/>
                          </a:rPr>
                          <m:t>1</m:t>
                        </m:r>
                      </m:num>
                      <m:den>
                        <m:r>
                          <a:rPr lang="en-US" b="0" i="1" smtClean="0">
                            <a:latin typeface="Cambria Math" panose="02040503050406030204" pitchFamily="18" charset="0"/>
                            <a:cs typeface="Times New Roman"/>
                          </a:rPr>
                          <m:t>2</m:t>
                        </m:r>
                      </m:den>
                    </m:f>
                    <m:r>
                      <a:rPr lang="en-US" b="0" i="1" smtClean="0">
                        <a:latin typeface="Cambria Math" panose="02040503050406030204" pitchFamily="18" charset="0"/>
                        <a:cs typeface="Times New Roman"/>
                      </a:rPr>
                      <m:t>𝑥</m:t>
                    </m:r>
                    <m:rad>
                      <m:radPr>
                        <m:degHide m:val="on"/>
                        <m:ctrlPr>
                          <a:rPr lang="en-US" b="0" i="1" smtClean="0">
                            <a:latin typeface="Cambria Math" panose="02040503050406030204" pitchFamily="18" charset="0"/>
                            <a:cs typeface="Times New Roman"/>
                          </a:rPr>
                        </m:ctrlPr>
                      </m:radPr>
                      <m:deg/>
                      <m:e>
                        <m:r>
                          <a:rPr lang="en-US" i="1">
                            <a:latin typeface="Cambria Math" panose="02040503050406030204" pitchFamily="18" charset="0"/>
                            <a:cs typeface="Times New Roman"/>
                          </a:rPr>
                          <m:t>1−</m:t>
                        </m:r>
                        <m:sSup>
                          <m:sSupPr>
                            <m:ctrlPr>
                              <a:rPr lang="en-US" i="1">
                                <a:latin typeface="Cambria Math" panose="02040503050406030204" pitchFamily="18" charset="0"/>
                                <a:cs typeface="Times New Roman"/>
                              </a:rPr>
                            </m:ctrlPr>
                          </m:sSupPr>
                          <m:e>
                            <m:r>
                              <a:rPr lang="en-US" i="1">
                                <a:latin typeface="Cambria Math" panose="02040503050406030204" pitchFamily="18" charset="0"/>
                                <a:cs typeface="Times New Roman"/>
                              </a:rPr>
                              <m:t>𝑥</m:t>
                            </m:r>
                          </m:e>
                          <m:sup>
                            <m:r>
                              <a:rPr lang="en-US" i="1">
                                <a:latin typeface="Cambria Math" panose="02040503050406030204" pitchFamily="18" charset="0"/>
                                <a:cs typeface="Times New Roman"/>
                              </a:rPr>
                              <m:t>2</m:t>
                            </m:r>
                          </m:sup>
                        </m:sSup>
                      </m:e>
                    </m:rad>
                    <m:r>
                      <a:rPr lang="en-US" b="0" i="1" smtClean="0">
                        <a:latin typeface="Cambria Math" panose="02040503050406030204" pitchFamily="18" charset="0"/>
                        <a:cs typeface="Times New Roman"/>
                      </a:rPr>
                      <m:t>+</m:t>
                    </m:r>
                    <m:r>
                      <a:rPr lang="en-US" b="0" i="1" smtClean="0">
                        <a:latin typeface="Cambria Math" panose="02040503050406030204" pitchFamily="18" charset="0"/>
                        <a:cs typeface="Times New Roman"/>
                      </a:rPr>
                      <m:t>𝐶</m:t>
                    </m:r>
                    <m:r>
                      <a:rPr lang="en-US" b="0" i="1" smtClean="0">
                        <a:latin typeface="Cambria Math" panose="02040503050406030204" pitchFamily="18" charset="0"/>
                        <a:cs typeface="Times New Roman"/>
                      </a:rPr>
                      <m:t> </m:t>
                    </m:r>
                    <m:r>
                      <m:rPr>
                        <m:sty m:val="p"/>
                      </m:rPr>
                      <a:rPr lang="en-US" b="0" i="0" smtClean="0">
                        <a:latin typeface="Cambria Math" panose="02040503050406030204" pitchFamily="18" charset="0"/>
                        <a:cs typeface="Times New Roman"/>
                      </a:rPr>
                      <m:t>since</m:t>
                    </m:r>
                    <m:r>
                      <a:rPr lang="en-US" b="0" i="1" smtClean="0">
                        <a:latin typeface="Cambria Math" panose="02040503050406030204" pitchFamily="18" charset="0"/>
                        <a:cs typeface="Times New Roman"/>
                      </a:rPr>
                      <m:t> </m:t>
                    </m:r>
                    <m:r>
                      <a:rPr lang="en-US" i="1">
                        <a:latin typeface="Cambria Math" panose="02040503050406030204" pitchFamily="18" charset="0"/>
                        <a:cs typeface="Times New Roman"/>
                      </a:rPr>
                      <m:t>𝑥</m:t>
                    </m:r>
                    <m:r>
                      <a:rPr lang="en-US">
                        <a:latin typeface="Cambria Math" panose="02040503050406030204" pitchFamily="18" charset="0"/>
                        <a:cs typeface="Times New Roman"/>
                      </a:rPr>
                      <m:t>= </m:t>
                    </m:r>
                    <m:func>
                      <m:funcPr>
                        <m:ctrlPr>
                          <a:rPr lang="en-US" i="1">
                            <a:latin typeface="Cambria Math" panose="02040503050406030204" pitchFamily="18" charset="0"/>
                            <a:cs typeface="Times New Roman"/>
                          </a:rPr>
                        </m:ctrlPr>
                      </m:funcPr>
                      <m:fName>
                        <m:r>
                          <m:rPr>
                            <m:sty m:val="p"/>
                          </m:rPr>
                          <a:rPr lang="en-US">
                            <a:latin typeface="Cambria Math" panose="02040503050406030204" pitchFamily="18" charset="0"/>
                            <a:cs typeface="Times New Roman"/>
                          </a:rPr>
                          <m:t>sin</m:t>
                        </m:r>
                      </m:fName>
                      <m:e>
                        <m:r>
                          <a:rPr lang="en-US" i="1">
                            <a:latin typeface="Cambria Math" panose="02040503050406030204" pitchFamily="18" charset="0"/>
                            <a:cs typeface="Times New Roman"/>
                          </a:rPr>
                          <m:t>𝑢</m:t>
                        </m:r>
                      </m:e>
                    </m:func>
                    <m:r>
                      <a:rPr lang="en-US" b="0" i="0" smtClean="0">
                        <a:latin typeface="Cambria Math" panose="02040503050406030204" pitchFamily="18" charset="0"/>
                        <a:cs typeface="Times New Roman"/>
                      </a:rPr>
                      <m:t> </m:t>
                    </m:r>
                    <m:r>
                      <m:rPr>
                        <m:sty m:val="p"/>
                      </m:rPr>
                      <a:rPr lang="en-US" b="0" i="0" smtClean="0">
                        <a:latin typeface="Cambria Math" panose="02040503050406030204" pitchFamily="18" charset="0"/>
                        <a:cs typeface="Times New Roman"/>
                      </a:rPr>
                      <m:t>yields</m:t>
                    </m:r>
                    <m:r>
                      <a:rPr lang="en-US" b="0" i="0" smtClean="0">
                        <a:latin typeface="Cambria Math" panose="02040503050406030204" pitchFamily="18" charset="0"/>
                        <a:cs typeface="Times New Roman"/>
                      </a:rPr>
                      <m:t> </m:t>
                    </m:r>
                    <m:func>
                      <m:funcPr>
                        <m:ctrlPr>
                          <a:rPr lang="en-US" b="0" i="1" smtClean="0">
                            <a:latin typeface="Cambria Math" panose="02040503050406030204" pitchFamily="18" charset="0"/>
                            <a:cs typeface="Times New Roman"/>
                          </a:rPr>
                        </m:ctrlPr>
                      </m:funcPr>
                      <m:fName>
                        <m:r>
                          <m:rPr>
                            <m:sty m:val="p"/>
                          </m:rPr>
                          <a:rPr lang="en-US" b="0" i="0" smtClean="0">
                            <a:latin typeface="Cambria Math" panose="02040503050406030204" pitchFamily="18" charset="0"/>
                            <a:cs typeface="Times New Roman"/>
                          </a:rPr>
                          <m:t>cos</m:t>
                        </m:r>
                      </m:fName>
                      <m:e>
                        <m:r>
                          <a:rPr lang="en-US" b="0" i="1" smtClean="0">
                            <a:latin typeface="Cambria Math" panose="02040503050406030204" pitchFamily="18" charset="0"/>
                            <a:cs typeface="Times New Roman"/>
                          </a:rPr>
                          <m:t>𝑢</m:t>
                        </m:r>
                      </m:e>
                    </m:func>
                    <m:r>
                      <a:rPr lang="en-US" b="0" i="1" smtClean="0">
                        <a:latin typeface="Cambria Math" panose="02040503050406030204" pitchFamily="18" charset="0"/>
                        <a:cs typeface="Times New Roman"/>
                      </a:rPr>
                      <m:t>=</m:t>
                    </m:r>
                    <m:rad>
                      <m:radPr>
                        <m:degHide m:val="on"/>
                        <m:ctrlPr>
                          <a:rPr lang="en-US" i="1">
                            <a:latin typeface="Cambria Math" panose="02040503050406030204" pitchFamily="18" charset="0"/>
                            <a:cs typeface="Times New Roman"/>
                          </a:rPr>
                        </m:ctrlPr>
                      </m:radPr>
                      <m:deg/>
                      <m:e>
                        <m:r>
                          <a:rPr lang="en-US" i="1">
                            <a:latin typeface="Cambria Math" panose="02040503050406030204" pitchFamily="18" charset="0"/>
                            <a:cs typeface="Times New Roman"/>
                          </a:rPr>
                          <m:t>1−</m:t>
                        </m:r>
                        <m:sSup>
                          <m:sSupPr>
                            <m:ctrlPr>
                              <a:rPr lang="en-US" i="1">
                                <a:latin typeface="Cambria Math" panose="02040503050406030204" pitchFamily="18" charset="0"/>
                                <a:cs typeface="Times New Roman"/>
                              </a:rPr>
                            </m:ctrlPr>
                          </m:sSupPr>
                          <m:e>
                            <m:r>
                              <a:rPr lang="en-US" i="1">
                                <a:latin typeface="Cambria Math" panose="02040503050406030204" pitchFamily="18" charset="0"/>
                                <a:cs typeface="Times New Roman"/>
                              </a:rPr>
                              <m:t>𝑥</m:t>
                            </m:r>
                          </m:e>
                          <m:sup>
                            <m:r>
                              <a:rPr lang="en-US" i="1">
                                <a:latin typeface="Cambria Math" panose="02040503050406030204" pitchFamily="18" charset="0"/>
                                <a:cs typeface="Times New Roman"/>
                              </a:rPr>
                              <m:t>2</m:t>
                            </m:r>
                          </m:sup>
                        </m:sSup>
                      </m:e>
                    </m:rad>
                  </m:oMath>
                </a14:m>
                <a:r>
                  <a:rPr lang="en-US" dirty="0">
                    <a:latin typeface="Times New Roman"/>
                    <a:cs typeface="Times New Roman"/>
                  </a:rPr>
                  <a:t> </a:t>
                </a:r>
              </a:p>
            </p:txBody>
          </p:sp>
        </mc:Choice>
        <mc:Fallback xmlns="">
          <p:sp>
            <p:nvSpPr>
              <p:cNvPr id="3" name="Content Placeholder 2">
                <a:extLst>
                  <a:ext uri="{FF2B5EF4-FFF2-40B4-BE49-F238E27FC236}">
                    <a16:creationId xmlns:a16="http://schemas.microsoft.com/office/drawing/2014/main"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10846559" cy="4756245"/>
              </a:xfrm>
              <a:blipFill>
                <a:blip r:embed="rId2"/>
                <a:stretch>
                  <a:fillRect l="-337" t="-897"/>
                </a:stretch>
              </a:blipFill>
            </p:spPr>
            <p:txBody>
              <a:bodyPr/>
              <a:lstStyle/>
              <a:p>
                <a:r>
                  <a:rPr lang="en-US">
                    <a:noFill/>
                  </a:rPr>
                  <a:t> </a:t>
                </a:r>
              </a:p>
            </p:txBody>
          </p:sp>
        </mc:Fallback>
      </mc:AlternateContent>
      <p:pic>
        <p:nvPicPr>
          <p:cNvPr id="4" name="Picture 3" descr="A  right triangle shows the sides of the triangle marked for sine of theta equals x .&#10;One of the acute angles is labeled theta. The leg opposite  theta is labeled x. The leg adjacent to theta is labeled square root of the quantity 1 minus x squared. The hypotenuse is labeled 1. ">
            <a:extLst>
              <a:ext uri="{FF2B5EF4-FFF2-40B4-BE49-F238E27FC236}">
                <a16:creationId xmlns="" xmlns:a16="http://schemas.microsoft.com/office/drawing/2014/main" id="{CBFFBB09-999C-4789-87B4-0FE021668C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99531" y="2232867"/>
            <a:ext cx="3400998" cy="2392266"/>
          </a:xfrm>
          <a:prstGeom prst="rect">
            <a:avLst/>
          </a:prstGeom>
        </p:spPr>
      </p:pic>
    </p:spTree>
    <p:extLst>
      <p:ext uri="{BB962C8B-B14F-4D97-AF65-F5344CB8AC3E}">
        <p14:creationId xmlns:p14="http://schemas.microsoft.com/office/powerpoint/2010/main" val="288792271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7.3 Trigonometric </a:t>
            </a:r>
            <a:r>
              <a:rPr lang="en-US" sz="3100" dirty="0"/>
              <a:t>Substitution </a:t>
            </a:r>
            <a:r>
              <a:rPr lang="en-US" sz="3100" dirty="0" smtClean="0"/>
              <a:t>(4 </a:t>
            </a:r>
            <a:r>
              <a:rPr lang="en-US" sz="3100" dirty="0"/>
              <a:t>of 13)</a:t>
            </a:r>
            <a:r>
              <a:rPr lang="en-US" sz="3100" dirty="0"/>
              <a:t/>
            </a:r>
            <a:br>
              <a:rPr lang="en-US" sz="3100" dirty="0"/>
            </a:br>
            <a:r>
              <a:rPr lang="en-US" sz="3100" dirty="0"/>
              <a:t/>
            </a:r>
            <a:br>
              <a:rPr lang="en-US" sz="3100" dirty="0"/>
            </a:br>
            <a:r>
              <a:rPr lang="en-US" sz="3100" dirty="0"/>
              <a:t/>
            </a:r>
            <a:br>
              <a:rPr lang="en-US" sz="3100" dirty="0"/>
            </a:br>
            <a:r>
              <a:rPr lang="en-US" sz="2800" dirty="0"/>
              <a:t/>
            </a:r>
            <a:br>
              <a:rPr lang="en-US" sz="2800" dirty="0"/>
            </a:br>
            <a:endParaRPr lang="en-US"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799" y="1371600"/>
                <a:ext cx="10846559" cy="4756245"/>
              </a:xfrm>
            </p:spPr>
            <p:txBody>
              <a:bodyPr>
                <a:noAutofit/>
              </a:bodyPr>
              <a:lstStyle/>
              <a:p>
                <a:pPr marL="36900" indent="0">
                  <a:lnSpc>
                    <a:spcPct val="100000"/>
                  </a:lnSpc>
                  <a:buNone/>
                </a:pPr>
                <a:r>
                  <a:rPr lang="en-US" b="1" spc="10" dirty="0">
                    <a:solidFill>
                      <a:schemeClr val="tx1"/>
                    </a:solidFill>
                  </a:rPr>
                  <a:t>Integral</a:t>
                </a:r>
                <a:r>
                  <a:rPr lang="en-US" b="1" spc="20" dirty="0">
                    <a:solidFill>
                      <a:schemeClr val="tx1"/>
                    </a:solidFill>
                  </a:rPr>
                  <a:t>s </a:t>
                </a:r>
                <a:r>
                  <a:rPr lang="en-US" b="1" spc="45" dirty="0">
                    <a:solidFill>
                      <a:schemeClr val="tx1"/>
                    </a:solidFill>
                  </a:rPr>
                  <a:t>I</a:t>
                </a:r>
                <a:r>
                  <a:rPr lang="en-US" b="1" spc="-5" dirty="0">
                    <a:solidFill>
                      <a:schemeClr val="tx1"/>
                    </a:solidFill>
                  </a:rPr>
                  <a:t>nvolvin</a:t>
                </a:r>
                <a:r>
                  <a:rPr lang="en-US" b="1" spc="5" dirty="0">
                    <a:solidFill>
                      <a:schemeClr val="tx1"/>
                    </a:solidFill>
                  </a:rPr>
                  <a:t>g</a:t>
                </a:r>
                <a:r>
                  <a:rPr lang="en-US" b="1" spc="20" dirty="0">
                    <a:solidFill>
                      <a:schemeClr val="tx1"/>
                    </a:solidFill>
                  </a:rPr>
                  <a:t> </a:t>
                </a:r>
                <a14:m>
                  <m:oMath xmlns:m="http://schemas.openxmlformats.org/officeDocument/2006/math">
                    <m:rad>
                      <m:radPr>
                        <m:degHide m:val="on"/>
                        <m:ctrlPr>
                          <a:rPr lang="en-US" i="1">
                            <a:latin typeface="Cambria Math" panose="02040503050406030204" pitchFamily="18" charset="0"/>
                            <a:cs typeface="Times New Roman"/>
                          </a:rPr>
                        </m:ctrlPr>
                      </m:radPr>
                      <m:deg/>
                      <m:e>
                        <m:sSup>
                          <m:sSupPr>
                            <m:ctrlPr>
                              <a:rPr lang="en-US" i="1">
                                <a:latin typeface="Cambria Math" panose="02040503050406030204" pitchFamily="18" charset="0"/>
                                <a:cs typeface="Times New Roman"/>
                              </a:rPr>
                            </m:ctrlPr>
                          </m:sSupPr>
                          <m:e>
                            <m:r>
                              <a:rPr lang="en-US" i="1">
                                <a:latin typeface="Cambria Math" panose="02040503050406030204" pitchFamily="18" charset="0"/>
                                <a:cs typeface="Times New Roman"/>
                              </a:rPr>
                              <m:t>𝑎</m:t>
                            </m:r>
                          </m:e>
                          <m:sup>
                            <m:r>
                              <a:rPr lang="en-US" i="1">
                                <a:latin typeface="Cambria Math" panose="02040503050406030204" pitchFamily="18" charset="0"/>
                                <a:cs typeface="Times New Roman"/>
                              </a:rPr>
                              <m:t>2</m:t>
                            </m:r>
                          </m:sup>
                        </m:sSup>
                        <m:r>
                          <a:rPr lang="en-US" i="1">
                            <a:latin typeface="Cambria Math" panose="02040503050406030204" pitchFamily="18" charset="0"/>
                            <a:cs typeface="Times New Roman"/>
                          </a:rPr>
                          <m:t>−</m:t>
                        </m:r>
                        <m:sSup>
                          <m:sSupPr>
                            <m:ctrlPr>
                              <a:rPr lang="en-US" i="1">
                                <a:latin typeface="Cambria Math" panose="02040503050406030204" pitchFamily="18" charset="0"/>
                                <a:cs typeface="Times New Roman"/>
                              </a:rPr>
                            </m:ctrlPr>
                          </m:sSupPr>
                          <m:e>
                            <m:r>
                              <a:rPr lang="en-US" i="1">
                                <a:latin typeface="Cambria Math" panose="02040503050406030204" pitchFamily="18" charset="0"/>
                                <a:cs typeface="Times New Roman"/>
                              </a:rPr>
                              <m:t>𝑥</m:t>
                            </m:r>
                          </m:e>
                          <m:sup>
                            <m:r>
                              <a:rPr lang="en-US" i="1">
                                <a:latin typeface="Cambria Math" panose="02040503050406030204" pitchFamily="18" charset="0"/>
                                <a:cs typeface="Times New Roman"/>
                              </a:rPr>
                              <m:t>2</m:t>
                            </m:r>
                          </m:sup>
                        </m:sSup>
                      </m:e>
                    </m:rad>
                    <m:r>
                      <a:rPr lang="en-US" i="1">
                        <a:latin typeface="Cambria Math" panose="02040503050406030204" pitchFamily="18" charset="0"/>
                        <a:cs typeface="Times New Roman"/>
                      </a:rPr>
                      <m:t> </m:t>
                    </m:r>
                  </m:oMath>
                </a14:m>
                <a:r>
                  <a:rPr lang="en-US" b="1" baseline="22222" dirty="0">
                    <a:solidFill>
                      <a:schemeClr val="tx1"/>
                    </a:solidFill>
                  </a:rPr>
                  <a:t>	</a:t>
                </a:r>
              </a:p>
              <a:p>
                <a:pPr marL="36900" indent="0">
                  <a:lnSpc>
                    <a:spcPct val="100000"/>
                  </a:lnSpc>
                  <a:buNone/>
                </a:pPr>
                <a:r>
                  <a:rPr lang="en-US" spc="-5" dirty="0">
                    <a:solidFill>
                      <a:schemeClr val="tx1"/>
                    </a:solidFill>
                  </a:rPr>
                  <a:t>If</a:t>
                </a:r>
                <a:r>
                  <a:rPr lang="en-US" spc="-30" dirty="0">
                    <a:solidFill>
                      <a:schemeClr val="tx1"/>
                    </a:solidFill>
                  </a:rPr>
                  <a:t> </a:t>
                </a:r>
                <a14:m>
                  <m:oMath xmlns:m="http://schemas.openxmlformats.org/officeDocument/2006/math">
                    <m:rad>
                      <m:radPr>
                        <m:degHide m:val="on"/>
                        <m:ctrlPr>
                          <a:rPr lang="en-US" i="1">
                            <a:latin typeface="Cambria Math" panose="02040503050406030204" pitchFamily="18" charset="0"/>
                            <a:cs typeface="Times New Roman"/>
                          </a:rPr>
                        </m:ctrlPr>
                      </m:radPr>
                      <m:deg/>
                      <m:e>
                        <m:sSup>
                          <m:sSupPr>
                            <m:ctrlPr>
                              <a:rPr lang="en-US" i="1">
                                <a:latin typeface="Cambria Math" panose="02040503050406030204" pitchFamily="18" charset="0"/>
                                <a:cs typeface="Times New Roman"/>
                              </a:rPr>
                            </m:ctrlPr>
                          </m:sSupPr>
                          <m:e>
                            <m:r>
                              <a:rPr lang="en-US" i="1">
                                <a:latin typeface="Cambria Math" panose="02040503050406030204" pitchFamily="18" charset="0"/>
                                <a:cs typeface="Times New Roman"/>
                              </a:rPr>
                              <m:t>𝑎</m:t>
                            </m:r>
                          </m:e>
                          <m:sup>
                            <m:r>
                              <a:rPr lang="en-US" i="1">
                                <a:latin typeface="Cambria Math" panose="02040503050406030204" pitchFamily="18" charset="0"/>
                                <a:cs typeface="Times New Roman"/>
                              </a:rPr>
                              <m:t>2</m:t>
                            </m:r>
                          </m:sup>
                        </m:sSup>
                        <m:r>
                          <a:rPr lang="en-US" i="1">
                            <a:latin typeface="Cambria Math" panose="02040503050406030204" pitchFamily="18" charset="0"/>
                            <a:cs typeface="Times New Roman"/>
                          </a:rPr>
                          <m:t>−</m:t>
                        </m:r>
                        <m:sSup>
                          <m:sSupPr>
                            <m:ctrlPr>
                              <a:rPr lang="en-US" i="1">
                                <a:latin typeface="Cambria Math" panose="02040503050406030204" pitchFamily="18" charset="0"/>
                                <a:cs typeface="Times New Roman"/>
                              </a:rPr>
                            </m:ctrlPr>
                          </m:sSupPr>
                          <m:e>
                            <m:r>
                              <a:rPr lang="en-US" i="1">
                                <a:latin typeface="Cambria Math" panose="02040503050406030204" pitchFamily="18" charset="0"/>
                                <a:cs typeface="Times New Roman"/>
                              </a:rPr>
                              <m:t>𝑥</m:t>
                            </m:r>
                          </m:e>
                          <m:sup>
                            <m:r>
                              <a:rPr lang="en-US" i="1">
                                <a:latin typeface="Cambria Math" panose="02040503050406030204" pitchFamily="18" charset="0"/>
                                <a:cs typeface="Times New Roman"/>
                              </a:rPr>
                              <m:t>2</m:t>
                            </m:r>
                          </m:sup>
                        </m:sSup>
                      </m:e>
                    </m:rad>
                  </m:oMath>
                </a14:m>
                <a:r>
                  <a:rPr lang="en-US" spc="-30" dirty="0">
                    <a:solidFill>
                      <a:schemeClr val="tx1"/>
                    </a:solidFill>
                  </a:rPr>
                  <a:t> </a:t>
                </a:r>
                <a:r>
                  <a:rPr lang="en-US" spc="-10" dirty="0">
                    <a:solidFill>
                      <a:schemeClr val="tx1"/>
                    </a:solidFill>
                  </a:rPr>
                  <a:t>occur</a:t>
                </a:r>
                <a:r>
                  <a:rPr lang="en-US" spc="-5" dirty="0">
                    <a:solidFill>
                      <a:schemeClr val="tx1"/>
                    </a:solidFill>
                  </a:rPr>
                  <a:t>s</a:t>
                </a:r>
                <a:r>
                  <a:rPr lang="en-US" spc="-25" dirty="0">
                    <a:solidFill>
                      <a:schemeClr val="tx1"/>
                    </a:solidFill>
                  </a:rPr>
                  <a:t> </a:t>
                </a:r>
                <a:r>
                  <a:rPr lang="en-US" spc="-5" dirty="0">
                    <a:solidFill>
                      <a:schemeClr val="tx1"/>
                    </a:solidFill>
                  </a:rPr>
                  <a:t>in</a:t>
                </a:r>
                <a:r>
                  <a:rPr lang="en-US" spc="-30" dirty="0">
                    <a:solidFill>
                      <a:schemeClr val="tx1"/>
                    </a:solidFill>
                  </a:rPr>
                  <a:t> </a:t>
                </a:r>
                <a:r>
                  <a:rPr lang="en-US" spc="-10" dirty="0">
                    <a:solidFill>
                      <a:schemeClr val="tx1"/>
                    </a:solidFill>
                  </a:rPr>
                  <a:t>a</a:t>
                </a:r>
                <a:r>
                  <a:rPr lang="en-US" spc="-5" dirty="0">
                    <a:solidFill>
                      <a:schemeClr val="tx1"/>
                    </a:solidFill>
                  </a:rPr>
                  <a:t>n</a:t>
                </a:r>
                <a:r>
                  <a:rPr lang="en-US" spc="-25" dirty="0">
                    <a:solidFill>
                      <a:schemeClr val="tx1"/>
                    </a:solidFill>
                  </a:rPr>
                  <a:t> </a:t>
                </a:r>
                <a:r>
                  <a:rPr lang="en-US" spc="-5" dirty="0">
                    <a:solidFill>
                      <a:schemeClr val="tx1"/>
                    </a:solidFill>
                  </a:rPr>
                  <a:t>i</a:t>
                </a:r>
                <a:r>
                  <a:rPr lang="en-US" spc="-10" dirty="0">
                    <a:solidFill>
                      <a:schemeClr val="tx1"/>
                    </a:solidFill>
                  </a:rPr>
                  <a:t>ntegra</a:t>
                </a:r>
                <a:r>
                  <a:rPr lang="en-US" spc="-5" dirty="0">
                    <a:solidFill>
                      <a:schemeClr val="tx1"/>
                    </a:solidFill>
                  </a:rPr>
                  <a:t>l</a:t>
                </a:r>
                <a:r>
                  <a:rPr lang="en-US" spc="-25" dirty="0">
                    <a:solidFill>
                      <a:schemeClr val="tx1"/>
                    </a:solidFill>
                  </a:rPr>
                  <a:t> </a:t>
                </a:r>
                <a:r>
                  <a:rPr lang="en-US" spc="-10" dirty="0">
                    <a:solidFill>
                      <a:schemeClr val="tx1"/>
                    </a:solidFill>
                  </a:rPr>
                  <a:t>wher</a:t>
                </a:r>
                <a:r>
                  <a:rPr lang="en-US" spc="-5" dirty="0">
                    <a:solidFill>
                      <a:schemeClr val="tx1"/>
                    </a:solidFill>
                  </a:rPr>
                  <a:t>e</a:t>
                </a:r>
                <a:r>
                  <a:rPr lang="en-US" spc="-30" dirty="0">
                    <a:solidFill>
                      <a:schemeClr val="tx1"/>
                    </a:solidFill>
                  </a:rPr>
                  <a:t> </a:t>
                </a:r>
                <a:r>
                  <a:rPr lang="en-US" i="1" spc="-5" dirty="0">
                    <a:solidFill>
                      <a:schemeClr val="tx1"/>
                    </a:solidFill>
                  </a:rPr>
                  <a:t>a</a:t>
                </a:r>
                <a:r>
                  <a:rPr lang="en-US" i="1" spc="70" dirty="0">
                    <a:solidFill>
                      <a:schemeClr val="tx1"/>
                    </a:solidFill>
                  </a:rPr>
                  <a:t> </a:t>
                </a:r>
                <a:r>
                  <a:rPr lang="en-US" i="1" spc="-50" dirty="0">
                    <a:solidFill>
                      <a:schemeClr val="tx1"/>
                    </a:solidFill>
                  </a:rPr>
                  <a:t>&gt;</a:t>
                </a:r>
                <a:r>
                  <a:rPr lang="en-US" i="1" spc="-80" dirty="0">
                    <a:solidFill>
                      <a:schemeClr val="tx1"/>
                    </a:solidFill>
                  </a:rPr>
                  <a:t> </a:t>
                </a:r>
                <a:r>
                  <a:rPr lang="en-US" spc="-10" dirty="0">
                    <a:solidFill>
                      <a:schemeClr val="tx1"/>
                    </a:solidFill>
                  </a:rPr>
                  <a:t>0</a:t>
                </a:r>
                <a:r>
                  <a:rPr lang="en-US" spc="-5" dirty="0">
                    <a:solidFill>
                      <a:schemeClr val="tx1"/>
                    </a:solidFill>
                  </a:rPr>
                  <a:t>,</a:t>
                </a:r>
                <a:r>
                  <a:rPr lang="en-US" spc="-25" dirty="0">
                    <a:solidFill>
                      <a:schemeClr val="tx1"/>
                    </a:solidFill>
                  </a:rPr>
                  <a:t> </a:t>
                </a:r>
                <a:r>
                  <a:rPr lang="en-US" spc="-5" dirty="0">
                    <a:solidFill>
                      <a:schemeClr val="tx1"/>
                    </a:solidFill>
                  </a:rPr>
                  <a:t>try</a:t>
                </a:r>
                <a:r>
                  <a:rPr lang="en-US" spc="-30" dirty="0">
                    <a:solidFill>
                      <a:schemeClr val="tx1"/>
                    </a:solidFill>
                  </a:rPr>
                  <a:t> </a:t>
                </a:r>
                <a:r>
                  <a:rPr lang="en-US" spc="-5" dirty="0">
                    <a:solidFill>
                      <a:schemeClr val="tx1"/>
                    </a:solidFill>
                  </a:rPr>
                  <a:t>t</a:t>
                </a:r>
                <a:r>
                  <a:rPr lang="en-US" spc="-10" dirty="0">
                    <a:solidFill>
                      <a:schemeClr val="tx1"/>
                    </a:solidFill>
                  </a:rPr>
                  <a:t>h</a:t>
                </a:r>
                <a:r>
                  <a:rPr lang="en-US" spc="-5" dirty="0">
                    <a:solidFill>
                      <a:schemeClr val="tx1"/>
                    </a:solidFill>
                  </a:rPr>
                  <a:t>e substitution (assuming </a:t>
                </a:r>
                <a:r>
                  <a:rPr lang="en-US" spc="-185" dirty="0">
                    <a:solidFill>
                      <a:schemeClr val="tx1"/>
                    </a:solidFill>
                  </a:rPr>
                  <a:t>− </a:t>
                </a:r>
                <a14:m>
                  <m:oMath xmlns:m="http://schemas.openxmlformats.org/officeDocument/2006/math">
                    <m:f>
                      <m:fPr>
                        <m:ctrlPr>
                          <a:rPr lang="en-US" i="1" spc="-185">
                            <a:solidFill>
                              <a:schemeClr val="tx1"/>
                            </a:solidFill>
                            <a:latin typeface="Cambria Math" panose="02040503050406030204" pitchFamily="18" charset="0"/>
                            <a:cs typeface="Lucida Sans Unicode"/>
                          </a:rPr>
                        </m:ctrlPr>
                      </m:fPr>
                      <m:num>
                        <m:r>
                          <a:rPr lang="en-US" i="1" spc="-185">
                            <a:solidFill>
                              <a:schemeClr val="tx1"/>
                            </a:solidFill>
                            <a:latin typeface="Cambria Math" panose="02040503050406030204" pitchFamily="18" charset="0"/>
                            <a:ea typeface="Cambria Math" panose="02040503050406030204" pitchFamily="18" charset="0"/>
                            <a:cs typeface="Lucida Sans Unicode"/>
                          </a:rPr>
                          <m:t>𝜋</m:t>
                        </m:r>
                      </m:num>
                      <m:den>
                        <m:r>
                          <a:rPr lang="en-US" i="1" spc="-185">
                            <a:solidFill>
                              <a:schemeClr val="tx1"/>
                            </a:solidFill>
                            <a:latin typeface="Cambria Math" panose="02040503050406030204" pitchFamily="18" charset="0"/>
                            <a:cs typeface="Lucida Sans Unicode"/>
                          </a:rPr>
                          <m:t>2</m:t>
                        </m:r>
                      </m:den>
                    </m:f>
                  </m:oMath>
                </a14:m>
                <a:r>
                  <a:rPr lang="en-US" spc="-50" dirty="0">
                    <a:solidFill>
                      <a:schemeClr val="tx1"/>
                    </a:solidFill>
                  </a:rPr>
                  <a:t> ≤</a:t>
                </a:r>
                <a:r>
                  <a:rPr lang="en-US" spc="-40" dirty="0">
                    <a:solidFill>
                      <a:schemeClr val="tx1"/>
                    </a:solidFill>
                  </a:rPr>
                  <a:t> </a:t>
                </a:r>
                <a:r>
                  <a:rPr lang="en-US" i="1" spc="-190" dirty="0">
                    <a:solidFill>
                      <a:schemeClr val="tx1"/>
                    </a:solidFill>
                  </a:rPr>
                  <a:t>θ</a:t>
                </a:r>
                <a:r>
                  <a:rPr lang="en-US" i="1" spc="20" dirty="0">
                    <a:solidFill>
                      <a:schemeClr val="tx1"/>
                    </a:solidFill>
                  </a:rPr>
                  <a:t> </a:t>
                </a:r>
                <a:r>
                  <a:rPr lang="en-US" spc="-50" dirty="0">
                    <a:solidFill>
                      <a:schemeClr val="tx1"/>
                    </a:solidFill>
                  </a:rPr>
                  <a:t>≤</a:t>
                </a:r>
                <a:r>
                  <a:rPr lang="en-US" dirty="0">
                    <a:solidFill>
                      <a:schemeClr val="tx1"/>
                    </a:solidFill>
                  </a:rPr>
                  <a:t> </a:t>
                </a:r>
                <a14:m>
                  <m:oMath xmlns:m="http://schemas.openxmlformats.org/officeDocument/2006/math">
                    <m:f>
                      <m:fPr>
                        <m:ctrlPr>
                          <a:rPr lang="en-US" i="1">
                            <a:solidFill>
                              <a:schemeClr val="tx1"/>
                            </a:solidFill>
                            <a:latin typeface="Cambria Math" panose="02040503050406030204" pitchFamily="18" charset="0"/>
                            <a:cs typeface="Lucida Sans Unicode"/>
                          </a:rPr>
                        </m:ctrlPr>
                      </m:fPr>
                      <m:num>
                        <m:r>
                          <a:rPr lang="en-US" i="1">
                            <a:solidFill>
                              <a:schemeClr val="tx1"/>
                            </a:solidFill>
                            <a:latin typeface="Cambria Math" panose="02040503050406030204" pitchFamily="18" charset="0"/>
                            <a:ea typeface="Cambria Math" panose="02040503050406030204" pitchFamily="18" charset="0"/>
                            <a:cs typeface="Lucida Sans Unicode"/>
                          </a:rPr>
                          <m:t>𝜋</m:t>
                        </m:r>
                      </m:num>
                      <m:den>
                        <m:r>
                          <a:rPr lang="en-US" i="1">
                            <a:solidFill>
                              <a:schemeClr val="tx1"/>
                            </a:solidFill>
                            <a:latin typeface="Cambria Math" panose="02040503050406030204" pitchFamily="18" charset="0"/>
                            <a:cs typeface="Lucida Sans Unicode"/>
                          </a:rPr>
                          <m:t>2</m:t>
                        </m:r>
                      </m:den>
                    </m:f>
                    <m:r>
                      <a:rPr lang="en-US" i="1">
                        <a:solidFill>
                          <a:schemeClr val="tx1"/>
                        </a:solidFill>
                        <a:latin typeface="Cambria Math" panose="02040503050406030204" pitchFamily="18" charset="0"/>
                        <a:cs typeface="Lucida Sans Unicode"/>
                      </a:rPr>
                      <m:t> </m:t>
                    </m:r>
                  </m:oMath>
                </a14:m>
                <a:r>
                  <a:rPr lang="el-GR" spc="-5" dirty="0">
                    <a:solidFill>
                      <a:schemeClr val="tx1"/>
                    </a:solidFill>
                  </a:rPr>
                  <a:t>)</a:t>
                </a:r>
                <a:r>
                  <a:rPr lang="en-US" spc="-5" dirty="0">
                    <a:solidFill>
                      <a:schemeClr val="tx1"/>
                    </a:solidFill>
                  </a:rPr>
                  <a:t> </a:t>
                </a:r>
              </a:p>
              <a:p>
                <a:pPr marL="36900" indent="0" algn="ctr">
                  <a:lnSpc>
                    <a:spcPct val="100000"/>
                  </a:lnSpc>
                  <a:buNone/>
                </a:pPr>
                <a:r>
                  <a:rPr lang="en-US" i="1" spc="-5" dirty="0">
                    <a:solidFill>
                      <a:schemeClr val="tx1"/>
                    </a:solidFill>
                  </a:rPr>
                  <a:t>x</a:t>
                </a:r>
                <a:r>
                  <a:rPr lang="en-US" i="1" spc="114" dirty="0">
                    <a:solidFill>
                      <a:schemeClr val="tx1"/>
                    </a:solidFill>
                  </a:rPr>
                  <a:t> </a:t>
                </a:r>
                <a:r>
                  <a:rPr lang="en-US" spc="-25" dirty="0">
                    <a:solidFill>
                      <a:schemeClr val="tx1"/>
                    </a:solidFill>
                  </a:rPr>
                  <a:t>=</a:t>
                </a:r>
                <a:r>
                  <a:rPr lang="en-US" spc="-45" dirty="0">
                    <a:solidFill>
                      <a:schemeClr val="tx1"/>
                    </a:solidFill>
                  </a:rPr>
                  <a:t> </a:t>
                </a:r>
                <a:r>
                  <a:rPr lang="en-US" i="1" spc="-5" dirty="0">
                    <a:solidFill>
                      <a:schemeClr val="tx1"/>
                    </a:solidFill>
                  </a:rPr>
                  <a:t>a</a:t>
                </a:r>
                <a:r>
                  <a:rPr lang="en-US" i="1" spc="-40" dirty="0">
                    <a:solidFill>
                      <a:schemeClr val="tx1"/>
                    </a:solidFill>
                  </a:rPr>
                  <a:t> </a:t>
                </a:r>
                <a:r>
                  <a:rPr lang="en-US" spc="-5" dirty="0">
                    <a:solidFill>
                      <a:schemeClr val="tx1"/>
                    </a:solidFill>
                  </a:rPr>
                  <a:t>sin</a:t>
                </a:r>
                <a:r>
                  <a:rPr lang="en-US" spc="-85" dirty="0">
                    <a:solidFill>
                      <a:schemeClr val="tx1"/>
                    </a:solidFill>
                  </a:rPr>
                  <a:t> </a:t>
                </a:r>
                <a:r>
                  <a:rPr lang="el-GR" i="1" spc="-190" dirty="0">
                    <a:solidFill>
                      <a:schemeClr val="tx1"/>
                    </a:solidFill>
                  </a:rPr>
                  <a:t>θ</a:t>
                </a:r>
                <a:r>
                  <a:rPr lang="el-GR" i="1" spc="-254" dirty="0">
                    <a:solidFill>
                      <a:schemeClr val="tx1"/>
                    </a:solidFill>
                  </a:rPr>
                  <a:t> </a:t>
                </a:r>
                <a:r>
                  <a:rPr lang="el-GR" spc="-5" dirty="0">
                    <a:solidFill>
                      <a:schemeClr val="tx1"/>
                    </a:solidFill>
                  </a:rPr>
                  <a:t>,</a:t>
                </a:r>
                <a:r>
                  <a:rPr lang="en-US" i="1" spc="95" dirty="0">
                    <a:solidFill>
                      <a:schemeClr val="tx1"/>
                    </a:solidFill>
                  </a:rPr>
                  <a:t> d</a:t>
                </a:r>
                <a:r>
                  <a:rPr lang="en-US" i="1" spc="-5" dirty="0">
                    <a:solidFill>
                      <a:schemeClr val="tx1"/>
                    </a:solidFill>
                  </a:rPr>
                  <a:t>x</a:t>
                </a:r>
                <a:r>
                  <a:rPr lang="en-US" i="1" spc="114" dirty="0">
                    <a:solidFill>
                      <a:schemeClr val="tx1"/>
                    </a:solidFill>
                  </a:rPr>
                  <a:t> </a:t>
                </a:r>
                <a:r>
                  <a:rPr lang="en-US" spc="-25" dirty="0">
                    <a:solidFill>
                      <a:schemeClr val="tx1"/>
                    </a:solidFill>
                  </a:rPr>
                  <a:t>=</a:t>
                </a:r>
                <a:r>
                  <a:rPr lang="en-US" spc="-45" dirty="0">
                    <a:solidFill>
                      <a:schemeClr val="tx1"/>
                    </a:solidFill>
                  </a:rPr>
                  <a:t> </a:t>
                </a:r>
                <a:r>
                  <a:rPr lang="en-US" i="1" spc="-5" dirty="0">
                    <a:solidFill>
                      <a:schemeClr val="tx1"/>
                    </a:solidFill>
                  </a:rPr>
                  <a:t>a</a:t>
                </a:r>
                <a:r>
                  <a:rPr lang="en-US" i="1" spc="-40" dirty="0">
                    <a:solidFill>
                      <a:schemeClr val="tx1"/>
                    </a:solidFill>
                  </a:rPr>
                  <a:t> </a:t>
                </a:r>
                <a:r>
                  <a:rPr lang="en-US" spc="-10" dirty="0">
                    <a:solidFill>
                      <a:schemeClr val="tx1"/>
                    </a:solidFill>
                  </a:rPr>
                  <a:t>co</a:t>
                </a:r>
                <a:r>
                  <a:rPr lang="en-US" spc="-5" dirty="0">
                    <a:solidFill>
                      <a:schemeClr val="tx1"/>
                    </a:solidFill>
                  </a:rPr>
                  <a:t>s</a:t>
                </a:r>
                <a:r>
                  <a:rPr lang="en-US" spc="-85" dirty="0">
                    <a:solidFill>
                      <a:schemeClr val="tx1"/>
                    </a:solidFill>
                  </a:rPr>
                  <a:t> </a:t>
                </a:r>
                <a:r>
                  <a:rPr lang="el-GR" i="1" spc="-190" dirty="0">
                    <a:solidFill>
                      <a:schemeClr val="tx1"/>
                    </a:solidFill>
                  </a:rPr>
                  <a:t>θ</a:t>
                </a:r>
                <a:r>
                  <a:rPr lang="el-GR" i="1" spc="-90" dirty="0">
                    <a:solidFill>
                      <a:schemeClr val="tx1"/>
                    </a:solidFill>
                  </a:rPr>
                  <a:t> </a:t>
                </a:r>
                <a:r>
                  <a:rPr lang="en-US" i="1" spc="60" dirty="0">
                    <a:solidFill>
                      <a:schemeClr val="tx1"/>
                    </a:solidFill>
                  </a:rPr>
                  <a:t>d</a:t>
                </a:r>
                <a:r>
                  <a:rPr lang="el-GR" i="1" spc="-190" dirty="0">
                    <a:solidFill>
                      <a:schemeClr val="tx1"/>
                    </a:solidFill>
                  </a:rPr>
                  <a:t>θ</a:t>
                </a:r>
                <a:r>
                  <a:rPr lang="el-GR" i="1" spc="-254" dirty="0">
                    <a:solidFill>
                      <a:schemeClr val="tx1"/>
                    </a:solidFill>
                  </a:rPr>
                  <a:t> </a:t>
                </a:r>
                <a:r>
                  <a:rPr lang="el-GR" spc="-5" dirty="0">
                    <a:solidFill>
                      <a:schemeClr val="tx1"/>
                    </a:solidFill>
                  </a:rPr>
                  <a:t>,</a:t>
                </a:r>
                <a:r>
                  <a:rPr lang="en-US" dirty="0">
                    <a:solidFill>
                      <a:schemeClr val="tx1"/>
                    </a:solidFill>
                  </a:rPr>
                  <a:t> </a:t>
                </a:r>
                <a14:m>
                  <m:oMath xmlns:m="http://schemas.openxmlformats.org/officeDocument/2006/math">
                    <m:rad>
                      <m:radPr>
                        <m:degHide m:val="on"/>
                        <m:ctrlPr>
                          <a:rPr lang="en-US" i="1">
                            <a:solidFill>
                              <a:schemeClr val="tx1"/>
                            </a:solidFill>
                            <a:latin typeface="Cambria Math" panose="02040503050406030204" pitchFamily="18" charset="0"/>
                            <a:cs typeface="Times New Roman"/>
                          </a:rPr>
                        </m:ctrlPr>
                      </m:radPr>
                      <m:deg/>
                      <m:e>
                        <m:sSup>
                          <m:sSupPr>
                            <m:ctrlPr>
                              <a:rPr lang="en-US" i="1">
                                <a:solidFill>
                                  <a:schemeClr val="tx1"/>
                                </a:solidFill>
                                <a:latin typeface="Cambria Math" panose="02040503050406030204" pitchFamily="18" charset="0"/>
                                <a:cs typeface="Times New Roman"/>
                              </a:rPr>
                            </m:ctrlPr>
                          </m:sSupPr>
                          <m:e>
                            <m:r>
                              <a:rPr lang="en-US" i="1">
                                <a:solidFill>
                                  <a:schemeClr val="tx1"/>
                                </a:solidFill>
                                <a:latin typeface="Cambria Math" panose="02040503050406030204" pitchFamily="18" charset="0"/>
                                <a:cs typeface="Times New Roman"/>
                              </a:rPr>
                              <m:t>𝑎</m:t>
                            </m:r>
                          </m:e>
                          <m:sup>
                            <m:r>
                              <a:rPr lang="en-US" i="1">
                                <a:solidFill>
                                  <a:schemeClr val="tx1"/>
                                </a:solidFill>
                                <a:latin typeface="Cambria Math" panose="02040503050406030204" pitchFamily="18" charset="0"/>
                                <a:cs typeface="Times New Roman"/>
                              </a:rPr>
                              <m:t>2</m:t>
                            </m:r>
                          </m:sup>
                        </m:sSup>
                        <m:r>
                          <a:rPr lang="en-US" i="1">
                            <a:solidFill>
                              <a:schemeClr val="tx1"/>
                            </a:solidFill>
                            <a:latin typeface="Cambria Math" panose="02040503050406030204" pitchFamily="18" charset="0"/>
                            <a:cs typeface="Times New Roman"/>
                          </a:rPr>
                          <m:t>−</m:t>
                        </m:r>
                        <m:sSup>
                          <m:sSupPr>
                            <m:ctrlPr>
                              <a:rPr lang="en-US" i="1">
                                <a:solidFill>
                                  <a:schemeClr val="tx1"/>
                                </a:solidFill>
                                <a:latin typeface="Cambria Math" panose="02040503050406030204" pitchFamily="18" charset="0"/>
                                <a:cs typeface="Times New Roman"/>
                              </a:rPr>
                            </m:ctrlPr>
                          </m:sSupPr>
                          <m:e>
                            <m:r>
                              <a:rPr lang="en-US" i="1">
                                <a:solidFill>
                                  <a:schemeClr val="tx1"/>
                                </a:solidFill>
                                <a:latin typeface="Cambria Math" panose="02040503050406030204" pitchFamily="18" charset="0"/>
                                <a:cs typeface="Times New Roman"/>
                              </a:rPr>
                              <m:t>𝑥</m:t>
                            </m:r>
                          </m:e>
                          <m:sup>
                            <m:r>
                              <a:rPr lang="en-US" i="1">
                                <a:solidFill>
                                  <a:schemeClr val="tx1"/>
                                </a:solidFill>
                                <a:latin typeface="Cambria Math" panose="02040503050406030204" pitchFamily="18" charset="0"/>
                                <a:cs typeface="Times New Roman"/>
                              </a:rPr>
                              <m:t>2</m:t>
                            </m:r>
                          </m:sup>
                        </m:sSup>
                      </m:e>
                    </m:rad>
                    <m:r>
                      <a:rPr lang="en-US" b="0" i="1" smtClean="0">
                        <a:solidFill>
                          <a:schemeClr val="tx1"/>
                        </a:solidFill>
                        <a:latin typeface="Cambria Math" panose="02040503050406030204" pitchFamily="18" charset="0"/>
                        <a:cs typeface="Times New Roman"/>
                      </a:rPr>
                      <m:t>=</m:t>
                    </m:r>
                    <m:r>
                      <a:rPr lang="en-US" b="0" i="1" smtClean="0">
                        <a:solidFill>
                          <a:schemeClr val="tx1"/>
                        </a:solidFill>
                        <a:latin typeface="Cambria Math" panose="02040503050406030204" pitchFamily="18" charset="0"/>
                        <a:cs typeface="Times New Roman"/>
                      </a:rPr>
                      <m:t>𝑎</m:t>
                    </m:r>
                    <m:func>
                      <m:funcPr>
                        <m:ctrlPr>
                          <a:rPr lang="en-US" b="0" i="1" smtClean="0">
                            <a:solidFill>
                              <a:schemeClr val="tx1"/>
                            </a:solidFill>
                            <a:latin typeface="Cambria Math" panose="02040503050406030204" pitchFamily="18" charset="0"/>
                            <a:cs typeface="Times New Roman"/>
                          </a:rPr>
                        </m:ctrlPr>
                      </m:funcPr>
                      <m:fName>
                        <m:r>
                          <m:rPr>
                            <m:sty m:val="p"/>
                          </m:rPr>
                          <a:rPr lang="en-US" b="0" i="0" smtClean="0">
                            <a:solidFill>
                              <a:schemeClr val="tx1"/>
                            </a:solidFill>
                            <a:latin typeface="Cambria Math" panose="02040503050406030204" pitchFamily="18" charset="0"/>
                            <a:cs typeface="Times New Roman"/>
                          </a:rPr>
                          <m:t>cos</m:t>
                        </m:r>
                      </m:fName>
                      <m:e>
                        <m:r>
                          <a:rPr lang="en-US" b="0" i="1" smtClean="0">
                            <a:solidFill>
                              <a:schemeClr val="tx1"/>
                            </a:solidFill>
                            <a:latin typeface="Cambria Math" panose="02040503050406030204" pitchFamily="18" charset="0"/>
                            <a:ea typeface="Cambria Math" panose="02040503050406030204" pitchFamily="18" charset="0"/>
                            <a:cs typeface="Times New Roman"/>
                          </a:rPr>
                          <m:t>𝜃</m:t>
                        </m:r>
                      </m:e>
                    </m:func>
                  </m:oMath>
                </a14:m>
                <a:endParaRPr lang="el-GR" dirty="0">
                  <a:solidFill>
                    <a:schemeClr val="tx1"/>
                  </a:solidFill>
                </a:endParaRPr>
              </a:p>
              <a:p>
                <a:pPr marL="36900" indent="0">
                  <a:lnSpc>
                    <a:spcPct val="100000"/>
                  </a:lnSpc>
                  <a:buNone/>
                </a:pPr>
                <a:endParaRPr lang="en-US" spc="-10" dirty="0">
                  <a:solidFill>
                    <a:schemeClr val="tx1"/>
                  </a:solidFill>
                </a:endParaRPr>
              </a:p>
              <a:p>
                <a:pPr marL="36900" indent="0">
                  <a:lnSpc>
                    <a:spcPct val="100000"/>
                  </a:lnSpc>
                  <a:buNone/>
                </a:pPr>
                <a:r>
                  <a:rPr lang="en-US" spc="-10" dirty="0">
                    <a:solidFill>
                      <a:schemeClr val="tx1"/>
                    </a:solidFill>
                  </a:rPr>
                  <a:t>Thi</a:t>
                </a:r>
                <a:r>
                  <a:rPr lang="en-US" spc="-5" dirty="0">
                    <a:solidFill>
                      <a:schemeClr val="tx1"/>
                    </a:solidFill>
                  </a:rPr>
                  <a:t>s</a:t>
                </a:r>
                <a:r>
                  <a:rPr lang="en-US" spc="80" dirty="0">
                    <a:solidFill>
                      <a:schemeClr val="tx1"/>
                    </a:solidFill>
                  </a:rPr>
                  <a:t> </a:t>
                </a:r>
                <a:r>
                  <a:rPr lang="en-US" spc="-10" dirty="0">
                    <a:solidFill>
                      <a:schemeClr val="tx1"/>
                    </a:solidFill>
                  </a:rPr>
                  <a:t>substitutio</a:t>
                </a:r>
                <a:r>
                  <a:rPr lang="en-US" spc="-5" dirty="0">
                    <a:solidFill>
                      <a:schemeClr val="tx1"/>
                    </a:solidFill>
                  </a:rPr>
                  <a:t>n</a:t>
                </a:r>
                <a:r>
                  <a:rPr lang="en-US" spc="80" dirty="0">
                    <a:solidFill>
                      <a:schemeClr val="tx1"/>
                    </a:solidFill>
                  </a:rPr>
                  <a:t> </a:t>
                </a:r>
                <a:r>
                  <a:rPr lang="en-US" spc="-10" dirty="0">
                    <a:solidFill>
                      <a:schemeClr val="tx1"/>
                    </a:solidFill>
                  </a:rPr>
                  <a:t>approac</a:t>
                </a:r>
                <a:r>
                  <a:rPr lang="en-US" spc="-5" dirty="0">
                    <a:solidFill>
                      <a:schemeClr val="tx1"/>
                    </a:solidFill>
                  </a:rPr>
                  <a:t>h</a:t>
                </a:r>
                <a:r>
                  <a:rPr lang="en-US" spc="80" dirty="0">
                    <a:solidFill>
                      <a:schemeClr val="tx1"/>
                    </a:solidFill>
                  </a:rPr>
                  <a:t> </a:t>
                </a:r>
                <a:r>
                  <a:rPr lang="en-US" spc="-10" dirty="0">
                    <a:solidFill>
                      <a:schemeClr val="tx1"/>
                    </a:solidFill>
                  </a:rPr>
                  <a:t>ca</a:t>
                </a:r>
                <a:r>
                  <a:rPr lang="en-US" spc="-5" dirty="0">
                    <a:solidFill>
                      <a:schemeClr val="tx1"/>
                    </a:solidFill>
                  </a:rPr>
                  <a:t>n</a:t>
                </a:r>
                <a:r>
                  <a:rPr lang="en-US" spc="80" dirty="0">
                    <a:solidFill>
                      <a:schemeClr val="tx1"/>
                    </a:solidFill>
                  </a:rPr>
                  <a:t> </a:t>
                </a:r>
                <a:r>
                  <a:rPr lang="en-US" spc="-10" dirty="0">
                    <a:solidFill>
                      <a:schemeClr val="tx1"/>
                    </a:solidFill>
                  </a:rPr>
                  <a:t>b</a:t>
                </a:r>
                <a:r>
                  <a:rPr lang="en-US" spc="-5" dirty="0">
                    <a:solidFill>
                      <a:schemeClr val="tx1"/>
                    </a:solidFill>
                  </a:rPr>
                  <a:t>e</a:t>
                </a:r>
                <a:r>
                  <a:rPr lang="en-US" spc="80" dirty="0">
                    <a:solidFill>
                      <a:schemeClr val="tx1"/>
                    </a:solidFill>
                  </a:rPr>
                  <a:t> </a:t>
                </a:r>
                <a:r>
                  <a:rPr lang="en-US" spc="-10" dirty="0">
                    <a:solidFill>
                      <a:schemeClr val="tx1"/>
                    </a:solidFill>
                  </a:rPr>
                  <a:t>use</a:t>
                </a:r>
                <a:r>
                  <a:rPr lang="en-US" spc="-5" dirty="0">
                    <a:solidFill>
                      <a:schemeClr val="tx1"/>
                    </a:solidFill>
                  </a:rPr>
                  <a:t>d</a:t>
                </a:r>
                <a:r>
                  <a:rPr lang="en-US" spc="80" dirty="0">
                    <a:solidFill>
                      <a:schemeClr val="tx1"/>
                    </a:solidFill>
                  </a:rPr>
                  <a:t> </a:t>
                </a:r>
                <a:r>
                  <a:rPr lang="en-US" spc="-10" dirty="0">
                    <a:solidFill>
                      <a:schemeClr val="tx1"/>
                    </a:solidFill>
                  </a:rPr>
                  <a:t>wit</a:t>
                </a:r>
                <a:r>
                  <a:rPr lang="en-US" spc="-5" dirty="0">
                    <a:solidFill>
                      <a:schemeClr val="tx1"/>
                    </a:solidFill>
                  </a:rPr>
                  <a:t>h</a:t>
                </a:r>
                <a:r>
                  <a:rPr lang="en-US" spc="80" dirty="0">
                    <a:solidFill>
                      <a:schemeClr val="tx1"/>
                    </a:solidFill>
                  </a:rPr>
                  <a:t> </a:t>
                </a:r>
                <a:r>
                  <a:rPr lang="en-US" spc="-10" dirty="0">
                    <a:solidFill>
                      <a:schemeClr val="tx1"/>
                    </a:solidFill>
                  </a:rPr>
                  <a:t>integrand</a:t>
                </a:r>
                <a:r>
                  <a:rPr lang="en-US" spc="-5" dirty="0">
                    <a:solidFill>
                      <a:schemeClr val="tx1"/>
                    </a:solidFill>
                  </a:rPr>
                  <a:t>s</a:t>
                </a:r>
                <a:r>
                  <a:rPr lang="en-US" spc="80" dirty="0">
                    <a:solidFill>
                      <a:schemeClr val="tx1"/>
                    </a:solidFill>
                  </a:rPr>
                  <a:t> </a:t>
                </a:r>
                <a:r>
                  <a:rPr lang="en-US" spc="-10" dirty="0">
                    <a:solidFill>
                      <a:schemeClr val="tx1"/>
                    </a:solidFill>
                  </a:rPr>
                  <a:t>involvin</a:t>
                </a:r>
                <a:r>
                  <a:rPr lang="en-US" spc="-5" dirty="0">
                    <a:solidFill>
                      <a:schemeClr val="tx1"/>
                    </a:solidFill>
                  </a:rPr>
                  <a:t>g</a:t>
                </a:r>
                <a:r>
                  <a:rPr lang="en-US" spc="85" dirty="0">
                    <a:solidFill>
                      <a:schemeClr val="tx1"/>
                    </a:solidFill>
                  </a:rPr>
                  <a:t> </a:t>
                </a:r>
                <a:r>
                  <a:rPr lang="en-US" spc="-10" dirty="0">
                    <a:solidFill>
                      <a:schemeClr val="tx1"/>
                    </a:solidFill>
                  </a:rPr>
                  <a:t>(</a:t>
                </a:r>
                <a:r>
                  <a:rPr lang="en-US" i="1" spc="35" dirty="0">
                    <a:solidFill>
                      <a:schemeClr val="tx1"/>
                    </a:solidFill>
                  </a:rPr>
                  <a:t>a</a:t>
                </a:r>
                <a:r>
                  <a:rPr lang="en-US" baseline="25925" dirty="0">
                    <a:solidFill>
                      <a:schemeClr val="tx1"/>
                    </a:solidFill>
                  </a:rPr>
                  <a:t>2</a:t>
                </a:r>
                <a:r>
                  <a:rPr lang="en-US" spc="120" baseline="25925" dirty="0">
                    <a:solidFill>
                      <a:schemeClr val="tx1"/>
                    </a:solidFill>
                  </a:rPr>
                  <a:t> </a:t>
                </a:r>
                <a:r>
                  <a:rPr lang="en-US" spc="-185" dirty="0">
                    <a:solidFill>
                      <a:schemeClr val="tx1"/>
                    </a:solidFill>
                  </a:rPr>
                  <a:t>−</a:t>
                </a:r>
                <a:r>
                  <a:rPr lang="en-US" spc="-70" dirty="0">
                    <a:solidFill>
                      <a:schemeClr val="tx1"/>
                    </a:solidFill>
                  </a:rPr>
                  <a:t> </a:t>
                </a:r>
                <a:r>
                  <a:rPr lang="en-US" i="1" spc="-5" dirty="0">
                    <a:solidFill>
                      <a:schemeClr val="tx1"/>
                    </a:solidFill>
                  </a:rPr>
                  <a:t>x</a:t>
                </a:r>
                <a:r>
                  <a:rPr lang="en-US" i="1" spc="-165" dirty="0">
                    <a:solidFill>
                      <a:schemeClr val="tx1"/>
                    </a:solidFill>
                  </a:rPr>
                  <a:t> </a:t>
                </a:r>
                <a:r>
                  <a:rPr lang="en-US" spc="75" baseline="25925" dirty="0">
                    <a:solidFill>
                      <a:schemeClr val="tx1"/>
                    </a:solidFill>
                  </a:rPr>
                  <a:t>2</a:t>
                </a:r>
                <a:r>
                  <a:rPr lang="en-US" spc="-5" dirty="0">
                    <a:solidFill>
                      <a:schemeClr val="tx1"/>
                    </a:solidFill>
                  </a:rPr>
                  <a:t>)</a:t>
                </a:r>
                <a:r>
                  <a:rPr lang="en-US" i="1" spc="44" baseline="25925" dirty="0">
                    <a:solidFill>
                      <a:schemeClr val="tx1"/>
                    </a:solidFill>
                  </a:rPr>
                  <a:t>n</a:t>
                </a:r>
                <a:r>
                  <a:rPr lang="en-US" i="1" spc="7" baseline="25925" dirty="0">
                    <a:solidFill>
                      <a:schemeClr val="tx1"/>
                    </a:solidFill>
                  </a:rPr>
                  <a:t>/</a:t>
                </a:r>
                <a:r>
                  <a:rPr lang="en-US" baseline="25925" dirty="0">
                    <a:solidFill>
                      <a:schemeClr val="tx1"/>
                    </a:solidFill>
                  </a:rPr>
                  <a:t>2 </a:t>
                </a:r>
                <a:r>
                  <a:rPr lang="en-US" spc="-5" dirty="0">
                    <a:solidFill>
                      <a:schemeClr val="tx1"/>
                    </a:solidFill>
                  </a:rPr>
                  <a:t>for </a:t>
                </a:r>
                <a:r>
                  <a:rPr lang="en-US" spc="-10" dirty="0">
                    <a:solidFill>
                      <a:schemeClr val="tx1"/>
                    </a:solidFill>
                  </a:rPr>
                  <a:t>an</a:t>
                </a:r>
                <a:r>
                  <a:rPr lang="en-US" spc="-5" dirty="0">
                    <a:solidFill>
                      <a:schemeClr val="tx1"/>
                    </a:solidFill>
                  </a:rPr>
                  <a:t>y </a:t>
                </a:r>
                <a:r>
                  <a:rPr lang="en-US" spc="-10" dirty="0">
                    <a:solidFill>
                      <a:schemeClr val="tx1"/>
                    </a:solidFill>
                  </a:rPr>
                  <a:t>intege</a:t>
                </a:r>
                <a:r>
                  <a:rPr lang="en-US" spc="-5" dirty="0">
                    <a:solidFill>
                      <a:schemeClr val="tx1"/>
                    </a:solidFill>
                  </a:rPr>
                  <a:t>r</a:t>
                </a:r>
                <a:r>
                  <a:rPr lang="en-US" dirty="0">
                    <a:solidFill>
                      <a:schemeClr val="tx1"/>
                    </a:solidFill>
                  </a:rPr>
                  <a:t> </a:t>
                </a:r>
                <a:r>
                  <a:rPr lang="en-US" i="1" spc="30" dirty="0">
                    <a:solidFill>
                      <a:schemeClr val="tx1"/>
                    </a:solidFill>
                  </a:rPr>
                  <a:t>n</a:t>
                </a:r>
                <a:r>
                  <a:rPr lang="en-US" spc="-5" dirty="0">
                    <a:solidFill>
                      <a:schemeClr val="tx1"/>
                    </a:solidFill>
                  </a:rPr>
                  <a:t>. </a:t>
                </a:r>
                <a:r>
                  <a:rPr lang="en-US" spc="-15" dirty="0">
                    <a:solidFill>
                      <a:schemeClr val="tx1"/>
                    </a:solidFill>
                  </a:rPr>
                  <a:t>T</a:t>
                </a:r>
                <a:r>
                  <a:rPr lang="en-US" spc="-5" dirty="0">
                    <a:solidFill>
                      <a:schemeClr val="tx1"/>
                    </a:solidFill>
                  </a:rPr>
                  <a:t>he following example</a:t>
                </a:r>
                <a:r>
                  <a:rPr lang="en-US" dirty="0">
                    <a:solidFill>
                      <a:schemeClr val="tx1"/>
                    </a:solidFill>
                  </a:rPr>
                  <a:t> </a:t>
                </a:r>
                <a:r>
                  <a:rPr lang="en-US" spc="-5" dirty="0">
                    <a:solidFill>
                      <a:schemeClr val="tx1"/>
                    </a:solidFill>
                  </a:rPr>
                  <a:t>demonstrates</a:t>
                </a:r>
                <a:r>
                  <a:rPr lang="en-US" dirty="0">
                    <a:solidFill>
                      <a:schemeClr val="tx1"/>
                    </a:solidFill>
                  </a:rPr>
                  <a:t> </a:t>
                </a:r>
                <a:r>
                  <a:rPr lang="en-US" spc="-5" dirty="0">
                    <a:solidFill>
                      <a:schemeClr val="tx1"/>
                    </a:solidFill>
                  </a:rPr>
                  <a:t>a case </a:t>
                </a:r>
                <a:r>
                  <a:rPr lang="en-US" spc="-15" dirty="0">
                    <a:solidFill>
                      <a:schemeClr val="tx1"/>
                    </a:solidFill>
                  </a:rPr>
                  <a:t>w</a:t>
                </a:r>
                <a:r>
                  <a:rPr lang="en-US" spc="-5" dirty="0">
                    <a:solidFill>
                      <a:schemeClr val="tx1"/>
                    </a:solidFill>
                  </a:rPr>
                  <a:t>ith </a:t>
                </a:r>
                <a:r>
                  <a:rPr lang="en-US" i="1" spc="-5" dirty="0">
                    <a:solidFill>
                      <a:schemeClr val="tx1"/>
                    </a:solidFill>
                  </a:rPr>
                  <a:t>n</a:t>
                </a:r>
                <a:r>
                  <a:rPr lang="en-US" i="1" spc="70" dirty="0">
                    <a:solidFill>
                      <a:schemeClr val="tx1"/>
                    </a:solidFill>
                  </a:rPr>
                  <a:t> </a:t>
                </a:r>
                <a:r>
                  <a:rPr lang="en-US" spc="-25" dirty="0">
                    <a:solidFill>
                      <a:schemeClr val="tx1"/>
                    </a:solidFill>
                  </a:rPr>
                  <a:t>=</a:t>
                </a:r>
                <a:r>
                  <a:rPr lang="en-US" spc="-40" dirty="0">
                    <a:solidFill>
                      <a:schemeClr val="tx1"/>
                    </a:solidFill>
                  </a:rPr>
                  <a:t> </a:t>
                </a:r>
                <a:r>
                  <a:rPr lang="en-US" spc="-10" dirty="0">
                    <a:solidFill>
                      <a:schemeClr val="tx1"/>
                    </a:solidFill>
                  </a:rPr>
                  <a:t>3</a:t>
                </a:r>
                <a:r>
                  <a:rPr lang="en-US" spc="-5" dirty="0">
                    <a:solidFill>
                      <a:schemeClr val="tx1"/>
                    </a:solidFill>
                  </a:rPr>
                  <a:t>.</a:t>
                </a:r>
                <a:endParaRPr lang="en-US" dirty="0">
                  <a:solidFill>
                    <a:schemeClr val="tx1"/>
                  </a:solidFill>
                </a:endParaRPr>
              </a:p>
              <a:p>
                <a:pPr marL="36900" indent="0">
                  <a:lnSpc>
                    <a:spcPct val="100000"/>
                  </a:lnSpc>
                  <a:buNone/>
                </a:pPr>
                <a:endParaRPr lang="en-US" sz="2400" dirty="0">
                  <a:latin typeface="Times New Roman"/>
                  <a:cs typeface="Times New Roman"/>
                </a:endParaRPr>
              </a:p>
              <a:p>
                <a:pPr marL="36900" indent="0">
                  <a:lnSpc>
                    <a:spcPct val="100000"/>
                  </a:lnSpc>
                  <a:buNone/>
                </a:pPr>
                <a:endParaRPr lang="el-GR" sz="2400" dirty="0">
                  <a:latin typeface="Times New Roman"/>
                  <a:cs typeface="Times New Roman"/>
                </a:endParaRPr>
              </a:p>
              <a:p>
                <a:pPr marL="36900" indent="0">
                  <a:lnSpc>
                    <a:spcPct val="100000"/>
                  </a:lnSpc>
                  <a:buNone/>
                </a:pPr>
                <a:endParaRPr lang="en-US" dirty="0">
                  <a:latin typeface="Times New Roman"/>
                  <a:cs typeface="Times New Roman"/>
                </a:endParaRPr>
              </a:p>
            </p:txBody>
          </p:sp>
        </mc:Choice>
        <mc:Fallback xmlns="">
          <p:sp>
            <p:nvSpPr>
              <p:cNvPr id="3" name="Content Placeholder 2">
                <a:extLst>
                  <a:ext uri="{FF2B5EF4-FFF2-40B4-BE49-F238E27FC236}">
                    <a16:creationId xmlns:a16="http://schemas.microsoft.com/office/drawing/2014/main"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10846559" cy="4756245"/>
              </a:xfrm>
              <a:blipFill>
                <a:blip r:embed="rId2"/>
                <a:stretch>
                  <a:fillRect l="-337" r="-393"/>
                </a:stretch>
              </a:blipFill>
            </p:spPr>
            <p:txBody>
              <a:bodyPr/>
              <a:lstStyle/>
              <a:p>
                <a:r>
                  <a:rPr lang="en-US">
                    <a:noFill/>
                  </a:rPr>
                  <a:t> </a:t>
                </a:r>
              </a:p>
            </p:txBody>
          </p:sp>
        </mc:Fallback>
      </mc:AlternateContent>
    </p:spTree>
    <p:extLst>
      <p:ext uri="{BB962C8B-B14F-4D97-AF65-F5344CB8AC3E}">
        <p14:creationId xmlns:p14="http://schemas.microsoft.com/office/powerpoint/2010/main" val="5381334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7.3 Trigonometric </a:t>
            </a:r>
            <a:r>
              <a:rPr lang="en-US" sz="3100" dirty="0"/>
              <a:t>Substitution </a:t>
            </a:r>
            <a:r>
              <a:rPr lang="en-US" sz="3100" dirty="0" smtClean="0"/>
              <a:t>(5 </a:t>
            </a:r>
            <a:r>
              <a:rPr lang="en-US" sz="3100" dirty="0"/>
              <a:t>of 13)</a:t>
            </a:r>
            <a:r>
              <a:rPr lang="en-US" sz="3100" dirty="0"/>
              <a:t/>
            </a:r>
            <a:br>
              <a:rPr lang="en-US" sz="3100" dirty="0"/>
            </a:br>
            <a:r>
              <a:rPr lang="en-US" sz="3100" dirty="0"/>
              <a:t/>
            </a:r>
            <a:br>
              <a:rPr lang="en-US" sz="3100" dirty="0"/>
            </a:br>
            <a:r>
              <a:rPr lang="en-US" sz="3100" dirty="0"/>
              <a:t/>
            </a:r>
            <a:br>
              <a:rPr lang="en-US" sz="3100" dirty="0"/>
            </a:br>
            <a:r>
              <a:rPr lang="en-US" sz="2800" dirty="0"/>
              <a:t/>
            </a:r>
            <a:br>
              <a:rPr lang="en-US" sz="2800" dirty="0"/>
            </a:br>
            <a:endParaRPr lang="en-US"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798" y="1371600"/>
                <a:ext cx="7981123" cy="4756245"/>
              </a:xfrm>
            </p:spPr>
            <p:txBody>
              <a:bodyPr>
                <a:noAutofit/>
              </a:bodyPr>
              <a:lstStyle/>
              <a:p>
                <a:pPr marL="36900" indent="0">
                  <a:lnSpc>
                    <a:spcPct val="100000"/>
                  </a:lnSpc>
                  <a:buNone/>
                </a:pPr>
                <a:r>
                  <a:rPr lang="en-US" b="1" u="sng" dirty="0">
                    <a:solidFill>
                      <a:schemeClr val="tx1"/>
                    </a:solidFill>
                  </a:rPr>
                  <a:t>EXAMPLE</a:t>
                </a:r>
                <a:r>
                  <a:rPr lang="en-US" b="1" dirty="0">
                    <a:solidFill>
                      <a:schemeClr val="tx1"/>
                    </a:solidFill>
                  </a:rPr>
                  <a:t>:</a:t>
                </a:r>
                <a:r>
                  <a:rPr lang="en-US" dirty="0">
                    <a:solidFill>
                      <a:schemeClr val="tx1"/>
                    </a:solidFill>
                  </a:rPr>
                  <a:t> </a:t>
                </a:r>
                <a:r>
                  <a:rPr lang="en-US" b="1" spc="5" dirty="0">
                    <a:solidFill>
                      <a:schemeClr val="tx1"/>
                    </a:solidFill>
                  </a:rPr>
                  <a:t>Integran</a:t>
                </a:r>
                <a:r>
                  <a:rPr lang="en-US" b="1" spc="15" dirty="0">
                    <a:solidFill>
                      <a:schemeClr val="tx1"/>
                    </a:solidFill>
                  </a:rPr>
                  <a:t>d</a:t>
                </a:r>
                <a:r>
                  <a:rPr lang="en-US" b="1" spc="-5" dirty="0">
                    <a:solidFill>
                      <a:schemeClr val="tx1"/>
                    </a:solidFill>
                  </a:rPr>
                  <a:t> </a:t>
                </a:r>
                <a:r>
                  <a:rPr lang="en-US" b="1" spc="5" dirty="0">
                    <a:solidFill>
                      <a:schemeClr val="tx1"/>
                    </a:solidFill>
                  </a:rPr>
                  <a:t>Involvin</a:t>
                </a:r>
                <a:r>
                  <a:rPr lang="en-US" b="1" spc="15" dirty="0">
                    <a:solidFill>
                      <a:schemeClr val="tx1"/>
                    </a:solidFill>
                  </a:rPr>
                  <a:t>g</a:t>
                </a:r>
                <a:r>
                  <a:rPr lang="en-US" b="1" spc="-5" dirty="0">
                    <a:solidFill>
                      <a:schemeClr val="tx1"/>
                    </a:solidFill>
                  </a:rPr>
                  <a:t> (</a:t>
                </a:r>
                <a:r>
                  <a:rPr lang="en-US" b="1" i="1" spc="-10" dirty="0">
                    <a:solidFill>
                      <a:schemeClr val="tx1"/>
                    </a:solidFill>
                  </a:rPr>
                  <a:t>a</a:t>
                </a:r>
                <a:r>
                  <a:rPr lang="en-US" b="1" baseline="25925" dirty="0">
                    <a:solidFill>
                      <a:schemeClr val="tx1"/>
                    </a:solidFill>
                  </a:rPr>
                  <a:t>2</a:t>
                </a:r>
                <a:r>
                  <a:rPr lang="en-US" b="1" spc="120" baseline="25925" dirty="0">
                    <a:solidFill>
                      <a:schemeClr val="tx1"/>
                    </a:solidFill>
                  </a:rPr>
                  <a:t> </a:t>
                </a:r>
                <a:r>
                  <a:rPr lang="en-US" spc="-185" dirty="0">
                    <a:solidFill>
                      <a:schemeClr val="tx1"/>
                    </a:solidFill>
                  </a:rPr>
                  <a:t>−</a:t>
                </a:r>
                <a:r>
                  <a:rPr lang="en-US" spc="-95" dirty="0">
                    <a:solidFill>
                      <a:schemeClr val="tx1"/>
                    </a:solidFill>
                  </a:rPr>
                  <a:t> </a:t>
                </a:r>
                <a:r>
                  <a:rPr lang="en-US" b="1" i="1" spc="-5" dirty="0">
                    <a:solidFill>
                      <a:schemeClr val="tx1"/>
                    </a:solidFill>
                  </a:rPr>
                  <a:t>x</a:t>
                </a:r>
                <a:r>
                  <a:rPr lang="en-US" b="1" spc="67" baseline="25925" dirty="0">
                    <a:solidFill>
                      <a:schemeClr val="tx1"/>
                    </a:solidFill>
                  </a:rPr>
                  <a:t>2</a:t>
                </a:r>
                <a:r>
                  <a:rPr lang="en-US" b="1" spc="-5" dirty="0">
                    <a:solidFill>
                      <a:schemeClr val="tx1"/>
                    </a:solidFill>
                  </a:rPr>
                  <a:t>)</a:t>
                </a:r>
                <a:r>
                  <a:rPr lang="en-US" b="1" baseline="25925" dirty="0">
                    <a:solidFill>
                      <a:schemeClr val="tx1"/>
                    </a:solidFill>
                  </a:rPr>
                  <a:t>3</a:t>
                </a:r>
                <a:r>
                  <a:rPr lang="en-US" i="1" spc="7" baseline="25925" dirty="0">
                    <a:solidFill>
                      <a:schemeClr val="tx1"/>
                    </a:solidFill>
                  </a:rPr>
                  <a:t>/</a:t>
                </a:r>
                <a:r>
                  <a:rPr lang="en-US" b="1" baseline="25925" dirty="0">
                    <a:solidFill>
                      <a:schemeClr val="tx1"/>
                    </a:solidFill>
                  </a:rPr>
                  <a:t>2</a:t>
                </a:r>
                <a:r>
                  <a:rPr lang="en-US" b="1" baseline="25925" dirty="0"/>
                  <a:t> </a:t>
                </a:r>
                <a:r>
                  <a:rPr lang="en-US" spc="-15" dirty="0">
                    <a:solidFill>
                      <a:schemeClr val="tx1"/>
                    </a:solidFill>
                  </a:rPr>
                  <a:t>Th</a:t>
                </a:r>
                <a:r>
                  <a:rPr lang="en-US" spc="-5" dirty="0">
                    <a:solidFill>
                      <a:schemeClr val="tx1"/>
                    </a:solidFill>
                  </a:rPr>
                  <a:t>e</a:t>
                </a:r>
                <a:r>
                  <a:rPr lang="en-US" spc="-50" dirty="0">
                    <a:solidFill>
                      <a:schemeClr val="tx1"/>
                    </a:solidFill>
                  </a:rPr>
                  <a:t> </a:t>
                </a:r>
                <a:r>
                  <a:rPr lang="en-US" spc="-10" dirty="0">
                    <a:solidFill>
                      <a:schemeClr val="tx1"/>
                    </a:solidFill>
                  </a:rPr>
                  <a:t>grap</a:t>
                </a:r>
                <a:r>
                  <a:rPr lang="en-US" spc="-5" dirty="0">
                    <a:solidFill>
                      <a:schemeClr val="tx1"/>
                    </a:solidFill>
                  </a:rPr>
                  <a:t>h</a:t>
                </a:r>
                <a:r>
                  <a:rPr lang="en-US" spc="-50" dirty="0">
                    <a:solidFill>
                      <a:schemeClr val="tx1"/>
                    </a:solidFill>
                  </a:rPr>
                  <a:t> </a:t>
                </a:r>
                <a:r>
                  <a:rPr lang="en-US" spc="-10" dirty="0">
                    <a:solidFill>
                      <a:schemeClr val="tx1"/>
                    </a:solidFill>
                  </a:rPr>
                  <a:t>o</a:t>
                </a:r>
                <a:r>
                  <a:rPr lang="en-US" spc="-5" dirty="0">
                    <a:solidFill>
                      <a:schemeClr val="tx1"/>
                    </a:solidFill>
                  </a:rPr>
                  <a:t>f </a:t>
                </a:r>
                <a14:m>
                  <m:oMath xmlns:m="http://schemas.openxmlformats.org/officeDocument/2006/math">
                    <m:r>
                      <a:rPr lang="en-US" b="0" i="1" spc="-5" smtClean="0">
                        <a:solidFill>
                          <a:schemeClr val="tx1"/>
                        </a:solidFill>
                        <a:latin typeface="Cambria Math" panose="02040503050406030204" pitchFamily="18" charset="0"/>
                        <a:cs typeface="Times New Roman"/>
                      </a:rPr>
                      <m:t>𝑓</m:t>
                    </m:r>
                    <m:d>
                      <m:dPr>
                        <m:ctrlPr>
                          <a:rPr lang="en-US" b="0" i="1" spc="-5" smtClean="0">
                            <a:solidFill>
                              <a:schemeClr val="tx1"/>
                            </a:solidFill>
                            <a:latin typeface="Cambria Math" panose="02040503050406030204" pitchFamily="18" charset="0"/>
                            <a:cs typeface="Times New Roman"/>
                          </a:rPr>
                        </m:ctrlPr>
                      </m:dPr>
                      <m:e>
                        <m:r>
                          <a:rPr lang="en-US" b="0" i="1" spc="-5" smtClean="0">
                            <a:solidFill>
                              <a:schemeClr val="tx1"/>
                            </a:solidFill>
                            <a:latin typeface="Cambria Math" panose="02040503050406030204" pitchFamily="18" charset="0"/>
                            <a:cs typeface="Times New Roman"/>
                          </a:rPr>
                          <m:t>𝑥</m:t>
                        </m:r>
                      </m:e>
                    </m:d>
                    <m:r>
                      <a:rPr lang="en-US" b="0" i="1" spc="-5" smtClean="0">
                        <a:solidFill>
                          <a:schemeClr val="tx1"/>
                        </a:solidFill>
                        <a:latin typeface="Cambria Math" panose="02040503050406030204" pitchFamily="18" charset="0"/>
                        <a:cs typeface="Times New Roman"/>
                      </a:rPr>
                      <m:t>=</m:t>
                    </m:r>
                    <m:f>
                      <m:fPr>
                        <m:ctrlPr>
                          <a:rPr lang="en-US" b="0" i="1" spc="-5" smtClean="0">
                            <a:solidFill>
                              <a:schemeClr val="tx1"/>
                            </a:solidFill>
                            <a:latin typeface="Cambria Math" panose="02040503050406030204" pitchFamily="18" charset="0"/>
                            <a:cs typeface="Times New Roman"/>
                          </a:rPr>
                        </m:ctrlPr>
                      </m:fPr>
                      <m:num>
                        <m:r>
                          <a:rPr lang="en-US" b="0" i="1" spc="-5" smtClean="0">
                            <a:solidFill>
                              <a:schemeClr val="tx1"/>
                            </a:solidFill>
                            <a:latin typeface="Cambria Math" panose="02040503050406030204" pitchFamily="18" charset="0"/>
                            <a:cs typeface="Times New Roman"/>
                          </a:rPr>
                          <m:t>1</m:t>
                        </m:r>
                      </m:num>
                      <m:den>
                        <m:sSup>
                          <m:sSupPr>
                            <m:ctrlPr>
                              <a:rPr lang="en-US" b="0" i="1" spc="-5" smtClean="0">
                                <a:solidFill>
                                  <a:schemeClr val="tx1"/>
                                </a:solidFill>
                                <a:latin typeface="Cambria Math" panose="02040503050406030204" pitchFamily="18" charset="0"/>
                                <a:cs typeface="Times New Roman"/>
                              </a:rPr>
                            </m:ctrlPr>
                          </m:sSupPr>
                          <m:e>
                            <m:r>
                              <a:rPr lang="en-US" b="0" i="1" spc="-5" smtClean="0">
                                <a:solidFill>
                                  <a:schemeClr val="tx1"/>
                                </a:solidFill>
                                <a:latin typeface="Cambria Math" panose="02040503050406030204" pitchFamily="18" charset="0"/>
                                <a:cs typeface="Times New Roman"/>
                              </a:rPr>
                              <m:t>(4 − </m:t>
                            </m:r>
                            <m:sSup>
                              <m:sSupPr>
                                <m:ctrlPr>
                                  <a:rPr lang="en-US" b="0" i="1" spc="-5" smtClean="0">
                                    <a:solidFill>
                                      <a:schemeClr val="tx1"/>
                                    </a:solidFill>
                                    <a:latin typeface="Cambria Math" panose="02040503050406030204" pitchFamily="18" charset="0"/>
                                    <a:cs typeface="Times New Roman"/>
                                  </a:rPr>
                                </m:ctrlPr>
                              </m:sSupPr>
                              <m:e>
                                <m:r>
                                  <a:rPr lang="en-US" b="0" i="1" spc="-5" smtClean="0">
                                    <a:solidFill>
                                      <a:schemeClr val="tx1"/>
                                    </a:solidFill>
                                    <a:latin typeface="Cambria Math" panose="02040503050406030204" pitchFamily="18" charset="0"/>
                                    <a:cs typeface="Times New Roman"/>
                                  </a:rPr>
                                  <m:t>𝑥</m:t>
                                </m:r>
                              </m:e>
                              <m:sup>
                                <m:r>
                                  <a:rPr lang="en-US" b="0" i="1" spc="-5" smtClean="0">
                                    <a:solidFill>
                                      <a:schemeClr val="tx1"/>
                                    </a:solidFill>
                                    <a:latin typeface="Cambria Math" panose="02040503050406030204" pitchFamily="18" charset="0"/>
                                    <a:cs typeface="Times New Roman"/>
                                  </a:rPr>
                                  <m:t>2</m:t>
                                </m:r>
                              </m:sup>
                            </m:sSup>
                            <m:r>
                              <a:rPr lang="en-US" b="0" i="1" spc="-5" smtClean="0">
                                <a:solidFill>
                                  <a:schemeClr val="tx1"/>
                                </a:solidFill>
                                <a:latin typeface="Cambria Math" panose="02040503050406030204" pitchFamily="18" charset="0"/>
                                <a:cs typeface="Times New Roman"/>
                              </a:rPr>
                              <m:t>)</m:t>
                            </m:r>
                          </m:e>
                          <m:sup>
                            <m:r>
                              <a:rPr lang="en-US" b="0" i="1" spc="-5" smtClean="0">
                                <a:solidFill>
                                  <a:schemeClr val="tx1"/>
                                </a:solidFill>
                                <a:latin typeface="Cambria Math" panose="02040503050406030204" pitchFamily="18" charset="0"/>
                                <a:cs typeface="Times New Roman"/>
                              </a:rPr>
                              <m:t>3/2</m:t>
                            </m:r>
                          </m:sup>
                        </m:sSup>
                      </m:den>
                    </m:f>
                  </m:oMath>
                </a14:m>
                <a:r>
                  <a:rPr lang="en-US" dirty="0">
                    <a:solidFill>
                      <a:schemeClr val="tx1"/>
                    </a:solidFill>
                  </a:rPr>
                  <a:t> for </a:t>
                </a:r>
                <a:r>
                  <a:rPr lang="en-US" i="1" spc="-5" dirty="0">
                    <a:solidFill>
                      <a:schemeClr val="tx1"/>
                    </a:solidFill>
                  </a:rPr>
                  <a:t>x</a:t>
                </a:r>
                <a:r>
                  <a:rPr lang="en-US" i="1" spc="114" dirty="0">
                    <a:solidFill>
                      <a:schemeClr val="tx1"/>
                    </a:solidFill>
                  </a:rPr>
                  <a:t> </a:t>
                </a:r>
                <a:r>
                  <a:rPr lang="en-US" i="1" spc="-50" dirty="0">
                    <a:solidFill>
                      <a:schemeClr val="tx1"/>
                    </a:solidFill>
                  </a:rPr>
                  <a:t>&lt;</a:t>
                </a:r>
                <a:r>
                  <a:rPr lang="en-US" i="1" spc="-80" dirty="0">
                    <a:solidFill>
                      <a:schemeClr val="tx1"/>
                    </a:solidFill>
                  </a:rPr>
                  <a:t> </a:t>
                </a:r>
                <a:r>
                  <a:rPr lang="en-US" spc="-5" dirty="0">
                    <a:solidFill>
                      <a:schemeClr val="tx1"/>
                    </a:solidFill>
                  </a:rPr>
                  <a:t>2</a:t>
                </a:r>
                <a:r>
                  <a:rPr lang="en-US" spc="60" dirty="0">
                    <a:solidFill>
                      <a:schemeClr val="tx1"/>
                    </a:solidFill>
                  </a:rPr>
                  <a:t> </a:t>
                </a:r>
                <a:r>
                  <a:rPr lang="en-US" spc="-15" dirty="0">
                    <a:solidFill>
                      <a:schemeClr val="tx1"/>
                    </a:solidFill>
                  </a:rPr>
                  <a:t>show</a:t>
                </a:r>
                <a:r>
                  <a:rPr lang="en-US" spc="-5" dirty="0">
                    <a:solidFill>
                      <a:schemeClr val="tx1"/>
                    </a:solidFill>
                  </a:rPr>
                  <a:t>n</a:t>
                </a:r>
                <a:r>
                  <a:rPr lang="en-US" spc="60" dirty="0">
                    <a:solidFill>
                      <a:schemeClr val="tx1"/>
                    </a:solidFill>
                  </a:rPr>
                  <a:t> </a:t>
                </a:r>
                <a:r>
                  <a:rPr lang="en-US" spc="-5" dirty="0">
                    <a:solidFill>
                      <a:schemeClr val="tx1"/>
                    </a:solidFill>
                  </a:rPr>
                  <a:t>in</a:t>
                </a:r>
                <a:r>
                  <a:rPr lang="en-US" spc="60" dirty="0">
                    <a:solidFill>
                      <a:schemeClr val="tx1"/>
                    </a:solidFill>
                  </a:rPr>
                  <a:t> </a:t>
                </a:r>
                <a:r>
                  <a:rPr lang="en-US" spc="-10" dirty="0">
                    <a:solidFill>
                      <a:schemeClr val="tx1"/>
                    </a:solidFill>
                  </a:rPr>
                  <a:t>Figur</a:t>
                </a:r>
                <a:r>
                  <a:rPr lang="en-US" spc="-5" dirty="0">
                    <a:solidFill>
                      <a:schemeClr val="tx1"/>
                    </a:solidFill>
                  </a:rPr>
                  <a:t>e</a:t>
                </a:r>
                <a:r>
                  <a:rPr lang="en-US" spc="60" dirty="0">
                    <a:solidFill>
                      <a:schemeClr val="tx1"/>
                    </a:solidFill>
                  </a:rPr>
                  <a:t> </a:t>
                </a:r>
                <a:r>
                  <a:rPr lang="en-US" spc="-5" dirty="0">
                    <a:solidFill>
                      <a:schemeClr val="tx1"/>
                    </a:solidFill>
                  </a:rPr>
                  <a:t>2</a:t>
                </a:r>
                <a:r>
                  <a:rPr lang="en-US" spc="60" dirty="0">
                    <a:solidFill>
                      <a:schemeClr val="tx1"/>
                    </a:solidFill>
                  </a:rPr>
                  <a:t> </a:t>
                </a:r>
                <a:r>
                  <a:rPr lang="en-US" spc="-10" dirty="0">
                    <a:solidFill>
                      <a:schemeClr val="tx1"/>
                    </a:solidFill>
                  </a:rPr>
                  <a:t>ha</a:t>
                </a:r>
                <a:r>
                  <a:rPr lang="en-US" spc="-5" dirty="0">
                    <a:solidFill>
                      <a:schemeClr val="tx1"/>
                    </a:solidFill>
                  </a:rPr>
                  <a:t>s</a:t>
                </a:r>
                <a:r>
                  <a:rPr lang="en-US" spc="60" dirty="0">
                    <a:solidFill>
                      <a:schemeClr val="tx1"/>
                    </a:solidFill>
                  </a:rPr>
                  <a:t> </a:t>
                </a:r>
                <a:r>
                  <a:rPr lang="en-US" spc="-5" dirty="0">
                    <a:solidFill>
                      <a:schemeClr val="tx1"/>
                    </a:solidFill>
                  </a:rPr>
                  <a:t>a</a:t>
                </a:r>
                <a:r>
                  <a:rPr lang="en-US" spc="60" dirty="0">
                    <a:solidFill>
                      <a:schemeClr val="tx1"/>
                    </a:solidFill>
                  </a:rPr>
                  <a:t> </a:t>
                </a:r>
                <a:r>
                  <a:rPr lang="en-US" spc="-10" dirty="0">
                    <a:solidFill>
                      <a:schemeClr val="tx1"/>
                    </a:solidFill>
                  </a:rPr>
                  <a:t>vertica</a:t>
                </a:r>
                <a:r>
                  <a:rPr lang="en-US" spc="-5" dirty="0">
                    <a:solidFill>
                      <a:schemeClr val="tx1"/>
                    </a:solidFill>
                  </a:rPr>
                  <a:t>l</a:t>
                </a:r>
                <a:r>
                  <a:rPr lang="en-US" spc="60" dirty="0">
                    <a:solidFill>
                      <a:schemeClr val="tx1"/>
                    </a:solidFill>
                  </a:rPr>
                  <a:t> </a:t>
                </a:r>
                <a:r>
                  <a:rPr lang="en-US" spc="-10" dirty="0">
                    <a:solidFill>
                      <a:schemeClr val="tx1"/>
                    </a:solidFill>
                  </a:rPr>
                  <a:t>asymptot</a:t>
                </a:r>
                <a:r>
                  <a:rPr lang="en-US" spc="-5" dirty="0">
                    <a:solidFill>
                      <a:schemeClr val="tx1"/>
                    </a:solidFill>
                  </a:rPr>
                  <a:t>e</a:t>
                </a:r>
                <a:r>
                  <a:rPr lang="en-US" spc="60" dirty="0">
                    <a:solidFill>
                      <a:schemeClr val="tx1"/>
                    </a:solidFill>
                  </a:rPr>
                  <a:t> </a:t>
                </a:r>
                <a:r>
                  <a:rPr lang="en-US" spc="-10" dirty="0">
                    <a:solidFill>
                      <a:schemeClr val="tx1"/>
                    </a:solidFill>
                  </a:rPr>
                  <a:t>a</a:t>
                </a:r>
                <a:r>
                  <a:rPr lang="en-US" spc="-5" dirty="0">
                    <a:solidFill>
                      <a:schemeClr val="tx1"/>
                    </a:solidFill>
                  </a:rPr>
                  <a:t>t </a:t>
                </a:r>
                <a:r>
                  <a:rPr lang="en-US" i="1" spc="-5" dirty="0">
                    <a:solidFill>
                      <a:schemeClr val="tx1"/>
                    </a:solidFill>
                  </a:rPr>
                  <a:t>x</a:t>
                </a:r>
                <a:r>
                  <a:rPr lang="en-US" i="1" spc="114" dirty="0">
                    <a:solidFill>
                      <a:schemeClr val="tx1"/>
                    </a:solidFill>
                  </a:rPr>
                  <a:t> </a:t>
                </a:r>
                <a:r>
                  <a:rPr lang="en-US" spc="-25" dirty="0">
                    <a:solidFill>
                      <a:schemeClr val="tx1"/>
                    </a:solidFill>
                  </a:rPr>
                  <a:t>=</a:t>
                </a:r>
                <a:r>
                  <a:rPr lang="en-US" spc="-40" dirty="0">
                    <a:solidFill>
                      <a:schemeClr val="tx1"/>
                    </a:solidFill>
                  </a:rPr>
                  <a:t> </a:t>
                </a:r>
                <a:r>
                  <a:rPr lang="en-US" spc="-10" dirty="0">
                    <a:solidFill>
                      <a:schemeClr val="tx1"/>
                    </a:solidFill>
                  </a:rPr>
                  <a:t>2</a:t>
                </a:r>
                <a:r>
                  <a:rPr lang="en-US" spc="-5" dirty="0">
                    <a:solidFill>
                      <a:schemeClr val="tx1"/>
                    </a:solidFill>
                  </a:rPr>
                  <a:t>.</a:t>
                </a:r>
                <a:r>
                  <a:rPr lang="en-US" spc="60" dirty="0">
                    <a:solidFill>
                      <a:schemeClr val="tx1"/>
                    </a:solidFill>
                  </a:rPr>
                  <a:t> </a:t>
                </a:r>
                <a:r>
                  <a:rPr lang="en-US" spc="-10" dirty="0">
                    <a:solidFill>
                      <a:schemeClr val="tx1"/>
                    </a:solidFill>
                  </a:rPr>
                  <a:t>To find th</a:t>
                </a:r>
                <a:r>
                  <a:rPr lang="en-US" spc="-5" dirty="0">
                    <a:solidFill>
                      <a:schemeClr val="tx1"/>
                    </a:solidFill>
                  </a:rPr>
                  <a:t>e</a:t>
                </a:r>
                <a:r>
                  <a:rPr lang="en-US" spc="60" dirty="0">
                    <a:solidFill>
                      <a:schemeClr val="tx1"/>
                    </a:solidFill>
                  </a:rPr>
                  <a:t> </a:t>
                </a:r>
                <a:r>
                  <a:rPr lang="en-US" spc="-10" dirty="0">
                    <a:solidFill>
                      <a:schemeClr val="tx1"/>
                    </a:solidFill>
                  </a:rPr>
                  <a:t>are</a:t>
                </a:r>
                <a:r>
                  <a:rPr lang="en-US" spc="-5" dirty="0">
                    <a:solidFill>
                      <a:schemeClr val="tx1"/>
                    </a:solidFill>
                  </a:rPr>
                  <a:t>a</a:t>
                </a:r>
                <a:r>
                  <a:rPr lang="en-US" spc="60" dirty="0">
                    <a:solidFill>
                      <a:schemeClr val="tx1"/>
                    </a:solidFill>
                  </a:rPr>
                  <a:t> </a:t>
                </a:r>
                <a:r>
                  <a:rPr lang="en-US" spc="-10" dirty="0">
                    <a:solidFill>
                      <a:schemeClr val="tx1"/>
                    </a:solidFill>
                  </a:rPr>
                  <a:t>unde</a:t>
                </a:r>
                <a:r>
                  <a:rPr lang="en-US" spc="-5" dirty="0">
                    <a:solidFill>
                      <a:schemeClr val="tx1"/>
                    </a:solidFill>
                  </a:rPr>
                  <a:t>r</a:t>
                </a:r>
                <a:r>
                  <a:rPr lang="en-US" spc="65" dirty="0">
                    <a:solidFill>
                      <a:schemeClr val="tx1"/>
                    </a:solidFill>
                  </a:rPr>
                  <a:t> </a:t>
                </a:r>
                <a:r>
                  <a:rPr lang="en-US" spc="-10" dirty="0">
                    <a:solidFill>
                      <a:schemeClr val="tx1"/>
                    </a:solidFill>
                  </a:rPr>
                  <a:t>the grap</a:t>
                </a:r>
                <a:r>
                  <a:rPr lang="en-US" spc="-5" dirty="0">
                    <a:solidFill>
                      <a:schemeClr val="tx1"/>
                    </a:solidFill>
                  </a:rPr>
                  <a:t>h </a:t>
                </a:r>
                <a:r>
                  <a:rPr lang="en-US" spc="-10" dirty="0">
                    <a:solidFill>
                      <a:schemeClr val="tx1"/>
                    </a:solidFill>
                  </a:rPr>
                  <a:t>ove</a:t>
                </a:r>
                <a:r>
                  <a:rPr lang="en-US" spc="-5" dirty="0">
                    <a:solidFill>
                      <a:schemeClr val="tx1"/>
                    </a:solidFill>
                  </a:rPr>
                  <a:t>r </a:t>
                </a:r>
                <a:r>
                  <a:rPr lang="en-US" spc="-10" dirty="0">
                    <a:solidFill>
                      <a:schemeClr val="tx1"/>
                    </a:solidFill>
                  </a:rPr>
                  <a:t>[0</a:t>
                </a:r>
                <a:r>
                  <a:rPr lang="en-US" spc="-5" dirty="0">
                    <a:solidFill>
                      <a:schemeClr val="tx1"/>
                    </a:solidFill>
                  </a:rPr>
                  <a:t>,</a:t>
                </a:r>
                <a:r>
                  <a:rPr lang="en-US" spc="-85" dirty="0">
                    <a:solidFill>
                      <a:schemeClr val="tx1"/>
                    </a:solidFill>
                  </a:rPr>
                  <a:t> </a:t>
                </a:r>
                <a:r>
                  <a:rPr lang="en-US" spc="-10" dirty="0">
                    <a:solidFill>
                      <a:schemeClr val="tx1"/>
                    </a:solidFill>
                  </a:rPr>
                  <a:t>1.999</a:t>
                </a:r>
                <a:r>
                  <a:rPr lang="en-US" spc="-5" dirty="0">
                    <a:solidFill>
                      <a:schemeClr val="tx1"/>
                    </a:solidFill>
                  </a:rPr>
                  <a:t>], we make the substitution </a:t>
                </a:r>
                <a14:m>
                  <m:oMath xmlns:m="http://schemas.openxmlformats.org/officeDocument/2006/math">
                    <m:r>
                      <a:rPr lang="en-US" b="0" i="1" spc="-5" smtClean="0">
                        <a:solidFill>
                          <a:schemeClr val="tx1"/>
                        </a:solidFill>
                        <a:latin typeface="Cambria Math" panose="02040503050406030204" pitchFamily="18" charset="0"/>
                        <a:cs typeface="Times New Roman"/>
                      </a:rPr>
                      <m:t>𝑥</m:t>
                    </m:r>
                    <m:r>
                      <a:rPr lang="en-US" b="0" i="1" spc="-5" smtClean="0">
                        <a:solidFill>
                          <a:schemeClr val="tx1"/>
                        </a:solidFill>
                        <a:latin typeface="Cambria Math" panose="02040503050406030204" pitchFamily="18" charset="0"/>
                        <a:cs typeface="Times New Roman"/>
                      </a:rPr>
                      <m:t>=2</m:t>
                    </m:r>
                    <m:func>
                      <m:funcPr>
                        <m:ctrlPr>
                          <a:rPr lang="en-US" b="0" i="1" spc="-5" smtClean="0">
                            <a:solidFill>
                              <a:schemeClr val="tx1"/>
                            </a:solidFill>
                            <a:latin typeface="Cambria Math" panose="02040503050406030204" pitchFamily="18" charset="0"/>
                            <a:cs typeface="Times New Roman"/>
                          </a:rPr>
                        </m:ctrlPr>
                      </m:funcPr>
                      <m:fName>
                        <m:r>
                          <m:rPr>
                            <m:sty m:val="p"/>
                          </m:rPr>
                          <a:rPr lang="en-US" b="0" i="0" spc="-5" smtClean="0">
                            <a:solidFill>
                              <a:schemeClr val="tx1"/>
                            </a:solidFill>
                            <a:latin typeface="Cambria Math" panose="02040503050406030204" pitchFamily="18" charset="0"/>
                            <a:cs typeface="Times New Roman"/>
                          </a:rPr>
                          <m:t>sin</m:t>
                        </m:r>
                      </m:fName>
                      <m:e>
                        <m:r>
                          <a:rPr lang="en-US" b="0" i="1" spc="-5" smtClean="0">
                            <a:solidFill>
                              <a:schemeClr val="tx1"/>
                            </a:solidFill>
                            <a:latin typeface="Cambria Math" panose="02040503050406030204" pitchFamily="18" charset="0"/>
                            <a:ea typeface="Cambria Math" panose="02040503050406030204" pitchFamily="18" charset="0"/>
                            <a:cs typeface="Times New Roman"/>
                          </a:rPr>
                          <m:t>𝜃</m:t>
                        </m:r>
                      </m:e>
                    </m:func>
                    <m:r>
                      <a:rPr lang="en-US" b="0" i="0" spc="-5" smtClean="0">
                        <a:solidFill>
                          <a:schemeClr val="tx1"/>
                        </a:solidFill>
                        <a:latin typeface="Cambria Math" panose="02040503050406030204" pitchFamily="18" charset="0"/>
                        <a:ea typeface="Cambria Math" panose="02040503050406030204" pitchFamily="18" charset="0"/>
                        <a:cs typeface="Times New Roman"/>
                      </a:rPr>
                      <m:t> </m:t>
                    </m:r>
                    <m:r>
                      <m:rPr>
                        <m:sty m:val="p"/>
                      </m:rPr>
                      <a:rPr lang="en-US" b="0" i="0" spc="-5" smtClean="0">
                        <a:solidFill>
                          <a:schemeClr val="tx1"/>
                        </a:solidFill>
                        <a:latin typeface="Cambria Math" panose="02040503050406030204" pitchFamily="18" charset="0"/>
                        <a:cs typeface="Times New Roman"/>
                      </a:rPr>
                      <m:t>a</m:t>
                    </m:r>
                  </m:oMath>
                </a14:m>
                <a:r>
                  <a:rPr lang="en-US" dirty="0">
                    <a:solidFill>
                      <a:schemeClr val="tx1"/>
                    </a:solidFill>
                  </a:rPr>
                  <a:t>nd </a:t>
                </a:r>
                <a14:m>
                  <m:oMath xmlns:m="http://schemas.openxmlformats.org/officeDocument/2006/math">
                    <m:r>
                      <a:rPr lang="en-US" i="1" spc="-5">
                        <a:latin typeface="Cambria Math" panose="02040503050406030204" pitchFamily="18" charset="0"/>
                        <a:cs typeface="Times New Roman"/>
                      </a:rPr>
                      <m:t>𝑑𝑥</m:t>
                    </m:r>
                    <m:r>
                      <a:rPr lang="en-US" i="1" spc="-5">
                        <a:latin typeface="Cambria Math" panose="02040503050406030204" pitchFamily="18" charset="0"/>
                        <a:cs typeface="Times New Roman"/>
                      </a:rPr>
                      <m:t>=2</m:t>
                    </m:r>
                    <m:func>
                      <m:funcPr>
                        <m:ctrlPr>
                          <a:rPr lang="en-US" i="1" spc="-5">
                            <a:latin typeface="Cambria Math" panose="02040503050406030204" pitchFamily="18" charset="0"/>
                            <a:cs typeface="Times New Roman"/>
                          </a:rPr>
                        </m:ctrlPr>
                      </m:funcPr>
                      <m:fName>
                        <m:r>
                          <m:rPr>
                            <m:sty m:val="p"/>
                          </m:rPr>
                          <a:rPr lang="en-US" spc="-5">
                            <a:latin typeface="Cambria Math" panose="02040503050406030204" pitchFamily="18" charset="0"/>
                            <a:cs typeface="Times New Roman"/>
                          </a:rPr>
                          <m:t>cos</m:t>
                        </m:r>
                      </m:fName>
                      <m:e>
                        <m:r>
                          <a:rPr lang="en-US" i="1" spc="-5" smtClean="0">
                            <a:latin typeface="Cambria Math" panose="02040503050406030204" pitchFamily="18" charset="0"/>
                            <a:ea typeface="Cambria Math" panose="02040503050406030204" pitchFamily="18" charset="0"/>
                            <a:cs typeface="Times New Roman"/>
                          </a:rPr>
                          <m:t>𝜃</m:t>
                        </m:r>
                        <m:r>
                          <a:rPr lang="en-US" i="1" spc="-5">
                            <a:latin typeface="Cambria Math" panose="02040503050406030204" pitchFamily="18" charset="0"/>
                            <a:cs typeface="Times New Roman"/>
                          </a:rPr>
                          <m:t>𝑑</m:t>
                        </m:r>
                        <m:r>
                          <a:rPr lang="en-US" i="1" spc="-5" smtClean="0">
                            <a:latin typeface="Cambria Math" panose="02040503050406030204" pitchFamily="18" charset="0"/>
                            <a:ea typeface="Cambria Math" panose="02040503050406030204" pitchFamily="18" charset="0"/>
                            <a:cs typeface="Times New Roman"/>
                          </a:rPr>
                          <m:t>𝜃</m:t>
                        </m:r>
                      </m:e>
                    </m:func>
                  </m:oMath>
                </a14:m>
                <a:r>
                  <a:rPr lang="en-US" dirty="0">
                    <a:solidFill>
                      <a:schemeClr val="tx1"/>
                    </a:solidFill>
                  </a:rPr>
                  <a:t> to find an antiderivative first:</a:t>
                </a:r>
              </a:p>
              <a:p>
                <a:pPr marL="36900" indent="0">
                  <a:lnSpc>
                    <a:spcPct val="100000"/>
                  </a:lnSpc>
                  <a:buNone/>
                </a:pPr>
                <a14:m>
                  <m:oMathPara xmlns:m="http://schemas.openxmlformats.org/officeDocument/2006/math">
                    <m:oMathParaPr>
                      <m:jc m:val="centerGroup"/>
                    </m:oMathParaPr>
                    <m:oMath xmlns:m="http://schemas.openxmlformats.org/officeDocument/2006/math">
                      <m:nary>
                        <m:naryPr>
                          <m:limLoc m:val="undOvr"/>
                          <m:subHide m:val="on"/>
                          <m:supHide m:val="on"/>
                          <m:ctrlPr>
                            <a:rPr lang="en-US" i="1" smtClean="0">
                              <a:latin typeface="Cambria Math" panose="02040503050406030204" pitchFamily="18" charset="0"/>
                              <a:cs typeface="Times New Roman"/>
                            </a:rPr>
                          </m:ctrlPr>
                        </m:naryPr>
                        <m:sub/>
                        <m:sup/>
                        <m:e>
                          <m:f>
                            <m:fPr>
                              <m:ctrlPr>
                                <a:rPr lang="en-US" i="1" spc="-5">
                                  <a:latin typeface="Cambria Math" panose="02040503050406030204" pitchFamily="18" charset="0"/>
                                  <a:cs typeface="Times New Roman"/>
                                </a:rPr>
                              </m:ctrlPr>
                            </m:fPr>
                            <m:num>
                              <m:r>
                                <a:rPr lang="en-US" i="1" spc="-5">
                                  <a:latin typeface="Cambria Math" panose="02040503050406030204" pitchFamily="18" charset="0"/>
                                  <a:cs typeface="Times New Roman"/>
                                </a:rPr>
                                <m:t>1</m:t>
                              </m:r>
                            </m:num>
                            <m:den>
                              <m:sSup>
                                <m:sSupPr>
                                  <m:ctrlPr>
                                    <a:rPr lang="en-US" i="1" spc="-5">
                                      <a:latin typeface="Cambria Math" panose="02040503050406030204" pitchFamily="18" charset="0"/>
                                      <a:cs typeface="Times New Roman"/>
                                    </a:rPr>
                                  </m:ctrlPr>
                                </m:sSupPr>
                                <m:e>
                                  <m:r>
                                    <a:rPr lang="en-US" i="1" spc="-5">
                                      <a:latin typeface="Cambria Math" panose="02040503050406030204" pitchFamily="18" charset="0"/>
                                      <a:cs typeface="Times New Roman"/>
                                    </a:rPr>
                                    <m:t>(4 − </m:t>
                                  </m:r>
                                  <m:sSup>
                                    <m:sSupPr>
                                      <m:ctrlPr>
                                        <a:rPr lang="en-US" i="1" spc="-5">
                                          <a:latin typeface="Cambria Math" panose="02040503050406030204" pitchFamily="18" charset="0"/>
                                          <a:cs typeface="Times New Roman"/>
                                        </a:rPr>
                                      </m:ctrlPr>
                                    </m:sSupPr>
                                    <m:e>
                                      <m:r>
                                        <a:rPr lang="en-US" i="1" spc="-5">
                                          <a:latin typeface="Cambria Math" panose="02040503050406030204" pitchFamily="18" charset="0"/>
                                          <a:cs typeface="Times New Roman"/>
                                        </a:rPr>
                                        <m:t>𝑥</m:t>
                                      </m:r>
                                    </m:e>
                                    <m:sup>
                                      <m:r>
                                        <a:rPr lang="en-US" i="1" spc="-5">
                                          <a:latin typeface="Cambria Math" panose="02040503050406030204" pitchFamily="18" charset="0"/>
                                          <a:cs typeface="Times New Roman"/>
                                        </a:rPr>
                                        <m:t>2</m:t>
                                      </m:r>
                                    </m:sup>
                                  </m:sSup>
                                  <m:r>
                                    <a:rPr lang="en-US" i="1" spc="-5">
                                      <a:latin typeface="Cambria Math" panose="02040503050406030204" pitchFamily="18" charset="0"/>
                                      <a:cs typeface="Times New Roman"/>
                                    </a:rPr>
                                    <m:t>)</m:t>
                                  </m:r>
                                </m:e>
                                <m:sup>
                                  <m:r>
                                    <a:rPr lang="en-US" i="1" spc="-5">
                                      <a:latin typeface="Cambria Math" panose="02040503050406030204" pitchFamily="18" charset="0"/>
                                      <a:cs typeface="Times New Roman"/>
                                    </a:rPr>
                                    <m:t>3/2</m:t>
                                  </m:r>
                                </m:sup>
                              </m:sSup>
                            </m:den>
                          </m:f>
                        </m:e>
                      </m:nary>
                      <m:r>
                        <a:rPr lang="en-US" b="0" i="1" smtClean="0">
                          <a:latin typeface="Cambria Math" panose="02040503050406030204" pitchFamily="18" charset="0"/>
                          <a:cs typeface="Times New Roman"/>
                        </a:rPr>
                        <m:t>𝑑𝑥</m:t>
                      </m:r>
                      <m:r>
                        <a:rPr lang="en-US" b="0" i="1" smtClean="0">
                          <a:latin typeface="Cambria Math" panose="02040503050406030204" pitchFamily="18" charset="0"/>
                          <a:cs typeface="Times New Roman"/>
                        </a:rPr>
                        <m:t>=</m:t>
                      </m:r>
                      <m:nary>
                        <m:naryPr>
                          <m:limLoc m:val="undOvr"/>
                          <m:subHide m:val="on"/>
                          <m:supHide m:val="on"/>
                          <m:ctrlPr>
                            <a:rPr lang="en-US" b="0" i="1" smtClean="0">
                              <a:latin typeface="Cambria Math" panose="02040503050406030204" pitchFamily="18" charset="0"/>
                              <a:cs typeface="Times New Roman"/>
                            </a:rPr>
                          </m:ctrlPr>
                        </m:naryPr>
                        <m:sub/>
                        <m:sup/>
                        <m:e>
                          <m:f>
                            <m:fPr>
                              <m:ctrlPr>
                                <a:rPr lang="en-US" i="1" spc="-5">
                                  <a:latin typeface="Cambria Math" panose="02040503050406030204" pitchFamily="18" charset="0"/>
                                  <a:cs typeface="Times New Roman"/>
                                </a:rPr>
                              </m:ctrlPr>
                            </m:fPr>
                            <m:num>
                              <m:r>
                                <a:rPr lang="en-US" b="0" i="1" spc="-5" smtClean="0">
                                  <a:latin typeface="Cambria Math" panose="02040503050406030204" pitchFamily="18" charset="0"/>
                                  <a:cs typeface="Times New Roman"/>
                                </a:rPr>
                                <m:t>2</m:t>
                              </m:r>
                              <m:func>
                                <m:funcPr>
                                  <m:ctrlPr>
                                    <a:rPr lang="en-US" b="0" i="1" spc="-5" smtClean="0">
                                      <a:latin typeface="Cambria Math" panose="02040503050406030204" pitchFamily="18" charset="0"/>
                                      <a:cs typeface="Times New Roman"/>
                                    </a:rPr>
                                  </m:ctrlPr>
                                </m:funcPr>
                                <m:fName>
                                  <m:r>
                                    <m:rPr>
                                      <m:sty m:val="p"/>
                                    </m:rPr>
                                    <a:rPr lang="en-US" b="0" i="0" spc="-5" smtClean="0">
                                      <a:latin typeface="Cambria Math" panose="02040503050406030204" pitchFamily="18" charset="0"/>
                                      <a:cs typeface="Times New Roman"/>
                                    </a:rPr>
                                    <m:t>cos</m:t>
                                  </m:r>
                                </m:fName>
                                <m:e>
                                  <m:r>
                                    <a:rPr lang="en-US" b="0" i="1" spc="-5" smtClean="0">
                                      <a:latin typeface="Cambria Math" panose="02040503050406030204" pitchFamily="18" charset="0"/>
                                      <a:ea typeface="Cambria Math" panose="02040503050406030204" pitchFamily="18" charset="0"/>
                                      <a:cs typeface="Times New Roman"/>
                                    </a:rPr>
                                    <m:t>𝜃</m:t>
                                  </m:r>
                                </m:e>
                              </m:func>
                              <m:r>
                                <a:rPr lang="en-US" b="0" i="1" spc="-5" smtClean="0">
                                  <a:latin typeface="Cambria Math" panose="02040503050406030204" pitchFamily="18" charset="0"/>
                                  <a:cs typeface="Times New Roman"/>
                                </a:rPr>
                                <m:t>𝑑</m:t>
                              </m:r>
                              <m:r>
                                <a:rPr lang="en-US" b="0" i="1" spc="-5" smtClean="0">
                                  <a:latin typeface="Cambria Math" panose="02040503050406030204" pitchFamily="18" charset="0"/>
                                  <a:ea typeface="Cambria Math" panose="02040503050406030204" pitchFamily="18" charset="0"/>
                                  <a:cs typeface="Times New Roman"/>
                                </a:rPr>
                                <m:t>𝜃</m:t>
                              </m:r>
                            </m:num>
                            <m:den>
                              <m:sSup>
                                <m:sSupPr>
                                  <m:ctrlPr>
                                    <a:rPr lang="en-US" i="1" spc="-5">
                                      <a:latin typeface="Cambria Math" panose="02040503050406030204" pitchFamily="18" charset="0"/>
                                      <a:cs typeface="Times New Roman"/>
                                    </a:rPr>
                                  </m:ctrlPr>
                                </m:sSupPr>
                                <m:e>
                                  <m:r>
                                    <a:rPr lang="en-US" i="1" spc="-5">
                                      <a:latin typeface="Cambria Math" panose="02040503050406030204" pitchFamily="18" charset="0"/>
                                      <a:cs typeface="Times New Roman"/>
                                    </a:rPr>
                                    <m:t>(4 − </m:t>
                                  </m:r>
                                  <m:sSup>
                                    <m:sSupPr>
                                      <m:ctrlPr>
                                        <a:rPr lang="en-US" i="1" spc="-5">
                                          <a:latin typeface="Cambria Math" panose="02040503050406030204" pitchFamily="18" charset="0"/>
                                          <a:cs typeface="Times New Roman"/>
                                        </a:rPr>
                                      </m:ctrlPr>
                                    </m:sSupPr>
                                    <m:e>
                                      <m:r>
                                        <a:rPr lang="en-US" b="0" i="1" spc="-5" smtClean="0">
                                          <a:latin typeface="Cambria Math" panose="02040503050406030204" pitchFamily="18" charset="0"/>
                                          <a:cs typeface="Times New Roman"/>
                                        </a:rPr>
                                        <m:t>𝑠𝑖𝑛</m:t>
                                      </m:r>
                                    </m:e>
                                    <m:sup>
                                      <m:r>
                                        <a:rPr lang="en-US" i="1" spc="-5">
                                          <a:latin typeface="Cambria Math" panose="02040503050406030204" pitchFamily="18" charset="0"/>
                                          <a:cs typeface="Times New Roman"/>
                                        </a:rPr>
                                        <m:t>2</m:t>
                                      </m:r>
                                    </m:sup>
                                  </m:sSup>
                                  <m:r>
                                    <a:rPr lang="en-US" i="1" spc="-5" smtClean="0">
                                      <a:latin typeface="Cambria Math" panose="02040503050406030204" pitchFamily="18" charset="0"/>
                                      <a:ea typeface="Cambria Math" panose="02040503050406030204" pitchFamily="18" charset="0"/>
                                      <a:cs typeface="Times New Roman"/>
                                    </a:rPr>
                                    <m:t>𝜃</m:t>
                                  </m:r>
                                  <m:r>
                                    <a:rPr lang="en-US" i="1" spc="-5">
                                      <a:latin typeface="Cambria Math" panose="02040503050406030204" pitchFamily="18" charset="0"/>
                                      <a:cs typeface="Times New Roman"/>
                                    </a:rPr>
                                    <m:t>)</m:t>
                                  </m:r>
                                </m:e>
                                <m:sup>
                                  <m:r>
                                    <a:rPr lang="en-US" i="1" spc="-5">
                                      <a:latin typeface="Cambria Math" panose="02040503050406030204" pitchFamily="18" charset="0"/>
                                      <a:cs typeface="Times New Roman"/>
                                    </a:rPr>
                                    <m:t>3/2</m:t>
                                  </m:r>
                                </m:sup>
                              </m:sSup>
                            </m:den>
                          </m:f>
                        </m:e>
                      </m:nary>
                      <m:r>
                        <a:rPr lang="en-US" b="0" i="1" smtClean="0">
                          <a:latin typeface="Cambria Math" panose="02040503050406030204" pitchFamily="18" charset="0"/>
                          <a:cs typeface="Times New Roman"/>
                        </a:rPr>
                        <m:t>=</m:t>
                      </m:r>
                      <m:nary>
                        <m:naryPr>
                          <m:limLoc m:val="undOvr"/>
                          <m:subHide m:val="on"/>
                          <m:supHide m:val="on"/>
                          <m:ctrlPr>
                            <a:rPr lang="en-US" i="1">
                              <a:latin typeface="Cambria Math" panose="02040503050406030204" pitchFamily="18" charset="0"/>
                              <a:cs typeface="Times New Roman"/>
                            </a:rPr>
                          </m:ctrlPr>
                        </m:naryPr>
                        <m:sub/>
                        <m:sup/>
                        <m:e>
                          <m:f>
                            <m:fPr>
                              <m:ctrlPr>
                                <a:rPr lang="en-US" i="1" spc="-5">
                                  <a:latin typeface="Cambria Math" panose="02040503050406030204" pitchFamily="18" charset="0"/>
                                  <a:cs typeface="Times New Roman"/>
                                </a:rPr>
                              </m:ctrlPr>
                            </m:fPr>
                            <m:num>
                              <m:r>
                                <a:rPr lang="en-US" i="1" spc="-5">
                                  <a:latin typeface="Cambria Math" panose="02040503050406030204" pitchFamily="18" charset="0"/>
                                  <a:cs typeface="Times New Roman"/>
                                </a:rPr>
                                <m:t>2</m:t>
                              </m:r>
                              <m:func>
                                <m:funcPr>
                                  <m:ctrlPr>
                                    <a:rPr lang="en-US" i="1" spc="-5">
                                      <a:latin typeface="Cambria Math" panose="02040503050406030204" pitchFamily="18" charset="0"/>
                                      <a:cs typeface="Times New Roman"/>
                                    </a:rPr>
                                  </m:ctrlPr>
                                </m:funcPr>
                                <m:fName>
                                  <m:r>
                                    <m:rPr>
                                      <m:sty m:val="p"/>
                                    </m:rPr>
                                    <a:rPr lang="en-US" spc="-5">
                                      <a:latin typeface="Cambria Math" panose="02040503050406030204" pitchFamily="18" charset="0"/>
                                      <a:cs typeface="Times New Roman"/>
                                    </a:rPr>
                                    <m:t>cos</m:t>
                                  </m:r>
                                </m:fName>
                                <m:e>
                                  <m:r>
                                    <a:rPr lang="en-US" i="1" spc="-5" smtClean="0">
                                      <a:latin typeface="Cambria Math" panose="02040503050406030204" pitchFamily="18" charset="0"/>
                                      <a:ea typeface="Cambria Math" panose="02040503050406030204" pitchFamily="18" charset="0"/>
                                      <a:cs typeface="Times New Roman"/>
                                    </a:rPr>
                                    <m:t>𝜃</m:t>
                                  </m:r>
                                </m:e>
                              </m:func>
                              <m:r>
                                <a:rPr lang="en-US" i="1" spc="-5">
                                  <a:latin typeface="Cambria Math" panose="02040503050406030204" pitchFamily="18" charset="0"/>
                                  <a:cs typeface="Times New Roman"/>
                                </a:rPr>
                                <m:t>𝑑</m:t>
                              </m:r>
                              <m:r>
                                <a:rPr lang="en-US" i="1" spc="-5" smtClean="0">
                                  <a:latin typeface="Cambria Math" panose="02040503050406030204" pitchFamily="18" charset="0"/>
                                  <a:ea typeface="Cambria Math" panose="02040503050406030204" pitchFamily="18" charset="0"/>
                                  <a:cs typeface="Times New Roman"/>
                                </a:rPr>
                                <m:t>𝜃</m:t>
                              </m:r>
                            </m:num>
                            <m:den>
                              <m:r>
                                <a:rPr lang="en-US" i="1" spc="-5">
                                  <a:latin typeface="Cambria Math" panose="02040503050406030204" pitchFamily="18" charset="0"/>
                                  <a:cs typeface="Times New Roman"/>
                                </a:rPr>
                                <m:t>8</m:t>
                              </m:r>
                              <m:func>
                                <m:funcPr>
                                  <m:ctrlPr>
                                    <a:rPr lang="en-US" i="1" spc="-5">
                                      <a:latin typeface="Cambria Math" panose="02040503050406030204" pitchFamily="18" charset="0"/>
                                      <a:cs typeface="Times New Roman"/>
                                    </a:rPr>
                                  </m:ctrlPr>
                                </m:funcPr>
                                <m:fName>
                                  <m:sSup>
                                    <m:sSupPr>
                                      <m:ctrlPr>
                                        <a:rPr lang="en-US" i="1" spc="-5">
                                          <a:latin typeface="Cambria Math" panose="02040503050406030204" pitchFamily="18" charset="0"/>
                                          <a:cs typeface="Times New Roman"/>
                                        </a:rPr>
                                      </m:ctrlPr>
                                    </m:sSupPr>
                                    <m:e>
                                      <m:r>
                                        <a:rPr lang="en-US" i="1" spc="-5">
                                          <a:latin typeface="Cambria Math" panose="02040503050406030204" pitchFamily="18" charset="0"/>
                                          <a:cs typeface="Times New Roman"/>
                                        </a:rPr>
                                        <m:t>𝑐𝑜𝑠</m:t>
                                      </m:r>
                                    </m:e>
                                    <m:sup>
                                      <m:r>
                                        <a:rPr lang="en-US" i="1" spc="-5">
                                          <a:latin typeface="Cambria Math" panose="02040503050406030204" pitchFamily="18" charset="0"/>
                                          <a:cs typeface="Times New Roman"/>
                                        </a:rPr>
                                        <m:t>3</m:t>
                                      </m:r>
                                    </m:sup>
                                  </m:sSup>
                                </m:fName>
                                <m:e>
                                  <m:r>
                                    <a:rPr lang="en-US" i="1" spc="-5" smtClean="0">
                                      <a:latin typeface="Cambria Math" panose="02040503050406030204" pitchFamily="18" charset="0"/>
                                      <a:ea typeface="Cambria Math" panose="02040503050406030204" pitchFamily="18" charset="0"/>
                                      <a:cs typeface="Times New Roman"/>
                                    </a:rPr>
                                    <m:t>𝜃</m:t>
                                  </m:r>
                                </m:e>
                              </m:func>
                            </m:den>
                          </m:f>
                          <m:r>
                            <a:rPr lang="en-US" b="0" i="1" spc="-5" smtClean="0">
                              <a:latin typeface="Cambria Math" panose="02040503050406030204" pitchFamily="18" charset="0"/>
                              <a:cs typeface="Times New Roman"/>
                            </a:rPr>
                            <m:t>=</m:t>
                          </m:r>
                          <m:f>
                            <m:fPr>
                              <m:ctrlPr>
                                <a:rPr lang="en-US" b="0" i="1" spc="-5" smtClean="0">
                                  <a:latin typeface="Cambria Math" panose="02040503050406030204" pitchFamily="18" charset="0"/>
                                  <a:cs typeface="Times New Roman"/>
                                </a:rPr>
                              </m:ctrlPr>
                            </m:fPr>
                            <m:num>
                              <m:r>
                                <a:rPr lang="en-US" b="0" i="1" spc="-5" smtClean="0">
                                  <a:latin typeface="Cambria Math" panose="02040503050406030204" pitchFamily="18" charset="0"/>
                                  <a:cs typeface="Times New Roman"/>
                                </a:rPr>
                                <m:t>1</m:t>
                              </m:r>
                            </m:num>
                            <m:den>
                              <m:r>
                                <a:rPr lang="en-US" b="0" i="1" spc="-5" smtClean="0">
                                  <a:latin typeface="Cambria Math" panose="02040503050406030204" pitchFamily="18" charset="0"/>
                                  <a:cs typeface="Times New Roman"/>
                                </a:rPr>
                                <m:t>4</m:t>
                              </m:r>
                            </m:den>
                          </m:f>
                          <m:nary>
                            <m:naryPr>
                              <m:limLoc m:val="undOvr"/>
                              <m:subHide m:val="on"/>
                              <m:supHide m:val="on"/>
                              <m:ctrlPr>
                                <a:rPr lang="en-US" b="0" i="1" spc="-5" smtClean="0">
                                  <a:latin typeface="Cambria Math" panose="02040503050406030204" pitchFamily="18" charset="0"/>
                                  <a:cs typeface="Times New Roman"/>
                                </a:rPr>
                              </m:ctrlPr>
                            </m:naryPr>
                            <m:sub/>
                            <m:sup/>
                            <m:e>
                              <m:sSup>
                                <m:sSupPr>
                                  <m:ctrlPr>
                                    <a:rPr lang="en-US" b="0" i="1" spc="-5" smtClean="0">
                                      <a:latin typeface="Cambria Math" panose="02040503050406030204" pitchFamily="18" charset="0"/>
                                      <a:cs typeface="Times New Roman"/>
                                    </a:rPr>
                                  </m:ctrlPr>
                                </m:sSupPr>
                                <m:e>
                                  <m:r>
                                    <a:rPr lang="en-US" b="0" i="1" spc="-5" smtClean="0">
                                      <a:latin typeface="Cambria Math" panose="02040503050406030204" pitchFamily="18" charset="0"/>
                                      <a:cs typeface="Times New Roman"/>
                                    </a:rPr>
                                    <m:t>𝑠𝑒𝑐</m:t>
                                  </m:r>
                                </m:e>
                                <m:sup>
                                  <m:r>
                                    <a:rPr lang="en-US" b="0" i="1" spc="-5" smtClean="0">
                                      <a:latin typeface="Cambria Math" panose="02040503050406030204" pitchFamily="18" charset="0"/>
                                      <a:cs typeface="Times New Roman"/>
                                    </a:rPr>
                                    <m:t>2</m:t>
                                  </m:r>
                                </m:sup>
                              </m:sSup>
                              <m:r>
                                <a:rPr lang="en-US" b="0" i="1" spc="-5" smtClean="0">
                                  <a:latin typeface="Cambria Math" panose="02040503050406030204" pitchFamily="18" charset="0"/>
                                  <a:ea typeface="Cambria Math" panose="02040503050406030204" pitchFamily="18" charset="0"/>
                                  <a:cs typeface="Times New Roman"/>
                                </a:rPr>
                                <m:t>𝜃</m:t>
                              </m:r>
                              <m:r>
                                <a:rPr lang="en-US" b="0" i="1" spc="-5" smtClean="0">
                                  <a:latin typeface="Cambria Math" panose="02040503050406030204" pitchFamily="18" charset="0"/>
                                  <a:cs typeface="Times New Roman"/>
                                </a:rPr>
                                <m:t>𝑑</m:t>
                              </m:r>
                              <m:r>
                                <a:rPr lang="en-US" b="0" i="1" spc="-5" smtClean="0">
                                  <a:latin typeface="Cambria Math" panose="02040503050406030204" pitchFamily="18" charset="0"/>
                                  <a:ea typeface="Cambria Math" panose="02040503050406030204" pitchFamily="18" charset="0"/>
                                  <a:cs typeface="Times New Roman"/>
                                </a:rPr>
                                <m:t>𝜃</m:t>
                              </m:r>
                            </m:e>
                          </m:nary>
                        </m:e>
                      </m:nary>
                    </m:oMath>
                  </m:oMathPara>
                </a14:m>
                <a:endParaRPr lang="en-US" dirty="0"/>
              </a:p>
              <a:p>
                <a:pPr marL="36900" indent="0">
                  <a:lnSpc>
                    <a:spcPct val="100000"/>
                  </a:lnSpc>
                  <a:buNone/>
                </a:pPr>
                <a:endParaRPr lang="en-US" dirty="0">
                  <a:latin typeface="Times New Roman"/>
                  <a:cs typeface="Times New Roman"/>
                </a:endParaRPr>
              </a:p>
            </p:txBody>
          </p:sp>
        </mc:Choice>
        <mc:Fallback xmlns="">
          <p:sp>
            <p:nvSpPr>
              <p:cNvPr id="3" name="Content Placeholder 2">
                <a:extLst>
                  <a:ext uri="{FF2B5EF4-FFF2-40B4-BE49-F238E27FC236}">
                    <a16:creationId xmlns:a16="http://schemas.microsoft.com/office/drawing/2014/main" id="{0F274E54-5F4B-4E1F-A26F-FFCDF4A67635}"/>
                  </a:ext>
                </a:extLst>
              </p:cNvPr>
              <p:cNvSpPr>
                <a:spLocks noGrp="1" noRot="1" noChangeAspect="1" noMove="1" noResize="1" noEditPoints="1" noAdjustHandles="1" noChangeArrowheads="1" noChangeShapeType="1" noTextEdit="1"/>
              </p:cNvSpPr>
              <p:nvPr>
                <p:ph idx="1"/>
              </p:nvPr>
            </p:nvSpPr>
            <p:spPr>
              <a:xfrm>
                <a:off x="685798" y="1371600"/>
                <a:ext cx="7981123" cy="4756245"/>
              </a:xfrm>
              <a:blipFill>
                <a:blip r:embed="rId2"/>
                <a:stretch>
                  <a:fillRect l="-458" t="-897"/>
                </a:stretch>
              </a:blipFill>
            </p:spPr>
            <p:txBody>
              <a:bodyPr/>
              <a:lstStyle/>
              <a:p>
                <a:r>
                  <a:rPr lang="en-US">
                    <a:noFill/>
                  </a:rPr>
                  <a:t> </a:t>
                </a:r>
              </a:p>
            </p:txBody>
          </p:sp>
        </mc:Fallback>
      </mc:AlternateContent>
      <p:pic>
        <p:nvPicPr>
          <p:cNvPr id="5" name="Picture 4" descr="The graph shows the curve  f of x in quadrant one. &#10;The x axis ranges from 0 to 2 with markings at 1 and 2. The y axis ranges from 0 to 10 with markings at 5 and 10. There is a vertical line drawn at x equals 2. The graph of f of x is a concave up curve, increasing very slowly from the origin until almost x equals 2, when it begins increasing rapidly, closer to the vertical line. ">
            <a:extLst>
              <a:ext uri="{FF2B5EF4-FFF2-40B4-BE49-F238E27FC236}">
                <a16:creationId xmlns="" xmlns:a16="http://schemas.microsoft.com/office/drawing/2014/main" id="{DE300ACC-3B14-42EF-8FA5-41C94668A9F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76104" y="2484783"/>
            <a:ext cx="3569555" cy="3550129"/>
          </a:xfrm>
          <a:prstGeom prst="rect">
            <a:avLst/>
          </a:prstGeom>
        </p:spPr>
      </p:pic>
    </p:spTree>
    <p:extLst>
      <p:ext uri="{BB962C8B-B14F-4D97-AF65-F5344CB8AC3E}">
        <p14:creationId xmlns:p14="http://schemas.microsoft.com/office/powerpoint/2010/main" val="480325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7.3 Trigonometric </a:t>
            </a:r>
            <a:r>
              <a:rPr lang="en-US" sz="3100" dirty="0"/>
              <a:t>Substitution </a:t>
            </a:r>
            <a:r>
              <a:rPr lang="en-US" sz="3100" dirty="0" smtClean="0"/>
              <a:t>(6 </a:t>
            </a:r>
            <a:r>
              <a:rPr lang="en-US" sz="3100" dirty="0"/>
              <a:t>of 13)</a:t>
            </a:r>
            <a:r>
              <a:rPr lang="en-US" sz="3100" dirty="0"/>
              <a:t/>
            </a:r>
            <a:br>
              <a:rPr lang="en-US" sz="3100" dirty="0"/>
            </a:br>
            <a:r>
              <a:rPr lang="en-US" sz="3100" dirty="0"/>
              <a:t/>
            </a:r>
            <a:br>
              <a:rPr lang="en-US" sz="3100" dirty="0"/>
            </a:br>
            <a:r>
              <a:rPr lang="en-US" sz="3100" dirty="0"/>
              <a:t/>
            </a:r>
            <a:br>
              <a:rPr lang="en-US" sz="3100" dirty="0"/>
            </a:br>
            <a:r>
              <a:rPr lang="en-US" sz="2800" dirty="0"/>
              <a:t/>
            </a:r>
            <a:br>
              <a:rPr lang="en-US" sz="2800" dirty="0"/>
            </a:br>
            <a:endParaRPr lang="en-US"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799" y="1371600"/>
                <a:ext cx="10846559" cy="4756245"/>
              </a:xfrm>
            </p:spPr>
            <p:txBody>
              <a:bodyPr>
                <a:noAutofit/>
              </a:bodyPr>
              <a:lstStyle/>
              <a:p>
                <a:pPr marL="36900" indent="0">
                  <a:lnSpc>
                    <a:spcPct val="100000"/>
                  </a:lnSpc>
                  <a:buNone/>
                </a:pP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cs typeface="Times New Roman"/>
                        </a:rPr>
                        <m:t>=</m:t>
                      </m:r>
                      <m:f>
                        <m:fPr>
                          <m:ctrlPr>
                            <a:rPr lang="en-US" i="1">
                              <a:solidFill>
                                <a:schemeClr val="tx1"/>
                              </a:solidFill>
                              <a:latin typeface="Cambria Math" panose="02040503050406030204" pitchFamily="18" charset="0"/>
                              <a:cs typeface="Times New Roman"/>
                            </a:rPr>
                          </m:ctrlPr>
                        </m:fPr>
                        <m:num>
                          <m:r>
                            <a:rPr lang="en-US" i="1">
                              <a:solidFill>
                                <a:schemeClr val="tx1"/>
                              </a:solidFill>
                              <a:latin typeface="Cambria Math" panose="02040503050406030204" pitchFamily="18" charset="0"/>
                              <a:cs typeface="Times New Roman"/>
                            </a:rPr>
                            <m:t>1</m:t>
                          </m:r>
                        </m:num>
                        <m:den>
                          <m:r>
                            <a:rPr lang="en-US" i="1">
                              <a:solidFill>
                                <a:schemeClr val="tx1"/>
                              </a:solidFill>
                              <a:latin typeface="Cambria Math" panose="02040503050406030204" pitchFamily="18" charset="0"/>
                              <a:cs typeface="Times New Roman"/>
                            </a:rPr>
                            <m:t>4</m:t>
                          </m:r>
                        </m:den>
                      </m:f>
                      <m:func>
                        <m:funcPr>
                          <m:ctrlPr>
                            <a:rPr lang="en-US" i="1">
                              <a:solidFill>
                                <a:schemeClr val="tx1"/>
                              </a:solidFill>
                              <a:latin typeface="Cambria Math" panose="02040503050406030204" pitchFamily="18" charset="0"/>
                              <a:cs typeface="Times New Roman"/>
                            </a:rPr>
                          </m:ctrlPr>
                        </m:funcPr>
                        <m:fName>
                          <m:r>
                            <m:rPr>
                              <m:sty m:val="p"/>
                            </m:rPr>
                            <a:rPr lang="en-US">
                              <a:solidFill>
                                <a:schemeClr val="tx1"/>
                              </a:solidFill>
                              <a:latin typeface="Cambria Math" panose="02040503050406030204" pitchFamily="18" charset="0"/>
                              <a:cs typeface="Times New Roman"/>
                            </a:rPr>
                            <m:t>tan</m:t>
                          </m:r>
                        </m:fName>
                        <m:e>
                          <m:r>
                            <a:rPr lang="en-US" i="1" smtClean="0">
                              <a:solidFill>
                                <a:schemeClr val="tx1"/>
                              </a:solidFill>
                              <a:latin typeface="Cambria Math" panose="02040503050406030204" pitchFamily="18" charset="0"/>
                              <a:ea typeface="Cambria Math" panose="02040503050406030204" pitchFamily="18" charset="0"/>
                              <a:cs typeface="Times New Roman"/>
                            </a:rPr>
                            <m:t>𝜃</m:t>
                          </m:r>
                        </m:e>
                      </m:func>
                      <m:r>
                        <a:rPr lang="en-US" i="1">
                          <a:solidFill>
                            <a:schemeClr val="tx1"/>
                          </a:solidFill>
                          <a:latin typeface="Cambria Math" panose="02040503050406030204" pitchFamily="18" charset="0"/>
                          <a:cs typeface="Times New Roman"/>
                        </a:rPr>
                        <m:t>+</m:t>
                      </m:r>
                      <m:r>
                        <a:rPr lang="en-US" i="1">
                          <a:solidFill>
                            <a:schemeClr val="tx1"/>
                          </a:solidFill>
                          <a:latin typeface="Cambria Math" panose="02040503050406030204" pitchFamily="18" charset="0"/>
                          <a:cs typeface="Times New Roman"/>
                        </a:rPr>
                        <m:t>𝐶</m:t>
                      </m:r>
                      <m:r>
                        <a:rPr lang="en-US" i="1">
                          <a:solidFill>
                            <a:schemeClr val="tx1"/>
                          </a:solidFill>
                          <a:latin typeface="Cambria Math" panose="02040503050406030204" pitchFamily="18" charset="0"/>
                          <a:cs typeface="Times New Roman"/>
                        </a:rPr>
                        <m:t>=</m:t>
                      </m:r>
                      <m:f>
                        <m:fPr>
                          <m:ctrlPr>
                            <a:rPr lang="en-US" i="1">
                              <a:solidFill>
                                <a:schemeClr val="tx1"/>
                              </a:solidFill>
                              <a:latin typeface="Cambria Math" panose="02040503050406030204" pitchFamily="18" charset="0"/>
                              <a:cs typeface="Times New Roman"/>
                            </a:rPr>
                          </m:ctrlPr>
                        </m:fPr>
                        <m:num>
                          <m:r>
                            <a:rPr lang="en-US" i="1">
                              <a:solidFill>
                                <a:schemeClr val="tx1"/>
                              </a:solidFill>
                              <a:latin typeface="Cambria Math" panose="02040503050406030204" pitchFamily="18" charset="0"/>
                              <a:cs typeface="Times New Roman"/>
                            </a:rPr>
                            <m:t>𝑥</m:t>
                          </m:r>
                        </m:num>
                        <m:den>
                          <m:r>
                            <a:rPr lang="en-US" i="1">
                              <a:solidFill>
                                <a:schemeClr val="tx1"/>
                              </a:solidFill>
                              <a:latin typeface="Cambria Math" panose="02040503050406030204" pitchFamily="18" charset="0"/>
                              <a:cs typeface="Times New Roman"/>
                            </a:rPr>
                            <m:t>4</m:t>
                          </m:r>
                          <m:rad>
                            <m:radPr>
                              <m:degHide m:val="on"/>
                              <m:ctrlPr>
                                <a:rPr lang="en-US" i="1">
                                  <a:solidFill>
                                    <a:schemeClr val="tx1"/>
                                  </a:solidFill>
                                  <a:latin typeface="Cambria Math" panose="02040503050406030204" pitchFamily="18" charset="0"/>
                                  <a:cs typeface="Times New Roman"/>
                                </a:rPr>
                              </m:ctrlPr>
                            </m:radPr>
                            <m:deg/>
                            <m:e>
                              <m:r>
                                <a:rPr lang="en-US" i="1">
                                  <a:solidFill>
                                    <a:schemeClr val="tx1"/>
                                  </a:solidFill>
                                  <a:latin typeface="Cambria Math" panose="02040503050406030204" pitchFamily="18" charset="0"/>
                                  <a:cs typeface="Times New Roman"/>
                                </a:rPr>
                                <m:t>4−</m:t>
                              </m:r>
                              <m:sSup>
                                <m:sSupPr>
                                  <m:ctrlPr>
                                    <a:rPr lang="en-US" i="1">
                                      <a:solidFill>
                                        <a:schemeClr val="tx1"/>
                                      </a:solidFill>
                                      <a:latin typeface="Cambria Math" panose="02040503050406030204" pitchFamily="18" charset="0"/>
                                      <a:cs typeface="Times New Roman"/>
                                    </a:rPr>
                                  </m:ctrlPr>
                                </m:sSupPr>
                                <m:e>
                                  <m:r>
                                    <a:rPr lang="en-US" i="1">
                                      <a:solidFill>
                                        <a:schemeClr val="tx1"/>
                                      </a:solidFill>
                                      <a:latin typeface="Cambria Math" panose="02040503050406030204" pitchFamily="18" charset="0"/>
                                      <a:cs typeface="Times New Roman"/>
                                    </a:rPr>
                                    <m:t>𝑥</m:t>
                                  </m:r>
                                </m:e>
                                <m:sup>
                                  <m:r>
                                    <a:rPr lang="en-US" i="1">
                                      <a:solidFill>
                                        <a:schemeClr val="tx1"/>
                                      </a:solidFill>
                                      <a:latin typeface="Cambria Math" panose="02040503050406030204" pitchFamily="18" charset="0"/>
                                      <a:cs typeface="Times New Roman"/>
                                    </a:rPr>
                                    <m:t>2</m:t>
                                  </m:r>
                                </m:sup>
                              </m:sSup>
                            </m:e>
                          </m:rad>
                        </m:den>
                      </m:f>
                      <m:r>
                        <a:rPr lang="en-US" i="1">
                          <a:solidFill>
                            <a:schemeClr val="tx1"/>
                          </a:solidFill>
                          <a:latin typeface="Cambria Math" panose="02040503050406030204" pitchFamily="18" charset="0"/>
                          <a:cs typeface="Times New Roman"/>
                        </a:rPr>
                        <m:t>+</m:t>
                      </m:r>
                      <m:r>
                        <a:rPr lang="en-US" i="1">
                          <a:solidFill>
                            <a:schemeClr val="tx1"/>
                          </a:solidFill>
                          <a:latin typeface="Cambria Math" panose="02040503050406030204" pitchFamily="18" charset="0"/>
                          <a:cs typeface="Times New Roman"/>
                        </a:rPr>
                        <m:t>𝐶</m:t>
                      </m:r>
                    </m:oMath>
                  </m:oMathPara>
                </a14:m>
                <a:endParaRPr lang="en-US" dirty="0">
                  <a:solidFill>
                    <a:schemeClr val="tx1"/>
                  </a:solidFill>
                  <a:latin typeface="Times New Roman"/>
                  <a:cs typeface="Times New Roman"/>
                </a:endParaRPr>
              </a:p>
              <a:p>
                <a:pPr marL="0" marR="5080" indent="0">
                  <a:lnSpc>
                    <a:spcPct val="100000"/>
                  </a:lnSpc>
                  <a:spcBef>
                    <a:spcPts val="35"/>
                  </a:spcBef>
                  <a:buNone/>
                </a:pPr>
                <a:endParaRPr lang="en-US" spc="-10" dirty="0">
                  <a:solidFill>
                    <a:schemeClr val="tx1"/>
                  </a:solidFill>
                  <a:latin typeface="Times New Roman"/>
                  <a:cs typeface="Times New Roman"/>
                </a:endParaRPr>
              </a:p>
              <a:p>
                <a:pPr marL="0" marR="5080" indent="0">
                  <a:lnSpc>
                    <a:spcPct val="100000"/>
                  </a:lnSpc>
                  <a:spcBef>
                    <a:spcPts val="35"/>
                  </a:spcBef>
                  <a:buNone/>
                </a:pPr>
                <a:r>
                  <a:rPr lang="en-US" spc="-10" dirty="0">
                    <a:solidFill>
                      <a:schemeClr val="tx1"/>
                    </a:solidFill>
                    <a:latin typeface="Times New Roman"/>
                    <a:cs typeface="Times New Roman"/>
                  </a:rPr>
                  <a:t>Sinc</a:t>
                </a:r>
                <a:r>
                  <a:rPr lang="en-US" spc="-5" dirty="0">
                    <a:solidFill>
                      <a:schemeClr val="tx1"/>
                    </a:solidFill>
                    <a:latin typeface="Times New Roman"/>
                    <a:cs typeface="Times New Roman"/>
                  </a:rPr>
                  <a:t>e</a:t>
                </a:r>
                <a:r>
                  <a:rPr lang="en-US" spc="35" dirty="0">
                    <a:solidFill>
                      <a:schemeClr val="tx1"/>
                    </a:solidFill>
                    <a:latin typeface="Times New Roman"/>
                    <a:cs typeface="Times New Roman"/>
                  </a:rPr>
                  <a:t> </a:t>
                </a:r>
                <a:r>
                  <a:rPr lang="en-US" i="1" spc="-5" dirty="0">
                    <a:solidFill>
                      <a:schemeClr val="tx1"/>
                    </a:solidFill>
                    <a:latin typeface="Times New Roman"/>
                    <a:cs typeface="Times New Roman"/>
                  </a:rPr>
                  <a:t>x</a:t>
                </a:r>
                <a:r>
                  <a:rPr lang="en-US" i="1" spc="114" dirty="0">
                    <a:solidFill>
                      <a:schemeClr val="tx1"/>
                    </a:solidFill>
                    <a:latin typeface="Times New Roman"/>
                    <a:cs typeface="Times New Roman"/>
                  </a:rPr>
                  <a:t> </a:t>
                </a:r>
                <a:r>
                  <a:rPr lang="en-US" spc="-25" dirty="0">
                    <a:solidFill>
                      <a:schemeClr val="tx1"/>
                    </a:solidFill>
                    <a:latin typeface="Lucida Sans Unicode"/>
                    <a:cs typeface="Lucida Sans Unicode"/>
                  </a:rPr>
                  <a:t>=</a:t>
                </a:r>
                <a:r>
                  <a:rPr lang="en-US" spc="-40" dirty="0">
                    <a:solidFill>
                      <a:schemeClr val="tx1"/>
                    </a:solidFill>
                    <a:latin typeface="Lucida Sans Unicode"/>
                    <a:cs typeface="Lucida Sans Unicode"/>
                  </a:rPr>
                  <a:t> </a:t>
                </a:r>
                <a:r>
                  <a:rPr lang="en-US" spc="-5" dirty="0">
                    <a:solidFill>
                      <a:schemeClr val="tx1"/>
                    </a:solidFill>
                    <a:latin typeface="Times New Roman"/>
                    <a:cs typeface="Times New Roman"/>
                  </a:rPr>
                  <a:t>2</a:t>
                </a:r>
                <a:r>
                  <a:rPr lang="en-US" spc="-85" dirty="0">
                    <a:solidFill>
                      <a:schemeClr val="tx1"/>
                    </a:solidFill>
                    <a:latin typeface="Times New Roman"/>
                    <a:cs typeface="Times New Roman"/>
                  </a:rPr>
                  <a:t> </a:t>
                </a:r>
                <a:r>
                  <a:rPr lang="en-US" spc="-5" dirty="0">
                    <a:solidFill>
                      <a:schemeClr val="tx1"/>
                    </a:solidFill>
                    <a:latin typeface="Times New Roman"/>
                    <a:cs typeface="Times New Roman"/>
                  </a:rPr>
                  <a:t>sin</a:t>
                </a:r>
                <a:r>
                  <a:rPr lang="en-US" spc="-85" dirty="0">
                    <a:solidFill>
                      <a:schemeClr val="tx1"/>
                    </a:solidFill>
                    <a:latin typeface="Times New Roman"/>
                    <a:cs typeface="Times New Roman"/>
                  </a:rPr>
                  <a:t> </a:t>
                </a:r>
                <a:r>
                  <a:rPr lang="en-US" i="1" spc="-190" dirty="0">
                    <a:solidFill>
                      <a:schemeClr val="tx1"/>
                    </a:solidFill>
                  </a:rPr>
                  <a:t>θ</a:t>
                </a:r>
                <a:r>
                  <a:rPr lang="en-US" i="1" spc="-254" dirty="0">
                    <a:solidFill>
                      <a:schemeClr val="tx1"/>
                    </a:solidFill>
                    <a:latin typeface="Verdana"/>
                    <a:cs typeface="Verdana"/>
                  </a:rPr>
                  <a:t> </a:t>
                </a:r>
                <a:r>
                  <a:rPr lang="en-US" spc="-5" dirty="0">
                    <a:solidFill>
                      <a:schemeClr val="tx1"/>
                    </a:solidFill>
                    <a:latin typeface="Times New Roman"/>
                    <a:cs typeface="Times New Roman"/>
                  </a:rPr>
                  <a:t>,</a:t>
                </a:r>
                <a:r>
                  <a:rPr lang="en-US" spc="10" dirty="0">
                    <a:solidFill>
                      <a:schemeClr val="tx1"/>
                    </a:solidFill>
                    <a:latin typeface="Times New Roman"/>
                    <a:cs typeface="Times New Roman"/>
                  </a:rPr>
                  <a:t> </a:t>
                </a:r>
                <a:r>
                  <a:rPr lang="en-US" spc="-15" dirty="0">
                    <a:solidFill>
                      <a:schemeClr val="tx1"/>
                    </a:solidFill>
                    <a:latin typeface="Times New Roman"/>
                    <a:cs typeface="Times New Roman"/>
                  </a:rPr>
                  <a:t>w</a:t>
                </a:r>
                <a:r>
                  <a:rPr lang="en-US" spc="-5" dirty="0">
                    <a:solidFill>
                      <a:schemeClr val="tx1"/>
                    </a:solidFill>
                    <a:latin typeface="Times New Roman"/>
                    <a:cs typeface="Times New Roman"/>
                  </a:rPr>
                  <a:t>e</a:t>
                </a:r>
                <a:r>
                  <a:rPr lang="en-US" spc="10" dirty="0">
                    <a:solidFill>
                      <a:schemeClr val="tx1"/>
                    </a:solidFill>
                    <a:latin typeface="Times New Roman"/>
                    <a:cs typeface="Times New Roman"/>
                  </a:rPr>
                  <a:t> </a:t>
                </a:r>
                <a:r>
                  <a:rPr lang="en-US" spc="-10" dirty="0">
                    <a:solidFill>
                      <a:schemeClr val="tx1"/>
                    </a:solidFill>
                    <a:latin typeface="Times New Roman"/>
                    <a:cs typeface="Times New Roman"/>
                  </a:rPr>
                  <a:t>hav</a:t>
                </a:r>
                <a:r>
                  <a:rPr lang="en-US" spc="-5" dirty="0">
                    <a:solidFill>
                      <a:schemeClr val="tx1"/>
                    </a:solidFill>
                    <a:latin typeface="Times New Roman"/>
                    <a:cs typeface="Times New Roman"/>
                  </a:rPr>
                  <a:t>e</a:t>
                </a:r>
                <a:r>
                  <a:rPr lang="en-US" spc="10" dirty="0">
                    <a:solidFill>
                      <a:schemeClr val="tx1"/>
                    </a:solidFill>
                    <a:latin typeface="Times New Roman"/>
                    <a:cs typeface="Times New Roman"/>
                  </a:rPr>
                  <a:t> </a:t>
                </a:r>
                <a:r>
                  <a:rPr lang="en-US" spc="-5" dirty="0">
                    <a:solidFill>
                      <a:schemeClr val="tx1"/>
                    </a:solidFill>
                    <a:latin typeface="Times New Roman"/>
                    <a:cs typeface="Times New Roman"/>
                  </a:rPr>
                  <a:t>sin</a:t>
                </a:r>
                <a:r>
                  <a:rPr lang="en-US" spc="-85" dirty="0">
                    <a:solidFill>
                      <a:schemeClr val="tx1"/>
                    </a:solidFill>
                    <a:latin typeface="Times New Roman"/>
                    <a:cs typeface="Times New Roman"/>
                  </a:rPr>
                  <a:t> </a:t>
                </a:r>
                <a:r>
                  <a:rPr lang="en-US" i="1" spc="-190" dirty="0">
                    <a:solidFill>
                      <a:schemeClr val="tx1"/>
                    </a:solidFill>
                  </a:rPr>
                  <a:t>θ</a:t>
                </a:r>
                <a:r>
                  <a:rPr lang="en-US" i="1" spc="20" dirty="0">
                    <a:solidFill>
                      <a:schemeClr val="tx1"/>
                    </a:solidFill>
                    <a:latin typeface="Verdana"/>
                    <a:cs typeface="Verdana"/>
                  </a:rPr>
                  <a:t> </a:t>
                </a:r>
                <a:r>
                  <a:rPr lang="en-US" spc="-25" dirty="0">
                    <a:solidFill>
                      <a:schemeClr val="tx1"/>
                    </a:solidFill>
                    <a:latin typeface="Lucida Sans Unicode"/>
                    <a:cs typeface="Lucida Sans Unicode"/>
                  </a:rPr>
                  <a:t>=</a:t>
                </a:r>
                <a:r>
                  <a:rPr lang="en-US" spc="-15" dirty="0">
                    <a:solidFill>
                      <a:schemeClr val="tx1"/>
                    </a:solidFill>
                    <a:latin typeface="Lucida Sans Unicode"/>
                    <a:cs typeface="Lucida Sans Unicode"/>
                  </a:rPr>
                  <a:t> </a:t>
                </a:r>
                <a:r>
                  <a:rPr lang="en-US" i="1" spc="75" dirty="0">
                    <a:solidFill>
                      <a:schemeClr val="tx1"/>
                    </a:solidFill>
                    <a:latin typeface="Times New Roman"/>
                    <a:cs typeface="Times New Roman"/>
                  </a:rPr>
                  <a:t>x</a:t>
                </a:r>
                <a:r>
                  <a:rPr lang="en-US" spc="5" dirty="0">
                    <a:solidFill>
                      <a:schemeClr val="tx1"/>
                    </a:solidFill>
                    <a:latin typeface="Verdana"/>
                    <a:cs typeface="Verdana"/>
                  </a:rPr>
                  <a:t>/</a:t>
                </a:r>
                <a:r>
                  <a:rPr lang="en-US" spc="-10" dirty="0">
                    <a:solidFill>
                      <a:schemeClr val="tx1"/>
                    </a:solidFill>
                    <a:latin typeface="Times New Roman"/>
                    <a:cs typeface="Times New Roman"/>
                  </a:rPr>
                  <a:t>2</a:t>
                </a:r>
                <a:r>
                  <a:rPr lang="en-US" spc="-5" dirty="0">
                    <a:solidFill>
                      <a:schemeClr val="tx1"/>
                    </a:solidFill>
                    <a:latin typeface="Times New Roman"/>
                    <a:cs typeface="Times New Roman"/>
                  </a:rPr>
                  <a:t>.</a:t>
                </a:r>
                <a:r>
                  <a:rPr lang="en-US" spc="10" dirty="0">
                    <a:solidFill>
                      <a:schemeClr val="tx1"/>
                    </a:solidFill>
                    <a:latin typeface="Times New Roman"/>
                    <a:cs typeface="Times New Roman"/>
                  </a:rPr>
                  <a:t> </a:t>
                </a:r>
                <a:r>
                  <a:rPr lang="en-US" spc="-15" dirty="0">
                    <a:solidFill>
                      <a:schemeClr val="tx1"/>
                    </a:solidFill>
                    <a:latin typeface="Times New Roman"/>
                    <a:cs typeface="Times New Roman"/>
                  </a:rPr>
                  <a:t>U</a:t>
                </a:r>
                <a:r>
                  <a:rPr lang="en-US" spc="-5" dirty="0">
                    <a:solidFill>
                      <a:schemeClr val="tx1"/>
                    </a:solidFill>
                    <a:latin typeface="Times New Roman"/>
                    <a:cs typeface="Times New Roman"/>
                  </a:rPr>
                  <a:t>si</a:t>
                </a:r>
                <a:r>
                  <a:rPr lang="en-US" spc="-10" dirty="0">
                    <a:solidFill>
                      <a:schemeClr val="tx1"/>
                    </a:solidFill>
                    <a:latin typeface="Times New Roman"/>
                    <a:cs typeface="Times New Roman"/>
                  </a:rPr>
                  <a:t>n</a:t>
                </a:r>
                <a:r>
                  <a:rPr lang="en-US" spc="-5" dirty="0">
                    <a:solidFill>
                      <a:schemeClr val="tx1"/>
                    </a:solidFill>
                    <a:latin typeface="Times New Roman"/>
                    <a:cs typeface="Times New Roman"/>
                  </a:rPr>
                  <a:t>g</a:t>
                </a:r>
                <a:r>
                  <a:rPr lang="en-US" spc="10" dirty="0">
                    <a:solidFill>
                      <a:schemeClr val="tx1"/>
                    </a:solidFill>
                    <a:latin typeface="Times New Roman"/>
                    <a:cs typeface="Times New Roman"/>
                  </a:rPr>
                  <a:t> </a:t>
                </a:r>
                <a:r>
                  <a:rPr lang="en-US" spc="-5" dirty="0">
                    <a:solidFill>
                      <a:schemeClr val="tx1"/>
                    </a:solidFill>
                    <a:latin typeface="Times New Roman"/>
                    <a:cs typeface="Times New Roman"/>
                  </a:rPr>
                  <a:t>t</a:t>
                </a:r>
                <a:r>
                  <a:rPr lang="en-US" spc="-10" dirty="0">
                    <a:solidFill>
                      <a:schemeClr val="tx1"/>
                    </a:solidFill>
                    <a:latin typeface="Times New Roman"/>
                    <a:cs typeface="Times New Roman"/>
                  </a:rPr>
                  <a:t>h</a:t>
                </a:r>
                <a:r>
                  <a:rPr lang="en-US" spc="-5" dirty="0">
                    <a:solidFill>
                      <a:schemeClr val="tx1"/>
                    </a:solidFill>
                    <a:latin typeface="Times New Roman"/>
                    <a:cs typeface="Times New Roman"/>
                  </a:rPr>
                  <a:t>e triangle in </a:t>
                </a:r>
                <a:r>
                  <a:rPr lang="en-US" spc="-15" dirty="0">
                    <a:solidFill>
                      <a:schemeClr val="tx1"/>
                    </a:solidFill>
                    <a:latin typeface="Times New Roman"/>
                    <a:cs typeface="Times New Roman"/>
                  </a:rPr>
                  <a:t>F</a:t>
                </a:r>
                <a:r>
                  <a:rPr lang="en-US" spc="-5" dirty="0">
                    <a:solidFill>
                      <a:schemeClr val="tx1"/>
                    </a:solidFill>
                    <a:latin typeface="Times New Roman"/>
                    <a:cs typeface="Times New Roman"/>
                  </a:rPr>
                  <a:t>igure 3 to determine an expression for</a:t>
                </a:r>
                <a:r>
                  <a:rPr lang="en-US" dirty="0">
                    <a:solidFill>
                      <a:schemeClr val="tx1"/>
                    </a:solidFill>
                    <a:latin typeface="Times New Roman"/>
                    <a:cs typeface="Times New Roman"/>
                  </a:rPr>
                  <a:t> </a:t>
                </a:r>
                <a:r>
                  <a:rPr lang="en-US" spc="-5" dirty="0">
                    <a:solidFill>
                      <a:schemeClr val="tx1"/>
                    </a:solidFill>
                    <a:latin typeface="Times New Roman"/>
                    <a:cs typeface="Times New Roman"/>
                  </a:rPr>
                  <a:t>tan</a:t>
                </a:r>
                <a:r>
                  <a:rPr lang="en-US" spc="-85" dirty="0">
                    <a:solidFill>
                      <a:schemeClr val="tx1"/>
                    </a:solidFill>
                    <a:latin typeface="Times New Roman"/>
                    <a:cs typeface="Times New Roman"/>
                  </a:rPr>
                  <a:t> </a:t>
                </a:r>
                <a:r>
                  <a:rPr lang="en-US" i="1" spc="-190" dirty="0">
                    <a:solidFill>
                      <a:schemeClr val="tx1"/>
                    </a:solidFill>
                  </a:rPr>
                  <a:t>θ</a:t>
                </a:r>
                <a:r>
                  <a:rPr lang="en-US" i="1" spc="-254" dirty="0">
                    <a:solidFill>
                      <a:schemeClr val="tx1"/>
                    </a:solidFill>
                    <a:latin typeface="Verdana"/>
                    <a:cs typeface="Verdana"/>
                  </a:rPr>
                  <a:t> </a:t>
                </a:r>
                <a:r>
                  <a:rPr lang="en-US" spc="-5" dirty="0">
                    <a:solidFill>
                      <a:schemeClr val="tx1"/>
                    </a:solidFill>
                    <a:latin typeface="Times New Roman"/>
                    <a:cs typeface="Times New Roman"/>
                  </a:rPr>
                  <a:t>, </a:t>
                </a:r>
                <a:r>
                  <a:rPr lang="en-US" spc="-15" dirty="0">
                    <a:solidFill>
                      <a:schemeClr val="tx1"/>
                    </a:solidFill>
                    <a:latin typeface="Times New Roman"/>
                    <a:cs typeface="Times New Roman"/>
                  </a:rPr>
                  <a:t>w</a:t>
                </a:r>
                <a:r>
                  <a:rPr lang="en-US" spc="-5" dirty="0">
                    <a:solidFill>
                      <a:schemeClr val="tx1"/>
                    </a:solidFill>
                    <a:latin typeface="Times New Roman"/>
                    <a:cs typeface="Times New Roman"/>
                  </a:rPr>
                  <a:t>e </a:t>
                </a:r>
                <a:r>
                  <a:rPr lang="en-US" spc="-10" dirty="0">
                    <a:solidFill>
                      <a:schemeClr val="tx1"/>
                    </a:solidFill>
                    <a:latin typeface="Times New Roman"/>
                    <a:cs typeface="Times New Roman"/>
                  </a:rPr>
                  <a:t>obtain </a:t>
                </a:r>
                <a14:m>
                  <m:oMath xmlns:m="http://schemas.openxmlformats.org/officeDocument/2006/math">
                    <m:func>
                      <m:funcPr>
                        <m:ctrlPr>
                          <a:rPr lang="en-US" i="1" spc="-10" smtClean="0">
                            <a:solidFill>
                              <a:schemeClr val="tx1"/>
                            </a:solidFill>
                            <a:latin typeface="Cambria Math" panose="02040503050406030204" pitchFamily="18" charset="0"/>
                            <a:cs typeface="Times New Roman"/>
                          </a:rPr>
                        </m:ctrlPr>
                      </m:funcPr>
                      <m:fName>
                        <m:r>
                          <m:rPr>
                            <m:sty m:val="p"/>
                          </m:rPr>
                          <a:rPr lang="en-US" i="0" spc="-10" smtClean="0">
                            <a:solidFill>
                              <a:schemeClr val="tx1"/>
                            </a:solidFill>
                            <a:latin typeface="Cambria Math" panose="02040503050406030204" pitchFamily="18" charset="0"/>
                            <a:cs typeface="Times New Roman"/>
                          </a:rPr>
                          <m:t>tan</m:t>
                        </m:r>
                      </m:fName>
                      <m:e>
                        <m:r>
                          <a:rPr lang="en-US" i="1" spc="-10" smtClean="0">
                            <a:solidFill>
                              <a:schemeClr val="tx1"/>
                            </a:solidFill>
                            <a:latin typeface="Cambria Math" panose="02040503050406030204" pitchFamily="18" charset="0"/>
                            <a:ea typeface="Cambria Math" panose="02040503050406030204" pitchFamily="18" charset="0"/>
                            <a:cs typeface="Times New Roman"/>
                          </a:rPr>
                          <m:t>𝜃</m:t>
                        </m:r>
                      </m:e>
                    </m:func>
                    <m:r>
                      <a:rPr lang="en-US" b="0" i="1" spc="-10" smtClean="0">
                        <a:solidFill>
                          <a:schemeClr val="tx1"/>
                        </a:solidFill>
                        <a:latin typeface="Cambria Math" panose="02040503050406030204" pitchFamily="18" charset="0"/>
                        <a:cs typeface="Times New Roman"/>
                      </a:rPr>
                      <m:t>=</m:t>
                    </m:r>
                    <m:f>
                      <m:fPr>
                        <m:ctrlPr>
                          <a:rPr lang="en-US" i="1">
                            <a:latin typeface="Cambria Math" panose="02040503050406030204" pitchFamily="18" charset="0"/>
                            <a:cs typeface="Times New Roman"/>
                          </a:rPr>
                        </m:ctrlPr>
                      </m:fPr>
                      <m:num>
                        <m:r>
                          <a:rPr lang="en-US" i="1">
                            <a:latin typeface="Cambria Math" panose="02040503050406030204" pitchFamily="18" charset="0"/>
                            <a:cs typeface="Times New Roman"/>
                          </a:rPr>
                          <m:t>𝑥</m:t>
                        </m:r>
                      </m:num>
                      <m:den>
                        <m:rad>
                          <m:radPr>
                            <m:degHide m:val="on"/>
                            <m:ctrlPr>
                              <a:rPr lang="en-US" i="1">
                                <a:latin typeface="Cambria Math" panose="02040503050406030204" pitchFamily="18" charset="0"/>
                                <a:cs typeface="Times New Roman"/>
                              </a:rPr>
                            </m:ctrlPr>
                          </m:radPr>
                          <m:deg/>
                          <m:e>
                            <m:r>
                              <a:rPr lang="en-US" i="1">
                                <a:latin typeface="Cambria Math" panose="02040503050406030204" pitchFamily="18" charset="0"/>
                                <a:cs typeface="Times New Roman"/>
                              </a:rPr>
                              <m:t>4</m:t>
                            </m:r>
                            <m:r>
                              <a:rPr lang="en-US" b="0" i="1" smtClean="0">
                                <a:latin typeface="Cambria Math" panose="02040503050406030204" pitchFamily="18" charset="0"/>
                                <a:cs typeface="Times New Roman"/>
                              </a:rPr>
                              <m:t> </m:t>
                            </m:r>
                            <m:r>
                              <a:rPr lang="en-US" i="1">
                                <a:latin typeface="Cambria Math" panose="02040503050406030204" pitchFamily="18" charset="0"/>
                                <a:cs typeface="Times New Roman"/>
                              </a:rPr>
                              <m:t>−</m:t>
                            </m:r>
                            <m:r>
                              <a:rPr lang="en-US" b="0" i="1" smtClean="0">
                                <a:latin typeface="Cambria Math" panose="02040503050406030204" pitchFamily="18" charset="0"/>
                                <a:cs typeface="Times New Roman"/>
                              </a:rPr>
                              <m:t> </m:t>
                            </m:r>
                            <m:sSup>
                              <m:sSupPr>
                                <m:ctrlPr>
                                  <a:rPr lang="en-US" i="1">
                                    <a:latin typeface="Cambria Math" panose="02040503050406030204" pitchFamily="18" charset="0"/>
                                    <a:cs typeface="Times New Roman"/>
                                  </a:rPr>
                                </m:ctrlPr>
                              </m:sSupPr>
                              <m:e>
                                <m:r>
                                  <a:rPr lang="en-US" i="1">
                                    <a:latin typeface="Cambria Math" panose="02040503050406030204" pitchFamily="18" charset="0"/>
                                    <a:cs typeface="Times New Roman"/>
                                  </a:rPr>
                                  <m:t>𝑥</m:t>
                                </m:r>
                              </m:e>
                              <m:sup>
                                <m:r>
                                  <a:rPr lang="en-US" i="1">
                                    <a:latin typeface="Cambria Math" panose="02040503050406030204" pitchFamily="18" charset="0"/>
                                    <a:cs typeface="Times New Roman"/>
                                  </a:rPr>
                                  <m:t>2</m:t>
                                </m:r>
                              </m:sup>
                            </m:sSup>
                          </m:e>
                        </m:rad>
                      </m:den>
                    </m:f>
                    <m:r>
                      <a:rPr lang="en-US" b="0" i="1" smtClean="0">
                        <a:latin typeface="Cambria Math" panose="02040503050406030204" pitchFamily="18" charset="0"/>
                        <a:cs typeface="Times New Roman"/>
                      </a:rPr>
                      <m:t>.</m:t>
                    </m:r>
                  </m:oMath>
                </a14:m>
                <a:endParaRPr lang="en-US" dirty="0">
                  <a:solidFill>
                    <a:schemeClr val="tx1"/>
                  </a:solidFill>
                  <a:latin typeface="Times New Roman"/>
                  <a:cs typeface="Times New Roman"/>
                </a:endParaRPr>
              </a:p>
              <a:p>
                <a:pPr marL="36900" indent="0">
                  <a:lnSpc>
                    <a:spcPct val="100000"/>
                  </a:lnSpc>
                  <a:buNone/>
                </a:pPr>
                <a:r>
                  <a:rPr lang="en-US" dirty="0">
                    <a:latin typeface="Times New Roman"/>
                    <a:cs typeface="Times New Roman"/>
                  </a:rPr>
                  <a:t>Therefore,</a:t>
                </a:r>
              </a:p>
              <a:p>
                <a:pPr marL="36900" indent="0">
                  <a:lnSpc>
                    <a:spcPct val="100000"/>
                  </a:lnSpc>
                  <a:buNone/>
                </a:pPr>
                <a14:m>
                  <m:oMathPara xmlns:m="http://schemas.openxmlformats.org/officeDocument/2006/math">
                    <m:oMathParaPr>
                      <m:jc m:val="centerGroup"/>
                    </m:oMathParaPr>
                    <m:oMath xmlns:m="http://schemas.openxmlformats.org/officeDocument/2006/math">
                      <m:nary>
                        <m:naryPr>
                          <m:ctrlPr>
                            <a:rPr lang="en-US" i="1" smtClean="0">
                              <a:latin typeface="Cambria Math" panose="02040503050406030204" pitchFamily="18" charset="0"/>
                              <a:cs typeface="Times New Roman"/>
                            </a:rPr>
                          </m:ctrlPr>
                        </m:naryPr>
                        <m:sub>
                          <m:r>
                            <m:rPr>
                              <m:brk m:alnAt="23"/>
                            </m:rPr>
                            <a:rPr lang="en-US" b="0" i="1" smtClean="0">
                              <a:latin typeface="Cambria Math" panose="02040503050406030204" pitchFamily="18" charset="0"/>
                              <a:cs typeface="Times New Roman"/>
                            </a:rPr>
                            <m:t>0</m:t>
                          </m:r>
                        </m:sub>
                        <m:sup>
                          <m:r>
                            <a:rPr lang="en-US" b="0" i="1" smtClean="0">
                              <a:latin typeface="Cambria Math" panose="02040503050406030204" pitchFamily="18" charset="0"/>
                              <a:cs typeface="Times New Roman"/>
                            </a:rPr>
                            <m:t>1.999</m:t>
                          </m:r>
                        </m:sup>
                        <m:e>
                          <m:f>
                            <m:fPr>
                              <m:ctrlPr>
                                <a:rPr lang="en-US" i="1" smtClean="0">
                                  <a:latin typeface="Cambria Math" panose="02040503050406030204" pitchFamily="18" charset="0"/>
                                  <a:cs typeface="Times New Roman"/>
                                </a:rPr>
                              </m:ctrlPr>
                            </m:fPr>
                            <m:num>
                              <m:r>
                                <a:rPr lang="en-US" b="0" i="1" smtClean="0">
                                  <a:latin typeface="Cambria Math" panose="02040503050406030204" pitchFamily="18" charset="0"/>
                                  <a:cs typeface="Times New Roman"/>
                                </a:rPr>
                                <m:t>𝑑𝑥</m:t>
                              </m:r>
                            </m:num>
                            <m:den>
                              <m:sSup>
                                <m:sSupPr>
                                  <m:ctrlPr>
                                    <a:rPr lang="en-US" i="1" smtClean="0">
                                      <a:latin typeface="Cambria Math" panose="02040503050406030204" pitchFamily="18" charset="0"/>
                                      <a:cs typeface="Times New Roman"/>
                                    </a:rPr>
                                  </m:ctrlPr>
                                </m:sSupPr>
                                <m:e>
                                  <m:d>
                                    <m:dPr>
                                      <m:ctrlPr>
                                        <a:rPr lang="en-US" i="1" smtClean="0">
                                          <a:latin typeface="Cambria Math" panose="02040503050406030204" pitchFamily="18" charset="0"/>
                                          <a:cs typeface="Times New Roman"/>
                                        </a:rPr>
                                      </m:ctrlPr>
                                    </m:dPr>
                                    <m:e>
                                      <m:r>
                                        <a:rPr lang="en-US" b="0" i="1" smtClean="0">
                                          <a:latin typeface="Cambria Math" panose="02040503050406030204" pitchFamily="18" charset="0"/>
                                          <a:cs typeface="Times New Roman"/>
                                        </a:rPr>
                                        <m:t>4−</m:t>
                                      </m:r>
                                      <m:sSup>
                                        <m:sSupPr>
                                          <m:ctrlPr>
                                            <a:rPr lang="en-US" b="0" i="1" smtClean="0">
                                              <a:latin typeface="Cambria Math" panose="02040503050406030204" pitchFamily="18" charset="0"/>
                                              <a:cs typeface="Times New Roman"/>
                                            </a:rPr>
                                          </m:ctrlPr>
                                        </m:sSupPr>
                                        <m:e>
                                          <m:r>
                                            <a:rPr lang="en-US" b="0" i="1" smtClean="0">
                                              <a:latin typeface="Cambria Math" panose="02040503050406030204" pitchFamily="18" charset="0"/>
                                              <a:cs typeface="Times New Roman"/>
                                            </a:rPr>
                                            <m:t>𝑥</m:t>
                                          </m:r>
                                        </m:e>
                                        <m:sup>
                                          <m:r>
                                            <a:rPr lang="en-US" b="0" i="1" smtClean="0">
                                              <a:latin typeface="Cambria Math" panose="02040503050406030204" pitchFamily="18" charset="0"/>
                                              <a:cs typeface="Times New Roman"/>
                                            </a:rPr>
                                            <m:t>2</m:t>
                                          </m:r>
                                        </m:sup>
                                      </m:sSup>
                                    </m:e>
                                  </m:d>
                                </m:e>
                                <m:sup>
                                  <m:f>
                                    <m:fPr>
                                      <m:type m:val="skw"/>
                                      <m:ctrlPr>
                                        <a:rPr lang="en-US" i="1" smtClean="0">
                                          <a:latin typeface="Cambria Math" panose="02040503050406030204" pitchFamily="18" charset="0"/>
                                          <a:cs typeface="Times New Roman"/>
                                        </a:rPr>
                                      </m:ctrlPr>
                                    </m:fPr>
                                    <m:num>
                                      <m:r>
                                        <a:rPr lang="en-US" b="0" i="1" smtClean="0">
                                          <a:latin typeface="Cambria Math" panose="02040503050406030204" pitchFamily="18" charset="0"/>
                                          <a:cs typeface="Times New Roman"/>
                                        </a:rPr>
                                        <m:t>3</m:t>
                                      </m:r>
                                    </m:num>
                                    <m:den>
                                      <m:r>
                                        <a:rPr lang="en-US" b="0" i="1" smtClean="0">
                                          <a:latin typeface="Cambria Math" panose="02040503050406030204" pitchFamily="18" charset="0"/>
                                          <a:cs typeface="Times New Roman"/>
                                        </a:rPr>
                                        <m:t>2</m:t>
                                      </m:r>
                                    </m:den>
                                  </m:f>
                                </m:sup>
                              </m:sSup>
                            </m:den>
                          </m:f>
                          <m:r>
                            <a:rPr lang="en-US" b="0" i="1" smtClean="0">
                              <a:latin typeface="Cambria Math" panose="02040503050406030204" pitchFamily="18" charset="0"/>
                              <a:cs typeface="Times New Roman"/>
                            </a:rPr>
                            <m:t>=</m:t>
                          </m:r>
                        </m:e>
                      </m:nary>
                      <m:f>
                        <m:fPr>
                          <m:ctrlPr>
                            <a:rPr lang="en-US" i="1">
                              <a:latin typeface="Cambria Math" panose="02040503050406030204" pitchFamily="18" charset="0"/>
                              <a:cs typeface="Times New Roman"/>
                            </a:rPr>
                          </m:ctrlPr>
                        </m:fPr>
                        <m:num>
                          <m:r>
                            <a:rPr lang="en-US" i="1">
                              <a:latin typeface="Cambria Math" panose="02040503050406030204" pitchFamily="18" charset="0"/>
                              <a:cs typeface="Times New Roman"/>
                            </a:rPr>
                            <m:t>𝑥</m:t>
                          </m:r>
                        </m:num>
                        <m:den>
                          <m:r>
                            <a:rPr lang="en-US" i="1">
                              <a:latin typeface="Cambria Math" panose="02040503050406030204" pitchFamily="18" charset="0"/>
                              <a:cs typeface="Times New Roman"/>
                            </a:rPr>
                            <m:t>4</m:t>
                          </m:r>
                          <m:rad>
                            <m:radPr>
                              <m:degHide m:val="on"/>
                              <m:ctrlPr>
                                <a:rPr lang="en-US" i="1">
                                  <a:latin typeface="Cambria Math" panose="02040503050406030204" pitchFamily="18" charset="0"/>
                                  <a:cs typeface="Times New Roman"/>
                                </a:rPr>
                              </m:ctrlPr>
                            </m:radPr>
                            <m:deg/>
                            <m:e>
                              <m:r>
                                <a:rPr lang="en-US" i="1">
                                  <a:latin typeface="Cambria Math" panose="02040503050406030204" pitchFamily="18" charset="0"/>
                                  <a:cs typeface="Times New Roman"/>
                                </a:rPr>
                                <m:t>4−</m:t>
                              </m:r>
                              <m:sSup>
                                <m:sSupPr>
                                  <m:ctrlPr>
                                    <a:rPr lang="en-US" i="1">
                                      <a:latin typeface="Cambria Math" panose="02040503050406030204" pitchFamily="18" charset="0"/>
                                      <a:cs typeface="Times New Roman"/>
                                    </a:rPr>
                                  </m:ctrlPr>
                                </m:sSupPr>
                                <m:e>
                                  <m:r>
                                    <a:rPr lang="en-US" i="1">
                                      <a:latin typeface="Cambria Math" panose="02040503050406030204" pitchFamily="18" charset="0"/>
                                      <a:cs typeface="Times New Roman"/>
                                    </a:rPr>
                                    <m:t>𝑥</m:t>
                                  </m:r>
                                </m:e>
                                <m:sup>
                                  <m:r>
                                    <a:rPr lang="en-US" i="1">
                                      <a:latin typeface="Cambria Math" panose="02040503050406030204" pitchFamily="18" charset="0"/>
                                      <a:cs typeface="Times New Roman"/>
                                    </a:rPr>
                                    <m:t>2</m:t>
                                  </m:r>
                                </m:sup>
                              </m:sSup>
                            </m:e>
                          </m:rad>
                        </m:den>
                      </m:f>
                      <m:sSubSup>
                        <m:sSubSupPr>
                          <m:ctrlPr>
                            <a:rPr lang="en-US" i="1" smtClean="0">
                              <a:latin typeface="Cambria Math" panose="02040503050406030204" pitchFamily="18" charset="0"/>
                              <a:cs typeface="Times New Roman"/>
                            </a:rPr>
                          </m:ctrlPr>
                        </m:sSubSupPr>
                        <m:e>
                          <m:r>
                            <a:rPr lang="en-US" b="0" i="1" smtClean="0">
                              <a:latin typeface="Cambria Math" panose="02040503050406030204" pitchFamily="18" charset="0"/>
                              <a:cs typeface="Times New Roman"/>
                            </a:rPr>
                            <m:t>|</m:t>
                          </m:r>
                        </m:e>
                        <m:sub>
                          <m:r>
                            <a:rPr lang="en-US" b="0" i="1" smtClean="0">
                              <a:latin typeface="Cambria Math" panose="02040503050406030204" pitchFamily="18" charset="0"/>
                              <a:cs typeface="Times New Roman"/>
                            </a:rPr>
                            <m:t>0</m:t>
                          </m:r>
                        </m:sub>
                        <m:sup>
                          <m:r>
                            <a:rPr lang="en-US" b="0" i="1" smtClean="0">
                              <a:latin typeface="Cambria Math" panose="02040503050406030204" pitchFamily="18" charset="0"/>
                              <a:cs typeface="Times New Roman"/>
                            </a:rPr>
                            <m:t>1.999</m:t>
                          </m:r>
                        </m:sup>
                      </m:sSubSup>
                      <m:r>
                        <a:rPr lang="en-US" i="1">
                          <a:latin typeface="Cambria Math" panose="02040503050406030204" pitchFamily="18" charset="0"/>
                          <a:ea typeface="Cambria Math" panose="02040503050406030204" pitchFamily="18" charset="0"/>
                          <a:cs typeface="Times New Roman"/>
                        </a:rPr>
                        <m:t>≈</m:t>
                      </m:r>
                      <m:r>
                        <a:rPr lang="en-US" b="0" i="1" smtClean="0">
                          <a:latin typeface="Cambria Math" panose="02040503050406030204" pitchFamily="18" charset="0"/>
                          <a:ea typeface="Cambria Math" panose="02040503050406030204" pitchFamily="18" charset="0"/>
                          <a:cs typeface="Times New Roman"/>
                        </a:rPr>
                        <m:t>7.903 </m:t>
                      </m:r>
                    </m:oMath>
                  </m:oMathPara>
                </a14:m>
                <a:endParaRPr lang="en-US" dirty="0">
                  <a:latin typeface="Times New Roman"/>
                  <a:cs typeface="Times New Roman"/>
                </a:endParaRPr>
              </a:p>
              <a:p>
                <a:pPr marL="36900" indent="0">
                  <a:lnSpc>
                    <a:spcPct val="100000"/>
                  </a:lnSpc>
                  <a:buNone/>
                </a:pPr>
                <a:endParaRPr lang="en-US" dirty="0">
                  <a:latin typeface="Times New Roman"/>
                  <a:cs typeface="Times New Roman"/>
                </a:endParaRPr>
              </a:p>
              <a:p>
                <a:pPr marL="36900" indent="0">
                  <a:lnSpc>
                    <a:spcPct val="100000"/>
                  </a:lnSpc>
                  <a:buNone/>
                </a:pPr>
                <a:endParaRPr lang="en-US" dirty="0">
                  <a:latin typeface="Times New Roman"/>
                  <a:cs typeface="Times New Roman"/>
                </a:endParaRPr>
              </a:p>
            </p:txBody>
          </p:sp>
        </mc:Choice>
        <mc:Fallback xmlns="">
          <p:sp>
            <p:nvSpPr>
              <p:cNvPr id="3" name="Content Placeholder 2">
                <a:extLst>
                  <a:ext uri="{FF2B5EF4-FFF2-40B4-BE49-F238E27FC236}">
                    <a16:creationId xmlns:a16="http://schemas.microsoft.com/office/drawing/2014/main"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10846559" cy="4756245"/>
              </a:xfrm>
              <a:blipFill>
                <a:blip r:embed="rId2"/>
                <a:stretch>
                  <a:fillRect l="-674"/>
                </a:stretch>
              </a:blipFill>
            </p:spPr>
            <p:txBody>
              <a:bodyPr/>
              <a:lstStyle/>
              <a:p>
                <a:r>
                  <a:rPr lang="en-US">
                    <a:noFill/>
                  </a:rPr>
                  <a:t> </a:t>
                </a:r>
              </a:p>
            </p:txBody>
          </p:sp>
        </mc:Fallback>
      </mc:AlternateContent>
      <p:pic>
        <p:nvPicPr>
          <p:cNvPr id="5" name="Picture 4" descr="A right triangle shows the sides of the triangle marked for sine of theta equals x over 2. &#10;One of the acute angles is labeled theta. The leg opposite  theta is labeled x. The leg adjacent to theta is labeled square root of the quantity 4 minus x squared. The hypotenuse is labeled 2. ">
            <a:extLst>
              <a:ext uri="{FF2B5EF4-FFF2-40B4-BE49-F238E27FC236}">
                <a16:creationId xmlns="" xmlns:a16="http://schemas.microsoft.com/office/drawing/2014/main" id="{08E1F70D-6BCA-4E0B-9D75-E0363719B2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67501" y="4410713"/>
            <a:ext cx="3150739" cy="2246242"/>
          </a:xfrm>
          <a:prstGeom prst="rect">
            <a:avLst/>
          </a:prstGeom>
        </p:spPr>
      </p:pic>
    </p:spTree>
    <p:extLst>
      <p:ext uri="{BB962C8B-B14F-4D97-AF65-F5344CB8AC3E}">
        <p14:creationId xmlns:p14="http://schemas.microsoft.com/office/powerpoint/2010/main" val="419127046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7.3 Trigonometric </a:t>
            </a:r>
            <a:r>
              <a:rPr lang="en-US" sz="3100" dirty="0"/>
              <a:t>Substitution </a:t>
            </a:r>
            <a:r>
              <a:rPr lang="en-US" sz="3100" dirty="0" smtClean="0"/>
              <a:t>(7 </a:t>
            </a:r>
            <a:r>
              <a:rPr lang="en-US" sz="3100" dirty="0"/>
              <a:t>of 13)</a:t>
            </a:r>
            <a:r>
              <a:rPr lang="en-US" sz="3100" dirty="0"/>
              <a:t/>
            </a:r>
            <a:br>
              <a:rPr lang="en-US" sz="3100" dirty="0"/>
            </a:br>
            <a:r>
              <a:rPr lang="en-US" sz="3100" dirty="0"/>
              <a:t/>
            </a:r>
            <a:br>
              <a:rPr lang="en-US" sz="3100" dirty="0"/>
            </a:br>
            <a:r>
              <a:rPr lang="en-US" sz="3100" dirty="0"/>
              <a:t/>
            </a:r>
            <a:br>
              <a:rPr lang="en-US" sz="3100" dirty="0"/>
            </a:br>
            <a:r>
              <a:rPr lang="en-US" sz="2800" dirty="0"/>
              <a:t/>
            </a:r>
            <a:br>
              <a:rPr lang="en-US" sz="2800" dirty="0"/>
            </a:br>
            <a:endParaRPr lang="en-US" sz="2800" dirty="0"/>
          </a:p>
        </p:txBody>
      </p:sp>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799" y="1371600"/>
            <a:ext cx="10846559" cy="4756245"/>
          </a:xfrm>
        </p:spPr>
        <p:txBody>
          <a:bodyPr>
            <a:noAutofit/>
          </a:bodyPr>
          <a:lstStyle/>
          <a:p>
            <a:pPr marL="36900" indent="0">
              <a:lnSpc>
                <a:spcPct val="100000"/>
              </a:lnSpc>
              <a:buNone/>
            </a:pPr>
            <a:r>
              <a:rPr lang="en-US" spc="-15" dirty="0">
                <a:latin typeface="Times New Roman"/>
                <a:cs typeface="Times New Roman"/>
              </a:rPr>
              <a:t>Wha</a:t>
            </a:r>
            <a:r>
              <a:rPr lang="en-US" spc="-5" dirty="0">
                <a:latin typeface="Times New Roman"/>
                <a:cs typeface="Times New Roman"/>
              </a:rPr>
              <a:t>t</a:t>
            </a:r>
            <a:r>
              <a:rPr lang="en-US" spc="-25" dirty="0">
                <a:latin typeface="Times New Roman"/>
                <a:cs typeface="Times New Roman"/>
              </a:rPr>
              <a:t> </a:t>
            </a:r>
            <a:r>
              <a:rPr lang="en-US" spc="-10" dirty="0">
                <a:latin typeface="Times New Roman"/>
                <a:cs typeface="Times New Roman"/>
              </a:rPr>
              <a:t>happen</a:t>
            </a:r>
            <a:r>
              <a:rPr lang="en-US" spc="-5" dirty="0">
                <a:latin typeface="Times New Roman"/>
                <a:cs typeface="Times New Roman"/>
              </a:rPr>
              <a:t>s</a:t>
            </a:r>
            <a:r>
              <a:rPr lang="en-US" spc="-25" dirty="0">
                <a:latin typeface="Times New Roman"/>
                <a:cs typeface="Times New Roman"/>
              </a:rPr>
              <a:t> </a:t>
            </a:r>
            <a:r>
              <a:rPr lang="en-US" spc="-10" dirty="0">
                <a:latin typeface="Times New Roman"/>
                <a:cs typeface="Times New Roman"/>
              </a:rPr>
              <a:t>t</a:t>
            </a:r>
            <a:r>
              <a:rPr lang="en-US" spc="-5" dirty="0">
                <a:latin typeface="Times New Roman"/>
                <a:cs typeface="Times New Roman"/>
              </a:rPr>
              <a:t>o</a:t>
            </a:r>
            <a:r>
              <a:rPr lang="en-US" spc="-30" dirty="0">
                <a:latin typeface="Times New Roman"/>
                <a:cs typeface="Times New Roman"/>
              </a:rPr>
              <a:t> </a:t>
            </a:r>
            <a:r>
              <a:rPr lang="en-US" spc="-10" dirty="0">
                <a:latin typeface="Times New Roman"/>
                <a:cs typeface="Times New Roman"/>
              </a:rPr>
              <a:t>th</a:t>
            </a:r>
            <a:r>
              <a:rPr lang="en-US" spc="-5" dirty="0">
                <a:latin typeface="Times New Roman"/>
                <a:cs typeface="Times New Roman"/>
              </a:rPr>
              <a:t>e</a:t>
            </a:r>
            <a:r>
              <a:rPr lang="en-US" spc="-25" dirty="0">
                <a:latin typeface="Times New Roman"/>
                <a:cs typeface="Times New Roman"/>
              </a:rPr>
              <a:t> </a:t>
            </a:r>
            <a:r>
              <a:rPr lang="en-US" spc="-10" dirty="0">
                <a:latin typeface="Times New Roman"/>
                <a:cs typeface="Times New Roman"/>
              </a:rPr>
              <a:t>are</a:t>
            </a:r>
            <a:r>
              <a:rPr lang="en-US" spc="-5" dirty="0">
                <a:latin typeface="Times New Roman"/>
                <a:cs typeface="Times New Roman"/>
              </a:rPr>
              <a:t>a</a:t>
            </a:r>
            <a:r>
              <a:rPr lang="en-US" spc="-30" dirty="0">
                <a:latin typeface="Times New Roman"/>
                <a:cs typeface="Times New Roman"/>
              </a:rPr>
              <a:t> </a:t>
            </a:r>
            <a:r>
              <a:rPr lang="en-US" spc="-5" dirty="0">
                <a:latin typeface="Times New Roman"/>
                <a:cs typeface="Times New Roman"/>
              </a:rPr>
              <a:t>in</a:t>
            </a:r>
            <a:r>
              <a:rPr lang="en-US" spc="-30" dirty="0">
                <a:latin typeface="Times New Roman"/>
                <a:cs typeface="Times New Roman"/>
              </a:rPr>
              <a:t> </a:t>
            </a:r>
            <a:r>
              <a:rPr lang="en-US" spc="-5" dirty="0">
                <a:latin typeface="Times New Roman"/>
                <a:cs typeface="Times New Roman"/>
              </a:rPr>
              <a:t>t</a:t>
            </a:r>
            <a:r>
              <a:rPr lang="en-US" spc="-10" dirty="0">
                <a:latin typeface="Times New Roman"/>
                <a:cs typeface="Times New Roman"/>
              </a:rPr>
              <a:t>h</a:t>
            </a:r>
            <a:r>
              <a:rPr lang="en-US" spc="-5" dirty="0">
                <a:latin typeface="Times New Roman"/>
                <a:cs typeface="Times New Roman"/>
              </a:rPr>
              <a:t>e</a:t>
            </a:r>
            <a:r>
              <a:rPr lang="en-US" spc="-30" dirty="0">
                <a:latin typeface="Times New Roman"/>
                <a:cs typeface="Times New Roman"/>
              </a:rPr>
              <a:t> </a:t>
            </a:r>
            <a:r>
              <a:rPr lang="en-US" spc="-10" dirty="0">
                <a:latin typeface="Times New Roman"/>
                <a:cs typeface="Times New Roman"/>
              </a:rPr>
              <a:t>previou</a:t>
            </a:r>
            <a:r>
              <a:rPr lang="en-US" spc="-5" dirty="0">
                <a:latin typeface="Times New Roman"/>
                <a:cs typeface="Times New Roman"/>
              </a:rPr>
              <a:t>s</a:t>
            </a:r>
            <a:r>
              <a:rPr lang="en-US" spc="-25" dirty="0">
                <a:latin typeface="Times New Roman"/>
                <a:cs typeface="Times New Roman"/>
              </a:rPr>
              <a:t> </a:t>
            </a:r>
            <a:r>
              <a:rPr lang="en-US" spc="-10" dirty="0">
                <a:latin typeface="Times New Roman"/>
                <a:cs typeface="Times New Roman"/>
              </a:rPr>
              <a:t>exampl</a:t>
            </a:r>
            <a:r>
              <a:rPr lang="en-US" spc="-5" dirty="0">
                <a:latin typeface="Times New Roman"/>
                <a:cs typeface="Times New Roman"/>
              </a:rPr>
              <a:t>e</a:t>
            </a:r>
            <a:r>
              <a:rPr lang="en-US" spc="-25" dirty="0">
                <a:latin typeface="Times New Roman"/>
                <a:cs typeface="Times New Roman"/>
              </a:rPr>
              <a:t> </a:t>
            </a:r>
            <a:r>
              <a:rPr lang="en-US" spc="-5" dirty="0">
                <a:latin typeface="Times New Roman"/>
                <a:cs typeface="Times New Roman"/>
              </a:rPr>
              <a:t>if</a:t>
            </a:r>
            <a:r>
              <a:rPr lang="en-US" spc="-30" dirty="0">
                <a:latin typeface="Times New Roman"/>
                <a:cs typeface="Times New Roman"/>
              </a:rPr>
              <a:t> </a:t>
            </a:r>
            <a:r>
              <a:rPr lang="en-US" spc="-15" dirty="0">
                <a:latin typeface="Times New Roman"/>
                <a:cs typeface="Times New Roman"/>
              </a:rPr>
              <a:t>w</a:t>
            </a:r>
            <a:r>
              <a:rPr lang="en-US" spc="-5" dirty="0">
                <a:latin typeface="Times New Roman"/>
                <a:cs typeface="Times New Roman"/>
              </a:rPr>
              <a:t>e</a:t>
            </a:r>
            <a:r>
              <a:rPr lang="en-US" spc="-30" dirty="0">
                <a:latin typeface="Times New Roman"/>
                <a:cs typeface="Times New Roman"/>
              </a:rPr>
              <a:t> </a:t>
            </a:r>
            <a:r>
              <a:rPr lang="en-US" spc="-10" dirty="0">
                <a:latin typeface="Times New Roman"/>
                <a:cs typeface="Times New Roman"/>
              </a:rPr>
              <a:t>chang</a:t>
            </a:r>
            <a:r>
              <a:rPr lang="en-US" spc="-5" dirty="0">
                <a:latin typeface="Times New Roman"/>
                <a:cs typeface="Times New Roman"/>
              </a:rPr>
              <a:t>e</a:t>
            </a:r>
            <a:r>
              <a:rPr lang="en-US" spc="-25" dirty="0">
                <a:latin typeface="Times New Roman"/>
                <a:cs typeface="Times New Roman"/>
              </a:rPr>
              <a:t> </a:t>
            </a:r>
            <a:r>
              <a:rPr lang="en-US" spc="-10" dirty="0">
                <a:latin typeface="Times New Roman"/>
                <a:cs typeface="Times New Roman"/>
              </a:rPr>
              <a:t>th</a:t>
            </a:r>
            <a:r>
              <a:rPr lang="en-US" spc="-5" dirty="0">
                <a:latin typeface="Times New Roman"/>
                <a:cs typeface="Times New Roman"/>
              </a:rPr>
              <a:t>e</a:t>
            </a:r>
            <a:r>
              <a:rPr lang="en-US" spc="-30" dirty="0">
                <a:latin typeface="Times New Roman"/>
                <a:cs typeface="Times New Roman"/>
              </a:rPr>
              <a:t> </a:t>
            </a:r>
            <a:r>
              <a:rPr lang="en-US" spc="-10" dirty="0">
                <a:latin typeface="Times New Roman"/>
                <a:cs typeface="Times New Roman"/>
              </a:rPr>
              <a:t>uppe</a:t>
            </a:r>
            <a:r>
              <a:rPr lang="en-US" spc="-5" dirty="0">
                <a:latin typeface="Times New Roman"/>
                <a:cs typeface="Times New Roman"/>
              </a:rPr>
              <a:t>r</a:t>
            </a:r>
            <a:r>
              <a:rPr lang="en-US" spc="-25" dirty="0">
                <a:latin typeface="Times New Roman"/>
                <a:cs typeface="Times New Roman"/>
              </a:rPr>
              <a:t> </a:t>
            </a:r>
            <a:r>
              <a:rPr lang="en-US" spc="-10" dirty="0">
                <a:latin typeface="Times New Roman"/>
                <a:cs typeface="Times New Roman"/>
              </a:rPr>
              <a:t>limi</a:t>
            </a:r>
            <a:r>
              <a:rPr lang="en-US" spc="-5" dirty="0">
                <a:latin typeface="Times New Roman"/>
                <a:cs typeface="Times New Roman"/>
              </a:rPr>
              <a:t>t</a:t>
            </a:r>
            <a:r>
              <a:rPr lang="en-US" spc="-30" dirty="0">
                <a:latin typeface="Times New Roman"/>
                <a:cs typeface="Times New Roman"/>
              </a:rPr>
              <a:t> </a:t>
            </a:r>
            <a:r>
              <a:rPr lang="en-US" spc="-10" dirty="0">
                <a:latin typeface="Times New Roman"/>
                <a:cs typeface="Times New Roman"/>
              </a:rPr>
              <a:t>o</a:t>
            </a:r>
            <a:r>
              <a:rPr lang="en-US" spc="-5" dirty="0">
                <a:latin typeface="Times New Roman"/>
                <a:cs typeface="Times New Roman"/>
              </a:rPr>
              <a:t>f</a:t>
            </a:r>
            <a:r>
              <a:rPr lang="en-US" spc="-25" dirty="0">
                <a:latin typeface="Times New Roman"/>
                <a:cs typeface="Times New Roman"/>
              </a:rPr>
              <a:t> </a:t>
            </a:r>
            <a:r>
              <a:rPr lang="en-US" spc="-10" dirty="0">
                <a:latin typeface="Times New Roman"/>
                <a:cs typeface="Times New Roman"/>
              </a:rPr>
              <a:t>the integration</a:t>
            </a:r>
            <a:r>
              <a:rPr lang="en-US" spc="-5" dirty="0">
                <a:latin typeface="Times New Roman"/>
                <a:cs typeface="Times New Roman"/>
              </a:rPr>
              <a:t>,</a:t>
            </a:r>
            <a:r>
              <a:rPr lang="en-US" spc="15" dirty="0">
                <a:latin typeface="Times New Roman"/>
                <a:cs typeface="Times New Roman"/>
              </a:rPr>
              <a:t> </a:t>
            </a:r>
            <a:r>
              <a:rPr lang="en-US" spc="-10" dirty="0">
                <a:latin typeface="Times New Roman"/>
                <a:cs typeface="Times New Roman"/>
              </a:rPr>
              <a:t>lettin</a:t>
            </a:r>
            <a:r>
              <a:rPr lang="en-US" spc="-5" dirty="0">
                <a:latin typeface="Times New Roman"/>
                <a:cs typeface="Times New Roman"/>
              </a:rPr>
              <a:t>g</a:t>
            </a:r>
            <a:r>
              <a:rPr lang="en-US" spc="15" dirty="0">
                <a:latin typeface="Times New Roman"/>
                <a:cs typeface="Times New Roman"/>
              </a:rPr>
              <a:t> </a:t>
            </a:r>
            <a:r>
              <a:rPr lang="en-US" spc="-5" dirty="0">
                <a:latin typeface="Times New Roman"/>
                <a:cs typeface="Times New Roman"/>
              </a:rPr>
              <a:t>t</a:t>
            </a:r>
            <a:r>
              <a:rPr lang="en-US" spc="-10" dirty="0">
                <a:latin typeface="Times New Roman"/>
                <a:cs typeface="Times New Roman"/>
              </a:rPr>
              <a:t>h</a:t>
            </a:r>
            <a:r>
              <a:rPr lang="en-US" spc="-5" dirty="0">
                <a:latin typeface="Times New Roman"/>
                <a:cs typeface="Times New Roman"/>
              </a:rPr>
              <a:t>e</a:t>
            </a:r>
            <a:r>
              <a:rPr lang="en-US" spc="15" dirty="0">
                <a:latin typeface="Times New Roman"/>
                <a:cs typeface="Times New Roman"/>
              </a:rPr>
              <a:t> </a:t>
            </a:r>
            <a:r>
              <a:rPr lang="en-US" spc="-10" dirty="0">
                <a:latin typeface="Times New Roman"/>
                <a:cs typeface="Times New Roman"/>
              </a:rPr>
              <a:t>righ</a:t>
            </a:r>
            <a:r>
              <a:rPr lang="en-US" spc="-5" dirty="0">
                <a:latin typeface="Times New Roman"/>
                <a:cs typeface="Times New Roman"/>
              </a:rPr>
              <a:t>t</a:t>
            </a:r>
            <a:r>
              <a:rPr lang="en-US" spc="15" dirty="0">
                <a:latin typeface="Times New Roman"/>
                <a:cs typeface="Times New Roman"/>
              </a:rPr>
              <a:t> </a:t>
            </a:r>
            <a:r>
              <a:rPr lang="en-US" spc="-10" dirty="0">
                <a:latin typeface="Times New Roman"/>
                <a:cs typeface="Times New Roman"/>
              </a:rPr>
              <a:t>sid</a:t>
            </a:r>
            <a:r>
              <a:rPr lang="en-US" spc="-5" dirty="0">
                <a:latin typeface="Times New Roman"/>
                <a:cs typeface="Times New Roman"/>
              </a:rPr>
              <a:t>e</a:t>
            </a:r>
            <a:r>
              <a:rPr lang="en-US" spc="15" dirty="0">
                <a:latin typeface="Times New Roman"/>
                <a:cs typeface="Times New Roman"/>
              </a:rPr>
              <a:t> </a:t>
            </a:r>
            <a:r>
              <a:rPr lang="en-US" spc="-10" dirty="0">
                <a:latin typeface="Times New Roman"/>
                <a:cs typeface="Times New Roman"/>
              </a:rPr>
              <a:t>o</a:t>
            </a:r>
            <a:r>
              <a:rPr lang="en-US" spc="-5" dirty="0">
                <a:latin typeface="Times New Roman"/>
                <a:cs typeface="Times New Roman"/>
              </a:rPr>
              <a:t>f</a:t>
            </a:r>
            <a:r>
              <a:rPr lang="en-US" spc="15" dirty="0">
                <a:latin typeface="Times New Roman"/>
                <a:cs typeface="Times New Roman"/>
              </a:rPr>
              <a:t> </a:t>
            </a:r>
            <a:r>
              <a:rPr lang="en-US" spc="-10" dirty="0">
                <a:latin typeface="Times New Roman"/>
                <a:cs typeface="Times New Roman"/>
              </a:rPr>
              <a:t>th</a:t>
            </a:r>
            <a:r>
              <a:rPr lang="en-US" spc="-5" dirty="0">
                <a:latin typeface="Times New Roman"/>
                <a:cs typeface="Times New Roman"/>
              </a:rPr>
              <a:t>e</a:t>
            </a:r>
            <a:r>
              <a:rPr lang="en-US" spc="15" dirty="0">
                <a:latin typeface="Times New Roman"/>
                <a:cs typeface="Times New Roman"/>
              </a:rPr>
              <a:t> </a:t>
            </a:r>
            <a:r>
              <a:rPr lang="en-US" spc="-5" dirty="0">
                <a:latin typeface="Times New Roman"/>
                <a:cs typeface="Times New Roman"/>
              </a:rPr>
              <a:t>r</a:t>
            </a:r>
            <a:r>
              <a:rPr lang="en-US" spc="-10" dirty="0">
                <a:latin typeface="Times New Roman"/>
                <a:cs typeface="Times New Roman"/>
              </a:rPr>
              <a:t>egio</a:t>
            </a:r>
            <a:r>
              <a:rPr lang="en-US" spc="-5" dirty="0">
                <a:latin typeface="Times New Roman"/>
                <a:cs typeface="Times New Roman"/>
              </a:rPr>
              <a:t>n</a:t>
            </a:r>
            <a:r>
              <a:rPr lang="en-US" spc="15" dirty="0">
                <a:latin typeface="Times New Roman"/>
                <a:cs typeface="Times New Roman"/>
              </a:rPr>
              <a:t> </a:t>
            </a:r>
            <a:r>
              <a:rPr lang="en-US" spc="-10" dirty="0">
                <a:latin typeface="Times New Roman"/>
                <a:cs typeface="Times New Roman"/>
              </a:rPr>
              <a:t>approac</a:t>
            </a:r>
            <a:r>
              <a:rPr lang="en-US" spc="-5" dirty="0">
                <a:latin typeface="Times New Roman"/>
                <a:cs typeface="Times New Roman"/>
              </a:rPr>
              <a:t>h</a:t>
            </a:r>
            <a:r>
              <a:rPr lang="en-US" spc="15" dirty="0">
                <a:latin typeface="Times New Roman"/>
                <a:cs typeface="Times New Roman"/>
              </a:rPr>
              <a:t> </a:t>
            </a:r>
            <a:r>
              <a:rPr lang="en-US" spc="-10" dirty="0">
                <a:latin typeface="Times New Roman"/>
                <a:cs typeface="Times New Roman"/>
              </a:rPr>
              <a:t>th</a:t>
            </a:r>
            <a:r>
              <a:rPr lang="en-US" spc="-5" dirty="0">
                <a:latin typeface="Times New Roman"/>
                <a:cs typeface="Times New Roman"/>
              </a:rPr>
              <a:t>e</a:t>
            </a:r>
            <a:r>
              <a:rPr lang="en-US" spc="15" dirty="0">
                <a:latin typeface="Times New Roman"/>
                <a:cs typeface="Times New Roman"/>
              </a:rPr>
              <a:t> </a:t>
            </a:r>
            <a:r>
              <a:rPr lang="en-US" spc="-10" dirty="0">
                <a:latin typeface="Times New Roman"/>
                <a:cs typeface="Times New Roman"/>
              </a:rPr>
              <a:t>asymptot</a:t>
            </a:r>
            <a:r>
              <a:rPr lang="en-US" spc="-5" dirty="0">
                <a:latin typeface="Times New Roman"/>
                <a:cs typeface="Times New Roman"/>
              </a:rPr>
              <a:t>e</a:t>
            </a:r>
            <a:r>
              <a:rPr lang="en-US" spc="15" dirty="0">
                <a:latin typeface="Times New Roman"/>
                <a:cs typeface="Times New Roman"/>
              </a:rPr>
              <a:t> </a:t>
            </a:r>
            <a:r>
              <a:rPr lang="en-US" spc="-10" dirty="0">
                <a:latin typeface="Times New Roman"/>
                <a:cs typeface="Times New Roman"/>
              </a:rPr>
              <a:t>a</a:t>
            </a:r>
            <a:r>
              <a:rPr lang="en-US" spc="-5" dirty="0">
                <a:latin typeface="Times New Roman"/>
                <a:cs typeface="Times New Roman"/>
              </a:rPr>
              <a:t>t</a:t>
            </a:r>
            <a:r>
              <a:rPr lang="en-US" spc="45" dirty="0">
                <a:latin typeface="Times New Roman"/>
                <a:cs typeface="Times New Roman"/>
              </a:rPr>
              <a:t> </a:t>
            </a:r>
            <a:r>
              <a:rPr lang="en-US" i="1" spc="-5" dirty="0">
                <a:latin typeface="Times New Roman"/>
                <a:cs typeface="Times New Roman"/>
              </a:rPr>
              <a:t>x</a:t>
            </a:r>
            <a:r>
              <a:rPr lang="en-US" i="1" spc="114" dirty="0">
                <a:latin typeface="Times New Roman"/>
                <a:cs typeface="Times New Roman"/>
              </a:rPr>
              <a:t> </a:t>
            </a:r>
            <a:r>
              <a:rPr lang="en-US" spc="-25" dirty="0">
                <a:latin typeface="Lucida Sans Unicode"/>
                <a:cs typeface="Lucida Sans Unicode"/>
              </a:rPr>
              <a:t>=</a:t>
            </a:r>
            <a:r>
              <a:rPr lang="en-US" spc="-40" dirty="0">
                <a:latin typeface="Lucida Sans Unicode"/>
                <a:cs typeface="Lucida Sans Unicode"/>
              </a:rPr>
              <a:t> </a:t>
            </a:r>
            <a:r>
              <a:rPr lang="en-US" spc="-10" dirty="0">
                <a:latin typeface="Times New Roman"/>
                <a:cs typeface="Times New Roman"/>
              </a:rPr>
              <a:t>2</a:t>
            </a:r>
            <a:r>
              <a:rPr lang="en-US" spc="-5" dirty="0">
                <a:latin typeface="Times New Roman"/>
                <a:cs typeface="Times New Roman"/>
              </a:rPr>
              <a:t>?</a:t>
            </a:r>
            <a:r>
              <a:rPr lang="en-US" spc="15" dirty="0">
                <a:latin typeface="Times New Roman"/>
                <a:cs typeface="Times New Roman"/>
              </a:rPr>
              <a:t> </a:t>
            </a:r>
          </a:p>
          <a:p>
            <a:pPr marL="36900" indent="0">
              <a:lnSpc>
                <a:spcPct val="100000"/>
              </a:lnSpc>
              <a:buNone/>
            </a:pPr>
            <a:r>
              <a:rPr lang="en-US" spc="-5" dirty="0">
                <a:latin typeface="Times New Roman"/>
                <a:cs typeface="Times New Roman"/>
              </a:rPr>
              <a:t>It</a:t>
            </a:r>
            <a:r>
              <a:rPr lang="en-US" spc="15" dirty="0">
                <a:latin typeface="Times New Roman"/>
                <a:cs typeface="Times New Roman"/>
              </a:rPr>
              <a:t> </a:t>
            </a:r>
            <a:r>
              <a:rPr lang="en-US" spc="-5" dirty="0">
                <a:latin typeface="Times New Roman"/>
                <a:cs typeface="Times New Roman"/>
              </a:rPr>
              <a:t>t</a:t>
            </a:r>
            <a:r>
              <a:rPr lang="en-US" spc="-10" dirty="0">
                <a:latin typeface="Times New Roman"/>
                <a:cs typeface="Times New Roman"/>
              </a:rPr>
              <a:t>urns</a:t>
            </a:r>
            <a:r>
              <a:rPr lang="en-US" dirty="0">
                <a:latin typeface="Times New Roman"/>
                <a:cs typeface="Times New Roman"/>
              </a:rPr>
              <a:t> </a:t>
            </a:r>
            <a:r>
              <a:rPr lang="en-US" spc="-10" dirty="0">
                <a:latin typeface="Times New Roman"/>
                <a:cs typeface="Times New Roman"/>
              </a:rPr>
              <a:t>ou</a:t>
            </a:r>
            <a:r>
              <a:rPr lang="en-US" spc="-5" dirty="0">
                <a:latin typeface="Times New Roman"/>
                <a:cs typeface="Times New Roman"/>
              </a:rPr>
              <a:t>t</a:t>
            </a:r>
            <a:r>
              <a:rPr lang="en-US" spc="80" dirty="0">
                <a:latin typeface="Times New Roman"/>
                <a:cs typeface="Times New Roman"/>
              </a:rPr>
              <a:t> </a:t>
            </a:r>
            <a:r>
              <a:rPr lang="en-US" spc="-10" dirty="0">
                <a:latin typeface="Times New Roman"/>
                <a:cs typeface="Times New Roman"/>
              </a:rPr>
              <a:t>tha</a:t>
            </a:r>
            <a:r>
              <a:rPr lang="en-US" spc="-5" dirty="0">
                <a:latin typeface="Times New Roman"/>
                <a:cs typeface="Times New Roman"/>
              </a:rPr>
              <a:t>t</a:t>
            </a:r>
            <a:r>
              <a:rPr lang="en-US" spc="80" dirty="0">
                <a:latin typeface="Times New Roman"/>
                <a:cs typeface="Times New Roman"/>
              </a:rPr>
              <a:t> </a:t>
            </a:r>
            <a:r>
              <a:rPr lang="en-US" spc="-10" dirty="0">
                <a:latin typeface="Times New Roman"/>
                <a:cs typeface="Times New Roman"/>
              </a:rPr>
              <a:t>a</a:t>
            </a:r>
            <a:r>
              <a:rPr lang="en-US" spc="-5" dirty="0">
                <a:latin typeface="Times New Roman"/>
                <a:cs typeface="Times New Roman"/>
              </a:rPr>
              <a:t>s</a:t>
            </a:r>
            <a:r>
              <a:rPr lang="en-US" spc="80" dirty="0">
                <a:latin typeface="Times New Roman"/>
                <a:cs typeface="Times New Roman"/>
              </a:rPr>
              <a:t> </a:t>
            </a:r>
            <a:r>
              <a:rPr lang="en-US" spc="-10" dirty="0">
                <a:latin typeface="Times New Roman"/>
                <a:cs typeface="Times New Roman"/>
              </a:rPr>
              <a:t>th</a:t>
            </a:r>
            <a:r>
              <a:rPr lang="en-US" spc="-5" dirty="0">
                <a:latin typeface="Times New Roman"/>
                <a:cs typeface="Times New Roman"/>
              </a:rPr>
              <a:t>e</a:t>
            </a:r>
            <a:r>
              <a:rPr lang="en-US" spc="80" dirty="0">
                <a:latin typeface="Times New Roman"/>
                <a:cs typeface="Times New Roman"/>
              </a:rPr>
              <a:t> </a:t>
            </a:r>
            <a:r>
              <a:rPr lang="en-US" spc="-10" dirty="0">
                <a:latin typeface="Times New Roman"/>
                <a:cs typeface="Times New Roman"/>
              </a:rPr>
              <a:t>uppe</a:t>
            </a:r>
            <a:r>
              <a:rPr lang="en-US" spc="-5" dirty="0">
                <a:latin typeface="Times New Roman"/>
                <a:cs typeface="Times New Roman"/>
              </a:rPr>
              <a:t>r</a:t>
            </a:r>
            <a:r>
              <a:rPr lang="en-US" spc="80" dirty="0">
                <a:latin typeface="Times New Roman"/>
                <a:cs typeface="Times New Roman"/>
              </a:rPr>
              <a:t> </a:t>
            </a:r>
            <a:r>
              <a:rPr lang="en-US" spc="-10" dirty="0">
                <a:latin typeface="Times New Roman"/>
                <a:cs typeface="Times New Roman"/>
              </a:rPr>
              <a:t>limi</a:t>
            </a:r>
            <a:r>
              <a:rPr lang="en-US" spc="-5" dirty="0">
                <a:latin typeface="Times New Roman"/>
                <a:cs typeface="Times New Roman"/>
              </a:rPr>
              <a:t>t</a:t>
            </a:r>
            <a:r>
              <a:rPr lang="en-US" spc="80" dirty="0">
                <a:latin typeface="Times New Roman"/>
                <a:cs typeface="Times New Roman"/>
              </a:rPr>
              <a:t> </a:t>
            </a:r>
            <a:r>
              <a:rPr lang="en-US" spc="-10" dirty="0">
                <a:latin typeface="Times New Roman"/>
                <a:cs typeface="Times New Roman"/>
              </a:rPr>
              <a:t>approache</a:t>
            </a:r>
            <a:r>
              <a:rPr lang="en-US" spc="-5" dirty="0">
                <a:latin typeface="Times New Roman"/>
                <a:cs typeface="Times New Roman"/>
              </a:rPr>
              <a:t>s</a:t>
            </a:r>
            <a:r>
              <a:rPr lang="en-US" spc="80" dirty="0">
                <a:latin typeface="Times New Roman"/>
                <a:cs typeface="Times New Roman"/>
              </a:rPr>
              <a:t> </a:t>
            </a:r>
            <a:r>
              <a:rPr lang="en-US" spc="-10" dirty="0">
                <a:latin typeface="Times New Roman"/>
                <a:cs typeface="Times New Roman"/>
              </a:rPr>
              <a:t>2</a:t>
            </a:r>
            <a:r>
              <a:rPr lang="en-US" spc="-5" dirty="0">
                <a:latin typeface="Times New Roman"/>
                <a:cs typeface="Times New Roman"/>
              </a:rPr>
              <a:t>,</a:t>
            </a:r>
            <a:r>
              <a:rPr lang="en-US" spc="80" dirty="0">
                <a:latin typeface="Times New Roman"/>
                <a:cs typeface="Times New Roman"/>
              </a:rPr>
              <a:t> </a:t>
            </a:r>
            <a:r>
              <a:rPr lang="en-US" spc="-10" dirty="0">
                <a:latin typeface="Times New Roman"/>
                <a:cs typeface="Times New Roman"/>
              </a:rPr>
              <a:t>th</a:t>
            </a:r>
            <a:r>
              <a:rPr lang="en-US" spc="-5" dirty="0">
                <a:latin typeface="Times New Roman"/>
                <a:cs typeface="Times New Roman"/>
              </a:rPr>
              <a:t>e</a:t>
            </a:r>
            <a:r>
              <a:rPr lang="en-US" spc="80" dirty="0">
                <a:latin typeface="Times New Roman"/>
                <a:cs typeface="Times New Roman"/>
              </a:rPr>
              <a:t> </a:t>
            </a:r>
            <a:r>
              <a:rPr lang="en-US" spc="-10" dirty="0">
                <a:latin typeface="Times New Roman"/>
                <a:cs typeface="Times New Roman"/>
              </a:rPr>
              <a:t>are</a:t>
            </a:r>
            <a:r>
              <a:rPr lang="en-US" spc="-5" dirty="0">
                <a:latin typeface="Times New Roman"/>
                <a:cs typeface="Times New Roman"/>
              </a:rPr>
              <a:t>a</a:t>
            </a:r>
            <a:r>
              <a:rPr lang="en-US" spc="80" dirty="0">
                <a:latin typeface="Times New Roman"/>
                <a:cs typeface="Times New Roman"/>
              </a:rPr>
              <a:t> </a:t>
            </a:r>
            <a:r>
              <a:rPr lang="en-US" spc="-10" dirty="0">
                <a:latin typeface="Times New Roman"/>
                <a:cs typeface="Times New Roman"/>
              </a:rPr>
              <a:t>get</a:t>
            </a:r>
            <a:r>
              <a:rPr lang="en-US" spc="-5" dirty="0">
                <a:latin typeface="Times New Roman"/>
                <a:cs typeface="Times New Roman"/>
              </a:rPr>
              <a:t>s</a:t>
            </a:r>
            <a:r>
              <a:rPr lang="en-US" spc="80" dirty="0">
                <a:latin typeface="Times New Roman"/>
                <a:cs typeface="Times New Roman"/>
              </a:rPr>
              <a:t> </a:t>
            </a:r>
            <a:r>
              <a:rPr lang="en-US" spc="-5" dirty="0">
                <a:latin typeface="Times New Roman"/>
                <a:cs typeface="Times New Roman"/>
              </a:rPr>
              <a:t>l</a:t>
            </a:r>
            <a:r>
              <a:rPr lang="en-US" spc="-10" dirty="0">
                <a:latin typeface="Times New Roman"/>
                <a:cs typeface="Times New Roman"/>
              </a:rPr>
              <a:t>arge</a:t>
            </a:r>
            <a:r>
              <a:rPr lang="en-US" spc="-5" dirty="0">
                <a:latin typeface="Times New Roman"/>
                <a:cs typeface="Times New Roman"/>
              </a:rPr>
              <a:t>r</a:t>
            </a:r>
            <a:r>
              <a:rPr lang="en-US" spc="80" dirty="0">
                <a:latin typeface="Times New Roman"/>
                <a:cs typeface="Times New Roman"/>
              </a:rPr>
              <a:t> </a:t>
            </a:r>
            <a:r>
              <a:rPr lang="en-US" spc="-10" dirty="0">
                <a:latin typeface="Times New Roman"/>
                <a:cs typeface="Times New Roman"/>
              </a:rPr>
              <a:t>an</a:t>
            </a:r>
            <a:r>
              <a:rPr lang="en-US" spc="-5" dirty="0">
                <a:latin typeface="Times New Roman"/>
                <a:cs typeface="Times New Roman"/>
              </a:rPr>
              <a:t>d</a:t>
            </a:r>
            <a:r>
              <a:rPr lang="en-US" spc="80" dirty="0">
                <a:latin typeface="Times New Roman"/>
                <a:cs typeface="Times New Roman"/>
              </a:rPr>
              <a:t> </a:t>
            </a:r>
            <a:r>
              <a:rPr lang="en-US" spc="-10" dirty="0">
                <a:latin typeface="Times New Roman"/>
                <a:cs typeface="Times New Roman"/>
              </a:rPr>
              <a:t>large</a:t>
            </a:r>
            <a:r>
              <a:rPr lang="en-US" spc="-5" dirty="0">
                <a:latin typeface="Times New Roman"/>
                <a:cs typeface="Times New Roman"/>
              </a:rPr>
              <a:t>r</a:t>
            </a:r>
            <a:r>
              <a:rPr lang="en-US" spc="80" dirty="0">
                <a:latin typeface="Times New Roman"/>
                <a:cs typeface="Times New Roman"/>
              </a:rPr>
              <a:t> </a:t>
            </a:r>
            <a:r>
              <a:rPr lang="en-US" spc="-10" dirty="0">
                <a:latin typeface="Times New Roman"/>
                <a:cs typeface="Times New Roman"/>
              </a:rPr>
              <a:t>withou</a:t>
            </a:r>
            <a:r>
              <a:rPr lang="en-US" spc="-5" dirty="0">
                <a:latin typeface="Times New Roman"/>
                <a:cs typeface="Times New Roman"/>
              </a:rPr>
              <a:t>t</a:t>
            </a:r>
            <a:r>
              <a:rPr lang="en-US" spc="80" dirty="0">
                <a:latin typeface="Times New Roman"/>
                <a:cs typeface="Times New Roman"/>
              </a:rPr>
              <a:t> </a:t>
            </a:r>
            <a:r>
              <a:rPr lang="en-US" spc="-10" dirty="0">
                <a:latin typeface="Times New Roman"/>
                <a:cs typeface="Times New Roman"/>
              </a:rPr>
              <a:t>bound </a:t>
            </a:r>
            <a:r>
              <a:rPr lang="en-US" spc="-5" dirty="0">
                <a:latin typeface="Times New Roman"/>
                <a:cs typeface="Times New Roman"/>
              </a:rPr>
              <a:t>(see</a:t>
            </a:r>
            <a:r>
              <a:rPr lang="en-US" spc="50" dirty="0">
                <a:latin typeface="Times New Roman"/>
                <a:cs typeface="Times New Roman"/>
              </a:rPr>
              <a:t> </a:t>
            </a:r>
            <a:r>
              <a:rPr lang="en-US" spc="-15" dirty="0">
                <a:latin typeface="Times New Roman"/>
                <a:cs typeface="Times New Roman"/>
              </a:rPr>
              <a:t>E</a:t>
            </a:r>
            <a:r>
              <a:rPr lang="en-US" spc="-5" dirty="0">
                <a:latin typeface="Times New Roman"/>
                <a:cs typeface="Times New Roman"/>
              </a:rPr>
              <a:t>xercises</a:t>
            </a:r>
            <a:r>
              <a:rPr lang="en-US" spc="50" dirty="0">
                <a:latin typeface="Times New Roman"/>
                <a:cs typeface="Times New Roman"/>
              </a:rPr>
              <a:t> </a:t>
            </a:r>
            <a:r>
              <a:rPr lang="en-US" spc="-10" dirty="0">
                <a:latin typeface="Times New Roman"/>
                <a:cs typeface="Times New Roman"/>
              </a:rPr>
              <a:t>3</a:t>
            </a:r>
            <a:r>
              <a:rPr lang="en-US" spc="-5" dirty="0">
                <a:latin typeface="Times New Roman"/>
                <a:cs typeface="Times New Roman"/>
              </a:rPr>
              <a:t>3</a:t>
            </a:r>
            <a:r>
              <a:rPr lang="en-US" spc="50" dirty="0">
                <a:latin typeface="Times New Roman"/>
                <a:cs typeface="Times New Roman"/>
              </a:rPr>
              <a:t> </a:t>
            </a:r>
            <a:r>
              <a:rPr lang="en-US" spc="-5" dirty="0">
                <a:latin typeface="Times New Roman"/>
                <a:cs typeface="Times New Roman"/>
              </a:rPr>
              <a:t>and</a:t>
            </a:r>
            <a:r>
              <a:rPr lang="en-US" spc="50" dirty="0">
                <a:latin typeface="Times New Roman"/>
                <a:cs typeface="Times New Roman"/>
              </a:rPr>
              <a:t> </a:t>
            </a:r>
            <a:r>
              <a:rPr lang="en-US" spc="-5" dirty="0">
                <a:latin typeface="Times New Roman"/>
                <a:cs typeface="Times New Roman"/>
              </a:rPr>
              <a:t>34).</a:t>
            </a:r>
            <a:r>
              <a:rPr lang="en-US" spc="50" dirty="0">
                <a:latin typeface="Times New Roman"/>
                <a:cs typeface="Times New Roman"/>
              </a:rPr>
              <a:t> </a:t>
            </a:r>
            <a:r>
              <a:rPr lang="en-US" spc="-5" dirty="0">
                <a:latin typeface="Times New Roman"/>
                <a:cs typeface="Times New Roman"/>
              </a:rPr>
              <a:t>Interestingly,</a:t>
            </a:r>
            <a:r>
              <a:rPr lang="en-US" spc="50" dirty="0">
                <a:latin typeface="Times New Roman"/>
                <a:cs typeface="Times New Roman"/>
              </a:rPr>
              <a:t> </a:t>
            </a:r>
            <a:r>
              <a:rPr lang="en-US" spc="-5" dirty="0">
                <a:latin typeface="Times New Roman"/>
                <a:cs typeface="Times New Roman"/>
              </a:rPr>
              <a:t>in</a:t>
            </a:r>
            <a:r>
              <a:rPr lang="en-US" spc="50" dirty="0">
                <a:latin typeface="Times New Roman"/>
                <a:cs typeface="Times New Roman"/>
              </a:rPr>
              <a:t> </a:t>
            </a:r>
            <a:r>
              <a:rPr lang="en-US" spc="-5" dirty="0">
                <a:latin typeface="Times New Roman"/>
                <a:cs typeface="Times New Roman"/>
              </a:rPr>
              <a:t>contrast</a:t>
            </a:r>
            <a:r>
              <a:rPr lang="en-US" spc="50" dirty="0">
                <a:latin typeface="Times New Roman"/>
                <a:cs typeface="Times New Roman"/>
              </a:rPr>
              <a:t> </a:t>
            </a:r>
            <a:r>
              <a:rPr lang="en-US" spc="-5" dirty="0">
                <a:latin typeface="Times New Roman"/>
                <a:cs typeface="Times New Roman"/>
              </a:rPr>
              <a:t>to</a:t>
            </a:r>
            <a:r>
              <a:rPr lang="en-US" spc="50" dirty="0">
                <a:latin typeface="Times New Roman"/>
                <a:cs typeface="Times New Roman"/>
              </a:rPr>
              <a:t> </a:t>
            </a:r>
            <a:r>
              <a:rPr lang="en-US" spc="-5" dirty="0">
                <a:latin typeface="Times New Roman"/>
                <a:cs typeface="Times New Roman"/>
              </a:rPr>
              <a:t>the</a:t>
            </a:r>
            <a:r>
              <a:rPr lang="en-US" spc="50" dirty="0">
                <a:latin typeface="Times New Roman"/>
                <a:cs typeface="Times New Roman"/>
              </a:rPr>
              <a:t> </a:t>
            </a:r>
            <a:r>
              <a:rPr lang="en-US" spc="-5" dirty="0">
                <a:latin typeface="Times New Roman"/>
                <a:cs typeface="Times New Roman"/>
              </a:rPr>
              <a:t>function</a:t>
            </a:r>
            <a:r>
              <a:rPr lang="en-US" spc="50" dirty="0">
                <a:latin typeface="Times New Roman"/>
                <a:cs typeface="Times New Roman"/>
              </a:rPr>
              <a:t> </a:t>
            </a:r>
            <a:r>
              <a:rPr lang="en-US" spc="-5" dirty="0">
                <a:latin typeface="Times New Roman"/>
                <a:cs typeface="Times New Roman"/>
              </a:rPr>
              <a:t>in</a:t>
            </a:r>
            <a:r>
              <a:rPr lang="en-US" spc="50" dirty="0">
                <a:latin typeface="Times New Roman"/>
                <a:cs typeface="Times New Roman"/>
              </a:rPr>
              <a:t> the preceding e</a:t>
            </a:r>
            <a:r>
              <a:rPr lang="en-US" spc="-5" dirty="0">
                <a:latin typeface="Times New Roman"/>
                <a:cs typeface="Times New Roman"/>
              </a:rPr>
              <a:t>xample,</a:t>
            </a:r>
            <a:r>
              <a:rPr lang="en-US" spc="50" dirty="0">
                <a:latin typeface="Times New Roman"/>
                <a:cs typeface="Times New Roman"/>
              </a:rPr>
              <a:t> </a:t>
            </a:r>
            <a:r>
              <a:rPr lang="en-US" spc="-5" dirty="0">
                <a:latin typeface="Times New Roman"/>
                <a:cs typeface="Times New Roman"/>
              </a:rPr>
              <a:t>there </a:t>
            </a:r>
            <a:r>
              <a:rPr lang="en-US" spc="-10" dirty="0">
                <a:latin typeface="Times New Roman"/>
                <a:cs typeface="Times New Roman"/>
              </a:rPr>
              <a:t>ar</a:t>
            </a:r>
            <a:r>
              <a:rPr lang="en-US" spc="-5" dirty="0">
                <a:latin typeface="Times New Roman"/>
                <a:cs typeface="Times New Roman"/>
              </a:rPr>
              <a:t>e</a:t>
            </a:r>
            <a:r>
              <a:rPr lang="en-US" spc="-15" dirty="0">
                <a:latin typeface="Times New Roman"/>
                <a:cs typeface="Times New Roman"/>
              </a:rPr>
              <a:t> </a:t>
            </a:r>
            <a:r>
              <a:rPr lang="en-US" spc="-5" dirty="0">
                <a:latin typeface="Times New Roman"/>
                <a:cs typeface="Times New Roman"/>
              </a:rPr>
              <a:t>f</a:t>
            </a:r>
            <a:r>
              <a:rPr lang="en-US" spc="-10" dirty="0">
                <a:latin typeface="Times New Roman"/>
                <a:cs typeface="Times New Roman"/>
              </a:rPr>
              <a:t>unction</a:t>
            </a:r>
            <a:r>
              <a:rPr lang="en-US" spc="-5" dirty="0">
                <a:latin typeface="Times New Roman"/>
                <a:cs typeface="Times New Roman"/>
              </a:rPr>
              <a:t>s</a:t>
            </a:r>
            <a:r>
              <a:rPr lang="en-US" spc="-15" dirty="0">
                <a:latin typeface="Times New Roman"/>
                <a:cs typeface="Times New Roman"/>
              </a:rPr>
              <a:t> </a:t>
            </a:r>
            <a:r>
              <a:rPr lang="en-US" spc="-10" dirty="0">
                <a:latin typeface="Times New Roman"/>
                <a:cs typeface="Times New Roman"/>
              </a:rPr>
              <a:t>tha</a:t>
            </a:r>
            <a:r>
              <a:rPr lang="en-US" spc="-5" dirty="0">
                <a:latin typeface="Times New Roman"/>
                <a:cs typeface="Times New Roman"/>
              </a:rPr>
              <a:t>t</a:t>
            </a:r>
            <a:r>
              <a:rPr lang="en-US" spc="-15" dirty="0">
                <a:latin typeface="Times New Roman"/>
                <a:cs typeface="Times New Roman"/>
              </a:rPr>
              <a:t> becom</a:t>
            </a:r>
            <a:r>
              <a:rPr lang="en-US" spc="-5" dirty="0">
                <a:latin typeface="Times New Roman"/>
                <a:cs typeface="Times New Roman"/>
              </a:rPr>
              <a:t>e</a:t>
            </a:r>
            <a:r>
              <a:rPr lang="en-US" spc="-15" dirty="0">
                <a:latin typeface="Times New Roman"/>
                <a:cs typeface="Times New Roman"/>
              </a:rPr>
              <a:t> </a:t>
            </a:r>
            <a:r>
              <a:rPr lang="en-US" spc="-5" dirty="0">
                <a:latin typeface="Times New Roman"/>
                <a:cs typeface="Times New Roman"/>
              </a:rPr>
              <a:t>i</a:t>
            </a:r>
            <a:r>
              <a:rPr lang="en-US" spc="-10" dirty="0">
                <a:latin typeface="Times New Roman"/>
                <a:cs typeface="Times New Roman"/>
              </a:rPr>
              <a:t>nfinit</a:t>
            </a:r>
            <a:r>
              <a:rPr lang="en-US" spc="-5" dirty="0">
                <a:latin typeface="Times New Roman"/>
                <a:cs typeface="Times New Roman"/>
              </a:rPr>
              <a:t>e</a:t>
            </a:r>
            <a:r>
              <a:rPr lang="en-US" spc="-15" dirty="0">
                <a:latin typeface="Times New Roman"/>
                <a:cs typeface="Times New Roman"/>
              </a:rPr>
              <a:t> </a:t>
            </a:r>
            <a:r>
              <a:rPr lang="en-US" spc="-10" dirty="0">
                <a:latin typeface="Times New Roman"/>
                <a:cs typeface="Times New Roman"/>
              </a:rPr>
              <a:t>ove</a:t>
            </a:r>
            <a:r>
              <a:rPr lang="en-US" spc="-5" dirty="0">
                <a:latin typeface="Times New Roman"/>
                <a:cs typeface="Times New Roman"/>
              </a:rPr>
              <a:t>r</a:t>
            </a:r>
            <a:r>
              <a:rPr lang="en-US" spc="-15" dirty="0">
                <a:latin typeface="Times New Roman"/>
                <a:cs typeface="Times New Roman"/>
              </a:rPr>
              <a:t> </a:t>
            </a:r>
            <a:r>
              <a:rPr lang="en-US" spc="-10" dirty="0">
                <a:latin typeface="Times New Roman"/>
                <a:cs typeface="Times New Roman"/>
              </a:rPr>
              <a:t>a</a:t>
            </a:r>
            <a:r>
              <a:rPr lang="en-US" spc="-5" dirty="0">
                <a:latin typeface="Times New Roman"/>
                <a:cs typeface="Times New Roman"/>
              </a:rPr>
              <a:t>n</a:t>
            </a:r>
            <a:r>
              <a:rPr lang="en-US" spc="-15" dirty="0">
                <a:latin typeface="Times New Roman"/>
                <a:cs typeface="Times New Roman"/>
              </a:rPr>
              <a:t> </a:t>
            </a:r>
            <a:r>
              <a:rPr lang="en-US" spc="-10" dirty="0">
                <a:latin typeface="Times New Roman"/>
                <a:cs typeface="Times New Roman"/>
              </a:rPr>
              <a:t>interva</a:t>
            </a:r>
            <a:r>
              <a:rPr lang="en-US" spc="-5" dirty="0">
                <a:latin typeface="Times New Roman"/>
                <a:cs typeface="Times New Roman"/>
              </a:rPr>
              <a:t>l</a:t>
            </a:r>
            <a:r>
              <a:rPr lang="en-US" spc="-15" dirty="0">
                <a:latin typeface="Times New Roman"/>
                <a:cs typeface="Times New Roman"/>
              </a:rPr>
              <a:t> </a:t>
            </a:r>
            <a:r>
              <a:rPr lang="en-US" spc="-10" dirty="0">
                <a:latin typeface="Times New Roman"/>
                <a:cs typeface="Times New Roman"/>
              </a:rPr>
              <a:t>bu</a:t>
            </a:r>
            <a:r>
              <a:rPr lang="en-US" spc="-5" dirty="0">
                <a:latin typeface="Times New Roman"/>
                <a:cs typeface="Times New Roman"/>
              </a:rPr>
              <a:t>t</a:t>
            </a:r>
            <a:r>
              <a:rPr lang="en-US" spc="-15" dirty="0">
                <a:latin typeface="Times New Roman"/>
                <a:cs typeface="Times New Roman"/>
              </a:rPr>
              <a:t> </a:t>
            </a:r>
            <a:r>
              <a:rPr lang="en-US" spc="-10" dirty="0">
                <a:latin typeface="Times New Roman"/>
                <a:cs typeface="Times New Roman"/>
              </a:rPr>
              <a:t>th</a:t>
            </a:r>
            <a:r>
              <a:rPr lang="en-US" spc="-5" dirty="0">
                <a:latin typeface="Times New Roman"/>
                <a:cs typeface="Times New Roman"/>
              </a:rPr>
              <a:t>e</a:t>
            </a:r>
            <a:r>
              <a:rPr lang="en-US" spc="-15" dirty="0">
                <a:latin typeface="Times New Roman"/>
                <a:cs typeface="Times New Roman"/>
              </a:rPr>
              <a:t> </a:t>
            </a:r>
            <a:r>
              <a:rPr lang="en-US" spc="-10" dirty="0">
                <a:latin typeface="Times New Roman"/>
                <a:cs typeface="Times New Roman"/>
              </a:rPr>
              <a:t>area</a:t>
            </a:r>
            <a:r>
              <a:rPr lang="en-US" spc="-5" dirty="0">
                <a:latin typeface="Times New Roman"/>
                <a:cs typeface="Times New Roman"/>
              </a:rPr>
              <a:t>s</a:t>
            </a:r>
            <a:r>
              <a:rPr lang="en-US" spc="-15" dirty="0">
                <a:latin typeface="Times New Roman"/>
                <a:cs typeface="Times New Roman"/>
              </a:rPr>
              <a:t> </a:t>
            </a:r>
            <a:r>
              <a:rPr lang="en-US" spc="-10" dirty="0">
                <a:latin typeface="Times New Roman"/>
                <a:cs typeface="Times New Roman"/>
              </a:rPr>
              <a:t>unde</a:t>
            </a:r>
            <a:r>
              <a:rPr lang="en-US" spc="-5" dirty="0">
                <a:latin typeface="Times New Roman"/>
                <a:cs typeface="Times New Roman"/>
              </a:rPr>
              <a:t>r</a:t>
            </a:r>
            <a:r>
              <a:rPr lang="en-US" spc="-15" dirty="0">
                <a:latin typeface="Times New Roman"/>
                <a:cs typeface="Times New Roman"/>
              </a:rPr>
              <a:t> </a:t>
            </a:r>
            <a:r>
              <a:rPr lang="en-US" spc="-10" dirty="0">
                <a:latin typeface="Times New Roman"/>
                <a:cs typeface="Times New Roman"/>
              </a:rPr>
              <a:t>th</a:t>
            </a:r>
            <a:r>
              <a:rPr lang="en-US" spc="-5" dirty="0">
                <a:latin typeface="Times New Roman"/>
                <a:cs typeface="Times New Roman"/>
              </a:rPr>
              <a:t>e</a:t>
            </a:r>
            <a:r>
              <a:rPr lang="en-US" spc="-15" dirty="0">
                <a:latin typeface="Times New Roman"/>
                <a:cs typeface="Times New Roman"/>
              </a:rPr>
              <a:t> </a:t>
            </a:r>
            <a:r>
              <a:rPr lang="en-US" spc="-10" dirty="0">
                <a:latin typeface="Times New Roman"/>
                <a:cs typeface="Times New Roman"/>
              </a:rPr>
              <a:t>graph</a:t>
            </a:r>
            <a:r>
              <a:rPr lang="en-US" spc="-5" dirty="0">
                <a:latin typeface="Times New Roman"/>
                <a:cs typeface="Times New Roman"/>
              </a:rPr>
              <a:t>s</a:t>
            </a:r>
            <a:r>
              <a:rPr lang="en-US" spc="-15" dirty="0">
                <a:latin typeface="Times New Roman"/>
                <a:cs typeface="Times New Roman"/>
              </a:rPr>
              <a:t> </a:t>
            </a:r>
            <a:r>
              <a:rPr lang="en-US" spc="-10" dirty="0">
                <a:latin typeface="Times New Roman"/>
                <a:cs typeface="Times New Roman"/>
              </a:rPr>
              <a:t>o</a:t>
            </a:r>
            <a:r>
              <a:rPr lang="en-US" spc="-5" dirty="0">
                <a:latin typeface="Times New Roman"/>
                <a:cs typeface="Times New Roman"/>
              </a:rPr>
              <a:t>f</a:t>
            </a:r>
            <a:r>
              <a:rPr lang="en-US" spc="-15" dirty="0">
                <a:latin typeface="Times New Roman"/>
                <a:cs typeface="Times New Roman"/>
              </a:rPr>
              <a:t> </a:t>
            </a:r>
            <a:r>
              <a:rPr lang="en-US" spc="-10" dirty="0">
                <a:latin typeface="Times New Roman"/>
                <a:cs typeface="Times New Roman"/>
              </a:rPr>
              <a:t>these </a:t>
            </a:r>
            <a:r>
              <a:rPr lang="en-US" spc="-5" dirty="0">
                <a:latin typeface="Times New Roman"/>
                <a:cs typeface="Times New Roman"/>
              </a:rPr>
              <a:t>functions</a:t>
            </a:r>
            <a:r>
              <a:rPr lang="en-US" dirty="0">
                <a:latin typeface="Times New Roman"/>
                <a:cs typeface="Times New Roman"/>
              </a:rPr>
              <a:t> </a:t>
            </a:r>
            <a:r>
              <a:rPr lang="en-US" spc="-5" dirty="0">
                <a:latin typeface="Times New Roman"/>
                <a:cs typeface="Times New Roman"/>
              </a:rPr>
              <a:t>are</a:t>
            </a:r>
            <a:r>
              <a:rPr lang="en-US" dirty="0">
                <a:latin typeface="Times New Roman"/>
                <a:cs typeface="Times New Roman"/>
              </a:rPr>
              <a:t> </a:t>
            </a:r>
            <a:r>
              <a:rPr lang="en-US" spc="-5" dirty="0">
                <a:latin typeface="Times New Roman"/>
                <a:cs typeface="Times New Roman"/>
              </a:rPr>
              <a:t>finite.</a:t>
            </a:r>
            <a:r>
              <a:rPr lang="en-US" dirty="0">
                <a:latin typeface="Times New Roman"/>
                <a:cs typeface="Times New Roman"/>
              </a:rPr>
              <a:t> </a:t>
            </a:r>
            <a:r>
              <a:rPr lang="en-US" spc="-10" dirty="0">
                <a:latin typeface="Times New Roman"/>
                <a:cs typeface="Times New Roman"/>
              </a:rPr>
              <a:t>We</a:t>
            </a:r>
            <a:r>
              <a:rPr lang="en-US" spc="-5" dirty="0">
                <a:latin typeface="Times New Roman"/>
                <a:cs typeface="Times New Roman"/>
              </a:rPr>
              <a:t> explore</a:t>
            </a:r>
            <a:r>
              <a:rPr lang="en-US" dirty="0">
                <a:latin typeface="Times New Roman"/>
                <a:cs typeface="Times New Roman"/>
              </a:rPr>
              <a:t> </a:t>
            </a:r>
            <a:r>
              <a:rPr lang="en-US" spc="-5" dirty="0">
                <a:latin typeface="Times New Roman"/>
                <a:cs typeface="Times New Roman"/>
              </a:rPr>
              <a:t>these</a:t>
            </a:r>
            <a:r>
              <a:rPr lang="en-US" dirty="0">
                <a:latin typeface="Times New Roman"/>
                <a:cs typeface="Times New Roman"/>
              </a:rPr>
              <a:t> </a:t>
            </a:r>
            <a:r>
              <a:rPr lang="en-US" spc="-5" dirty="0">
                <a:latin typeface="Times New Roman"/>
                <a:cs typeface="Times New Roman"/>
              </a:rPr>
              <a:t>ideas</a:t>
            </a:r>
            <a:r>
              <a:rPr lang="en-US" dirty="0">
                <a:latin typeface="Times New Roman"/>
                <a:cs typeface="Times New Roman"/>
              </a:rPr>
              <a:t> </a:t>
            </a:r>
            <a:r>
              <a:rPr lang="en-US" spc="-5" dirty="0">
                <a:latin typeface="Times New Roman"/>
                <a:cs typeface="Times New Roman"/>
              </a:rPr>
              <a:t>further</a:t>
            </a:r>
            <a:r>
              <a:rPr lang="en-US" dirty="0">
                <a:latin typeface="Times New Roman"/>
                <a:cs typeface="Times New Roman"/>
              </a:rPr>
              <a:t> </a:t>
            </a:r>
            <a:r>
              <a:rPr lang="en-US" spc="-5" dirty="0">
                <a:latin typeface="Times New Roman"/>
                <a:cs typeface="Times New Roman"/>
              </a:rPr>
              <a:t>in Section</a:t>
            </a:r>
            <a:r>
              <a:rPr lang="en-US" dirty="0">
                <a:latin typeface="Times New Roman"/>
                <a:cs typeface="Times New Roman"/>
              </a:rPr>
              <a:t> </a:t>
            </a:r>
            <a:r>
              <a:rPr lang="en-US" spc="-10" dirty="0">
                <a:latin typeface="Times New Roman"/>
                <a:cs typeface="Times New Roman"/>
              </a:rPr>
              <a:t>7</a:t>
            </a:r>
            <a:r>
              <a:rPr lang="en-US" spc="-5" dirty="0">
                <a:latin typeface="Times New Roman"/>
                <a:cs typeface="Times New Roman"/>
              </a:rPr>
              <a:t>.7,</a:t>
            </a:r>
            <a:r>
              <a:rPr lang="en-US" dirty="0">
                <a:latin typeface="Times New Roman"/>
                <a:cs typeface="Times New Roman"/>
              </a:rPr>
              <a:t> </a:t>
            </a:r>
            <a:r>
              <a:rPr lang="en-US" spc="-5" dirty="0">
                <a:latin typeface="Times New Roman"/>
                <a:cs typeface="Times New Roman"/>
              </a:rPr>
              <a:t>investigating</a:t>
            </a:r>
            <a:r>
              <a:rPr lang="en-US" dirty="0">
                <a:latin typeface="Times New Roman"/>
                <a:cs typeface="Times New Roman"/>
              </a:rPr>
              <a:t> </a:t>
            </a:r>
            <a:r>
              <a:rPr lang="en-US" spc="-15" dirty="0">
                <a:latin typeface="Times New Roman"/>
                <a:cs typeface="Times New Roman"/>
              </a:rPr>
              <a:t>w</a:t>
            </a:r>
            <a:r>
              <a:rPr lang="en-US" spc="-5" dirty="0">
                <a:latin typeface="Times New Roman"/>
                <a:cs typeface="Times New Roman"/>
              </a:rPr>
              <a:t>hat</a:t>
            </a:r>
            <a:r>
              <a:rPr lang="en-US" dirty="0">
                <a:latin typeface="Times New Roman"/>
                <a:cs typeface="Times New Roman"/>
              </a:rPr>
              <a:t> </a:t>
            </a:r>
            <a:r>
              <a:rPr lang="en-US" spc="-5" dirty="0">
                <a:latin typeface="Times New Roman"/>
                <a:cs typeface="Times New Roman"/>
              </a:rPr>
              <a:t>are </a:t>
            </a:r>
            <a:r>
              <a:rPr lang="en-US" spc="-15" dirty="0">
                <a:latin typeface="Times New Roman"/>
                <a:cs typeface="Times New Roman"/>
              </a:rPr>
              <a:t>know</a:t>
            </a:r>
            <a:r>
              <a:rPr lang="en-US" spc="-5" dirty="0">
                <a:latin typeface="Times New Roman"/>
                <a:cs typeface="Times New Roman"/>
              </a:rPr>
              <a:t>n </a:t>
            </a:r>
            <a:r>
              <a:rPr lang="en-US" spc="-10" dirty="0">
                <a:latin typeface="Times New Roman"/>
                <a:cs typeface="Times New Roman"/>
              </a:rPr>
              <a:t>a</a:t>
            </a:r>
            <a:r>
              <a:rPr lang="en-US" spc="-5" dirty="0">
                <a:latin typeface="Times New Roman"/>
                <a:cs typeface="Times New Roman"/>
              </a:rPr>
              <a:t>s </a:t>
            </a:r>
            <a:r>
              <a:rPr lang="en-US" b="1" i="1" spc="-10" dirty="0">
                <a:latin typeface="Times New Roman"/>
                <a:cs typeface="Times New Roman"/>
              </a:rPr>
              <a:t>imprope</a:t>
            </a:r>
            <a:r>
              <a:rPr lang="en-US" b="1" i="1" spc="-5" dirty="0">
                <a:latin typeface="Times New Roman"/>
                <a:cs typeface="Times New Roman"/>
              </a:rPr>
              <a:t>r</a:t>
            </a:r>
            <a:r>
              <a:rPr lang="en-US" i="1" spc="20" dirty="0">
                <a:latin typeface="Times New Roman"/>
                <a:cs typeface="Times New Roman"/>
              </a:rPr>
              <a:t> </a:t>
            </a:r>
            <a:r>
              <a:rPr lang="en-US" spc="-5" dirty="0">
                <a:latin typeface="Times New Roman"/>
                <a:cs typeface="Times New Roman"/>
              </a:rPr>
              <a:t>integrals</a:t>
            </a:r>
            <a:r>
              <a:rPr lang="en-US" sz="2400" spc="-5" dirty="0">
                <a:solidFill>
                  <a:srgbClr val="231F20"/>
                </a:solidFill>
                <a:latin typeface="Times New Roman"/>
                <a:cs typeface="Times New Roman"/>
              </a:rPr>
              <a:t>.</a:t>
            </a:r>
            <a:endParaRPr lang="en-US" sz="2400" dirty="0">
              <a:latin typeface="Times New Roman"/>
              <a:cs typeface="Times New Roman"/>
            </a:endParaRPr>
          </a:p>
          <a:p>
            <a:pPr marL="36900" indent="0">
              <a:lnSpc>
                <a:spcPct val="100000"/>
              </a:lnSpc>
              <a:buNone/>
            </a:pPr>
            <a:endParaRPr lang="en-US" dirty="0">
              <a:latin typeface="Times New Roman"/>
              <a:cs typeface="Times New Roman"/>
            </a:endParaRPr>
          </a:p>
        </p:txBody>
      </p:sp>
    </p:spTree>
    <p:extLst>
      <p:ext uri="{BB962C8B-B14F-4D97-AF65-F5344CB8AC3E}">
        <p14:creationId xmlns:p14="http://schemas.microsoft.com/office/powerpoint/2010/main" val="224882586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7.3 Trigonometric </a:t>
            </a:r>
            <a:r>
              <a:rPr lang="en-US" sz="3100" dirty="0"/>
              <a:t>Substitution </a:t>
            </a:r>
            <a:r>
              <a:rPr lang="en-US" sz="3100" dirty="0" smtClean="0"/>
              <a:t>(8 </a:t>
            </a:r>
            <a:r>
              <a:rPr lang="en-US" sz="3100" dirty="0"/>
              <a:t>of 13)</a:t>
            </a:r>
            <a:r>
              <a:rPr lang="en-US" sz="3100" dirty="0"/>
              <a:t/>
            </a:r>
            <a:br>
              <a:rPr lang="en-US" sz="3100" dirty="0"/>
            </a:br>
            <a:r>
              <a:rPr lang="en-US" sz="3100" dirty="0"/>
              <a:t/>
            </a:r>
            <a:br>
              <a:rPr lang="en-US" sz="3100" dirty="0"/>
            </a:br>
            <a:r>
              <a:rPr lang="en-US" sz="3100" dirty="0"/>
              <a:t/>
            </a:r>
            <a:br>
              <a:rPr lang="en-US" sz="3100" dirty="0"/>
            </a:br>
            <a:r>
              <a:rPr lang="en-US" sz="2800" dirty="0"/>
              <a:t/>
            </a:r>
            <a:br>
              <a:rPr lang="en-US" sz="2800" dirty="0"/>
            </a:br>
            <a:endParaRPr lang="en-US"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799" y="1371600"/>
                <a:ext cx="10846559" cy="4756245"/>
              </a:xfrm>
            </p:spPr>
            <p:txBody>
              <a:bodyPr>
                <a:noAutofit/>
              </a:bodyPr>
              <a:lstStyle/>
              <a:p>
                <a:pPr marL="36900" indent="0">
                  <a:lnSpc>
                    <a:spcPct val="100000"/>
                  </a:lnSpc>
                  <a:buNone/>
                </a:pPr>
                <a:r>
                  <a:rPr lang="en-US" spc="-15" dirty="0">
                    <a:solidFill>
                      <a:schemeClr val="tx1"/>
                    </a:solidFill>
                  </a:rPr>
                  <a:t>Whe</a:t>
                </a:r>
                <a:r>
                  <a:rPr lang="en-US" spc="-5" dirty="0">
                    <a:solidFill>
                      <a:schemeClr val="tx1"/>
                    </a:solidFill>
                  </a:rPr>
                  <a:t>n</a:t>
                </a:r>
                <a:r>
                  <a:rPr lang="en-US" spc="80" dirty="0">
                    <a:solidFill>
                      <a:schemeClr val="tx1"/>
                    </a:solidFill>
                  </a:rPr>
                  <a:t> </a:t>
                </a:r>
                <a:r>
                  <a:rPr lang="en-US" spc="-10" dirty="0">
                    <a:solidFill>
                      <a:schemeClr val="tx1"/>
                    </a:solidFill>
                  </a:rPr>
                  <a:t>th</a:t>
                </a:r>
                <a:r>
                  <a:rPr lang="en-US" spc="-5" dirty="0">
                    <a:solidFill>
                      <a:schemeClr val="tx1"/>
                    </a:solidFill>
                  </a:rPr>
                  <a:t>e</a:t>
                </a:r>
                <a:r>
                  <a:rPr lang="en-US" spc="80" dirty="0">
                    <a:solidFill>
                      <a:schemeClr val="tx1"/>
                    </a:solidFill>
                  </a:rPr>
                  <a:t> </a:t>
                </a:r>
                <a:r>
                  <a:rPr lang="en-US" spc="-5" dirty="0">
                    <a:solidFill>
                      <a:schemeClr val="tx1"/>
                    </a:solidFill>
                  </a:rPr>
                  <a:t>i</a:t>
                </a:r>
                <a:r>
                  <a:rPr lang="en-US" spc="-10" dirty="0">
                    <a:solidFill>
                      <a:schemeClr val="tx1"/>
                    </a:solidFill>
                  </a:rPr>
                  <a:t>ntegran</a:t>
                </a:r>
                <a:r>
                  <a:rPr lang="en-US" spc="-5" dirty="0">
                    <a:solidFill>
                      <a:schemeClr val="tx1"/>
                    </a:solidFill>
                  </a:rPr>
                  <a:t>d</a:t>
                </a:r>
                <a:r>
                  <a:rPr lang="en-US" spc="80" dirty="0">
                    <a:solidFill>
                      <a:schemeClr val="tx1"/>
                    </a:solidFill>
                  </a:rPr>
                  <a:t> </a:t>
                </a:r>
                <a:r>
                  <a:rPr lang="en-US" spc="-10" dirty="0">
                    <a:solidFill>
                      <a:schemeClr val="tx1"/>
                    </a:solidFill>
                  </a:rPr>
                  <a:t>involve</a:t>
                </a:r>
                <a:r>
                  <a:rPr lang="en-US" spc="-5" dirty="0">
                    <a:solidFill>
                      <a:schemeClr val="tx1"/>
                    </a:solidFill>
                  </a:rPr>
                  <a:t>s</a:t>
                </a:r>
                <a:r>
                  <a:rPr lang="en-US" spc="80" dirty="0">
                    <a:solidFill>
                      <a:schemeClr val="tx1"/>
                    </a:solidFill>
                  </a:rPr>
                  <a:t> </a:t>
                </a:r>
                <a14:m>
                  <m:oMath xmlns:m="http://schemas.openxmlformats.org/officeDocument/2006/math">
                    <m:rad>
                      <m:radPr>
                        <m:degHide m:val="on"/>
                        <m:ctrlPr>
                          <a:rPr lang="en-US" i="1" spc="80" smtClean="0">
                            <a:solidFill>
                              <a:schemeClr val="tx1"/>
                            </a:solidFill>
                            <a:latin typeface="Cambria Math" panose="02040503050406030204" pitchFamily="18" charset="0"/>
                            <a:cs typeface="Times New Roman"/>
                          </a:rPr>
                        </m:ctrlPr>
                      </m:radPr>
                      <m:deg/>
                      <m:e>
                        <m:sSup>
                          <m:sSupPr>
                            <m:ctrlPr>
                              <a:rPr lang="en-US" i="1" spc="80" smtClean="0">
                                <a:solidFill>
                                  <a:schemeClr val="tx1"/>
                                </a:solidFill>
                                <a:latin typeface="Cambria Math" panose="02040503050406030204" pitchFamily="18" charset="0"/>
                                <a:cs typeface="Times New Roman"/>
                              </a:rPr>
                            </m:ctrlPr>
                          </m:sSupPr>
                          <m:e>
                            <m:r>
                              <a:rPr lang="en-US" i="1" spc="80" smtClean="0">
                                <a:solidFill>
                                  <a:schemeClr val="tx1"/>
                                </a:solidFill>
                                <a:latin typeface="Cambria Math" panose="02040503050406030204" pitchFamily="18" charset="0"/>
                                <a:cs typeface="Times New Roman"/>
                              </a:rPr>
                              <m:t>𝑥</m:t>
                            </m:r>
                          </m:e>
                          <m:sup>
                            <m:r>
                              <a:rPr lang="en-US" i="1" spc="80" smtClean="0">
                                <a:solidFill>
                                  <a:schemeClr val="tx1"/>
                                </a:solidFill>
                                <a:latin typeface="Cambria Math" panose="02040503050406030204" pitchFamily="18" charset="0"/>
                                <a:cs typeface="Times New Roman"/>
                              </a:rPr>
                              <m:t>2</m:t>
                            </m:r>
                          </m:sup>
                        </m:sSup>
                        <m:r>
                          <a:rPr lang="en-US" b="0" i="1" spc="80" smtClean="0">
                            <a:solidFill>
                              <a:schemeClr val="tx1"/>
                            </a:solidFill>
                            <a:latin typeface="Cambria Math" panose="02040503050406030204" pitchFamily="18" charset="0"/>
                            <a:cs typeface="Times New Roman"/>
                          </a:rPr>
                          <m:t>+</m:t>
                        </m:r>
                        <m:sSup>
                          <m:sSupPr>
                            <m:ctrlPr>
                              <a:rPr lang="en-US" b="0" i="1" spc="80" smtClean="0">
                                <a:solidFill>
                                  <a:schemeClr val="tx1"/>
                                </a:solidFill>
                                <a:latin typeface="Cambria Math" panose="02040503050406030204" pitchFamily="18" charset="0"/>
                                <a:cs typeface="Times New Roman"/>
                              </a:rPr>
                            </m:ctrlPr>
                          </m:sSupPr>
                          <m:e>
                            <m:r>
                              <a:rPr lang="en-US" b="0" i="1" spc="80" smtClean="0">
                                <a:solidFill>
                                  <a:schemeClr val="tx1"/>
                                </a:solidFill>
                                <a:latin typeface="Cambria Math" panose="02040503050406030204" pitchFamily="18" charset="0"/>
                                <a:cs typeface="Times New Roman"/>
                              </a:rPr>
                              <m:t>𝑎</m:t>
                            </m:r>
                          </m:e>
                          <m:sup>
                            <m:r>
                              <a:rPr lang="en-US" b="0" i="1" spc="80" smtClean="0">
                                <a:solidFill>
                                  <a:schemeClr val="tx1"/>
                                </a:solidFill>
                                <a:latin typeface="Cambria Math" panose="02040503050406030204" pitchFamily="18" charset="0"/>
                                <a:cs typeface="Times New Roman"/>
                              </a:rPr>
                              <m:t>2</m:t>
                            </m:r>
                          </m:sup>
                        </m:sSup>
                      </m:e>
                    </m:rad>
                  </m:oMath>
                </a14:m>
                <a:r>
                  <a:rPr lang="en-US" spc="-5" dirty="0">
                    <a:solidFill>
                      <a:schemeClr val="tx1"/>
                    </a:solidFill>
                  </a:rPr>
                  <a:t>,</a:t>
                </a:r>
                <a:r>
                  <a:rPr lang="en-US" spc="80" dirty="0">
                    <a:solidFill>
                      <a:schemeClr val="tx1"/>
                    </a:solidFill>
                  </a:rPr>
                  <a:t> </a:t>
                </a:r>
                <a:r>
                  <a:rPr lang="en-US" spc="-5" dirty="0">
                    <a:solidFill>
                      <a:schemeClr val="tx1"/>
                    </a:solidFill>
                  </a:rPr>
                  <a:t>try</a:t>
                </a:r>
                <a:r>
                  <a:rPr lang="en-US" spc="80" dirty="0">
                    <a:solidFill>
                      <a:schemeClr val="tx1"/>
                    </a:solidFill>
                  </a:rPr>
                  <a:t> </a:t>
                </a:r>
                <a:r>
                  <a:rPr lang="en-US" spc="-5" dirty="0">
                    <a:solidFill>
                      <a:schemeClr val="tx1"/>
                    </a:solidFill>
                  </a:rPr>
                  <a:t>the</a:t>
                </a:r>
                <a:r>
                  <a:rPr lang="en-US" spc="80" dirty="0">
                    <a:solidFill>
                      <a:schemeClr val="tx1"/>
                    </a:solidFill>
                  </a:rPr>
                  <a:t> </a:t>
                </a:r>
                <a:r>
                  <a:rPr lang="en-US" spc="-5" dirty="0">
                    <a:solidFill>
                      <a:schemeClr val="tx1"/>
                    </a:solidFill>
                  </a:rPr>
                  <a:t>substitution</a:t>
                </a:r>
                <a:r>
                  <a:rPr lang="en-US" spc="105" dirty="0">
                    <a:solidFill>
                      <a:schemeClr val="tx1"/>
                    </a:solidFill>
                  </a:rPr>
                  <a:t> </a:t>
                </a:r>
                <a:r>
                  <a:rPr lang="en-US" i="1" spc="-5" dirty="0">
                    <a:solidFill>
                      <a:schemeClr val="tx1"/>
                    </a:solidFill>
                  </a:rPr>
                  <a:t>x</a:t>
                </a:r>
                <a:r>
                  <a:rPr lang="en-US" i="1" spc="114" dirty="0">
                    <a:solidFill>
                      <a:schemeClr val="tx1"/>
                    </a:solidFill>
                  </a:rPr>
                  <a:t> </a:t>
                </a:r>
                <a:r>
                  <a:rPr lang="en-US" spc="-25" dirty="0">
                    <a:solidFill>
                      <a:schemeClr val="tx1"/>
                    </a:solidFill>
                  </a:rPr>
                  <a:t>=</a:t>
                </a:r>
                <a:r>
                  <a:rPr lang="en-US" spc="-45" dirty="0">
                    <a:solidFill>
                      <a:schemeClr val="tx1"/>
                    </a:solidFill>
                  </a:rPr>
                  <a:t> </a:t>
                </a:r>
                <a:r>
                  <a:rPr lang="en-US" i="1" spc="-5" dirty="0">
                    <a:solidFill>
                      <a:schemeClr val="tx1"/>
                    </a:solidFill>
                  </a:rPr>
                  <a:t>a</a:t>
                </a:r>
                <a:r>
                  <a:rPr lang="en-US" i="1" spc="-40" dirty="0">
                    <a:solidFill>
                      <a:schemeClr val="tx1"/>
                    </a:solidFill>
                  </a:rPr>
                  <a:t> </a:t>
                </a:r>
                <a:r>
                  <a:rPr lang="en-US" spc="-5" dirty="0">
                    <a:solidFill>
                      <a:schemeClr val="tx1"/>
                    </a:solidFill>
                  </a:rPr>
                  <a:t>tan</a:t>
                </a:r>
                <a:r>
                  <a:rPr lang="en-US" spc="-85" dirty="0">
                    <a:solidFill>
                      <a:schemeClr val="tx1"/>
                    </a:solidFill>
                  </a:rPr>
                  <a:t> </a:t>
                </a:r>
                <a:r>
                  <a:rPr lang="en-US" i="1" spc="-190" dirty="0">
                    <a:solidFill>
                      <a:schemeClr val="tx1"/>
                    </a:solidFill>
                  </a:rPr>
                  <a:t>θ</a:t>
                </a:r>
                <a:r>
                  <a:rPr lang="en-US" i="1" spc="-254" dirty="0">
                    <a:solidFill>
                      <a:schemeClr val="tx1"/>
                    </a:solidFill>
                  </a:rPr>
                  <a:t> </a:t>
                </a:r>
                <a:r>
                  <a:rPr lang="en-US" spc="-5" dirty="0">
                    <a:solidFill>
                      <a:schemeClr val="tx1"/>
                    </a:solidFill>
                  </a:rPr>
                  <a:t>,</a:t>
                </a:r>
                <a:r>
                  <a:rPr lang="en-US" spc="80" dirty="0">
                    <a:solidFill>
                      <a:schemeClr val="tx1"/>
                    </a:solidFill>
                  </a:rPr>
                  <a:t> </a:t>
                </a:r>
                <a:r>
                  <a:rPr lang="en-US" spc="-10" dirty="0">
                    <a:solidFill>
                      <a:schemeClr val="tx1"/>
                    </a:solidFill>
                  </a:rPr>
                  <a:t>a</a:t>
                </a:r>
                <a:r>
                  <a:rPr lang="en-US" spc="-5" dirty="0">
                    <a:solidFill>
                      <a:schemeClr val="tx1"/>
                    </a:solidFill>
                  </a:rPr>
                  <a:t>ssuming </a:t>
                </a:r>
                <a:r>
                  <a:rPr lang="en-US" i="1" spc="-5" dirty="0">
                    <a:solidFill>
                      <a:schemeClr val="tx1"/>
                    </a:solidFill>
                  </a:rPr>
                  <a:t>a</a:t>
                </a:r>
                <a:r>
                  <a:rPr lang="en-US" i="1" spc="70" dirty="0">
                    <a:solidFill>
                      <a:schemeClr val="tx1"/>
                    </a:solidFill>
                  </a:rPr>
                  <a:t> </a:t>
                </a:r>
                <a:r>
                  <a:rPr lang="en-US" i="1" spc="-50" dirty="0">
                    <a:solidFill>
                      <a:schemeClr val="tx1"/>
                    </a:solidFill>
                  </a:rPr>
                  <a:t>&gt;</a:t>
                </a:r>
                <a:r>
                  <a:rPr lang="en-US" i="1" spc="-80" dirty="0">
                    <a:solidFill>
                      <a:schemeClr val="tx1"/>
                    </a:solidFill>
                  </a:rPr>
                  <a:t> </a:t>
                </a:r>
                <a:r>
                  <a:rPr lang="en-US" spc="-5" dirty="0">
                    <a:solidFill>
                      <a:schemeClr val="tx1"/>
                    </a:solidFill>
                  </a:rPr>
                  <a:t>0 </a:t>
                </a:r>
                <a:r>
                  <a:rPr lang="en-US" spc="-10" dirty="0">
                    <a:solidFill>
                      <a:schemeClr val="tx1"/>
                    </a:solidFill>
                  </a:rPr>
                  <a:t>an</a:t>
                </a:r>
                <a:r>
                  <a:rPr lang="en-US" spc="-5" dirty="0">
                    <a:solidFill>
                      <a:schemeClr val="tx1"/>
                    </a:solidFill>
                  </a:rPr>
                  <a:t>d</a:t>
                </a:r>
                <a:r>
                  <a:rPr lang="en-US" dirty="0">
                    <a:solidFill>
                      <a:schemeClr val="tx1"/>
                    </a:solidFill>
                  </a:rPr>
                  <a:t> </a:t>
                </a:r>
                <a:r>
                  <a:rPr lang="en-US" spc="-185" dirty="0">
                    <a:solidFill>
                      <a:schemeClr val="tx1"/>
                    </a:solidFill>
                  </a:rPr>
                  <a:t>− </a:t>
                </a:r>
                <a14:m>
                  <m:oMath xmlns:m="http://schemas.openxmlformats.org/officeDocument/2006/math">
                    <m:f>
                      <m:fPr>
                        <m:ctrlPr>
                          <a:rPr lang="en-US" i="1" spc="-185">
                            <a:solidFill>
                              <a:schemeClr val="tx1"/>
                            </a:solidFill>
                            <a:latin typeface="Cambria Math" panose="02040503050406030204" pitchFamily="18" charset="0"/>
                            <a:cs typeface="Lucida Sans Unicode"/>
                          </a:rPr>
                        </m:ctrlPr>
                      </m:fPr>
                      <m:num>
                        <m:r>
                          <a:rPr lang="en-US" i="1" spc="-185">
                            <a:solidFill>
                              <a:schemeClr val="tx1"/>
                            </a:solidFill>
                            <a:latin typeface="Cambria Math" panose="02040503050406030204" pitchFamily="18" charset="0"/>
                            <a:ea typeface="Cambria Math" panose="02040503050406030204" pitchFamily="18" charset="0"/>
                            <a:cs typeface="Lucida Sans Unicode"/>
                          </a:rPr>
                          <m:t>𝜋</m:t>
                        </m:r>
                      </m:num>
                      <m:den>
                        <m:r>
                          <a:rPr lang="en-US" i="1" spc="-185">
                            <a:solidFill>
                              <a:schemeClr val="tx1"/>
                            </a:solidFill>
                            <a:latin typeface="Cambria Math" panose="02040503050406030204" pitchFamily="18" charset="0"/>
                            <a:cs typeface="Lucida Sans Unicode"/>
                          </a:rPr>
                          <m:t>2</m:t>
                        </m:r>
                      </m:den>
                    </m:f>
                  </m:oMath>
                </a14:m>
                <a:r>
                  <a:rPr lang="en-US" spc="-50" dirty="0">
                    <a:solidFill>
                      <a:schemeClr val="tx1"/>
                    </a:solidFill>
                  </a:rPr>
                  <a:t> ≤</a:t>
                </a:r>
                <a:r>
                  <a:rPr lang="en-US" spc="-40" dirty="0">
                    <a:solidFill>
                      <a:schemeClr val="tx1"/>
                    </a:solidFill>
                  </a:rPr>
                  <a:t> </a:t>
                </a:r>
                <a:r>
                  <a:rPr lang="en-US" i="1" spc="-190" dirty="0">
                    <a:solidFill>
                      <a:schemeClr val="tx1"/>
                    </a:solidFill>
                  </a:rPr>
                  <a:t>θ</a:t>
                </a:r>
                <a:r>
                  <a:rPr lang="en-US" i="1" spc="20" dirty="0">
                    <a:solidFill>
                      <a:schemeClr val="tx1"/>
                    </a:solidFill>
                  </a:rPr>
                  <a:t> </a:t>
                </a:r>
                <a:r>
                  <a:rPr lang="en-US" spc="-50" dirty="0">
                    <a:solidFill>
                      <a:schemeClr val="tx1"/>
                    </a:solidFill>
                  </a:rPr>
                  <a:t>≤</a:t>
                </a:r>
                <a:r>
                  <a:rPr lang="en-US" dirty="0">
                    <a:solidFill>
                      <a:schemeClr val="tx1"/>
                    </a:solidFill>
                  </a:rPr>
                  <a:t> </a:t>
                </a:r>
                <a14:m>
                  <m:oMath xmlns:m="http://schemas.openxmlformats.org/officeDocument/2006/math">
                    <m:f>
                      <m:fPr>
                        <m:ctrlPr>
                          <a:rPr lang="en-US" i="1">
                            <a:solidFill>
                              <a:schemeClr val="tx1"/>
                            </a:solidFill>
                            <a:latin typeface="Cambria Math" panose="02040503050406030204" pitchFamily="18" charset="0"/>
                            <a:cs typeface="Lucida Sans Unicode"/>
                          </a:rPr>
                        </m:ctrlPr>
                      </m:fPr>
                      <m:num>
                        <m:r>
                          <a:rPr lang="en-US" i="1">
                            <a:solidFill>
                              <a:schemeClr val="tx1"/>
                            </a:solidFill>
                            <a:latin typeface="Cambria Math" panose="02040503050406030204" pitchFamily="18" charset="0"/>
                            <a:ea typeface="Cambria Math" panose="02040503050406030204" pitchFamily="18" charset="0"/>
                            <a:cs typeface="Lucida Sans Unicode"/>
                          </a:rPr>
                          <m:t>𝜋</m:t>
                        </m:r>
                      </m:num>
                      <m:den>
                        <m:r>
                          <a:rPr lang="en-US" i="1">
                            <a:solidFill>
                              <a:schemeClr val="tx1"/>
                            </a:solidFill>
                            <a:latin typeface="Cambria Math" panose="02040503050406030204" pitchFamily="18" charset="0"/>
                            <a:cs typeface="Lucida Sans Unicode"/>
                          </a:rPr>
                          <m:t>2</m:t>
                        </m:r>
                      </m:den>
                    </m:f>
                  </m:oMath>
                </a14:m>
                <a:r>
                  <a:rPr lang="en-US" spc="-5" dirty="0">
                    <a:solidFill>
                      <a:schemeClr val="tx1"/>
                    </a:solidFill>
                  </a:rPr>
                  <a:t>. </a:t>
                </a:r>
                <a:r>
                  <a:rPr lang="en-US" spc="-15" dirty="0">
                    <a:solidFill>
                      <a:schemeClr val="tx1"/>
                    </a:solidFill>
                  </a:rPr>
                  <a:t>Then</a:t>
                </a:r>
              </a:p>
              <a:p>
                <a:pPr marL="36900" indent="0">
                  <a:lnSpc>
                    <a:spcPct val="100000"/>
                  </a:lnSpc>
                  <a:buNone/>
                </a:pPr>
                <a14:m>
                  <m:oMathPara xmlns:m="http://schemas.openxmlformats.org/officeDocument/2006/math">
                    <m:oMathParaPr>
                      <m:jc m:val="centerGroup"/>
                    </m:oMathParaPr>
                    <m:oMath xmlns:m="http://schemas.openxmlformats.org/officeDocument/2006/math">
                      <m:rad>
                        <m:radPr>
                          <m:degHide m:val="on"/>
                          <m:ctrlPr>
                            <a:rPr lang="en-US" i="1" smtClean="0">
                              <a:solidFill>
                                <a:schemeClr val="tx1"/>
                              </a:solidFill>
                              <a:latin typeface="Cambria Math" panose="02040503050406030204" pitchFamily="18" charset="0"/>
                              <a:cs typeface="Times New Roman"/>
                            </a:rPr>
                          </m:ctrlPr>
                        </m:radPr>
                        <m:deg/>
                        <m:e>
                          <m:sSup>
                            <m:sSupPr>
                              <m:ctrlPr>
                                <a:rPr lang="en-US" i="1" smtClean="0">
                                  <a:solidFill>
                                    <a:schemeClr val="tx1"/>
                                  </a:solidFill>
                                  <a:latin typeface="Cambria Math" panose="02040503050406030204" pitchFamily="18" charset="0"/>
                                  <a:cs typeface="Times New Roman"/>
                                </a:rPr>
                              </m:ctrlPr>
                            </m:sSupPr>
                            <m:e>
                              <m:r>
                                <a:rPr lang="en-US" i="1" smtClean="0">
                                  <a:solidFill>
                                    <a:schemeClr val="tx1"/>
                                  </a:solidFill>
                                  <a:latin typeface="Cambria Math" panose="02040503050406030204" pitchFamily="18" charset="0"/>
                                  <a:cs typeface="Times New Roman"/>
                                </a:rPr>
                                <m:t>𝑥</m:t>
                              </m:r>
                            </m:e>
                            <m:sup>
                              <m:r>
                                <a:rPr lang="en-US" i="1" smtClean="0">
                                  <a:solidFill>
                                    <a:schemeClr val="tx1"/>
                                  </a:solidFill>
                                  <a:latin typeface="Cambria Math" panose="02040503050406030204" pitchFamily="18" charset="0"/>
                                  <a:cs typeface="Times New Roman"/>
                                </a:rPr>
                                <m:t>2</m:t>
                              </m:r>
                            </m:sup>
                          </m:sSup>
                          <m:r>
                            <a:rPr lang="en-US" b="0" i="1" smtClean="0">
                              <a:solidFill>
                                <a:schemeClr val="tx1"/>
                              </a:solidFill>
                              <a:latin typeface="Cambria Math" panose="02040503050406030204" pitchFamily="18" charset="0"/>
                              <a:cs typeface="Times New Roman"/>
                            </a:rPr>
                            <m:t>+</m:t>
                          </m:r>
                          <m:sSup>
                            <m:sSupPr>
                              <m:ctrlPr>
                                <a:rPr lang="en-US" b="0" i="1" smtClean="0">
                                  <a:solidFill>
                                    <a:schemeClr val="tx1"/>
                                  </a:solidFill>
                                  <a:latin typeface="Cambria Math" panose="02040503050406030204" pitchFamily="18" charset="0"/>
                                  <a:cs typeface="Times New Roman"/>
                                </a:rPr>
                              </m:ctrlPr>
                            </m:sSupPr>
                            <m:e>
                              <m:r>
                                <a:rPr lang="en-US" b="0" i="1" smtClean="0">
                                  <a:solidFill>
                                    <a:schemeClr val="tx1"/>
                                  </a:solidFill>
                                  <a:latin typeface="Cambria Math" panose="02040503050406030204" pitchFamily="18" charset="0"/>
                                  <a:cs typeface="Times New Roman"/>
                                </a:rPr>
                                <m:t>𝑎</m:t>
                              </m:r>
                            </m:e>
                            <m:sup>
                              <m:r>
                                <a:rPr lang="en-US" b="0" i="1" smtClean="0">
                                  <a:solidFill>
                                    <a:schemeClr val="tx1"/>
                                  </a:solidFill>
                                  <a:latin typeface="Cambria Math" panose="02040503050406030204" pitchFamily="18" charset="0"/>
                                  <a:cs typeface="Times New Roman"/>
                                </a:rPr>
                                <m:t>2</m:t>
                              </m:r>
                            </m:sup>
                          </m:sSup>
                        </m:e>
                      </m:rad>
                      <m:r>
                        <a:rPr lang="en-US" b="0" i="1" smtClean="0">
                          <a:solidFill>
                            <a:schemeClr val="tx1"/>
                          </a:solidFill>
                          <a:latin typeface="Cambria Math" panose="02040503050406030204" pitchFamily="18" charset="0"/>
                          <a:cs typeface="Times New Roman"/>
                        </a:rPr>
                        <m:t>=</m:t>
                      </m:r>
                      <m:rad>
                        <m:radPr>
                          <m:degHide m:val="on"/>
                          <m:ctrlPr>
                            <a:rPr lang="en-US" b="0" i="1" smtClean="0">
                              <a:solidFill>
                                <a:schemeClr val="tx1"/>
                              </a:solidFill>
                              <a:latin typeface="Cambria Math" panose="02040503050406030204" pitchFamily="18" charset="0"/>
                              <a:cs typeface="Times New Roman"/>
                            </a:rPr>
                          </m:ctrlPr>
                        </m:radPr>
                        <m:deg/>
                        <m:e>
                          <m:sSup>
                            <m:sSupPr>
                              <m:ctrlPr>
                                <a:rPr lang="en-US" b="0" i="1" smtClean="0">
                                  <a:solidFill>
                                    <a:schemeClr val="tx1"/>
                                  </a:solidFill>
                                  <a:latin typeface="Cambria Math" panose="02040503050406030204" pitchFamily="18" charset="0"/>
                                  <a:cs typeface="Times New Roman"/>
                                </a:rPr>
                              </m:ctrlPr>
                            </m:sSupPr>
                            <m:e>
                              <m:r>
                                <a:rPr lang="en-US" b="0" i="1" smtClean="0">
                                  <a:solidFill>
                                    <a:schemeClr val="tx1"/>
                                  </a:solidFill>
                                  <a:latin typeface="Cambria Math" panose="02040503050406030204" pitchFamily="18" charset="0"/>
                                  <a:cs typeface="Times New Roman"/>
                                </a:rPr>
                                <m:t>𝑎</m:t>
                              </m:r>
                            </m:e>
                            <m:sup>
                              <m:r>
                                <a:rPr lang="en-US" b="0" i="1" smtClean="0">
                                  <a:solidFill>
                                    <a:schemeClr val="tx1"/>
                                  </a:solidFill>
                                  <a:latin typeface="Cambria Math" panose="02040503050406030204" pitchFamily="18" charset="0"/>
                                  <a:cs typeface="Times New Roman"/>
                                </a:rPr>
                                <m:t>2</m:t>
                              </m:r>
                            </m:sup>
                          </m:sSup>
                          <m:sSup>
                            <m:sSupPr>
                              <m:ctrlPr>
                                <a:rPr lang="en-US" b="0" i="1" smtClean="0">
                                  <a:solidFill>
                                    <a:schemeClr val="tx1"/>
                                  </a:solidFill>
                                  <a:latin typeface="Cambria Math" panose="02040503050406030204" pitchFamily="18" charset="0"/>
                                  <a:cs typeface="Times New Roman"/>
                                </a:rPr>
                              </m:ctrlPr>
                            </m:sSupPr>
                            <m:e>
                              <m:r>
                                <a:rPr lang="en-US" b="0" i="0" smtClean="0">
                                  <a:solidFill>
                                    <a:schemeClr val="tx1"/>
                                  </a:solidFill>
                                  <a:latin typeface="Cambria Math" panose="02040503050406030204" pitchFamily="18" charset="0"/>
                                  <a:cs typeface="Times New Roman"/>
                                </a:rPr>
                                <m:t> </m:t>
                              </m:r>
                              <m:r>
                                <m:rPr>
                                  <m:sty m:val="p"/>
                                </m:rPr>
                                <a:rPr lang="en-US" b="0" i="0" smtClean="0">
                                  <a:solidFill>
                                    <a:schemeClr val="tx1"/>
                                  </a:solidFill>
                                  <a:latin typeface="Cambria Math" panose="02040503050406030204" pitchFamily="18" charset="0"/>
                                  <a:cs typeface="Times New Roman"/>
                                </a:rPr>
                                <m:t>tan</m:t>
                              </m:r>
                            </m:e>
                            <m:sup>
                              <m:r>
                                <a:rPr lang="en-US" b="0" i="1" smtClean="0">
                                  <a:solidFill>
                                    <a:schemeClr val="tx1"/>
                                  </a:solidFill>
                                  <a:latin typeface="Cambria Math" panose="02040503050406030204" pitchFamily="18" charset="0"/>
                                  <a:cs typeface="Times New Roman"/>
                                </a:rPr>
                                <m:t>2</m:t>
                              </m:r>
                            </m:sup>
                          </m:sSup>
                          <m:r>
                            <a:rPr lang="en-US" b="0" i="1" smtClean="0">
                              <a:solidFill>
                                <a:schemeClr val="tx1"/>
                              </a:solidFill>
                              <a:latin typeface="Cambria Math" panose="02040503050406030204" pitchFamily="18" charset="0"/>
                              <a:cs typeface="Times New Roman"/>
                            </a:rPr>
                            <m:t> </m:t>
                          </m:r>
                          <m:r>
                            <a:rPr lang="en-US" b="0" i="1" smtClean="0">
                              <a:solidFill>
                                <a:schemeClr val="tx1"/>
                              </a:solidFill>
                              <a:latin typeface="Cambria Math" panose="02040503050406030204" pitchFamily="18" charset="0"/>
                              <a:ea typeface="Cambria Math" panose="02040503050406030204" pitchFamily="18" charset="0"/>
                              <a:cs typeface="Times New Roman"/>
                            </a:rPr>
                            <m:t>𝜃</m:t>
                          </m:r>
                          <m:r>
                            <a:rPr lang="en-US" b="0" i="1" smtClean="0">
                              <a:solidFill>
                                <a:schemeClr val="tx1"/>
                              </a:solidFill>
                              <a:latin typeface="Cambria Math" panose="02040503050406030204" pitchFamily="18" charset="0"/>
                              <a:ea typeface="Cambria Math" panose="02040503050406030204" pitchFamily="18" charset="0"/>
                              <a:cs typeface="Times New Roman"/>
                            </a:rPr>
                            <m:t>+</m:t>
                          </m:r>
                          <m:sSup>
                            <m:sSupPr>
                              <m:ctrlPr>
                                <a:rPr lang="en-US" b="0" i="1" smtClean="0">
                                  <a:solidFill>
                                    <a:schemeClr val="tx1"/>
                                  </a:solidFill>
                                  <a:latin typeface="Cambria Math" panose="02040503050406030204" pitchFamily="18" charset="0"/>
                                  <a:ea typeface="Cambria Math" panose="02040503050406030204" pitchFamily="18" charset="0"/>
                                  <a:cs typeface="Times New Roman"/>
                                </a:rPr>
                              </m:ctrlPr>
                            </m:sSupPr>
                            <m:e>
                              <m:r>
                                <a:rPr lang="en-US" b="0" i="1" smtClean="0">
                                  <a:solidFill>
                                    <a:schemeClr val="tx1"/>
                                  </a:solidFill>
                                  <a:latin typeface="Cambria Math" panose="02040503050406030204" pitchFamily="18" charset="0"/>
                                  <a:ea typeface="Cambria Math" panose="02040503050406030204" pitchFamily="18" charset="0"/>
                                  <a:cs typeface="Times New Roman"/>
                                </a:rPr>
                                <m:t>𝑎</m:t>
                              </m:r>
                            </m:e>
                            <m:sup>
                              <m:r>
                                <a:rPr lang="en-US" b="0" i="1" smtClean="0">
                                  <a:solidFill>
                                    <a:schemeClr val="tx1"/>
                                  </a:solidFill>
                                  <a:latin typeface="Cambria Math" panose="02040503050406030204" pitchFamily="18" charset="0"/>
                                  <a:ea typeface="Cambria Math" panose="02040503050406030204" pitchFamily="18" charset="0"/>
                                  <a:cs typeface="Times New Roman"/>
                                </a:rPr>
                                <m:t>2</m:t>
                              </m:r>
                            </m:sup>
                          </m:sSup>
                        </m:e>
                      </m:rad>
                      <m:r>
                        <a:rPr lang="en-US" b="0" i="1" smtClean="0">
                          <a:solidFill>
                            <a:schemeClr val="tx1"/>
                          </a:solidFill>
                          <a:latin typeface="Cambria Math" panose="02040503050406030204" pitchFamily="18" charset="0"/>
                          <a:cs typeface="Times New Roman"/>
                        </a:rPr>
                        <m:t>=</m:t>
                      </m:r>
                      <m:rad>
                        <m:radPr>
                          <m:degHide m:val="on"/>
                          <m:ctrlPr>
                            <a:rPr lang="en-US" b="0" i="1" smtClean="0">
                              <a:solidFill>
                                <a:schemeClr val="tx1"/>
                              </a:solidFill>
                              <a:latin typeface="Cambria Math" panose="02040503050406030204" pitchFamily="18" charset="0"/>
                              <a:cs typeface="Times New Roman"/>
                            </a:rPr>
                          </m:ctrlPr>
                        </m:radPr>
                        <m:deg/>
                        <m:e>
                          <m:sSup>
                            <m:sSupPr>
                              <m:ctrlPr>
                                <a:rPr lang="en-US" b="0" i="1" smtClean="0">
                                  <a:solidFill>
                                    <a:schemeClr val="tx1"/>
                                  </a:solidFill>
                                  <a:latin typeface="Cambria Math" panose="02040503050406030204" pitchFamily="18" charset="0"/>
                                  <a:cs typeface="Times New Roman"/>
                                </a:rPr>
                              </m:ctrlPr>
                            </m:sSupPr>
                            <m:e>
                              <m:r>
                                <a:rPr lang="en-US" b="0" i="1" smtClean="0">
                                  <a:solidFill>
                                    <a:schemeClr val="tx1"/>
                                  </a:solidFill>
                                  <a:latin typeface="Cambria Math" panose="02040503050406030204" pitchFamily="18" charset="0"/>
                                  <a:cs typeface="Times New Roman"/>
                                </a:rPr>
                                <m:t>𝑎</m:t>
                              </m:r>
                            </m:e>
                            <m:sup>
                              <m:r>
                                <a:rPr lang="en-US" b="0" i="1" smtClean="0">
                                  <a:solidFill>
                                    <a:schemeClr val="tx1"/>
                                  </a:solidFill>
                                  <a:latin typeface="Cambria Math" panose="02040503050406030204" pitchFamily="18" charset="0"/>
                                  <a:cs typeface="Times New Roman"/>
                                </a:rPr>
                                <m:t>2</m:t>
                              </m:r>
                            </m:sup>
                          </m:sSup>
                          <m:sSup>
                            <m:sSupPr>
                              <m:ctrlPr>
                                <a:rPr lang="en-US" b="0" i="1" smtClean="0">
                                  <a:solidFill>
                                    <a:schemeClr val="tx1"/>
                                  </a:solidFill>
                                  <a:latin typeface="Cambria Math" panose="02040503050406030204" pitchFamily="18" charset="0"/>
                                  <a:cs typeface="Times New Roman"/>
                                </a:rPr>
                              </m:ctrlPr>
                            </m:sSupPr>
                            <m:e>
                              <m:r>
                                <a:rPr lang="en-US" b="0" i="0" smtClean="0">
                                  <a:solidFill>
                                    <a:schemeClr val="tx1"/>
                                  </a:solidFill>
                                  <a:latin typeface="Cambria Math" panose="02040503050406030204" pitchFamily="18" charset="0"/>
                                  <a:cs typeface="Times New Roman"/>
                                </a:rPr>
                                <m:t> </m:t>
                              </m:r>
                              <m:r>
                                <m:rPr>
                                  <m:sty m:val="p"/>
                                </m:rPr>
                                <a:rPr lang="en-US" b="0" i="0" smtClean="0">
                                  <a:solidFill>
                                    <a:schemeClr val="tx1"/>
                                  </a:solidFill>
                                  <a:latin typeface="Cambria Math" panose="02040503050406030204" pitchFamily="18" charset="0"/>
                                  <a:cs typeface="Times New Roman"/>
                                </a:rPr>
                                <m:t>sec</m:t>
                              </m:r>
                            </m:e>
                            <m:sup>
                              <m:r>
                                <a:rPr lang="en-US" b="0" i="1" smtClean="0">
                                  <a:solidFill>
                                    <a:schemeClr val="tx1"/>
                                  </a:solidFill>
                                  <a:latin typeface="Cambria Math" panose="02040503050406030204" pitchFamily="18" charset="0"/>
                                  <a:cs typeface="Times New Roman"/>
                                </a:rPr>
                                <m:t>2</m:t>
                              </m:r>
                            </m:sup>
                          </m:sSup>
                          <m:r>
                            <a:rPr lang="en-US" b="0" i="1" smtClean="0">
                              <a:solidFill>
                                <a:schemeClr val="tx1"/>
                              </a:solidFill>
                              <a:latin typeface="Cambria Math" panose="02040503050406030204" pitchFamily="18" charset="0"/>
                              <a:cs typeface="Times New Roman"/>
                            </a:rPr>
                            <m:t> </m:t>
                          </m:r>
                          <m:r>
                            <a:rPr lang="en-US" b="0" i="1" smtClean="0">
                              <a:solidFill>
                                <a:schemeClr val="tx1"/>
                              </a:solidFill>
                              <a:latin typeface="Cambria Math" panose="02040503050406030204" pitchFamily="18" charset="0"/>
                              <a:ea typeface="Cambria Math" panose="02040503050406030204" pitchFamily="18" charset="0"/>
                              <a:cs typeface="Times New Roman"/>
                            </a:rPr>
                            <m:t>𝜃</m:t>
                          </m:r>
                        </m:e>
                      </m:rad>
                      <m:r>
                        <a:rPr lang="en-US" b="0" i="1" smtClean="0">
                          <a:solidFill>
                            <a:schemeClr val="tx1"/>
                          </a:solidFill>
                          <a:latin typeface="Cambria Math" panose="02040503050406030204" pitchFamily="18" charset="0"/>
                          <a:cs typeface="Times New Roman"/>
                        </a:rPr>
                        <m:t>=</m:t>
                      </m:r>
                      <m:r>
                        <a:rPr lang="en-US" b="0" i="1" smtClean="0">
                          <a:solidFill>
                            <a:schemeClr val="tx1"/>
                          </a:solidFill>
                          <a:latin typeface="Cambria Math" panose="02040503050406030204" pitchFamily="18" charset="0"/>
                          <a:cs typeface="Times New Roman"/>
                        </a:rPr>
                        <m:t>𝑎</m:t>
                      </m:r>
                      <m:func>
                        <m:funcPr>
                          <m:ctrlPr>
                            <a:rPr lang="en-US" b="0" i="1" smtClean="0">
                              <a:solidFill>
                                <a:schemeClr val="tx1"/>
                              </a:solidFill>
                              <a:latin typeface="Cambria Math" panose="02040503050406030204" pitchFamily="18" charset="0"/>
                              <a:cs typeface="Times New Roman"/>
                            </a:rPr>
                          </m:ctrlPr>
                        </m:funcPr>
                        <m:fName>
                          <m:r>
                            <m:rPr>
                              <m:sty m:val="p"/>
                            </m:rPr>
                            <a:rPr lang="en-US" b="0" i="0" smtClean="0">
                              <a:solidFill>
                                <a:schemeClr val="tx1"/>
                              </a:solidFill>
                              <a:latin typeface="Cambria Math" panose="02040503050406030204" pitchFamily="18" charset="0"/>
                              <a:cs typeface="Times New Roman"/>
                            </a:rPr>
                            <m:t>sec</m:t>
                          </m:r>
                        </m:fName>
                        <m:e>
                          <m:r>
                            <a:rPr lang="en-US" b="0" i="1" smtClean="0">
                              <a:solidFill>
                                <a:schemeClr val="tx1"/>
                              </a:solidFill>
                              <a:latin typeface="Cambria Math" panose="02040503050406030204" pitchFamily="18" charset="0"/>
                              <a:ea typeface="Cambria Math" panose="02040503050406030204" pitchFamily="18" charset="0"/>
                              <a:cs typeface="Times New Roman"/>
                            </a:rPr>
                            <m:t>𝜃</m:t>
                          </m:r>
                        </m:e>
                      </m:func>
                    </m:oMath>
                  </m:oMathPara>
                </a14:m>
                <a:endParaRPr lang="en-US" dirty="0">
                  <a:solidFill>
                    <a:schemeClr val="tx1"/>
                  </a:solidFill>
                </a:endParaRPr>
              </a:p>
              <a:p>
                <a:pPr marL="36900" indent="0">
                  <a:lnSpc>
                    <a:spcPct val="100000"/>
                  </a:lnSpc>
                  <a:buNone/>
                </a:pPr>
                <a:r>
                  <a:rPr lang="en-US" spc="-5" dirty="0">
                    <a:solidFill>
                      <a:schemeClr val="tx1"/>
                    </a:solidFill>
                  </a:rPr>
                  <a:t>where</a:t>
                </a:r>
                <a:r>
                  <a:rPr lang="en-US" spc="-40" dirty="0">
                    <a:solidFill>
                      <a:schemeClr val="tx1"/>
                    </a:solidFill>
                  </a:rPr>
                  <a:t> </a:t>
                </a:r>
                <a:r>
                  <a:rPr lang="en-US" spc="-5" dirty="0">
                    <a:solidFill>
                      <a:schemeClr val="tx1"/>
                    </a:solidFill>
                  </a:rPr>
                  <a:t>the</a:t>
                </a:r>
                <a:r>
                  <a:rPr lang="en-US" spc="-40" dirty="0">
                    <a:solidFill>
                      <a:schemeClr val="tx1"/>
                    </a:solidFill>
                  </a:rPr>
                  <a:t> </a:t>
                </a:r>
                <a:r>
                  <a:rPr lang="en-US" spc="-5" dirty="0">
                    <a:solidFill>
                      <a:schemeClr val="tx1"/>
                    </a:solidFill>
                  </a:rPr>
                  <a:t>last</a:t>
                </a:r>
                <a:r>
                  <a:rPr lang="en-US" spc="-40" dirty="0">
                    <a:solidFill>
                      <a:schemeClr val="tx1"/>
                    </a:solidFill>
                  </a:rPr>
                  <a:t> </a:t>
                </a:r>
                <a:r>
                  <a:rPr lang="en-US" spc="-5" dirty="0">
                    <a:solidFill>
                      <a:schemeClr val="tx1"/>
                    </a:solidFill>
                  </a:rPr>
                  <a:t>equality</a:t>
                </a:r>
                <a:r>
                  <a:rPr lang="en-US" spc="-40" dirty="0">
                    <a:solidFill>
                      <a:schemeClr val="tx1"/>
                    </a:solidFill>
                  </a:rPr>
                  <a:t> </a:t>
                </a:r>
                <a:r>
                  <a:rPr lang="en-US" spc="-5" dirty="0">
                    <a:solidFill>
                      <a:schemeClr val="tx1"/>
                    </a:solidFill>
                  </a:rPr>
                  <a:t>holds</a:t>
                </a:r>
                <a:r>
                  <a:rPr lang="en-US" spc="-40" dirty="0">
                    <a:solidFill>
                      <a:schemeClr val="tx1"/>
                    </a:solidFill>
                  </a:rPr>
                  <a:t> </a:t>
                </a:r>
                <a:r>
                  <a:rPr lang="en-US" spc="-5" dirty="0">
                    <a:solidFill>
                      <a:schemeClr val="tx1"/>
                    </a:solidFill>
                  </a:rPr>
                  <a:t>since</a:t>
                </a:r>
                <a:r>
                  <a:rPr lang="en-US" spc="-45" dirty="0">
                    <a:solidFill>
                      <a:schemeClr val="tx1"/>
                    </a:solidFill>
                  </a:rPr>
                  <a:t> </a:t>
                </a:r>
                <a:r>
                  <a:rPr lang="en-US" i="1" spc="-5" dirty="0">
                    <a:solidFill>
                      <a:schemeClr val="tx1"/>
                    </a:solidFill>
                  </a:rPr>
                  <a:t>a</a:t>
                </a:r>
                <a:r>
                  <a:rPr lang="en-US" i="1" spc="70" dirty="0">
                    <a:solidFill>
                      <a:schemeClr val="tx1"/>
                    </a:solidFill>
                  </a:rPr>
                  <a:t> </a:t>
                </a:r>
                <a:r>
                  <a:rPr lang="en-US" i="1" spc="-50" dirty="0">
                    <a:solidFill>
                      <a:schemeClr val="tx1"/>
                    </a:solidFill>
                  </a:rPr>
                  <a:t>&gt;</a:t>
                </a:r>
                <a:r>
                  <a:rPr lang="en-US" i="1" spc="-80" dirty="0">
                    <a:solidFill>
                      <a:schemeClr val="tx1"/>
                    </a:solidFill>
                  </a:rPr>
                  <a:t> </a:t>
                </a:r>
                <a:r>
                  <a:rPr lang="en-US" spc="-5" dirty="0">
                    <a:solidFill>
                      <a:schemeClr val="tx1"/>
                    </a:solidFill>
                  </a:rPr>
                  <a:t>0</a:t>
                </a:r>
                <a:r>
                  <a:rPr lang="en-US" spc="-40" dirty="0">
                    <a:solidFill>
                      <a:schemeClr val="tx1"/>
                    </a:solidFill>
                  </a:rPr>
                  <a:t> </a:t>
                </a:r>
                <a:r>
                  <a:rPr lang="en-US" spc="-10" dirty="0">
                    <a:solidFill>
                      <a:schemeClr val="tx1"/>
                    </a:solidFill>
                  </a:rPr>
                  <a:t>an</a:t>
                </a:r>
                <a:r>
                  <a:rPr lang="en-US" spc="-5" dirty="0">
                    <a:solidFill>
                      <a:schemeClr val="tx1"/>
                    </a:solidFill>
                  </a:rPr>
                  <a:t>d</a:t>
                </a:r>
                <a:r>
                  <a:rPr lang="en-US" spc="-40" dirty="0">
                    <a:solidFill>
                      <a:schemeClr val="tx1"/>
                    </a:solidFill>
                  </a:rPr>
                  <a:t> </a:t>
                </a:r>
                <a:r>
                  <a:rPr lang="en-US" spc="-10" dirty="0">
                    <a:solidFill>
                      <a:schemeClr val="tx1"/>
                    </a:solidFill>
                  </a:rPr>
                  <a:t>sinc</a:t>
                </a:r>
                <a:r>
                  <a:rPr lang="en-US" spc="-5" dirty="0">
                    <a:solidFill>
                      <a:schemeClr val="tx1"/>
                    </a:solidFill>
                  </a:rPr>
                  <a:t>e</a:t>
                </a:r>
                <a:r>
                  <a:rPr lang="en-US" spc="-40" dirty="0">
                    <a:solidFill>
                      <a:schemeClr val="tx1"/>
                    </a:solidFill>
                  </a:rPr>
                  <a:t> </a:t>
                </a:r>
                <a:r>
                  <a:rPr lang="en-US" spc="-5" dirty="0">
                    <a:solidFill>
                      <a:schemeClr val="tx1"/>
                    </a:solidFill>
                  </a:rPr>
                  <a:t>sec</a:t>
                </a:r>
                <a:r>
                  <a:rPr lang="en-US" spc="-85" dirty="0">
                    <a:solidFill>
                      <a:schemeClr val="tx1"/>
                    </a:solidFill>
                  </a:rPr>
                  <a:t> </a:t>
                </a:r>
                <a:r>
                  <a:rPr lang="en-US" i="1" spc="-190" dirty="0">
                    <a:solidFill>
                      <a:schemeClr val="tx1"/>
                    </a:solidFill>
                  </a:rPr>
                  <a:t>θ</a:t>
                </a:r>
                <a:r>
                  <a:rPr lang="en-US" i="1" spc="20" dirty="0">
                    <a:solidFill>
                      <a:schemeClr val="tx1"/>
                    </a:solidFill>
                  </a:rPr>
                  <a:t> </a:t>
                </a:r>
                <a:r>
                  <a:rPr lang="en-US" spc="-50" dirty="0">
                    <a:solidFill>
                      <a:schemeClr val="tx1"/>
                    </a:solidFill>
                  </a:rPr>
                  <a:t>≥</a:t>
                </a:r>
                <a:r>
                  <a:rPr lang="en-US" spc="-40" dirty="0">
                    <a:solidFill>
                      <a:schemeClr val="tx1"/>
                    </a:solidFill>
                  </a:rPr>
                  <a:t> </a:t>
                </a:r>
                <a:r>
                  <a:rPr lang="en-US" spc="-5" dirty="0">
                    <a:solidFill>
                      <a:schemeClr val="tx1"/>
                    </a:solidFill>
                  </a:rPr>
                  <a:t>0</a:t>
                </a:r>
                <a:r>
                  <a:rPr lang="en-US" spc="-40" dirty="0">
                    <a:solidFill>
                      <a:schemeClr val="tx1"/>
                    </a:solidFill>
                  </a:rPr>
                  <a:t> </a:t>
                </a:r>
                <a:r>
                  <a:rPr lang="en-US" spc="-10" dirty="0">
                    <a:solidFill>
                      <a:schemeClr val="tx1"/>
                    </a:solidFill>
                  </a:rPr>
                  <a:t>fo</a:t>
                </a:r>
                <a:r>
                  <a:rPr lang="en-US" spc="-5" dirty="0">
                    <a:solidFill>
                      <a:schemeClr val="tx1"/>
                    </a:solidFill>
                  </a:rPr>
                  <a:t>r</a:t>
                </a:r>
                <a:r>
                  <a:rPr lang="en-US" spc="-40" dirty="0">
                    <a:solidFill>
                      <a:schemeClr val="tx1"/>
                    </a:solidFill>
                  </a:rPr>
                  <a:t> </a:t>
                </a:r>
                <a:r>
                  <a:rPr lang="en-US" spc="-5" dirty="0">
                    <a:solidFill>
                      <a:schemeClr val="tx1"/>
                    </a:solidFill>
                  </a:rPr>
                  <a:t>t</a:t>
                </a:r>
                <a:r>
                  <a:rPr lang="en-US" spc="-10" dirty="0">
                    <a:solidFill>
                      <a:schemeClr val="tx1"/>
                    </a:solidFill>
                  </a:rPr>
                  <a:t>h</a:t>
                </a:r>
                <a:r>
                  <a:rPr lang="en-US" spc="-5" dirty="0">
                    <a:solidFill>
                      <a:schemeClr val="tx1"/>
                    </a:solidFill>
                  </a:rPr>
                  <a:t>e</a:t>
                </a:r>
                <a:r>
                  <a:rPr lang="en-US" spc="-40" dirty="0">
                    <a:solidFill>
                      <a:schemeClr val="tx1"/>
                    </a:solidFill>
                  </a:rPr>
                  <a:t> </a:t>
                </a:r>
                <a:r>
                  <a:rPr lang="en-US" spc="-10" dirty="0">
                    <a:solidFill>
                      <a:schemeClr val="tx1"/>
                    </a:solidFill>
                  </a:rPr>
                  <a:t>value</a:t>
                </a:r>
                <a:r>
                  <a:rPr lang="en-US" spc="-5" dirty="0">
                    <a:solidFill>
                      <a:schemeClr val="tx1"/>
                    </a:solidFill>
                  </a:rPr>
                  <a:t>s</a:t>
                </a:r>
                <a:r>
                  <a:rPr lang="en-US" spc="-40" dirty="0">
                    <a:solidFill>
                      <a:schemeClr val="tx1"/>
                    </a:solidFill>
                  </a:rPr>
                  <a:t> </a:t>
                </a:r>
                <a:r>
                  <a:rPr lang="en-US" spc="-10" dirty="0">
                    <a:solidFill>
                      <a:schemeClr val="tx1"/>
                    </a:solidFill>
                  </a:rPr>
                  <a:t>o</a:t>
                </a:r>
                <a:r>
                  <a:rPr lang="en-US" spc="-5" dirty="0">
                    <a:solidFill>
                      <a:schemeClr val="tx1"/>
                    </a:solidFill>
                  </a:rPr>
                  <a:t>f</a:t>
                </a:r>
                <a:r>
                  <a:rPr lang="en-US" spc="-40" dirty="0">
                    <a:solidFill>
                      <a:schemeClr val="tx1"/>
                    </a:solidFill>
                  </a:rPr>
                  <a:t> </a:t>
                </a:r>
                <a:r>
                  <a:rPr lang="en-US" i="1" spc="-190" dirty="0">
                    <a:solidFill>
                      <a:schemeClr val="tx1"/>
                    </a:solidFill>
                  </a:rPr>
                  <a:t>θ</a:t>
                </a:r>
                <a:r>
                  <a:rPr lang="en-US" i="1" spc="-45" dirty="0">
                    <a:solidFill>
                      <a:schemeClr val="tx1"/>
                    </a:solidFill>
                  </a:rPr>
                  <a:t> </a:t>
                </a:r>
                <a:r>
                  <a:rPr lang="en-US" spc="-10" dirty="0">
                    <a:solidFill>
                      <a:schemeClr val="tx1"/>
                    </a:solidFill>
                  </a:rPr>
                  <a:t>involved.</a:t>
                </a:r>
              </a:p>
              <a:p>
                <a:pPr marL="36900" indent="0">
                  <a:lnSpc>
                    <a:spcPct val="100000"/>
                  </a:lnSpc>
                  <a:buNone/>
                </a:pPr>
                <a:endParaRPr lang="en-US" b="1" spc="10" dirty="0">
                  <a:solidFill>
                    <a:schemeClr val="tx1"/>
                  </a:solidFill>
                </a:endParaRPr>
              </a:p>
              <a:p>
                <a:pPr marL="36900" indent="0">
                  <a:lnSpc>
                    <a:spcPct val="100000"/>
                  </a:lnSpc>
                  <a:buNone/>
                </a:pPr>
                <a:r>
                  <a:rPr lang="en-US" b="1" spc="10" dirty="0">
                    <a:solidFill>
                      <a:schemeClr val="tx1"/>
                    </a:solidFill>
                  </a:rPr>
                  <a:t>Integral</a:t>
                </a:r>
                <a:r>
                  <a:rPr lang="en-US" b="1" spc="20" dirty="0">
                    <a:solidFill>
                      <a:schemeClr val="tx1"/>
                    </a:solidFill>
                  </a:rPr>
                  <a:t>s </a:t>
                </a:r>
                <a:r>
                  <a:rPr lang="en-US" b="1" spc="45" dirty="0">
                    <a:solidFill>
                      <a:schemeClr val="tx1"/>
                    </a:solidFill>
                  </a:rPr>
                  <a:t>I</a:t>
                </a:r>
                <a:r>
                  <a:rPr lang="en-US" b="1" spc="-5" dirty="0">
                    <a:solidFill>
                      <a:schemeClr val="tx1"/>
                    </a:solidFill>
                  </a:rPr>
                  <a:t>nvolvin</a:t>
                </a:r>
                <a:r>
                  <a:rPr lang="en-US" b="1" spc="5" dirty="0">
                    <a:solidFill>
                      <a:schemeClr val="tx1"/>
                    </a:solidFill>
                  </a:rPr>
                  <a:t>g</a:t>
                </a:r>
                <a:r>
                  <a:rPr lang="en-US" b="1" spc="20" dirty="0">
                    <a:solidFill>
                      <a:schemeClr val="tx1"/>
                    </a:solidFill>
                  </a:rPr>
                  <a:t> </a:t>
                </a:r>
                <a14:m>
                  <m:oMath xmlns:m="http://schemas.openxmlformats.org/officeDocument/2006/math">
                    <m:rad>
                      <m:radPr>
                        <m:degHide m:val="on"/>
                        <m:ctrlPr>
                          <a:rPr lang="en-US" b="1" i="1" spc="80">
                            <a:solidFill>
                              <a:schemeClr val="tx1"/>
                            </a:solidFill>
                            <a:latin typeface="Cambria Math" panose="02040503050406030204" pitchFamily="18" charset="0"/>
                            <a:cs typeface="Times New Roman"/>
                          </a:rPr>
                        </m:ctrlPr>
                      </m:radPr>
                      <m:deg/>
                      <m:e>
                        <m:sSup>
                          <m:sSupPr>
                            <m:ctrlPr>
                              <a:rPr lang="en-US" b="1" i="1" spc="80">
                                <a:solidFill>
                                  <a:schemeClr val="tx1"/>
                                </a:solidFill>
                                <a:latin typeface="Cambria Math" panose="02040503050406030204" pitchFamily="18" charset="0"/>
                                <a:cs typeface="Times New Roman"/>
                              </a:rPr>
                            </m:ctrlPr>
                          </m:sSupPr>
                          <m:e>
                            <m:r>
                              <a:rPr lang="en-US" b="1" i="1" spc="80">
                                <a:solidFill>
                                  <a:schemeClr val="tx1"/>
                                </a:solidFill>
                                <a:latin typeface="Cambria Math" panose="02040503050406030204" pitchFamily="18" charset="0"/>
                                <a:cs typeface="Times New Roman"/>
                              </a:rPr>
                              <m:t>𝒙</m:t>
                            </m:r>
                          </m:e>
                          <m:sup>
                            <m:r>
                              <a:rPr lang="en-US" b="1" i="1" spc="80">
                                <a:solidFill>
                                  <a:schemeClr val="tx1"/>
                                </a:solidFill>
                                <a:latin typeface="Cambria Math" panose="02040503050406030204" pitchFamily="18" charset="0"/>
                                <a:cs typeface="Times New Roman"/>
                              </a:rPr>
                              <m:t>𝟐</m:t>
                            </m:r>
                          </m:sup>
                        </m:sSup>
                        <m:r>
                          <a:rPr lang="en-US" b="1" i="1" spc="80">
                            <a:solidFill>
                              <a:schemeClr val="tx1"/>
                            </a:solidFill>
                            <a:latin typeface="Cambria Math" panose="02040503050406030204" pitchFamily="18" charset="0"/>
                            <a:cs typeface="Times New Roman"/>
                          </a:rPr>
                          <m:t>+</m:t>
                        </m:r>
                        <m:sSup>
                          <m:sSupPr>
                            <m:ctrlPr>
                              <a:rPr lang="en-US" b="1" i="1" spc="80">
                                <a:solidFill>
                                  <a:schemeClr val="tx1"/>
                                </a:solidFill>
                                <a:latin typeface="Cambria Math" panose="02040503050406030204" pitchFamily="18" charset="0"/>
                                <a:cs typeface="Times New Roman"/>
                              </a:rPr>
                            </m:ctrlPr>
                          </m:sSupPr>
                          <m:e>
                            <m:r>
                              <a:rPr lang="en-US" b="1" i="1" spc="80">
                                <a:solidFill>
                                  <a:schemeClr val="tx1"/>
                                </a:solidFill>
                                <a:latin typeface="Cambria Math" panose="02040503050406030204" pitchFamily="18" charset="0"/>
                                <a:cs typeface="Times New Roman"/>
                              </a:rPr>
                              <m:t>𝒂</m:t>
                            </m:r>
                          </m:e>
                          <m:sup>
                            <m:r>
                              <a:rPr lang="en-US" b="1" i="1" spc="80">
                                <a:solidFill>
                                  <a:schemeClr val="tx1"/>
                                </a:solidFill>
                                <a:latin typeface="Cambria Math" panose="02040503050406030204" pitchFamily="18" charset="0"/>
                                <a:cs typeface="Times New Roman"/>
                              </a:rPr>
                              <m:t>𝟐</m:t>
                            </m:r>
                          </m:sup>
                        </m:sSup>
                      </m:e>
                    </m:rad>
                    <m:r>
                      <a:rPr lang="en-US" i="1" spc="80">
                        <a:solidFill>
                          <a:schemeClr val="tx1"/>
                        </a:solidFill>
                        <a:latin typeface="Cambria Math" panose="02040503050406030204" pitchFamily="18" charset="0"/>
                        <a:cs typeface="Times New Roman"/>
                      </a:rPr>
                      <m:t> </m:t>
                    </m:r>
                  </m:oMath>
                </a14:m>
                <a:r>
                  <a:rPr lang="en-US" b="1" baseline="22222" dirty="0">
                    <a:solidFill>
                      <a:schemeClr val="tx1"/>
                    </a:solidFill>
                  </a:rPr>
                  <a:t>	</a:t>
                </a:r>
              </a:p>
              <a:p>
                <a:pPr marL="36900" indent="0">
                  <a:lnSpc>
                    <a:spcPct val="100000"/>
                  </a:lnSpc>
                  <a:buNone/>
                </a:pPr>
                <a:r>
                  <a:rPr lang="en-US" spc="-5" dirty="0">
                    <a:solidFill>
                      <a:schemeClr val="tx1"/>
                    </a:solidFill>
                  </a:rPr>
                  <a:t>If</a:t>
                </a:r>
                <a:r>
                  <a:rPr lang="en-US" spc="-30" dirty="0">
                    <a:solidFill>
                      <a:schemeClr val="tx1"/>
                    </a:solidFill>
                  </a:rPr>
                  <a:t> </a:t>
                </a:r>
                <a14:m>
                  <m:oMath xmlns:m="http://schemas.openxmlformats.org/officeDocument/2006/math">
                    <m:rad>
                      <m:radPr>
                        <m:degHide m:val="on"/>
                        <m:ctrlPr>
                          <a:rPr lang="en-US" i="1" spc="80">
                            <a:solidFill>
                              <a:schemeClr val="tx1"/>
                            </a:solidFill>
                            <a:latin typeface="Cambria Math" panose="02040503050406030204" pitchFamily="18" charset="0"/>
                            <a:cs typeface="Times New Roman"/>
                          </a:rPr>
                        </m:ctrlPr>
                      </m:radPr>
                      <m:deg/>
                      <m:e>
                        <m:sSup>
                          <m:sSupPr>
                            <m:ctrlPr>
                              <a:rPr lang="en-US" i="1" spc="80">
                                <a:solidFill>
                                  <a:schemeClr val="tx1"/>
                                </a:solidFill>
                                <a:latin typeface="Cambria Math" panose="02040503050406030204" pitchFamily="18" charset="0"/>
                                <a:cs typeface="Times New Roman"/>
                              </a:rPr>
                            </m:ctrlPr>
                          </m:sSupPr>
                          <m:e>
                            <m:r>
                              <a:rPr lang="en-US" i="1" spc="80">
                                <a:solidFill>
                                  <a:schemeClr val="tx1"/>
                                </a:solidFill>
                                <a:latin typeface="Cambria Math" panose="02040503050406030204" pitchFamily="18" charset="0"/>
                                <a:cs typeface="Times New Roman"/>
                              </a:rPr>
                              <m:t>𝑥</m:t>
                            </m:r>
                          </m:e>
                          <m:sup>
                            <m:r>
                              <a:rPr lang="en-US" i="1" spc="80">
                                <a:solidFill>
                                  <a:schemeClr val="tx1"/>
                                </a:solidFill>
                                <a:latin typeface="Cambria Math" panose="02040503050406030204" pitchFamily="18" charset="0"/>
                                <a:cs typeface="Times New Roman"/>
                              </a:rPr>
                              <m:t>2</m:t>
                            </m:r>
                          </m:sup>
                        </m:sSup>
                        <m:r>
                          <a:rPr lang="en-US" i="1" spc="80">
                            <a:solidFill>
                              <a:schemeClr val="tx1"/>
                            </a:solidFill>
                            <a:latin typeface="Cambria Math" panose="02040503050406030204" pitchFamily="18" charset="0"/>
                            <a:cs typeface="Times New Roman"/>
                          </a:rPr>
                          <m:t>+</m:t>
                        </m:r>
                        <m:sSup>
                          <m:sSupPr>
                            <m:ctrlPr>
                              <a:rPr lang="en-US" i="1" spc="80">
                                <a:solidFill>
                                  <a:schemeClr val="tx1"/>
                                </a:solidFill>
                                <a:latin typeface="Cambria Math" panose="02040503050406030204" pitchFamily="18" charset="0"/>
                                <a:cs typeface="Times New Roman"/>
                              </a:rPr>
                            </m:ctrlPr>
                          </m:sSupPr>
                          <m:e>
                            <m:r>
                              <a:rPr lang="en-US" i="1" spc="80">
                                <a:solidFill>
                                  <a:schemeClr val="tx1"/>
                                </a:solidFill>
                                <a:latin typeface="Cambria Math" panose="02040503050406030204" pitchFamily="18" charset="0"/>
                                <a:cs typeface="Times New Roman"/>
                              </a:rPr>
                              <m:t>𝑎</m:t>
                            </m:r>
                          </m:e>
                          <m:sup>
                            <m:r>
                              <a:rPr lang="en-US" i="1" spc="80">
                                <a:solidFill>
                                  <a:schemeClr val="tx1"/>
                                </a:solidFill>
                                <a:latin typeface="Cambria Math" panose="02040503050406030204" pitchFamily="18" charset="0"/>
                                <a:cs typeface="Times New Roman"/>
                              </a:rPr>
                              <m:t>2</m:t>
                            </m:r>
                          </m:sup>
                        </m:sSup>
                      </m:e>
                    </m:rad>
                    <m:r>
                      <a:rPr lang="en-US" i="1" spc="80" smtClean="0">
                        <a:solidFill>
                          <a:schemeClr val="tx1"/>
                        </a:solidFill>
                        <a:latin typeface="Cambria Math" panose="02040503050406030204" pitchFamily="18" charset="0"/>
                        <a:cs typeface="Times New Roman"/>
                      </a:rPr>
                      <m:t> </m:t>
                    </m:r>
                  </m:oMath>
                </a14:m>
                <a:r>
                  <a:rPr lang="en-US" spc="-10" dirty="0">
                    <a:solidFill>
                      <a:schemeClr val="tx1"/>
                    </a:solidFill>
                  </a:rPr>
                  <a:t>occur</a:t>
                </a:r>
                <a:r>
                  <a:rPr lang="en-US" spc="-5" dirty="0">
                    <a:solidFill>
                      <a:schemeClr val="tx1"/>
                    </a:solidFill>
                  </a:rPr>
                  <a:t>s</a:t>
                </a:r>
                <a:r>
                  <a:rPr lang="en-US" spc="-25" dirty="0">
                    <a:solidFill>
                      <a:schemeClr val="tx1"/>
                    </a:solidFill>
                  </a:rPr>
                  <a:t> </a:t>
                </a:r>
                <a:r>
                  <a:rPr lang="en-US" spc="-5" dirty="0">
                    <a:solidFill>
                      <a:schemeClr val="tx1"/>
                    </a:solidFill>
                  </a:rPr>
                  <a:t>in</a:t>
                </a:r>
                <a:r>
                  <a:rPr lang="en-US" spc="-30" dirty="0">
                    <a:solidFill>
                      <a:schemeClr val="tx1"/>
                    </a:solidFill>
                  </a:rPr>
                  <a:t> </a:t>
                </a:r>
                <a:r>
                  <a:rPr lang="en-US" spc="-10" dirty="0">
                    <a:solidFill>
                      <a:schemeClr val="tx1"/>
                    </a:solidFill>
                  </a:rPr>
                  <a:t>a</a:t>
                </a:r>
                <a:r>
                  <a:rPr lang="en-US" spc="-5" dirty="0">
                    <a:solidFill>
                      <a:schemeClr val="tx1"/>
                    </a:solidFill>
                  </a:rPr>
                  <a:t>n</a:t>
                </a:r>
                <a:r>
                  <a:rPr lang="en-US" spc="-30" dirty="0">
                    <a:solidFill>
                      <a:schemeClr val="tx1"/>
                    </a:solidFill>
                  </a:rPr>
                  <a:t> </a:t>
                </a:r>
                <a:r>
                  <a:rPr lang="en-US" spc="-5" dirty="0">
                    <a:solidFill>
                      <a:schemeClr val="tx1"/>
                    </a:solidFill>
                  </a:rPr>
                  <a:t>i</a:t>
                </a:r>
                <a:r>
                  <a:rPr lang="en-US" spc="-10" dirty="0">
                    <a:solidFill>
                      <a:schemeClr val="tx1"/>
                    </a:solidFill>
                  </a:rPr>
                  <a:t>ntegra</a:t>
                </a:r>
                <a:r>
                  <a:rPr lang="en-US" spc="-5" dirty="0">
                    <a:solidFill>
                      <a:schemeClr val="tx1"/>
                    </a:solidFill>
                  </a:rPr>
                  <a:t>l</a:t>
                </a:r>
                <a:r>
                  <a:rPr lang="en-US" spc="-25" dirty="0">
                    <a:solidFill>
                      <a:schemeClr val="tx1"/>
                    </a:solidFill>
                  </a:rPr>
                  <a:t> </a:t>
                </a:r>
                <a:r>
                  <a:rPr lang="en-US" spc="-10" dirty="0">
                    <a:solidFill>
                      <a:schemeClr val="tx1"/>
                    </a:solidFill>
                  </a:rPr>
                  <a:t>wher</a:t>
                </a:r>
                <a:r>
                  <a:rPr lang="en-US" spc="-5" dirty="0">
                    <a:solidFill>
                      <a:schemeClr val="tx1"/>
                    </a:solidFill>
                  </a:rPr>
                  <a:t>e</a:t>
                </a:r>
                <a:r>
                  <a:rPr lang="en-US" spc="-30" dirty="0">
                    <a:solidFill>
                      <a:schemeClr val="tx1"/>
                    </a:solidFill>
                  </a:rPr>
                  <a:t> </a:t>
                </a:r>
                <a:r>
                  <a:rPr lang="en-US" i="1" spc="-5" dirty="0">
                    <a:solidFill>
                      <a:schemeClr val="tx1"/>
                    </a:solidFill>
                  </a:rPr>
                  <a:t>a</a:t>
                </a:r>
                <a:r>
                  <a:rPr lang="en-US" i="1" spc="70" dirty="0">
                    <a:solidFill>
                      <a:schemeClr val="tx1"/>
                    </a:solidFill>
                  </a:rPr>
                  <a:t> </a:t>
                </a:r>
                <a:r>
                  <a:rPr lang="en-US" i="1" spc="-50" dirty="0">
                    <a:solidFill>
                      <a:schemeClr val="tx1"/>
                    </a:solidFill>
                  </a:rPr>
                  <a:t>&gt;</a:t>
                </a:r>
                <a:r>
                  <a:rPr lang="en-US" i="1" spc="-80" dirty="0">
                    <a:solidFill>
                      <a:schemeClr val="tx1"/>
                    </a:solidFill>
                  </a:rPr>
                  <a:t> </a:t>
                </a:r>
                <a:r>
                  <a:rPr lang="en-US" spc="-10" dirty="0">
                    <a:solidFill>
                      <a:schemeClr val="tx1"/>
                    </a:solidFill>
                  </a:rPr>
                  <a:t>0</a:t>
                </a:r>
                <a:r>
                  <a:rPr lang="en-US" spc="-5" dirty="0">
                    <a:solidFill>
                      <a:schemeClr val="tx1"/>
                    </a:solidFill>
                  </a:rPr>
                  <a:t>,</a:t>
                </a:r>
                <a:r>
                  <a:rPr lang="en-US" spc="-25" dirty="0">
                    <a:solidFill>
                      <a:schemeClr val="tx1"/>
                    </a:solidFill>
                  </a:rPr>
                  <a:t> </a:t>
                </a:r>
                <a:r>
                  <a:rPr lang="en-US" spc="-5" dirty="0">
                    <a:solidFill>
                      <a:schemeClr val="tx1"/>
                    </a:solidFill>
                  </a:rPr>
                  <a:t>try</a:t>
                </a:r>
                <a:r>
                  <a:rPr lang="en-US" spc="-30" dirty="0">
                    <a:solidFill>
                      <a:schemeClr val="tx1"/>
                    </a:solidFill>
                  </a:rPr>
                  <a:t> </a:t>
                </a:r>
                <a:r>
                  <a:rPr lang="en-US" spc="-5" dirty="0">
                    <a:solidFill>
                      <a:schemeClr val="tx1"/>
                    </a:solidFill>
                  </a:rPr>
                  <a:t>t</a:t>
                </a:r>
                <a:r>
                  <a:rPr lang="en-US" spc="-10" dirty="0">
                    <a:solidFill>
                      <a:schemeClr val="tx1"/>
                    </a:solidFill>
                  </a:rPr>
                  <a:t>h</a:t>
                </a:r>
                <a:r>
                  <a:rPr lang="en-US" spc="-5" dirty="0">
                    <a:solidFill>
                      <a:schemeClr val="tx1"/>
                    </a:solidFill>
                  </a:rPr>
                  <a:t>e substitution </a:t>
                </a:r>
              </a:p>
              <a:p>
                <a:pPr marL="36900" indent="0" algn="ctr">
                  <a:lnSpc>
                    <a:spcPct val="100000"/>
                  </a:lnSpc>
                  <a:buNone/>
                </a:pPr>
                <a:r>
                  <a:rPr lang="en-US" i="1" spc="-5" dirty="0">
                    <a:solidFill>
                      <a:schemeClr val="tx1"/>
                    </a:solidFill>
                  </a:rPr>
                  <a:t>x</a:t>
                </a:r>
                <a:r>
                  <a:rPr lang="en-US" i="1" spc="114" dirty="0">
                    <a:solidFill>
                      <a:schemeClr val="tx1"/>
                    </a:solidFill>
                  </a:rPr>
                  <a:t> </a:t>
                </a:r>
                <a:r>
                  <a:rPr lang="en-US" spc="-25" dirty="0">
                    <a:solidFill>
                      <a:schemeClr val="tx1"/>
                    </a:solidFill>
                  </a:rPr>
                  <a:t>=</a:t>
                </a:r>
                <a:r>
                  <a:rPr lang="en-US" spc="-45" dirty="0">
                    <a:solidFill>
                      <a:schemeClr val="tx1"/>
                    </a:solidFill>
                  </a:rPr>
                  <a:t> </a:t>
                </a:r>
                <a:r>
                  <a:rPr lang="en-US" i="1" spc="-5" dirty="0">
                    <a:solidFill>
                      <a:schemeClr val="tx1"/>
                    </a:solidFill>
                  </a:rPr>
                  <a:t>a</a:t>
                </a:r>
                <a:r>
                  <a:rPr lang="en-US" i="1" spc="-40" dirty="0">
                    <a:solidFill>
                      <a:schemeClr val="tx1"/>
                    </a:solidFill>
                  </a:rPr>
                  <a:t> </a:t>
                </a:r>
                <a:r>
                  <a:rPr lang="en-US" spc="-5" dirty="0">
                    <a:solidFill>
                      <a:schemeClr val="tx1"/>
                    </a:solidFill>
                  </a:rPr>
                  <a:t>tan</a:t>
                </a:r>
                <a:r>
                  <a:rPr lang="en-US" spc="-85" dirty="0">
                    <a:solidFill>
                      <a:schemeClr val="tx1"/>
                    </a:solidFill>
                  </a:rPr>
                  <a:t> </a:t>
                </a:r>
                <a:r>
                  <a:rPr lang="en-US" i="1" spc="-190" dirty="0">
                    <a:solidFill>
                      <a:schemeClr val="tx1"/>
                    </a:solidFill>
                  </a:rPr>
                  <a:t>θ</a:t>
                </a:r>
                <a:r>
                  <a:rPr lang="en-US" spc="-190" dirty="0">
                    <a:solidFill>
                      <a:schemeClr val="tx1"/>
                    </a:solidFill>
                  </a:rPr>
                  <a:t>,</a:t>
                </a:r>
                <a:r>
                  <a:rPr lang="en-US" i="1" spc="-190" dirty="0">
                    <a:solidFill>
                      <a:schemeClr val="tx1"/>
                    </a:solidFill>
                  </a:rPr>
                  <a:t> </a:t>
                </a:r>
                <a:r>
                  <a:rPr lang="pt-BR" i="1" spc="95" dirty="0">
                    <a:solidFill>
                      <a:schemeClr val="tx1"/>
                    </a:solidFill>
                  </a:rPr>
                  <a:t>d</a:t>
                </a:r>
                <a:r>
                  <a:rPr lang="pt-BR" i="1" spc="-5" dirty="0">
                    <a:solidFill>
                      <a:schemeClr val="tx1"/>
                    </a:solidFill>
                  </a:rPr>
                  <a:t>x</a:t>
                </a:r>
                <a:r>
                  <a:rPr lang="pt-BR" i="1" spc="114" dirty="0">
                    <a:solidFill>
                      <a:schemeClr val="tx1"/>
                    </a:solidFill>
                  </a:rPr>
                  <a:t> </a:t>
                </a:r>
                <a:r>
                  <a:rPr lang="pt-BR" spc="-25" dirty="0">
                    <a:solidFill>
                      <a:schemeClr val="tx1"/>
                    </a:solidFill>
                  </a:rPr>
                  <a:t>=</a:t>
                </a:r>
                <a:r>
                  <a:rPr lang="pt-BR" spc="-45" dirty="0">
                    <a:solidFill>
                      <a:schemeClr val="tx1"/>
                    </a:solidFill>
                  </a:rPr>
                  <a:t> </a:t>
                </a:r>
                <a:r>
                  <a:rPr lang="pt-BR" i="1" spc="-5" dirty="0">
                    <a:solidFill>
                      <a:schemeClr val="tx1"/>
                    </a:solidFill>
                  </a:rPr>
                  <a:t>a</a:t>
                </a:r>
                <a:r>
                  <a:rPr lang="pt-BR" i="1" spc="-40" dirty="0">
                    <a:solidFill>
                      <a:schemeClr val="tx1"/>
                    </a:solidFill>
                  </a:rPr>
                  <a:t> </a:t>
                </a:r>
                <a:r>
                  <a:rPr lang="pt-BR" spc="-5" dirty="0">
                    <a:solidFill>
                      <a:schemeClr val="tx1"/>
                    </a:solidFill>
                  </a:rPr>
                  <a:t>sec</a:t>
                </a:r>
                <a:r>
                  <a:rPr lang="pt-BR" baseline="29629" dirty="0">
                    <a:solidFill>
                      <a:schemeClr val="tx1"/>
                    </a:solidFill>
                  </a:rPr>
                  <a:t>2 </a:t>
                </a:r>
                <a:r>
                  <a:rPr lang="pt-BR" i="1" spc="-190" dirty="0">
                    <a:solidFill>
                      <a:schemeClr val="tx1"/>
                    </a:solidFill>
                  </a:rPr>
                  <a:t>θ</a:t>
                </a:r>
                <a:r>
                  <a:rPr lang="pt-BR" i="1" spc="-90" dirty="0">
                    <a:solidFill>
                      <a:schemeClr val="tx1"/>
                    </a:solidFill>
                  </a:rPr>
                  <a:t> </a:t>
                </a:r>
                <a:r>
                  <a:rPr lang="pt-BR" i="1" spc="60" dirty="0">
                    <a:solidFill>
                      <a:schemeClr val="tx1"/>
                    </a:solidFill>
                  </a:rPr>
                  <a:t>d</a:t>
                </a:r>
                <a:r>
                  <a:rPr lang="pt-BR" i="1" spc="-190" dirty="0">
                    <a:solidFill>
                      <a:schemeClr val="tx1"/>
                    </a:solidFill>
                  </a:rPr>
                  <a:t>θ</a:t>
                </a:r>
                <a:r>
                  <a:rPr lang="pt-BR" i="1" spc="-254" dirty="0">
                    <a:solidFill>
                      <a:schemeClr val="tx1"/>
                    </a:solidFill>
                  </a:rPr>
                  <a:t> </a:t>
                </a:r>
                <a:r>
                  <a:rPr lang="pt-BR" spc="-254" dirty="0">
                    <a:solidFill>
                      <a:schemeClr val="tx1"/>
                    </a:solidFill>
                  </a:rPr>
                  <a:t>,</a:t>
                </a:r>
                <a:r>
                  <a:rPr lang="en-US" dirty="0">
                    <a:solidFill>
                      <a:schemeClr val="tx1"/>
                    </a:solidFill>
                  </a:rPr>
                  <a:t> </a:t>
                </a:r>
                <a14:m>
                  <m:oMath xmlns:m="http://schemas.openxmlformats.org/officeDocument/2006/math">
                    <m:rad>
                      <m:radPr>
                        <m:degHide m:val="on"/>
                        <m:ctrlPr>
                          <a:rPr lang="en-US" i="1">
                            <a:solidFill>
                              <a:schemeClr val="tx1"/>
                            </a:solidFill>
                            <a:latin typeface="Cambria Math" panose="02040503050406030204" pitchFamily="18" charset="0"/>
                            <a:cs typeface="Times New Roman"/>
                          </a:rPr>
                        </m:ctrlPr>
                      </m:radPr>
                      <m:deg/>
                      <m:e>
                        <m:sSup>
                          <m:sSupPr>
                            <m:ctrlPr>
                              <a:rPr lang="en-US" i="1">
                                <a:solidFill>
                                  <a:schemeClr val="tx1"/>
                                </a:solidFill>
                                <a:latin typeface="Cambria Math" panose="02040503050406030204" pitchFamily="18" charset="0"/>
                                <a:cs typeface="Times New Roman"/>
                              </a:rPr>
                            </m:ctrlPr>
                          </m:sSupPr>
                          <m:e>
                            <m:r>
                              <a:rPr lang="en-US" i="1">
                                <a:solidFill>
                                  <a:schemeClr val="tx1"/>
                                </a:solidFill>
                                <a:latin typeface="Cambria Math" panose="02040503050406030204" pitchFamily="18" charset="0"/>
                                <a:cs typeface="Times New Roman"/>
                              </a:rPr>
                              <m:t>𝑥</m:t>
                            </m:r>
                          </m:e>
                          <m:sup>
                            <m:r>
                              <a:rPr lang="en-US" i="1">
                                <a:solidFill>
                                  <a:schemeClr val="tx1"/>
                                </a:solidFill>
                                <a:latin typeface="Cambria Math" panose="02040503050406030204" pitchFamily="18" charset="0"/>
                                <a:cs typeface="Times New Roman"/>
                              </a:rPr>
                              <m:t>2</m:t>
                            </m:r>
                          </m:sup>
                        </m:sSup>
                        <m:r>
                          <a:rPr lang="en-US" i="1">
                            <a:solidFill>
                              <a:schemeClr val="tx1"/>
                            </a:solidFill>
                            <a:latin typeface="Cambria Math" panose="02040503050406030204" pitchFamily="18" charset="0"/>
                            <a:cs typeface="Times New Roman"/>
                          </a:rPr>
                          <m:t>+</m:t>
                        </m:r>
                        <m:sSup>
                          <m:sSupPr>
                            <m:ctrlPr>
                              <a:rPr lang="en-US" i="1">
                                <a:solidFill>
                                  <a:schemeClr val="tx1"/>
                                </a:solidFill>
                                <a:latin typeface="Cambria Math" panose="02040503050406030204" pitchFamily="18" charset="0"/>
                                <a:cs typeface="Times New Roman"/>
                              </a:rPr>
                            </m:ctrlPr>
                          </m:sSupPr>
                          <m:e>
                            <m:r>
                              <a:rPr lang="en-US" i="1">
                                <a:solidFill>
                                  <a:schemeClr val="tx1"/>
                                </a:solidFill>
                                <a:latin typeface="Cambria Math" panose="02040503050406030204" pitchFamily="18" charset="0"/>
                                <a:cs typeface="Times New Roman"/>
                              </a:rPr>
                              <m:t>𝑎</m:t>
                            </m:r>
                          </m:e>
                          <m:sup>
                            <m:r>
                              <a:rPr lang="en-US" i="1">
                                <a:solidFill>
                                  <a:schemeClr val="tx1"/>
                                </a:solidFill>
                                <a:latin typeface="Cambria Math" panose="02040503050406030204" pitchFamily="18" charset="0"/>
                                <a:cs typeface="Times New Roman"/>
                              </a:rPr>
                              <m:t>2</m:t>
                            </m:r>
                          </m:sup>
                        </m:sSup>
                      </m:e>
                    </m:rad>
                    <m:r>
                      <a:rPr lang="en-US" b="0" i="1" smtClean="0">
                        <a:solidFill>
                          <a:schemeClr val="tx1"/>
                        </a:solidFill>
                        <a:latin typeface="Cambria Math" panose="02040503050406030204" pitchFamily="18" charset="0"/>
                        <a:cs typeface="Times New Roman"/>
                      </a:rPr>
                      <m:t>=</m:t>
                    </m:r>
                    <m:r>
                      <a:rPr lang="en-US" i="1">
                        <a:solidFill>
                          <a:schemeClr val="tx1"/>
                        </a:solidFill>
                        <a:latin typeface="Cambria Math" panose="02040503050406030204" pitchFamily="18" charset="0"/>
                        <a:cs typeface="Times New Roman"/>
                      </a:rPr>
                      <m:t>𝑎</m:t>
                    </m:r>
                    <m:func>
                      <m:funcPr>
                        <m:ctrlPr>
                          <a:rPr lang="en-US" i="1">
                            <a:solidFill>
                              <a:schemeClr val="tx1"/>
                            </a:solidFill>
                            <a:latin typeface="Cambria Math" panose="02040503050406030204" pitchFamily="18" charset="0"/>
                            <a:cs typeface="Times New Roman"/>
                          </a:rPr>
                        </m:ctrlPr>
                      </m:funcPr>
                      <m:fName>
                        <m:r>
                          <m:rPr>
                            <m:sty m:val="p"/>
                          </m:rPr>
                          <a:rPr lang="en-US">
                            <a:solidFill>
                              <a:schemeClr val="tx1"/>
                            </a:solidFill>
                            <a:latin typeface="Cambria Math" panose="02040503050406030204" pitchFamily="18" charset="0"/>
                            <a:cs typeface="Times New Roman"/>
                          </a:rPr>
                          <m:t>sec</m:t>
                        </m:r>
                      </m:fName>
                      <m:e>
                        <m:r>
                          <a:rPr lang="en-US" i="1">
                            <a:solidFill>
                              <a:schemeClr val="tx1"/>
                            </a:solidFill>
                            <a:latin typeface="Cambria Math" panose="02040503050406030204" pitchFamily="18" charset="0"/>
                            <a:ea typeface="Cambria Math" panose="02040503050406030204" pitchFamily="18" charset="0"/>
                            <a:cs typeface="Times New Roman"/>
                          </a:rPr>
                          <m:t>𝜃</m:t>
                        </m:r>
                      </m:e>
                    </m:func>
                  </m:oMath>
                </a14:m>
                <a:endParaRPr lang="en-US" dirty="0">
                  <a:solidFill>
                    <a:schemeClr val="tx1"/>
                  </a:solidFill>
                </a:endParaRPr>
              </a:p>
              <a:p>
                <a:pPr marL="36900" indent="0">
                  <a:lnSpc>
                    <a:spcPct val="100000"/>
                  </a:lnSpc>
                  <a:buNone/>
                </a:pPr>
                <a:endParaRPr lang="en-US" dirty="0">
                  <a:latin typeface="Times New Roman"/>
                  <a:cs typeface="Times New Roman"/>
                </a:endParaRPr>
              </a:p>
            </p:txBody>
          </p:sp>
        </mc:Choice>
        <mc:Fallback xmlns="">
          <p:sp>
            <p:nvSpPr>
              <p:cNvPr id="3" name="Content Placeholder 2">
                <a:extLst>
                  <a:ext uri="{FF2B5EF4-FFF2-40B4-BE49-F238E27FC236}">
                    <a16:creationId xmlns:a16="http://schemas.microsoft.com/office/drawing/2014/main"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10846559" cy="4756245"/>
              </a:xfrm>
              <a:blipFill>
                <a:blip r:embed="rId2"/>
                <a:stretch>
                  <a:fillRect l="-337"/>
                </a:stretch>
              </a:blipFill>
            </p:spPr>
            <p:txBody>
              <a:bodyPr/>
              <a:lstStyle/>
              <a:p>
                <a:r>
                  <a:rPr lang="en-US">
                    <a:noFill/>
                  </a:rPr>
                  <a:t> </a:t>
                </a:r>
              </a:p>
            </p:txBody>
          </p:sp>
        </mc:Fallback>
      </mc:AlternateContent>
    </p:spTree>
    <p:extLst>
      <p:ext uri="{BB962C8B-B14F-4D97-AF65-F5344CB8AC3E}">
        <p14:creationId xmlns:p14="http://schemas.microsoft.com/office/powerpoint/2010/main" val="30143242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7.3 Trigonometric </a:t>
            </a:r>
            <a:r>
              <a:rPr lang="en-US" sz="3100" dirty="0"/>
              <a:t>Substitution </a:t>
            </a:r>
            <a:r>
              <a:rPr lang="en-US" sz="3100" dirty="0" smtClean="0"/>
              <a:t>(9 </a:t>
            </a:r>
            <a:r>
              <a:rPr lang="en-US" sz="3100" dirty="0"/>
              <a:t>of 13)</a:t>
            </a:r>
            <a:r>
              <a:rPr lang="en-US" sz="3100" dirty="0"/>
              <a:t/>
            </a:r>
            <a:br>
              <a:rPr lang="en-US" sz="3100" dirty="0"/>
            </a:br>
            <a:r>
              <a:rPr lang="en-US" sz="3100" dirty="0"/>
              <a:t/>
            </a:r>
            <a:br>
              <a:rPr lang="en-US" sz="3100" dirty="0"/>
            </a:br>
            <a:r>
              <a:rPr lang="en-US" sz="3100" dirty="0"/>
              <a:t/>
            </a:r>
            <a:br>
              <a:rPr lang="en-US" sz="3100" dirty="0"/>
            </a:br>
            <a:r>
              <a:rPr lang="en-US" sz="2800" dirty="0"/>
              <a:t/>
            </a:r>
            <a:br>
              <a:rPr lang="en-US" sz="2800" dirty="0"/>
            </a:br>
            <a:endParaRPr lang="en-US"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799" y="1371600"/>
                <a:ext cx="10846559" cy="4756245"/>
              </a:xfrm>
            </p:spPr>
            <p:txBody>
              <a:bodyPr>
                <a:noAutofit/>
              </a:bodyPr>
              <a:lstStyle/>
              <a:p>
                <a:pPr marL="36900" indent="0">
                  <a:lnSpc>
                    <a:spcPct val="100000"/>
                  </a:lnSpc>
                  <a:buNone/>
                </a:pPr>
                <a:r>
                  <a:rPr lang="en-US" b="1" u="sng" dirty="0">
                    <a:latin typeface="Times New Roman"/>
                    <a:cs typeface="Times New Roman"/>
                  </a:rPr>
                  <a:t>EXAMPLE</a:t>
                </a:r>
                <a:r>
                  <a:rPr lang="en-US" b="1" dirty="0">
                    <a:latin typeface="Times New Roman"/>
                    <a:cs typeface="Times New Roman"/>
                  </a:rPr>
                  <a:t>: </a:t>
                </a:r>
                <a:r>
                  <a:rPr lang="en-US" dirty="0">
                    <a:latin typeface="Times New Roman"/>
                    <a:cs typeface="Times New Roman"/>
                  </a:rPr>
                  <a:t>We make the substitution </a:t>
                </a:r>
                <a:r>
                  <a:rPr lang="en-US" i="1" dirty="0">
                    <a:latin typeface="Times New Roman"/>
                    <a:cs typeface="Times New Roman"/>
                  </a:rPr>
                  <a:t>x</a:t>
                </a:r>
                <a:r>
                  <a:rPr lang="en-US" dirty="0">
                    <a:latin typeface="Times New Roman"/>
                    <a:cs typeface="Times New Roman"/>
                  </a:rPr>
                  <a:t> = 3</a:t>
                </a:r>
                <a14:m>
                  <m:oMath xmlns:m="http://schemas.openxmlformats.org/officeDocument/2006/math">
                    <m:func>
                      <m:funcPr>
                        <m:ctrlPr>
                          <a:rPr lang="en-US" i="1" smtClean="0">
                            <a:latin typeface="Cambria Math" panose="02040503050406030204" pitchFamily="18" charset="0"/>
                            <a:cs typeface="Times New Roman"/>
                          </a:rPr>
                        </m:ctrlPr>
                      </m:funcPr>
                      <m:fName>
                        <m:r>
                          <a:rPr lang="en-US" b="0" i="0" smtClean="0">
                            <a:latin typeface="Cambria Math" panose="02040503050406030204" pitchFamily="18" charset="0"/>
                            <a:cs typeface="Times New Roman"/>
                          </a:rPr>
                          <m:t> </m:t>
                        </m:r>
                        <m:r>
                          <m:rPr>
                            <m:sty m:val="p"/>
                          </m:rPr>
                          <a:rPr lang="en-US" i="0" smtClean="0">
                            <a:latin typeface="Cambria Math" panose="02040503050406030204" pitchFamily="18" charset="0"/>
                            <a:cs typeface="Times New Roman"/>
                          </a:rPr>
                          <m:t>tan</m:t>
                        </m:r>
                      </m:fName>
                      <m:e>
                        <m:r>
                          <a:rPr lang="en-US" i="1" smtClean="0">
                            <a:latin typeface="Cambria Math" panose="02040503050406030204" pitchFamily="18" charset="0"/>
                            <a:ea typeface="Cambria Math" panose="02040503050406030204" pitchFamily="18" charset="0"/>
                            <a:cs typeface="Times New Roman"/>
                          </a:rPr>
                          <m:t>𝜃</m:t>
                        </m:r>
                      </m:e>
                    </m:func>
                  </m:oMath>
                </a14:m>
                <a:r>
                  <a:rPr lang="en-US" dirty="0">
                    <a:latin typeface="Times New Roman"/>
                    <a:cs typeface="Times New Roman"/>
                  </a:rPr>
                  <a:t>, </a:t>
                </a:r>
                <a14:m>
                  <m:oMath xmlns:m="http://schemas.openxmlformats.org/officeDocument/2006/math">
                    <m:r>
                      <a:rPr lang="en-US" b="0" i="1" smtClean="0">
                        <a:latin typeface="Cambria Math" panose="02040503050406030204" pitchFamily="18" charset="0"/>
                        <a:cs typeface="Times New Roman"/>
                      </a:rPr>
                      <m:t>𝑑𝑥</m:t>
                    </m:r>
                    <m:r>
                      <a:rPr lang="en-US" b="0" i="1" smtClean="0">
                        <a:latin typeface="Cambria Math" panose="02040503050406030204" pitchFamily="18" charset="0"/>
                        <a:cs typeface="Times New Roman"/>
                      </a:rPr>
                      <m:t>=3 </m:t>
                    </m:r>
                    <m:sSup>
                      <m:sSupPr>
                        <m:ctrlPr>
                          <a:rPr lang="en-US" b="0" i="1" smtClean="0">
                            <a:latin typeface="Cambria Math" panose="02040503050406030204" pitchFamily="18" charset="0"/>
                            <a:cs typeface="Times New Roman"/>
                          </a:rPr>
                        </m:ctrlPr>
                      </m:sSupPr>
                      <m:e>
                        <m:r>
                          <a:rPr lang="en-US" b="0" i="1" smtClean="0">
                            <a:latin typeface="Cambria Math" panose="02040503050406030204" pitchFamily="18" charset="0"/>
                            <a:cs typeface="Times New Roman"/>
                          </a:rPr>
                          <m:t>𝑠𝑒𝑐</m:t>
                        </m:r>
                      </m:e>
                      <m:sup>
                        <m:r>
                          <a:rPr lang="en-US" b="0" i="1" smtClean="0">
                            <a:latin typeface="Cambria Math" panose="02040503050406030204" pitchFamily="18" charset="0"/>
                            <a:cs typeface="Times New Roman"/>
                          </a:rPr>
                          <m:t>2</m:t>
                        </m:r>
                      </m:sup>
                    </m:sSup>
                    <m:r>
                      <a:rPr lang="en-US" b="0" i="1" smtClean="0">
                        <a:latin typeface="Cambria Math" panose="02040503050406030204" pitchFamily="18" charset="0"/>
                        <a:ea typeface="Cambria Math" panose="02040503050406030204" pitchFamily="18" charset="0"/>
                        <a:cs typeface="Times New Roman"/>
                      </a:rPr>
                      <m:t>𝜃</m:t>
                    </m:r>
                    <m:r>
                      <a:rPr lang="en-US" b="0" i="1" smtClean="0">
                        <a:latin typeface="Cambria Math" panose="02040503050406030204" pitchFamily="18" charset="0"/>
                        <a:ea typeface="Cambria Math" panose="02040503050406030204" pitchFamily="18" charset="0"/>
                        <a:cs typeface="Times New Roman"/>
                      </a:rPr>
                      <m:t>𝑑</m:t>
                    </m:r>
                    <m:r>
                      <a:rPr lang="en-US" b="0" i="1" smtClean="0">
                        <a:latin typeface="Cambria Math" panose="02040503050406030204" pitchFamily="18" charset="0"/>
                        <a:ea typeface="Cambria Math" panose="02040503050406030204" pitchFamily="18" charset="0"/>
                        <a:cs typeface="Times New Roman"/>
                      </a:rPr>
                      <m:t>𝜃</m:t>
                    </m:r>
                  </m:oMath>
                </a14:m>
                <a:r>
                  <a:rPr lang="en-US" dirty="0">
                    <a:latin typeface="Times New Roman"/>
                    <a:cs typeface="Times New Roman"/>
                  </a:rPr>
                  <a:t>:</a:t>
                </a:r>
              </a:p>
              <a:p>
                <a:pPr marL="36900" indent="0">
                  <a:lnSpc>
                    <a:spcPct val="100000"/>
                  </a:lnSpc>
                  <a:buNone/>
                </a:pPr>
                <a14:m>
                  <m:oMathPara xmlns:m="http://schemas.openxmlformats.org/officeDocument/2006/math">
                    <m:oMathParaPr>
                      <m:jc m:val="centerGroup"/>
                    </m:oMathParaPr>
                    <m:oMath xmlns:m="http://schemas.openxmlformats.org/officeDocument/2006/math">
                      <m:nary>
                        <m:naryPr>
                          <m:limLoc m:val="undOvr"/>
                          <m:subHide m:val="on"/>
                          <m:supHide m:val="on"/>
                          <m:ctrlPr>
                            <a:rPr lang="en-US" i="1" smtClean="0">
                              <a:latin typeface="Cambria Math" panose="02040503050406030204" pitchFamily="18" charset="0"/>
                              <a:cs typeface="Times New Roman"/>
                            </a:rPr>
                          </m:ctrlPr>
                        </m:naryPr>
                        <m:sub/>
                        <m:sup/>
                        <m:e>
                          <m:f>
                            <m:fPr>
                              <m:ctrlPr>
                                <a:rPr lang="en-US" i="1" smtClean="0">
                                  <a:latin typeface="Cambria Math" panose="02040503050406030204" pitchFamily="18" charset="0"/>
                                  <a:cs typeface="Times New Roman"/>
                                </a:rPr>
                              </m:ctrlPr>
                            </m:fPr>
                            <m:num>
                              <m:r>
                                <a:rPr lang="en-US" b="0" i="1" smtClean="0">
                                  <a:latin typeface="Cambria Math" panose="02040503050406030204" pitchFamily="18" charset="0"/>
                                  <a:cs typeface="Times New Roman"/>
                                </a:rPr>
                                <m:t>𝑑𝑥</m:t>
                              </m:r>
                            </m:num>
                            <m:den>
                              <m:rad>
                                <m:radPr>
                                  <m:degHide m:val="on"/>
                                  <m:ctrlPr>
                                    <a:rPr lang="en-US" i="1" smtClean="0">
                                      <a:latin typeface="Cambria Math" panose="02040503050406030204" pitchFamily="18" charset="0"/>
                                      <a:cs typeface="Times New Roman"/>
                                    </a:rPr>
                                  </m:ctrlPr>
                                </m:radPr>
                                <m:deg/>
                                <m:e>
                                  <m:sSup>
                                    <m:sSupPr>
                                      <m:ctrlPr>
                                        <a:rPr lang="en-US" i="1" smtClean="0">
                                          <a:latin typeface="Cambria Math" panose="02040503050406030204" pitchFamily="18" charset="0"/>
                                          <a:cs typeface="Times New Roman"/>
                                        </a:rPr>
                                      </m:ctrlPr>
                                    </m:sSupPr>
                                    <m:e>
                                      <m:r>
                                        <a:rPr lang="en-US" i="1" smtClean="0">
                                          <a:latin typeface="Cambria Math" panose="02040503050406030204" pitchFamily="18" charset="0"/>
                                          <a:cs typeface="Times New Roman"/>
                                        </a:rPr>
                                        <m:t>𝑥</m:t>
                                      </m:r>
                                    </m:e>
                                    <m:sup>
                                      <m:r>
                                        <a:rPr lang="en-US" i="1" smtClean="0">
                                          <a:latin typeface="Cambria Math" panose="02040503050406030204" pitchFamily="18" charset="0"/>
                                          <a:cs typeface="Times New Roman"/>
                                        </a:rPr>
                                        <m:t>2</m:t>
                                      </m:r>
                                    </m:sup>
                                  </m:sSup>
                                  <m:r>
                                    <a:rPr lang="en-US" b="0" i="1" smtClean="0">
                                      <a:latin typeface="Cambria Math" panose="02040503050406030204" pitchFamily="18" charset="0"/>
                                      <a:cs typeface="Times New Roman"/>
                                    </a:rPr>
                                    <m:t>+9</m:t>
                                  </m:r>
                                </m:e>
                              </m:rad>
                            </m:den>
                          </m:f>
                          <m:r>
                            <a:rPr lang="en-US" b="0" i="1" smtClean="0">
                              <a:latin typeface="Cambria Math" panose="02040503050406030204" pitchFamily="18" charset="0"/>
                              <a:cs typeface="Times New Roman"/>
                            </a:rPr>
                            <m:t>=</m:t>
                          </m:r>
                          <m:nary>
                            <m:naryPr>
                              <m:limLoc m:val="undOvr"/>
                              <m:subHide m:val="on"/>
                              <m:supHide m:val="on"/>
                              <m:ctrlPr>
                                <a:rPr lang="en-US" b="0" i="1" smtClean="0">
                                  <a:latin typeface="Cambria Math" panose="02040503050406030204" pitchFamily="18" charset="0"/>
                                  <a:cs typeface="Times New Roman"/>
                                </a:rPr>
                              </m:ctrlPr>
                            </m:naryPr>
                            <m:sub/>
                            <m:sup/>
                            <m:e>
                              <m:f>
                                <m:fPr>
                                  <m:ctrlPr>
                                    <a:rPr lang="en-US" b="0" i="1" smtClean="0">
                                      <a:latin typeface="Cambria Math" panose="02040503050406030204" pitchFamily="18" charset="0"/>
                                      <a:cs typeface="Times New Roman"/>
                                    </a:rPr>
                                  </m:ctrlPr>
                                </m:fPr>
                                <m:num>
                                  <m:r>
                                    <a:rPr lang="en-US" b="0" i="1" smtClean="0">
                                      <a:latin typeface="Cambria Math" panose="02040503050406030204" pitchFamily="18" charset="0"/>
                                      <a:cs typeface="Times New Roman"/>
                                    </a:rPr>
                                    <m:t>3</m:t>
                                  </m:r>
                                  <m:sSup>
                                    <m:sSupPr>
                                      <m:ctrlPr>
                                        <a:rPr lang="en-US" b="0" i="1" smtClean="0">
                                          <a:latin typeface="Cambria Math" panose="02040503050406030204" pitchFamily="18" charset="0"/>
                                          <a:cs typeface="Times New Roman"/>
                                        </a:rPr>
                                      </m:ctrlPr>
                                    </m:sSupPr>
                                    <m:e>
                                      <m:r>
                                        <a:rPr lang="en-US" b="0" i="0" smtClean="0">
                                          <a:latin typeface="Cambria Math" panose="02040503050406030204" pitchFamily="18" charset="0"/>
                                          <a:cs typeface="Times New Roman"/>
                                        </a:rPr>
                                        <m:t> </m:t>
                                      </m:r>
                                      <m:r>
                                        <m:rPr>
                                          <m:sty m:val="p"/>
                                        </m:rPr>
                                        <a:rPr lang="en-US" b="0" i="0" smtClean="0">
                                          <a:latin typeface="Cambria Math" panose="02040503050406030204" pitchFamily="18" charset="0"/>
                                          <a:cs typeface="Times New Roman"/>
                                        </a:rPr>
                                        <m:t>sec</m:t>
                                      </m:r>
                                    </m:e>
                                    <m:sup>
                                      <m:r>
                                        <a:rPr lang="en-US" b="0" i="1" smtClean="0">
                                          <a:latin typeface="Cambria Math" panose="02040503050406030204" pitchFamily="18" charset="0"/>
                                          <a:cs typeface="Times New Roman"/>
                                        </a:rPr>
                                        <m:t>2</m:t>
                                      </m:r>
                                    </m:sup>
                                  </m:sSup>
                                  <m:r>
                                    <a:rPr lang="en-US" b="0" i="1" smtClean="0">
                                      <a:latin typeface="Cambria Math" panose="02040503050406030204" pitchFamily="18" charset="0"/>
                                      <a:ea typeface="Cambria Math" panose="02040503050406030204" pitchFamily="18" charset="0"/>
                                      <a:cs typeface="Times New Roman"/>
                                    </a:rPr>
                                    <m:t>𝜃</m:t>
                                  </m:r>
                                  <m:r>
                                    <a:rPr lang="en-US" b="0" i="1" smtClean="0">
                                      <a:latin typeface="Cambria Math" panose="02040503050406030204" pitchFamily="18" charset="0"/>
                                      <a:ea typeface="Cambria Math" panose="02040503050406030204" pitchFamily="18" charset="0"/>
                                      <a:cs typeface="Times New Roman"/>
                                    </a:rPr>
                                    <m:t>𝑑</m:t>
                                  </m:r>
                                  <m:r>
                                    <a:rPr lang="en-US" b="0" i="1" smtClean="0">
                                      <a:latin typeface="Cambria Math" panose="02040503050406030204" pitchFamily="18" charset="0"/>
                                      <a:ea typeface="Cambria Math" panose="02040503050406030204" pitchFamily="18" charset="0"/>
                                      <a:cs typeface="Times New Roman"/>
                                    </a:rPr>
                                    <m:t>𝜃</m:t>
                                  </m:r>
                                </m:num>
                                <m:den>
                                  <m:rad>
                                    <m:radPr>
                                      <m:degHide m:val="on"/>
                                      <m:ctrlPr>
                                        <a:rPr lang="en-US" b="0" i="1" smtClean="0">
                                          <a:latin typeface="Cambria Math" panose="02040503050406030204" pitchFamily="18" charset="0"/>
                                          <a:cs typeface="Times New Roman"/>
                                        </a:rPr>
                                      </m:ctrlPr>
                                    </m:radPr>
                                    <m:deg/>
                                    <m:e>
                                      <m:r>
                                        <a:rPr lang="en-US" b="0" i="1" smtClean="0">
                                          <a:latin typeface="Cambria Math" panose="02040503050406030204" pitchFamily="18" charset="0"/>
                                          <a:cs typeface="Times New Roman"/>
                                        </a:rPr>
                                        <m:t>9</m:t>
                                      </m:r>
                                      <m:sSup>
                                        <m:sSupPr>
                                          <m:ctrlPr>
                                            <a:rPr lang="en-US" b="0" i="1" smtClean="0">
                                              <a:latin typeface="Cambria Math" panose="02040503050406030204" pitchFamily="18" charset="0"/>
                                              <a:cs typeface="Times New Roman"/>
                                            </a:rPr>
                                          </m:ctrlPr>
                                        </m:sSupPr>
                                        <m:e>
                                          <m:r>
                                            <a:rPr lang="en-US" b="0" i="0" smtClean="0">
                                              <a:latin typeface="Cambria Math" panose="02040503050406030204" pitchFamily="18" charset="0"/>
                                              <a:cs typeface="Times New Roman"/>
                                            </a:rPr>
                                            <m:t> </m:t>
                                          </m:r>
                                          <m:r>
                                            <m:rPr>
                                              <m:sty m:val="p"/>
                                            </m:rPr>
                                            <a:rPr lang="en-US" b="0" i="0" smtClean="0">
                                              <a:latin typeface="Cambria Math" panose="02040503050406030204" pitchFamily="18" charset="0"/>
                                              <a:cs typeface="Times New Roman"/>
                                            </a:rPr>
                                            <m:t>tan</m:t>
                                          </m:r>
                                        </m:e>
                                        <m:sup>
                                          <m:r>
                                            <a:rPr lang="en-US" b="0" i="1" smtClean="0">
                                              <a:latin typeface="Cambria Math" panose="02040503050406030204" pitchFamily="18" charset="0"/>
                                              <a:cs typeface="Times New Roman"/>
                                            </a:rPr>
                                            <m:t>2</m:t>
                                          </m:r>
                                        </m:sup>
                                      </m:sSup>
                                      <m:r>
                                        <a:rPr lang="en-US" b="0" i="1" smtClean="0">
                                          <a:latin typeface="Cambria Math" panose="02040503050406030204" pitchFamily="18" charset="0"/>
                                          <a:ea typeface="Cambria Math" panose="02040503050406030204" pitchFamily="18" charset="0"/>
                                          <a:cs typeface="Times New Roman"/>
                                        </a:rPr>
                                        <m:t>𝜃</m:t>
                                      </m:r>
                                      <m:r>
                                        <a:rPr lang="en-US" b="0" i="1" smtClean="0">
                                          <a:latin typeface="Cambria Math" panose="02040503050406030204" pitchFamily="18" charset="0"/>
                                          <a:ea typeface="Cambria Math" panose="02040503050406030204" pitchFamily="18" charset="0"/>
                                          <a:cs typeface="Times New Roman"/>
                                        </a:rPr>
                                        <m:t>+9</m:t>
                                      </m:r>
                                    </m:e>
                                  </m:rad>
                                </m:den>
                              </m:f>
                            </m:e>
                          </m:nary>
                          <m:r>
                            <a:rPr lang="en-US" b="0" i="1" smtClean="0">
                              <a:latin typeface="Cambria Math" panose="02040503050406030204" pitchFamily="18" charset="0"/>
                              <a:cs typeface="Times New Roman"/>
                            </a:rPr>
                            <m:t>=</m:t>
                          </m:r>
                          <m:nary>
                            <m:naryPr>
                              <m:limLoc m:val="undOvr"/>
                              <m:subHide m:val="on"/>
                              <m:supHide m:val="on"/>
                              <m:ctrlPr>
                                <a:rPr lang="en-US" i="1">
                                  <a:latin typeface="Cambria Math" panose="02040503050406030204" pitchFamily="18" charset="0"/>
                                  <a:cs typeface="Times New Roman"/>
                                </a:rPr>
                              </m:ctrlPr>
                            </m:naryPr>
                            <m:sub/>
                            <m:sup/>
                            <m:e>
                              <m:f>
                                <m:fPr>
                                  <m:ctrlPr>
                                    <a:rPr lang="en-US" i="1">
                                      <a:latin typeface="Cambria Math" panose="02040503050406030204" pitchFamily="18" charset="0"/>
                                      <a:cs typeface="Times New Roman"/>
                                    </a:rPr>
                                  </m:ctrlPr>
                                </m:fPr>
                                <m:num>
                                  <m:r>
                                    <a:rPr lang="en-US" i="1">
                                      <a:latin typeface="Cambria Math" panose="02040503050406030204" pitchFamily="18" charset="0"/>
                                      <a:cs typeface="Times New Roman"/>
                                    </a:rPr>
                                    <m:t>3</m:t>
                                  </m:r>
                                  <m:sSup>
                                    <m:sSupPr>
                                      <m:ctrlPr>
                                        <a:rPr lang="en-US" i="1">
                                          <a:latin typeface="Cambria Math" panose="02040503050406030204" pitchFamily="18" charset="0"/>
                                          <a:cs typeface="Times New Roman"/>
                                        </a:rPr>
                                      </m:ctrlPr>
                                    </m:sSupPr>
                                    <m:e>
                                      <m:r>
                                        <a:rPr lang="en-US" b="0" i="0" smtClean="0">
                                          <a:latin typeface="Cambria Math" panose="02040503050406030204" pitchFamily="18" charset="0"/>
                                          <a:cs typeface="Times New Roman"/>
                                        </a:rPr>
                                        <m:t> </m:t>
                                      </m:r>
                                      <m:r>
                                        <m:rPr>
                                          <m:sty m:val="p"/>
                                        </m:rPr>
                                        <a:rPr lang="en-US" i="0">
                                          <a:latin typeface="Cambria Math" panose="02040503050406030204" pitchFamily="18" charset="0"/>
                                          <a:cs typeface="Times New Roman"/>
                                        </a:rPr>
                                        <m:t>sec</m:t>
                                      </m:r>
                                    </m:e>
                                    <m:sup>
                                      <m:r>
                                        <a:rPr lang="en-US" i="1">
                                          <a:latin typeface="Cambria Math" panose="02040503050406030204" pitchFamily="18" charset="0"/>
                                          <a:cs typeface="Times New Roman"/>
                                        </a:rPr>
                                        <m:t>2</m:t>
                                      </m:r>
                                    </m:sup>
                                  </m:sSup>
                                  <m:r>
                                    <a:rPr lang="en-US" i="1">
                                      <a:latin typeface="Cambria Math" panose="02040503050406030204" pitchFamily="18" charset="0"/>
                                      <a:ea typeface="Cambria Math" panose="02040503050406030204" pitchFamily="18" charset="0"/>
                                      <a:cs typeface="Times New Roman"/>
                                    </a:rPr>
                                    <m:t>𝜃</m:t>
                                  </m:r>
                                  <m:r>
                                    <a:rPr lang="en-US" i="1">
                                      <a:latin typeface="Cambria Math" panose="02040503050406030204" pitchFamily="18" charset="0"/>
                                      <a:ea typeface="Cambria Math" panose="02040503050406030204" pitchFamily="18" charset="0"/>
                                      <a:cs typeface="Times New Roman"/>
                                    </a:rPr>
                                    <m:t>𝑑</m:t>
                                  </m:r>
                                  <m:r>
                                    <a:rPr lang="en-US" i="1">
                                      <a:latin typeface="Cambria Math" panose="02040503050406030204" pitchFamily="18" charset="0"/>
                                      <a:ea typeface="Cambria Math" panose="02040503050406030204" pitchFamily="18" charset="0"/>
                                      <a:cs typeface="Times New Roman"/>
                                    </a:rPr>
                                    <m:t>𝜃</m:t>
                                  </m:r>
                                </m:num>
                                <m:den>
                                  <m:rad>
                                    <m:radPr>
                                      <m:degHide m:val="on"/>
                                      <m:ctrlPr>
                                        <a:rPr lang="en-US" i="1">
                                          <a:latin typeface="Cambria Math" panose="02040503050406030204" pitchFamily="18" charset="0"/>
                                          <a:cs typeface="Times New Roman"/>
                                        </a:rPr>
                                      </m:ctrlPr>
                                    </m:radPr>
                                    <m:deg/>
                                    <m:e>
                                      <m:r>
                                        <a:rPr lang="en-US" i="1">
                                          <a:latin typeface="Cambria Math" panose="02040503050406030204" pitchFamily="18" charset="0"/>
                                          <a:cs typeface="Times New Roman"/>
                                        </a:rPr>
                                        <m:t>9</m:t>
                                      </m:r>
                                      <m:r>
                                        <a:rPr lang="en-US" b="0" i="1" smtClean="0">
                                          <a:latin typeface="Cambria Math" panose="02040503050406030204" pitchFamily="18" charset="0"/>
                                          <a:cs typeface="Times New Roman"/>
                                        </a:rPr>
                                        <m:t> </m:t>
                                      </m:r>
                                      <m:sSup>
                                        <m:sSupPr>
                                          <m:ctrlPr>
                                            <a:rPr lang="en-US" i="1" smtClean="0">
                                              <a:latin typeface="Cambria Math" panose="02040503050406030204" pitchFamily="18" charset="0"/>
                                              <a:cs typeface="Times New Roman"/>
                                            </a:rPr>
                                          </m:ctrlPr>
                                        </m:sSupPr>
                                        <m:e>
                                          <m:r>
                                            <m:rPr>
                                              <m:sty m:val="p"/>
                                            </m:rPr>
                                            <a:rPr lang="en-US" b="0" i="0" smtClean="0">
                                              <a:latin typeface="Cambria Math" panose="02040503050406030204" pitchFamily="18" charset="0"/>
                                              <a:cs typeface="Times New Roman"/>
                                            </a:rPr>
                                            <m:t>sec</m:t>
                                          </m:r>
                                        </m:e>
                                        <m:sup>
                                          <m:r>
                                            <a:rPr lang="en-US" i="1">
                                              <a:latin typeface="Cambria Math" panose="02040503050406030204" pitchFamily="18" charset="0"/>
                                              <a:cs typeface="Times New Roman"/>
                                            </a:rPr>
                                            <m:t>2</m:t>
                                          </m:r>
                                        </m:sup>
                                      </m:sSup>
                                      <m:r>
                                        <a:rPr lang="en-US" i="1">
                                          <a:latin typeface="Cambria Math" panose="02040503050406030204" pitchFamily="18" charset="0"/>
                                          <a:ea typeface="Cambria Math" panose="02040503050406030204" pitchFamily="18" charset="0"/>
                                          <a:cs typeface="Times New Roman"/>
                                        </a:rPr>
                                        <m:t>𝜃</m:t>
                                      </m:r>
                                    </m:e>
                                  </m:rad>
                                </m:den>
                              </m:f>
                            </m:e>
                          </m:nary>
                          <m:r>
                            <a:rPr lang="en-US" b="0" i="1" smtClean="0">
                              <a:latin typeface="Cambria Math" panose="02040503050406030204" pitchFamily="18" charset="0"/>
                              <a:ea typeface="Cambria Math" panose="02040503050406030204" pitchFamily="18" charset="0"/>
                              <a:cs typeface="Times New Roman"/>
                            </a:rPr>
                            <m:t>=</m:t>
                          </m:r>
                          <m:nary>
                            <m:naryPr>
                              <m:limLoc m:val="undOvr"/>
                              <m:subHide m:val="on"/>
                              <m:supHide m:val="on"/>
                              <m:ctrlPr>
                                <a:rPr lang="en-US" b="0" i="1" smtClean="0">
                                  <a:latin typeface="Cambria Math" panose="02040503050406030204" pitchFamily="18" charset="0"/>
                                  <a:ea typeface="Cambria Math" panose="02040503050406030204" pitchFamily="18" charset="0"/>
                                  <a:cs typeface="Times New Roman"/>
                                </a:rPr>
                              </m:ctrlPr>
                            </m:naryPr>
                            <m:sub/>
                            <m:sup/>
                            <m:e>
                              <m:func>
                                <m:funcPr>
                                  <m:ctrlPr>
                                    <a:rPr lang="en-US" b="0" i="1" smtClean="0">
                                      <a:latin typeface="Cambria Math" panose="02040503050406030204" pitchFamily="18" charset="0"/>
                                      <a:ea typeface="Cambria Math" panose="02040503050406030204" pitchFamily="18" charset="0"/>
                                      <a:cs typeface="Times New Roman"/>
                                    </a:rPr>
                                  </m:ctrlPr>
                                </m:funcPr>
                                <m:fName>
                                  <m:r>
                                    <m:rPr>
                                      <m:sty m:val="p"/>
                                    </m:rPr>
                                    <a:rPr lang="en-US" b="0" i="0" smtClean="0">
                                      <a:latin typeface="Cambria Math" panose="02040503050406030204" pitchFamily="18" charset="0"/>
                                      <a:ea typeface="Cambria Math" panose="02040503050406030204" pitchFamily="18" charset="0"/>
                                      <a:cs typeface="Times New Roman"/>
                                    </a:rPr>
                                    <m:t>sec</m:t>
                                  </m:r>
                                </m:fName>
                                <m:e>
                                  <m:r>
                                    <a:rPr lang="en-US" b="0" i="1" smtClean="0">
                                      <a:latin typeface="Cambria Math" panose="02040503050406030204" pitchFamily="18" charset="0"/>
                                      <a:ea typeface="Cambria Math" panose="02040503050406030204" pitchFamily="18" charset="0"/>
                                      <a:cs typeface="Times New Roman"/>
                                    </a:rPr>
                                    <m:t>𝜃</m:t>
                                  </m:r>
                                </m:e>
                              </m:func>
                            </m:e>
                          </m:nary>
                          <m:r>
                            <a:rPr lang="en-US" b="0" i="1" smtClean="0">
                              <a:latin typeface="Cambria Math" panose="02040503050406030204" pitchFamily="18" charset="0"/>
                              <a:ea typeface="Cambria Math" panose="02040503050406030204" pitchFamily="18" charset="0"/>
                              <a:cs typeface="Times New Roman"/>
                            </a:rPr>
                            <m:t>𝑑</m:t>
                          </m:r>
                          <m:r>
                            <a:rPr lang="en-US" b="0" i="1" smtClean="0">
                              <a:latin typeface="Cambria Math" panose="02040503050406030204" pitchFamily="18" charset="0"/>
                              <a:ea typeface="Cambria Math" panose="02040503050406030204" pitchFamily="18" charset="0"/>
                              <a:cs typeface="Times New Roman"/>
                            </a:rPr>
                            <m:t>𝜃</m:t>
                          </m:r>
                        </m:e>
                      </m:nary>
                    </m:oMath>
                  </m:oMathPara>
                </a14:m>
                <a:endParaRPr lang="en-US" dirty="0">
                  <a:latin typeface="Times New Roman"/>
                  <a:cs typeface="Times New Roman"/>
                </a:endParaRPr>
              </a:p>
              <a:p>
                <a:pPr marL="36900" indent="0">
                  <a:lnSpc>
                    <a:spcPct val="100000"/>
                  </a:lnSpc>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cs typeface="Times New Roman"/>
                        </a:rPr>
                        <m:t>=</m:t>
                      </m:r>
                      <m:func>
                        <m:funcPr>
                          <m:ctrlPr>
                            <a:rPr lang="en-US" b="0" i="1" smtClean="0">
                              <a:latin typeface="Cambria Math" panose="02040503050406030204" pitchFamily="18" charset="0"/>
                              <a:cs typeface="Times New Roman"/>
                            </a:rPr>
                          </m:ctrlPr>
                        </m:funcPr>
                        <m:fName>
                          <m:r>
                            <m:rPr>
                              <m:sty m:val="p"/>
                            </m:rPr>
                            <a:rPr lang="en-US" b="0" i="0" smtClean="0">
                              <a:latin typeface="Cambria Math" panose="02040503050406030204" pitchFamily="18" charset="0"/>
                              <a:cs typeface="Times New Roman"/>
                            </a:rPr>
                            <m:t>ln</m:t>
                          </m:r>
                        </m:fName>
                        <m:e>
                          <m:r>
                            <a:rPr lang="en-US" b="0" i="1" smtClean="0">
                              <a:latin typeface="Cambria Math" panose="02040503050406030204" pitchFamily="18" charset="0"/>
                              <a:cs typeface="Times New Roman"/>
                            </a:rPr>
                            <m:t>|</m:t>
                          </m:r>
                          <m:func>
                            <m:funcPr>
                              <m:ctrlPr>
                                <a:rPr lang="en-US" b="0" i="1" smtClean="0">
                                  <a:latin typeface="Cambria Math" panose="02040503050406030204" pitchFamily="18" charset="0"/>
                                  <a:cs typeface="Times New Roman"/>
                                </a:rPr>
                              </m:ctrlPr>
                            </m:funcPr>
                            <m:fName>
                              <m:r>
                                <m:rPr>
                                  <m:sty m:val="p"/>
                                </m:rPr>
                                <a:rPr lang="en-US" b="0" i="0" smtClean="0">
                                  <a:latin typeface="Cambria Math" panose="02040503050406030204" pitchFamily="18" charset="0"/>
                                  <a:cs typeface="Times New Roman"/>
                                </a:rPr>
                                <m:t>sec</m:t>
                              </m:r>
                            </m:fName>
                            <m:e>
                              <m:r>
                                <a:rPr lang="en-US" b="0" i="1" smtClean="0">
                                  <a:latin typeface="Cambria Math" panose="02040503050406030204" pitchFamily="18" charset="0"/>
                                  <a:ea typeface="Cambria Math" panose="02040503050406030204" pitchFamily="18" charset="0"/>
                                  <a:cs typeface="Times New Roman"/>
                                </a:rPr>
                                <m:t>𝜃</m:t>
                              </m:r>
                            </m:e>
                          </m:func>
                          <m:r>
                            <a:rPr lang="en-US" b="0" i="1" smtClean="0">
                              <a:latin typeface="Cambria Math" panose="02040503050406030204" pitchFamily="18" charset="0"/>
                              <a:cs typeface="Times New Roman"/>
                            </a:rPr>
                            <m:t>+</m:t>
                          </m:r>
                          <m:func>
                            <m:funcPr>
                              <m:ctrlPr>
                                <a:rPr lang="en-US" b="0" i="1" smtClean="0">
                                  <a:latin typeface="Cambria Math" panose="02040503050406030204" pitchFamily="18" charset="0"/>
                                  <a:cs typeface="Times New Roman"/>
                                </a:rPr>
                              </m:ctrlPr>
                            </m:funcPr>
                            <m:fName>
                              <m:r>
                                <m:rPr>
                                  <m:sty m:val="p"/>
                                </m:rPr>
                                <a:rPr lang="en-US" b="0" i="0" smtClean="0">
                                  <a:latin typeface="Cambria Math" panose="02040503050406030204" pitchFamily="18" charset="0"/>
                                  <a:cs typeface="Times New Roman"/>
                                </a:rPr>
                                <m:t>tan</m:t>
                              </m:r>
                            </m:fName>
                            <m:e>
                              <m:r>
                                <a:rPr lang="en-US" b="0" i="1" smtClean="0">
                                  <a:latin typeface="Cambria Math" panose="02040503050406030204" pitchFamily="18" charset="0"/>
                                  <a:ea typeface="Cambria Math" panose="02040503050406030204" pitchFamily="18" charset="0"/>
                                  <a:cs typeface="Times New Roman"/>
                                </a:rPr>
                                <m:t>𝜃</m:t>
                              </m:r>
                            </m:e>
                          </m:func>
                          <m:r>
                            <a:rPr lang="en-US" b="0" i="1" smtClean="0">
                              <a:latin typeface="Cambria Math" panose="02040503050406030204" pitchFamily="18" charset="0"/>
                              <a:cs typeface="Times New Roman"/>
                            </a:rPr>
                            <m:t>|</m:t>
                          </m:r>
                        </m:e>
                      </m:func>
                      <m:r>
                        <a:rPr lang="en-US" b="0" i="1" smtClean="0">
                          <a:latin typeface="Cambria Math" panose="02040503050406030204" pitchFamily="18" charset="0"/>
                          <a:cs typeface="Times New Roman"/>
                        </a:rPr>
                        <m:t>+</m:t>
                      </m:r>
                      <m:r>
                        <a:rPr lang="en-US" b="0" i="1" smtClean="0">
                          <a:latin typeface="Cambria Math" panose="02040503050406030204" pitchFamily="18" charset="0"/>
                          <a:cs typeface="Times New Roman"/>
                        </a:rPr>
                        <m:t>𝐶</m:t>
                      </m:r>
                    </m:oMath>
                  </m:oMathPara>
                </a14:m>
                <a:endParaRPr lang="en-US" dirty="0">
                  <a:latin typeface="Times New Roman"/>
                  <a:cs typeface="Times New Roman"/>
                </a:endParaRPr>
              </a:p>
              <a:p>
                <a:pPr marL="36900" indent="0">
                  <a:lnSpc>
                    <a:spcPct val="100000"/>
                  </a:lnSpc>
                  <a:buNone/>
                </a:pPr>
                <a:r>
                  <a:rPr lang="en-US" dirty="0">
                    <a:latin typeface="Times New Roman"/>
                    <a:cs typeface="Times New Roman"/>
                  </a:rPr>
                  <a:t>To convert back, we refer to the triangle and obtain</a:t>
                </a:r>
              </a:p>
              <a:p>
                <a:pPr marL="36900" indent="0">
                  <a:lnSpc>
                    <a:spcPct val="100000"/>
                  </a:lnSpc>
                  <a:buNone/>
                </a:pPr>
                <a14:m>
                  <m:oMathPara xmlns:m="http://schemas.openxmlformats.org/officeDocument/2006/math">
                    <m:oMathParaPr>
                      <m:jc m:val="centerGroup"/>
                    </m:oMathParaPr>
                    <m:oMath xmlns:m="http://schemas.openxmlformats.org/officeDocument/2006/math">
                      <m:nary>
                        <m:naryPr>
                          <m:limLoc m:val="undOvr"/>
                          <m:subHide m:val="on"/>
                          <m:supHide m:val="on"/>
                          <m:ctrlPr>
                            <a:rPr lang="en-US" i="1" smtClean="0">
                              <a:latin typeface="Cambria Math" panose="02040503050406030204" pitchFamily="18" charset="0"/>
                              <a:cs typeface="Times New Roman"/>
                            </a:rPr>
                          </m:ctrlPr>
                        </m:naryPr>
                        <m:sub/>
                        <m:sup/>
                        <m:e>
                          <m:f>
                            <m:fPr>
                              <m:ctrlPr>
                                <a:rPr lang="en-US" i="1" smtClean="0">
                                  <a:latin typeface="Cambria Math" panose="02040503050406030204" pitchFamily="18" charset="0"/>
                                  <a:cs typeface="Times New Roman"/>
                                </a:rPr>
                              </m:ctrlPr>
                            </m:fPr>
                            <m:num>
                              <m:r>
                                <a:rPr lang="en-US" b="0" i="1" smtClean="0">
                                  <a:latin typeface="Cambria Math" panose="02040503050406030204" pitchFamily="18" charset="0"/>
                                  <a:cs typeface="Times New Roman"/>
                                </a:rPr>
                                <m:t>𝑑𝑥</m:t>
                              </m:r>
                            </m:num>
                            <m:den>
                              <m:rad>
                                <m:radPr>
                                  <m:degHide m:val="on"/>
                                  <m:ctrlPr>
                                    <a:rPr lang="en-US" i="1">
                                      <a:latin typeface="Cambria Math" panose="02040503050406030204" pitchFamily="18" charset="0"/>
                                      <a:cs typeface="Times New Roman"/>
                                    </a:rPr>
                                  </m:ctrlPr>
                                </m:radPr>
                                <m:deg/>
                                <m:e>
                                  <m:sSup>
                                    <m:sSupPr>
                                      <m:ctrlPr>
                                        <a:rPr lang="en-US" i="1">
                                          <a:latin typeface="Cambria Math" panose="02040503050406030204" pitchFamily="18" charset="0"/>
                                          <a:cs typeface="Times New Roman"/>
                                        </a:rPr>
                                      </m:ctrlPr>
                                    </m:sSupPr>
                                    <m:e>
                                      <m:r>
                                        <a:rPr lang="en-US" i="1">
                                          <a:latin typeface="Cambria Math" panose="02040503050406030204" pitchFamily="18" charset="0"/>
                                          <a:cs typeface="Times New Roman"/>
                                        </a:rPr>
                                        <m:t>𝑥</m:t>
                                      </m:r>
                                    </m:e>
                                    <m:sup>
                                      <m:r>
                                        <a:rPr lang="en-US" i="1">
                                          <a:latin typeface="Cambria Math" panose="02040503050406030204" pitchFamily="18" charset="0"/>
                                          <a:cs typeface="Times New Roman"/>
                                        </a:rPr>
                                        <m:t>2</m:t>
                                      </m:r>
                                    </m:sup>
                                  </m:sSup>
                                  <m:r>
                                    <a:rPr lang="en-US" i="1">
                                      <a:latin typeface="Cambria Math" panose="02040503050406030204" pitchFamily="18" charset="0"/>
                                      <a:cs typeface="Times New Roman"/>
                                    </a:rPr>
                                    <m:t>+9</m:t>
                                  </m:r>
                                </m:e>
                              </m:rad>
                            </m:den>
                          </m:f>
                        </m:e>
                      </m:nary>
                      <m:r>
                        <a:rPr lang="en-US" b="0" i="1" smtClean="0">
                          <a:latin typeface="Cambria Math" panose="02040503050406030204" pitchFamily="18" charset="0"/>
                          <a:cs typeface="Times New Roman"/>
                        </a:rPr>
                        <m:t>=</m:t>
                      </m:r>
                      <m:func>
                        <m:funcPr>
                          <m:ctrlPr>
                            <a:rPr lang="en-US" i="1">
                              <a:latin typeface="Cambria Math" panose="02040503050406030204" pitchFamily="18" charset="0"/>
                              <a:cs typeface="Times New Roman"/>
                            </a:rPr>
                          </m:ctrlPr>
                        </m:funcPr>
                        <m:fName>
                          <m:r>
                            <m:rPr>
                              <m:sty m:val="p"/>
                            </m:rPr>
                            <a:rPr lang="en-US">
                              <a:latin typeface="Cambria Math" panose="02040503050406030204" pitchFamily="18" charset="0"/>
                              <a:cs typeface="Times New Roman"/>
                            </a:rPr>
                            <m:t>ln</m:t>
                          </m:r>
                        </m:fName>
                        <m:e>
                          <m:r>
                            <a:rPr lang="en-US" i="1">
                              <a:latin typeface="Cambria Math" panose="02040503050406030204" pitchFamily="18" charset="0"/>
                              <a:cs typeface="Times New Roman"/>
                            </a:rPr>
                            <m:t>|</m:t>
                          </m:r>
                          <m:func>
                            <m:funcPr>
                              <m:ctrlPr>
                                <a:rPr lang="en-US" i="1">
                                  <a:latin typeface="Cambria Math" panose="02040503050406030204" pitchFamily="18" charset="0"/>
                                  <a:cs typeface="Times New Roman"/>
                                </a:rPr>
                              </m:ctrlPr>
                            </m:funcPr>
                            <m:fName>
                              <m:r>
                                <m:rPr>
                                  <m:sty m:val="p"/>
                                </m:rPr>
                                <a:rPr lang="en-US">
                                  <a:latin typeface="Cambria Math" panose="02040503050406030204" pitchFamily="18" charset="0"/>
                                  <a:cs typeface="Times New Roman"/>
                                </a:rPr>
                                <m:t>sec</m:t>
                              </m:r>
                            </m:fName>
                            <m:e>
                              <m:r>
                                <a:rPr lang="en-US" i="1">
                                  <a:latin typeface="Cambria Math" panose="02040503050406030204" pitchFamily="18" charset="0"/>
                                  <a:ea typeface="Cambria Math" panose="02040503050406030204" pitchFamily="18" charset="0"/>
                                  <a:cs typeface="Times New Roman"/>
                                </a:rPr>
                                <m:t>𝜃</m:t>
                              </m:r>
                            </m:e>
                          </m:func>
                          <m:r>
                            <a:rPr lang="en-US" i="1">
                              <a:latin typeface="Cambria Math" panose="02040503050406030204" pitchFamily="18" charset="0"/>
                              <a:cs typeface="Times New Roman"/>
                            </a:rPr>
                            <m:t>+</m:t>
                          </m:r>
                          <m:func>
                            <m:funcPr>
                              <m:ctrlPr>
                                <a:rPr lang="en-US" i="1">
                                  <a:latin typeface="Cambria Math" panose="02040503050406030204" pitchFamily="18" charset="0"/>
                                  <a:cs typeface="Times New Roman"/>
                                </a:rPr>
                              </m:ctrlPr>
                            </m:funcPr>
                            <m:fName>
                              <m:r>
                                <m:rPr>
                                  <m:sty m:val="p"/>
                                </m:rPr>
                                <a:rPr lang="en-US">
                                  <a:latin typeface="Cambria Math" panose="02040503050406030204" pitchFamily="18" charset="0"/>
                                  <a:cs typeface="Times New Roman"/>
                                </a:rPr>
                                <m:t>tan</m:t>
                              </m:r>
                            </m:fName>
                            <m:e>
                              <m:r>
                                <a:rPr lang="en-US" i="1">
                                  <a:latin typeface="Cambria Math" panose="02040503050406030204" pitchFamily="18" charset="0"/>
                                  <a:ea typeface="Cambria Math" panose="02040503050406030204" pitchFamily="18" charset="0"/>
                                  <a:cs typeface="Times New Roman"/>
                                </a:rPr>
                                <m:t>𝜃</m:t>
                              </m:r>
                            </m:e>
                          </m:func>
                          <m:r>
                            <a:rPr lang="en-US" i="1">
                              <a:latin typeface="Cambria Math" panose="02040503050406030204" pitchFamily="18" charset="0"/>
                              <a:cs typeface="Times New Roman"/>
                            </a:rPr>
                            <m:t>|</m:t>
                          </m:r>
                        </m:e>
                      </m:func>
                      <m:r>
                        <a:rPr lang="en-US" i="1">
                          <a:latin typeface="Cambria Math" panose="02040503050406030204" pitchFamily="18" charset="0"/>
                          <a:cs typeface="Times New Roman"/>
                        </a:rPr>
                        <m:t>+</m:t>
                      </m:r>
                      <m:r>
                        <a:rPr lang="en-US" i="1">
                          <a:latin typeface="Cambria Math" panose="02040503050406030204" pitchFamily="18" charset="0"/>
                          <a:cs typeface="Times New Roman"/>
                        </a:rPr>
                        <m:t>𝐶</m:t>
                      </m:r>
                    </m:oMath>
                  </m:oMathPara>
                </a14:m>
                <a:endParaRPr lang="en-US" dirty="0">
                  <a:latin typeface="Times New Roman"/>
                  <a:cs typeface="Times New Roman"/>
                </a:endParaRPr>
              </a:p>
              <a:p>
                <a:pPr marL="36900" indent="0">
                  <a:lnSpc>
                    <a:spcPct val="100000"/>
                  </a:lnSpc>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cs typeface="Times New Roman"/>
                        </a:rPr>
                        <m:t>=</m:t>
                      </m:r>
                      <m:func>
                        <m:funcPr>
                          <m:ctrlPr>
                            <a:rPr lang="en-US" b="0" i="1" smtClean="0">
                              <a:latin typeface="Cambria Math" panose="02040503050406030204" pitchFamily="18" charset="0"/>
                              <a:cs typeface="Times New Roman"/>
                            </a:rPr>
                          </m:ctrlPr>
                        </m:funcPr>
                        <m:fName>
                          <m:r>
                            <m:rPr>
                              <m:sty m:val="p"/>
                            </m:rPr>
                            <a:rPr lang="en-US" b="0" i="0" smtClean="0">
                              <a:latin typeface="Cambria Math" panose="02040503050406030204" pitchFamily="18" charset="0"/>
                              <a:cs typeface="Times New Roman"/>
                            </a:rPr>
                            <m:t>ln</m:t>
                          </m:r>
                        </m:fName>
                        <m:e>
                          <m:r>
                            <a:rPr lang="en-US" b="0" i="1" smtClean="0">
                              <a:latin typeface="Cambria Math" panose="02040503050406030204" pitchFamily="18" charset="0"/>
                              <a:cs typeface="Times New Roman"/>
                            </a:rPr>
                            <m:t>|</m:t>
                          </m:r>
                          <m:f>
                            <m:fPr>
                              <m:ctrlPr>
                                <a:rPr lang="en-US" b="0" i="1" smtClean="0">
                                  <a:latin typeface="Cambria Math" panose="02040503050406030204" pitchFamily="18" charset="0"/>
                                  <a:cs typeface="Times New Roman"/>
                                </a:rPr>
                              </m:ctrlPr>
                            </m:fPr>
                            <m:num>
                              <m:r>
                                <a:rPr lang="en-US" b="0" i="1" smtClean="0">
                                  <a:latin typeface="Cambria Math" panose="02040503050406030204" pitchFamily="18" charset="0"/>
                                  <a:cs typeface="Times New Roman"/>
                                </a:rPr>
                                <m:t>𝑥</m:t>
                              </m:r>
                            </m:num>
                            <m:den>
                              <m:r>
                                <a:rPr lang="en-US" b="0" i="1" smtClean="0">
                                  <a:latin typeface="Cambria Math" panose="02040503050406030204" pitchFamily="18" charset="0"/>
                                  <a:cs typeface="Times New Roman"/>
                                </a:rPr>
                                <m:t>3</m:t>
                              </m:r>
                            </m:den>
                          </m:f>
                          <m:r>
                            <a:rPr lang="en-US" b="0" i="1" smtClean="0">
                              <a:latin typeface="Cambria Math" panose="02040503050406030204" pitchFamily="18" charset="0"/>
                              <a:cs typeface="Times New Roman"/>
                            </a:rPr>
                            <m:t>+</m:t>
                          </m:r>
                          <m:f>
                            <m:fPr>
                              <m:ctrlPr>
                                <a:rPr lang="en-US" b="0" i="1" smtClean="0">
                                  <a:latin typeface="Cambria Math" panose="02040503050406030204" pitchFamily="18" charset="0"/>
                                  <a:cs typeface="Times New Roman"/>
                                </a:rPr>
                              </m:ctrlPr>
                            </m:fPr>
                            <m:num>
                              <m:rad>
                                <m:radPr>
                                  <m:degHide m:val="on"/>
                                  <m:ctrlPr>
                                    <a:rPr lang="en-US" b="0" i="1" smtClean="0">
                                      <a:latin typeface="Cambria Math" panose="02040503050406030204" pitchFamily="18" charset="0"/>
                                      <a:cs typeface="Times New Roman"/>
                                    </a:rPr>
                                  </m:ctrlPr>
                                </m:radPr>
                                <m:deg/>
                                <m:e>
                                  <m:sSup>
                                    <m:sSupPr>
                                      <m:ctrlPr>
                                        <a:rPr lang="en-US" b="0" i="1" smtClean="0">
                                          <a:latin typeface="Cambria Math" panose="02040503050406030204" pitchFamily="18" charset="0"/>
                                          <a:cs typeface="Times New Roman"/>
                                        </a:rPr>
                                      </m:ctrlPr>
                                    </m:sSupPr>
                                    <m:e>
                                      <m:r>
                                        <a:rPr lang="en-US" b="0" i="1" smtClean="0">
                                          <a:latin typeface="Cambria Math" panose="02040503050406030204" pitchFamily="18" charset="0"/>
                                          <a:cs typeface="Times New Roman"/>
                                        </a:rPr>
                                        <m:t>𝑥</m:t>
                                      </m:r>
                                    </m:e>
                                    <m:sup>
                                      <m:r>
                                        <a:rPr lang="en-US" b="0" i="1" smtClean="0">
                                          <a:latin typeface="Cambria Math" panose="02040503050406030204" pitchFamily="18" charset="0"/>
                                          <a:cs typeface="Times New Roman"/>
                                        </a:rPr>
                                        <m:t>2</m:t>
                                      </m:r>
                                    </m:sup>
                                  </m:sSup>
                                  <m:r>
                                    <a:rPr lang="en-US" b="0" i="1" smtClean="0">
                                      <a:latin typeface="Cambria Math" panose="02040503050406030204" pitchFamily="18" charset="0"/>
                                      <a:cs typeface="Times New Roman"/>
                                    </a:rPr>
                                    <m:t>+9</m:t>
                                  </m:r>
                                </m:e>
                              </m:rad>
                            </m:num>
                            <m:den>
                              <m:r>
                                <a:rPr lang="en-US" b="0" i="1" smtClean="0">
                                  <a:latin typeface="Cambria Math" panose="02040503050406030204" pitchFamily="18" charset="0"/>
                                  <a:cs typeface="Times New Roman"/>
                                </a:rPr>
                                <m:t>3</m:t>
                              </m:r>
                            </m:den>
                          </m:f>
                          <m:r>
                            <a:rPr lang="en-US" b="0" i="1" smtClean="0">
                              <a:latin typeface="Cambria Math" panose="02040503050406030204" pitchFamily="18" charset="0"/>
                              <a:cs typeface="Times New Roman"/>
                            </a:rPr>
                            <m:t>|</m:t>
                          </m:r>
                        </m:e>
                      </m:func>
                      <m:r>
                        <a:rPr lang="en-US" b="0" i="1" smtClean="0">
                          <a:latin typeface="Cambria Math" panose="02040503050406030204" pitchFamily="18" charset="0"/>
                          <a:cs typeface="Times New Roman"/>
                        </a:rPr>
                        <m:t>+</m:t>
                      </m:r>
                      <m:r>
                        <a:rPr lang="en-US" b="0" i="1" smtClean="0">
                          <a:latin typeface="Cambria Math" panose="02040503050406030204" pitchFamily="18" charset="0"/>
                          <a:cs typeface="Times New Roman"/>
                        </a:rPr>
                        <m:t>𝐶</m:t>
                      </m:r>
                      <m:r>
                        <a:rPr lang="en-US" b="0" i="1" smtClean="0">
                          <a:latin typeface="Cambria Math" panose="02040503050406030204" pitchFamily="18" charset="0"/>
                          <a:cs typeface="Times New Roman"/>
                        </a:rPr>
                        <m:t>=</m:t>
                      </m:r>
                      <m:func>
                        <m:funcPr>
                          <m:ctrlPr>
                            <a:rPr lang="en-US" b="0" i="1" smtClean="0">
                              <a:latin typeface="Cambria Math" panose="02040503050406030204" pitchFamily="18" charset="0"/>
                              <a:cs typeface="Times New Roman"/>
                            </a:rPr>
                          </m:ctrlPr>
                        </m:funcPr>
                        <m:fName>
                          <m:r>
                            <m:rPr>
                              <m:sty m:val="p"/>
                            </m:rPr>
                            <a:rPr lang="en-US" b="0" i="0" smtClean="0">
                              <a:latin typeface="Cambria Math" panose="02040503050406030204" pitchFamily="18" charset="0"/>
                              <a:cs typeface="Times New Roman"/>
                            </a:rPr>
                            <m:t>ln</m:t>
                          </m:r>
                        </m:fName>
                        <m:e>
                          <m:r>
                            <a:rPr lang="en-US" b="0" i="1" smtClean="0">
                              <a:latin typeface="Cambria Math" panose="02040503050406030204" pitchFamily="18" charset="0"/>
                              <a:cs typeface="Times New Roman"/>
                            </a:rPr>
                            <m:t>|</m:t>
                          </m:r>
                          <m:r>
                            <a:rPr lang="en-US" b="0" i="1" smtClean="0">
                              <a:latin typeface="Cambria Math" panose="02040503050406030204" pitchFamily="18" charset="0"/>
                              <a:cs typeface="Times New Roman"/>
                            </a:rPr>
                            <m:t>𝑥</m:t>
                          </m:r>
                          <m:r>
                            <a:rPr lang="en-US" b="0" i="1" smtClean="0">
                              <a:latin typeface="Cambria Math" panose="02040503050406030204" pitchFamily="18" charset="0"/>
                              <a:cs typeface="Times New Roman"/>
                            </a:rPr>
                            <m:t>+ </m:t>
                          </m:r>
                          <m:rad>
                            <m:radPr>
                              <m:degHide m:val="on"/>
                              <m:ctrlPr>
                                <a:rPr lang="en-US" b="0" i="1" smtClean="0">
                                  <a:latin typeface="Cambria Math" panose="02040503050406030204" pitchFamily="18" charset="0"/>
                                  <a:cs typeface="Times New Roman"/>
                                </a:rPr>
                              </m:ctrlPr>
                            </m:radPr>
                            <m:deg/>
                            <m:e>
                              <m:sSup>
                                <m:sSupPr>
                                  <m:ctrlPr>
                                    <a:rPr lang="en-US" b="0" i="1" smtClean="0">
                                      <a:latin typeface="Cambria Math" panose="02040503050406030204" pitchFamily="18" charset="0"/>
                                      <a:cs typeface="Times New Roman"/>
                                    </a:rPr>
                                  </m:ctrlPr>
                                </m:sSupPr>
                                <m:e>
                                  <m:r>
                                    <a:rPr lang="en-US" b="0" i="1" smtClean="0">
                                      <a:latin typeface="Cambria Math" panose="02040503050406030204" pitchFamily="18" charset="0"/>
                                      <a:cs typeface="Times New Roman"/>
                                    </a:rPr>
                                    <m:t>𝑥</m:t>
                                  </m:r>
                                </m:e>
                                <m:sup>
                                  <m:r>
                                    <a:rPr lang="en-US" b="0" i="1" smtClean="0">
                                      <a:latin typeface="Cambria Math" panose="02040503050406030204" pitchFamily="18" charset="0"/>
                                      <a:cs typeface="Times New Roman"/>
                                    </a:rPr>
                                    <m:t>2</m:t>
                                  </m:r>
                                </m:sup>
                              </m:sSup>
                              <m:r>
                                <a:rPr lang="en-US" b="0" i="1" smtClean="0">
                                  <a:latin typeface="Cambria Math" panose="02040503050406030204" pitchFamily="18" charset="0"/>
                                  <a:cs typeface="Times New Roman"/>
                                </a:rPr>
                                <m:t>+9</m:t>
                              </m:r>
                            </m:e>
                          </m:rad>
                          <m:r>
                            <a:rPr lang="en-US" b="0" i="1" smtClean="0">
                              <a:latin typeface="Cambria Math" panose="02040503050406030204" pitchFamily="18" charset="0"/>
                              <a:cs typeface="Times New Roman"/>
                            </a:rPr>
                            <m:t>|</m:t>
                          </m:r>
                        </m:e>
                      </m:func>
                      <m:r>
                        <a:rPr lang="en-US" b="0" i="1" smtClean="0">
                          <a:latin typeface="Cambria Math" panose="02040503050406030204" pitchFamily="18" charset="0"/>
                          <a:cs typeface="Times New Roman"/>
                        </a:rPr>
                        <m:t>−</m:t>
                      </m:r>
                      <m:func>
                        <m:funcPr>
                          <m:ctrlPr>
                            <a:rPr lang="en-US" b="0" i="1" smtClean="0">
                              <a:latin typeface="Cambria Math" panose="02040503050406030204" pitchFamily="18" charset="0"/>
                              <a:cs typeface="Times New Roman"/>
                            </a:rPr>
                          </m:ctrlPr>
                        </m:funcPr>
                        <m:fName>
                          <m:r>
                            <m:rPr>
                              <m:sty m:val="p"/>
                            </m:rPr>
                            <a:rPr lang="en-US" b="0" i="0" smtClean="0">
                              <a:latin typeface="Cambria Math" panose="02040503050406030204" pitchFamily="18" charset="0"/>
                              <a:cs typeface="Times New Roman"/>
                            </a:rPr>
                            <m:t>ln</m:t>
                          </m:r>
                        </m:fName>
                        <m:e>
                          <m:r>
                            <a:rPr lang="en-US" b="0" i="1" smtClean="0">
                              <a:latin typeface="Cambria Math" panose="02040503050406030204" pitchFamily="18" charset="0"/>
                              <a:cs typeface="Times New Roman"/>
                            </a:rPr>
                            <m:t>3</m:t>
                          </m:r>
                        </m:e>
                      </m:func>
                      <m:r>
                        <a:rPr lang="en-US" i="1">
                          <a:latin typeface="Cambria Math" panose="02040503050406030204" pitchFamily="18" charset="0"/>
                          <a:cs typeface="Times New Roman"/>
                        </a:rPr>
                        <m:t>+</m:t>
                      </m:r>
                      <m:r>
                        <a:rPr lang="en-US" i="1">
                          <a:latin typeface="Cambria Math" panose="02040503050406030204" pitchFamily="18" charset="0"/>
                          <a:cs typeface="Times New Roman"/>
                        </a:rPr>
                        <m:t>𝐶</m:t>
                      </m:r>
                      <m:r>
                        <a:rPr lang="en-US" i="1">
                          <a:latin typeface="Cambria Math" panose="02040503050406030204" pitchFamily="18" charset="0"/>
                          <a:cs typeface="Times New Roman"/>
                        </a:rPr>
                        <m:t>=</m:t>
                      </m:r>
                      <m:func>
                        <m:funcPr>
                          <m:ctrlPr>
                            <a:rPr lang="en-US" i="1">
                              <a:latin typeface="Cambria Math" panose="02040503050406030204" pitchFamily="18" charset="0"/>
                              <a:cs typeface="Times New Roman"/>
                            </a:rPr>
                          </m:ctrlPr>
                        </m:funcPr>
                        <m:fName>
                          <m:r>
                            <m:rPr>
                              <m:sty m:val="p"/>
                            </m:rPr>
                            <a:rPr lang="en-US">
                              <a:latin typeface="Cambria Math" panose="02040503050406030204" pitchFamily="18" charset="0"/>
                              <a:cs typeface="Times New Roman"/>
                            </a:rPr>
                            <m:t>ln</m:t>
                          </m:r>
                        </m:fName>
                        <m:e>
                          <m:r>
                            <a:rPr lang="en-US" i="1">
                              <a:latin typeface="Cambria Math" panose="02040503050406030204" pitchFamily="18" charset="0"/>
                              <a:cs typeface="Times New Roman"/>
                            </a:rPr>
                            <m:t>|</m:t>
                          </m:r>
                          <m:r>
                            <a:rPr lang="en-US" i="1">
                              <a:latin typeface="Cambria Math" panose="02040503050406030204" pitchFamily="18" charset="0"/>
                              <a:cs typeface="Times New Roman"/>
                            </a:rPr>
                            <m:t>𝑥</m:t>
                          </m:r>
                          <m:r>
                            <a:rPr lang="en-US" i="1">
                              <a:latin typeface="Cambria Math" panose="02040503050406030204" pitchFamily="18" charset="0"/>
                              <a:cs typeface="Times New Roman"/>
                            </a:rPr>
                            <m:t>+ </m:t>
                          </m:r>
                          <m:rad>
                            <m:radPr>
                              <m:degHide m:val="on"/>
                              <m:ctrlPr>
                                <a:rPr lang="en-US" i="1">
                                  <a:latin typeface="Cambria Math" panose="02040503050406030204" pitchFamily="18" charset="0"/>
                                  <a:cs typeface="Times New Roman"/>
                                </a:rPr>
                              </m:ctrlPr>
                            </m:radPr>
                            <m:deg/>
                            <m:e>
                              <m:sSup>
                                <m:sSupPr>
                                  <m:ctrlPr>
                                    <a:rPr lang="en-US" i="1">
                                      <a:latin typeface="Cambria Math" panose="02040503050406030204" pitchFamily="18" charset="0"/>
                                      <a:cs typeface="Times New Roman"/>
                                    </a:rPr>
                                  </m:ctrlPr>
                                </m:sSupPr>
                                <m:e>
                                  <m:r>
                                    <a:rPr lang="en-US" i="1">
                                      <a:latin typeface="Cambria Math" panose="02040503050406030204" pitchFamily="18" charset="0"/>
                                      <a:cs typeface="Times New Roman"/>
                                    </a:rPr>
                                    <m:t>𝑥</m:t>
                                  </m:r>
                                </m:e>
                                <m:sup>
                                  <m:r>
                                    <a:rPr lang="en-US" i="1">
                                      <a:latin typeface="Cambria Math" panose="02040503050406030204" pitchFamily="18" charset="0"/>
                                      <a:cs typeface="Times New Roman"/>
                                    </a:rPr>
                                    <m:t>2</m:t>
                                  </m:r>
                                </m:sup>
                              </m:sSup>
                              <m:r>
                                <a:rPr lang="en-US" i="1">
                                  <a:latin typeface="Cambria Math" panose="02040503050406030204" pitchFamily="18" charset="0"/>
                                  <a:cs typeface="Times New Roman"/>
                                </a:rPr>
                                <m:t>+9</m:t>
                              </m:r>
                            </m:e>
                          </m:rad>
                          <m:r>
                            <a:rPr lang="en-US" i="1">
                              <a:latin typeface="Cambria Math" panose="02040503050406030204" pitchFamily="18" charset="0"/>
                              <a:cs typeface="Times New Roman"/>
                            </a:rPr>
                            <m:t>|</m:t>
                          </m:r>
                        </m:e>
                      </m:func>
                      <m:r>
                        <a:rPr lang="en-US" i="1">
                          <a:latin typeface="Cambria Math" panose="02040503050406030204" pitchFamily="18" charset="0"/>
                          <a:cs typeface="Times New Roman"/>
                        </a:rPr>
                        <m:t>+</m:t>
                      </m:r>
                      <m:r>
                        <a:rPr lang="en-US" i="1">
                          <a:latin typeface="Cambria Math" panose="02040503050406030204" pitchFamily="18" charset="0"/>
                          <a:cs typeface="Times New Roman"/>
                        </a:rPr>
                        <m:t>𝐶</m:t>
                      </m:r>
                    </m:oMath>
                  </m:oMathPara>
                </a14:m>
                <a:endParaRPr lang="en-US" dirty="0">
                  <a:latin typeface="Times New Roman"/>
                  <a:cs typeface="Times New Roman"/>
                </a:endParaRPr>
              </a:p>
            </p:txBody>
          </p:sp>
        </mc:Choice>
        <mc:Fallback xmlns="">
          <p:sp>
            <p:nvSpPr>
              <p:cNvPr id="3" name="Content Placeholder 2">
                <a:extLst>
                  <a:ext uri="{FF2B5EF4-FFF2-40B4-BE49-F238E27FC236}">
                    <a16:creationId xmlns:a16="http://schemas.microsoft.com/office/drawing/2014/main"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10846559" cy="4756245"/>
              </a:xfrm>
              <a:blipFill>
                <a:blip r:embed="rId2"/>
                <a:stretch>
                  <a:fillRect l="-337" t="-897"/>
                </a:stretch>
              </a:blipFill>
            </p:spPr>
            <p:txBody>
              <a:bodyPr/>
              <a:lstStyle/>
              <a:p>
                <a:r>
                  <a:rPr lang="en-US">
                    <a:noFill/>
                  </a:rPr>
                  <a:t> </a:t>
                </a:r>
              </a:p>
            </p:txBody>
          </p:sp>
        </mc:Fallback>
      </mc:AlternateContent>
      <p:pic>
        <p:nvPicPr>
          <p:cNvPr id="4" name="Picture 3" descr="A right triangle shows the sides of the triangle marked for tangent of theta equals x over 3. &#10;One of the acute angles is labeled theta. The leg opposite theta is labeled x. The leg adjacent to theta is labeled 3. The hypotenuse is labeled square root of the quantity  x squared plus 9. ">
            <a:extLst>
              <a:ext uri="{FF2B5EF4-FFF2-40B4-BE49-F238E27FC236}">
                <a16:creationId xmlns="" xmlns:a16="http://schemas.microsoft.com/office/drawing/2014/main" id="{30A5A03A-A54E-4E30-A115-336BEAF6EDC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20586" y="2365513"/>
            <a:ext cx="2742781" cy="1854643"/>
          </a:xfrm>
          <a:prstGeom prst="rect">
            <a:avLst/>
          </a:prstGeom>
        </p:spPr>
      </p:pic>
    </p:spTree>
    <p:extLst>
      <p:ext uri="{BB962C8B-B14F-4D97-AF65-F5344CB8AC3E}">
        <p14:creationId xmlns:p14="http://schemas.microsoft.com/office/powerpoint/2010/main" val="239835306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7.3 Trigonometric </a:t>
            </a:r>
            <a:r>
              <a:rPr lang="en-US" sz="3100" dirty="0"/>
              <a:t>Substitution (</a:t>
            </a:r>
            <a:r>
              <a:rPr lang="en-US" sz="3100" dirty="0" smtClean="0"/>
              <a:t>10 </a:t>
            </a:r>
            <a:r>
              <a:rPr lang="en-US" sz="3100" dirty="0"/>
              <a:t>of 13)</a:t>
            </a:r>
            <a:r>
              <a:rPr lang="en-US" sz="3100" dirty="0"/>
              <a:t/>
            </a:r>
            <a:br>
              <a:rPr lang="en-US" sz="3100" dirty="0"/>
            </a:br>
            <a:r>
              <a:rPr lang="en-US" sz="3100" dirty="0"/>
              <a:t/>
            </a:r>
            <a:br>
              <a:rPr lang="en-US" sz="3100" dirty="0"/>
            </a:br>
            <a:r>
              <a:rPr lang="en-US" sz="3100" dirty="0"/>
              <a:t/>
            </a:r>
            <a:br>
              <a:rPr lang="en-US" sz="3100" dirty="0"/>
            </a:br>
            <a:r>
              <a:rPr lang="en-US" sz="2800" dirty="0"/>
              <a:t/>
            </a:r>
            <a:br>
              <a:rPr lang="en-US" sz="2800" dirty="0"/>
            </a:br>
            <a:endParaRPr lang="en-US"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799" y="1371600"/>
                <a:ext cx="10846559" cy="4756245"/>
              </a:xfrm>
            </p:spPr>
            <p:txBody>
              <a:bodyPr>
                <a:noAutofit/>
              </a:bodyPr>
              <a:lstStyle/>
              <a:p>
                <a:pPr marL="36900" indent="0">
                  <a:lnSpc>
                    <a:spcPct val="100000"/>
                  </a:lnSpc>
                  <a:buNone/>
                </a:pPr>
                <a:r>
                  <a:rPr lang="en-US" spc="-15" dirty="0">
                    <a:solidFill>
                      <a:schemeClr val="tx1"/>
                    </a:solidFill>
                  </a:rPr>
                  <a:t>Ou</a:t>
                </a:r>
                <a:r>
                  <a:rPr lang="en-US" spc="-5" dirty="0">
                    <a:solidFill>
                      <a:schemeClr val="tx1"/>
                    </a:solidFill>
                  </a:rPr>
                  <a:t>r</a:t>
                </a:r>
                <a:r>
                  <a:rPr lang="en-US" spc="45" dirty="0">
                    <a:solidFill>
                      <a:schemeClr val="tx1"/>
                    </a:solidFill>
                  </a:rPr>
                  <a:t> </a:t>
                </a:r>
                <a:r>
                  <a:rPr lang="en-US" spc="-5" dirty="0">
                    <a:solidFill>
                      <a:schemeClr val="tx1"/>
                    </a:solidFill>
                  </a:rPr>
                  <a:t>l</a:t>
                </a:r>
                <a:r>
                  <a:rPr lang="en-US" spc="-10" dirty="0">
                    <a:solidFill>
                      <a:schemeClr val="tx1"/>
                    </a:solidFill>
                  </a:rPr>
                  <a:t>as</a:t>
                </a:r>
                <a:r>
                  <a:rPr lang="en-US" spc="-5" dirty="0">
                    <a:solidFill>
                      <a:schemeClr val="tx1"/>
                    </a:solidFill>
                  </a:rPr>
                  <a:t>t</a:t>
                </a:r>
                <a:r>
                  <a:rPr lang="en-US" spc="45" dirty="0">
                    <a:solidFill>
                      <a:schemeClr val="tx1"/>
                    </a:solidFill>
                  </a:rPr>
                  <a:t> </a:t>
                </a:r>
                <a:r>
                  <a:rPr lang="en-US" spc="-5" dirty="0">
                    <a:solidFill>
                      <a:schemeClr val="tx1"/>
                    </a:solidFill>
                  </a:rPr>
                  <a:t>s</a:t>
                </a:r>
                <a:r>
                  <a:rPr lang="en-US" spc="-10" dirty="0">
                    <a:solidFill>
                      <a:schemeClr val="tx1"/>
                    </a:solidFill>
                  </a:rPr>
                  <a:t>ubstitutio</a:t>
                </a:r>
                <a:r>
                  <a:rPr lang="en-US" spc="-5" dirty="0">
                    <a:solidFill>
                      <a:schemeClr val="tx1"/>
                    </a:solidFill>
                  </a:rPr>
                  <a:t>n</a:t>
                </a:r>
                <a:r>
                  <a:rPr lang="en-US" spc="45" dirty="0">
                    <a:solidFill>
                      <a:schemeClr val="tx1"/>
                    </a:solidFill>
                  </a:rPr>
                  <a:t> </a:t>
                </a:r>
                <a:r>
                  <a:rPr lang="en-US" spc="-10" dirty="0">
                    <a:solidFill>
                      <a:schemeClr val="tx1"/>
                    </a:solidFill>
                  </a:rPr>
                  <a:t>addresse</a:t>
                </a:r>
                <a:r>
                  <a:rPr lang="en-US" spc="-5" dirty="0">
                    <a:solidFill>
                      <a:schemeClr val="tx1"/>
                    </a:solidFill>
                  </a:rPr>
                  <a:t>s</a:t>
                </a:r>
                <a:r>
                  <a:rPr lang="en-US" spc="45" dirty="0">
                    <a:solidFill>
                      <a:schemeClr val="tx1"/>
                    </a:solidFill>
                  </a:rPr>
                  <a:t> </a:t>
                </a:r>
                <a:r>
                  <a:rPr lang="en-US" spc="-5" dirty="0">
                    <a:solidFill>
                      <a:schemeClr val="tx1"/>
                    </a:solidFill>
                  </a:rPr>
                  <a:t>t</a:t>
                </a:r>
                <a:r>
                  <a:rPr lang="en-US" spc="-10" dirty="0">
                    <a:solidFill>
                      <a:schemeClr val="tx1"/>
                    </a:solidFill>
                  </a:rPr>
                  <a:t>h</a:t>
                </a:r>
                <a:r>
                  <a:rPr lang="en-US" spc="-5" dirty="0">
                    <a:solidFill>
                      <a:schemeClr val="tx1"/>
                    </a:solidFill>
                  </a:rPr>
                  <a:t>e</a:t>
                </a:r>
                <a:r>
                  <a:rPr lang="en-US" spc="45" dirty="0">
                    <a:solidFill>
                      <a:schemeClr val="tx1"/>
                    </a:solidFill>
                  </a:rPr>
                  <a:t> </a:t>
                </a:r>
                <a:r>
                  <a:rPr lang="en-US" spc="-10" dirty="0">
                    <a:solidFill>
                      <a:schemeClr val="tx1"/>
                    </a:solidFill>
                  </a:rPr>
                  <a:t>cas</a:t>
                </a:r>
                <a:r>
                  <a:rPr lang="en-US" spc="-5" dirty="0">
                    <a:solidFill>
                      <a:schemeClr val="tx1"/>
                    </a:solidFill>
                  </a:rPr>
                  <a:t>e</a:t>
                </a:r>
                <a:r>
                  <a:rPr lang="en-US" spc="45" dirty="0">
                    <a:solidFill>
                      <a:schemeClr val="tx1"/>
                    </a:solidFill>
                  </a:rPr>
                  <a:t> </a:t>
                </a:r>
                <a:r>
                  <a:rPr lang="en-US" spc="-10" dirty="0">
                    <a:solidFill>
                      <a:schemeClr val="tx1"/>
                    </a:solidFill>
                  </a:rPr>
                  <a:t>wher</a:t>
                </a:r>
                <a:r>
                  <a:rPr lang="en-US" spc="-5" dirty="0">
                    <a:solidFill>
                      <a:schemeClr val="tx1"/>
                    </a:solidFill>
                  </a:rPr>
                  <a:t>e</a:t>
                </a:r>
                <a:r>
                  <a:rPr lang="en-US" spc="45" dirty="0">
                    <a:solidFill>
                      <a:schemeClr val="tx1"/>
                    </a:solidFill>
                  </a:rPr>
                  <a:t> </a:t>
                </a:r>
                <a:r>
                  <a:rPr lang="en-US" spc="-5" dirty="0">
                    <a:solidFill>
                      <a:schemeClr val="tx1"/>
                    </a:solidFill>
                  </a:rPr>
                  <a:t>t</a:t>
                </a:r>
                <a:r>
                  <a:rPr lang="en-US" spc="-10" dirty="0">
                    <a:solidFill>
                      <a:schemeClr val="tx1"/>
                    </a:solidFill>
                  </a:rPr>
                  <a:t>h</a:t>
                </a:r>
                <a:r>
                  <a:rPr lang="en-US" spc="-5" dirty="0">
                    <a:solidFill>
                      <a:schemeClr val="tx1"/>
                    </a:solidFill>
                  </a:rPr>
                  <a:t>e</a:t>
                </a:r>
                <a:r>
                  <a:rPr lang="en-US" spc="45" dirty="0">
                    <a:solidFill>
                      <a:schemeClr val="tx1"/>
                    </a:solidFill>
                  </a:rPr>
                  <a:t> </a:t>
                </a:r>
                <a:r>
                  <a:rPr lang="en-US" spc="-10" dirty="0">
                    <a:solidFill>
                      <a:schemeClr val="tx1"/>
                    </a:solidFill>
                  </a:rPr>
                  <a:t>integran</a:t>
                </a:r>
                <a:r>
                  <a:rPr lang="en-US" spc="-5" dirty="0">
                    <a:solidFill>
                      <a:schemeClr val="tx1"/>
                    </a:solidFill>
                  </a:rPr>
                  <a:t>d</a:t>
                </a:r>
                <a:r>
                  <a:rPr lang="en-US" spc="45" dirty="0">
                    <a:solidFill>
                      <a:schemeClr val="tx1"/>
                    </a:solidFill>
                  </a:rPr>
                  <a:t> </a:t>
                </a:r>
                <a:r>
                  <a:rPr lang="en-US" spc="-10" dirty="0">
                    <a:solidFill>
                      <a:schemeClr val="tx1"/>
                    </a:solidFill>
                  </a:rPr>
                  <a:t>involve</a:t>
                </a:r>
                <a:r>
                  <a:rPr lang="en-US" spc="-5" dirty="0">
                    <a:solidFill>
                      <a:schemeClr val="tx1"/>
                    </a:solidFill>
                  </a:rPr>
                  <a:t>s</a:t>
                </a:r>
                <a:r>
                  <a:rPr lang="en-US" spc="50" dirty="0">
                    <a:solidFill>
                      <a:schemeClr val="tx1"/>
                    </a:solidFill>
                  </a:rPr>
                  <a:t> </a:t>
                </a:r>
                <a14:m>
                  <m:oMath xmlns:m="http://schemas.openxmlformats.org/officeDocument/2006/math">
                    <m:rad>
                      <m:radPr>
                        <m:degHide m:val="on"/>
                        <m:ctrlPr>
                          <a:rPr lang="en-US" i="1" spc="50" smtClean="0">
                            <a:solidFill>
                              <a:schemeClr val="tx1"/>
                            </a:solidFill>
                            <a:latin typeface="Cambria Math" panose="02040503050406030204" pitchFamily="18" charset="0"/>
                            <a:cs typeface="Times New Roman"/>
                          </a:rPr>
                        </m:ctrlPr>
                      </m:radPr>
                      <m:deg/>
                      <m:e>
                        <m:sSup>
                          <m:sSupPr>
                            <m:ctrlPr>
                              <a:rPr lang="en-US" i="1" spc="50" smtClean="0">
                                <a:solidFill>
                                  <a:schemeClr val="tx1"/>
                                </a:solidFill>
                                <a:latin typeface="Cambria Math" panose="02040503050406030204" pitchFamily="18" charset="0"/>
                                <a:cs typeface="Times New Roman"/>
                              </a:rPr>
                            </m:ctrlPr>
                          </m:sSupPr>
                          <m:e>
                            <m:r>
                              <a:rPr lang="en-US" i="1" spc="50" smtClean="0">
                                <a:solidFill>
                                  <a:schemeClr val="tx1"/>
                                </a:solidFill>
                                <a:latin typeface="Cambria Math" panose="02040503050406030204" pitchFamily="18" charset="0"/>
                                <a:cs typeface="Times New Roman"/>
                              </a:rPr>
                              <m:t>𝑥</m:t>
                            </m:r>
                          </m:e>
                          <m:sup>
                            <m:r>
                              <a:rPr lang="en-US" i="1" spc="50" smtClean="0">
                                <a:solidFill>
                                  <a:schemeClr val="tx1"/>
                                </a:solidFill>
                                <a:latin typeface="Cambria Math" panose="02040503050406030204" pitchFamily="18" charset="0"/>
                                <a:cs typeface="Times New Roman"/>
                              </a:rPr>
                              <m:t>2</m:t>
                            </m:r>
                          </m:sup>
                        </m:sSup>
                        <m:r>
                          <a:rPr lang="en-US" b="0" i="1" spc="50" smtClean="0">
                            <a:solidFill>
                              <a:schemeClr val="tx1"/>
                            </a:solidFill>
                            <a:latin typeface="Cambria Math" panose="02040503050406030204" pitchFamily="18" charset="0"/>
                            <a:cs typeface="Times New Roman"/>
                          </a:rPr>
                          <m:t>−</m:t>
                        </m:r>
                        <m:sSup>
                          <m:sSupPr>
                            <m:ctrlPr>
                              <a:rPr lang="en-US" b="0" i="1" spc="50" smtClean="0">
                                <a:solidFill>
                                  <a:schemeClr val="tx1"/>
                                </a:solidFill>
                                <a:latin typeface="Cambria Math" panose="02040503050406030204" pitchFamily="18" charset="0"/>
                                <a:cs typeface="Times New Roman"/>
                              </a:rPr>
                            </m:ctrlPr>
                          </m:sSupPr>
                          <m:e>
                            <m:r>
                              <a:rPr lang="en-US" b="0" i="1" spc="50" smtClean="0">
                                <a:solidFill>
                                  <a:schemeClr val="tx1"/>
                                </a:solidFill>
                                <a:latin typeface="Cambria Math" panose="02040503050406030204" pitchFamily="18" charset="0"/>
                                <a:cs typeface="Times New Roman"/>
                              </a:rPr>
                              <m:t>𝑎</m:t>
                            </m:r>
                          </m:e>
                          <m:sup>
                            <m:r>
                              <a:rPr lang="en-US" b="0" i="1" spc="50" smtClean="0">
                                <a:solidFill>
                                  <a:schemeClr val="tx1"/>
                                </a:solidFill>
                                <a:latin typeface="Cambria Math" panose="02040503050406030204" pitchFamily="18" charset="0"/>
                                <a:cs typeface="Times New Roman"/>
                              </a:rPr>
                              <m:t>2</m:t>
                            </m:r>
                          </m:sup>
                        </m:sSup>
                      </m:e>
                    </m:rad>
                  </m:oMath>
                </a14:m>
                <a:r>
                  <a:rPr lang="en-US" spc="-5" dirty="0">
                    <a:solidFill>
                      <a:schemeClr val="tx1"/>
                    </a:solidFill>
                  </a:rPr>
                  <a:t>.</a:t>
                </a:r>
                <a:r>
                  <a:rPr lang="en-US" spc="45" dirty="0">
                    <a:solidFill>
                      <a:schemeClr val="tx1"/>
                    </a:solidFill>
                  </a:rPr>
                  <a:t> </a:t>
                </a:r>
                <a:r>
                  <a:rPr lang="en-US" spc="-5" dirty="0">
                    <a:solidFill>
                      <a:schemeClr val="tx1"/>
                    </a:solidFill>
                  </a:rPr>
                  <a:t>In this case, try the substitution</a:t>
                </a:r>
                <a:r>
                  <a:rPr lang="en-US" spc="25" dirty="0">
                    <a:solidFill>
                      <a:schemeClr val="tx1"/>
                    </a:solidFill>
                  </a:rPr>
                  <a:t> </a:t>
                </a:r>
                <a:r>
                  <a:rPr lang="en-US" i="1" spc="-5" dirty="0">
                    <a:solidFill>
                      <a:schemeClr val="tx1"/>
                    </a:solidFill>
                  </a:rPr>
                  <a:t>x</a:t>
                </a:r>
                <a:r>
                  <a:rPr lang="en-US" i="1" spc="114" dirty="0">
                    <a:solidFill>
                      <a:schemeClr val="tx1"/>
                    </a:solidFill>
                  </a:rPr>
                  <a:t> </a:t>
                </a:r>
                <a:r>
                  <a:rPr lang="en-US" spc="-25" dirty="0">
                    <a:solidFill>
                      <a:schemeClr val="tx1"/>
                    </a:solidFill>
                  </a:rPr>
                  <a:t>=</a:t>
                </a:r>
                <a:r>
                  <a:rPr lang="en-US" spc="-45" dirty="0">
                    <a:solidFill>
                      <a:schemeClr val="tx1"/>
                    </a:solidFill>
                  </a:rPr>
                  <a:t> </a:t>
                </a:r>
                <a:r>
                  <a:rPr lang="en-US" i="1" spc="-5" dirty="0">
                    <a:solidFill>
                      <a:schemeClr val="tx1"/>
                    </a:solidFill>
                  </a:rPr>
                  <a:t>a</a:t>
                </a:r>
                <a:r>
                  <a:rPr lang="en-US" i="1" spc="-40" dirty="0">
                    <a:solidFill>
                      <a:schemeClr val="tx1"/>
                    </a:solidFill>
                  </a:rPr>
                  <a:t> </a:t>
                </a:r>
                <a:r>
                  <a:rPr lang="en-US" spc="-5" dirty="0">
                    <a:solidFill>
                      <a:schemeClr val="tx1"/>
                    </a:solidFill>
                  </a:rPr>
                  <a:t>sec</a:t>
                </a:r>
                <a:r>
                  <a:rPr lang="en-US" spc="-85" dirty="0">
                    <a:solidFill>
                      <a:schemeClr val="tx1"/>
                    </a:solidFill>
                  </a:rPr>
                  <a:t> </a:t>
                </a:r>
                <a:r>
                  <a:rPr lang="en-US" i="1" spc="-190" dirty="0">
                    <a:solidFill>
                      <a:schemeClr val="tx1"/>
                    </a:solidFill>
                  </a:rPr>
                  <a:t>θ</a:t>
                </a:r>
                <a:r>
                  <a:rPr lang="en-US" i="1" spc="-254" dirty="0">
                    <a:solidFill>
                      <a:schemeClr val="tx1"/>
                    </a:solidFill>
                  </a:rPr>
                  <a:t> </a:t>
                </a:r>
                <a:r>
                  <a:rPr lang="en-US" spc="-5" dirty="0">
                    <a:solidFill>
                      <a:schemeClr val="tx1"/>
                    </a:solidFill>
                  </a:rPr>
                  <a:t>.</a:t>
                </a:r>
                <a:r>
                  <a:rPr lang="en-US" dirty="0">
                    <a:solidFill>
                      <a:schemeClr val="tx1"/>
                    </a:solidFill>
                  </a:rPr>
                  <a:t> </a:t>
                </a:r>
                <a:r>
                  <a:rPr lang="en-US" spc="-10" dirty="0">
                    <a:solidFill>
                      <a:schemeClr val="tx1"/>
                    </a:solidFill>
                  </a:rPr>
                  <a:t>We</a:t>
                </a:r>
                <a:r>
                  <a:rPr lang="en-US" dirty="0">
                    <a:solidFill>
                      <a:schemeClr val="tx1"/>
                    </a:solidFill>
                  </a:rPr>
                  <a:t> </a:t>
                </a:r>
                <a:r>
                  <a:rPr lang="en-US" spc="-10" dirty="0">
                    <a:solidFill>
                      <a:schemeClr val="tx1"/>
                    </a:solidFill>
                  </a:rPr>
                  <a:t>a</a:t>
                </a:r>
                <a:r>
                  <a:rPr lang="en-US" spc="-5" dirty="0">
                    <a:solidFill>
                      <a:schemeClr val="tx1"/>
                    </a:solidFill>
                  </a:rPr>
                  <a:t>ssume</a:t>
                </a:r>
                <a:r>
                  <a:rPr lang="en-US" dirty="0">
                    <a:solidFill>
                      <a:schemeClr val="tx1"/>
                    </a:solidFill>
                  </a:rPr>
                  <a:t> </a:t>
                </a:r>
                <a:r>
                  <a:rPr lang="en-US" spc="-5" dirty="0">
                    <a:solidFill>
                      <a:schemeClr val="tx1"/>
                    </a:solidFill>
                  </a:rPr>
                  <a:t>that</a:t>
                </a:r>
                <a:r>
                  <a:rPr lang="en-US" dirty="0">
                    <a:solidFill>
                      <a:schemeClr val="tx1"/>
                    </a:solidFill>
                  </a:rPr>
                  <a:t> </a:t>
                </a:r>
                <a:r>
                  <a:rPr lang="en-US" i="1" spc="-5" dirty="0">
                    <a:solidFill>
                      <a:schemeClr val="tx1"/>
                    </a:solidFill>
                  </a:rPr>
                  <a:t>a</a:t>
                </a:r>
                <a:r>
                  <a:rPr lang="en-US" i="1" spc="70" dirty="0">
                    <a:solidFill>
                      <a:schemeClr val="tx1"/>
                    </a:solidFill>
                  </a:rPr>
                  <a:t> </a:t>
                </a:r>
                <a:r>
                  <a:rPr lang="en-US" i="1" spc="-50" dirty="0">
                    <a:solidFill>
                      <a:schemeClr val="tx1"/>
                    </a:solidFill>
                  </a:rPr>
                  <a:t>&gt;</a:t>
                </a:r>
                <a:r>
                  <a:rPr lang="en-US" i="1" spc="-80" dirty="0">
                    <a:solidFill>
                      <a:schemeClr val="tx1"/>
                    </a:solidFill>
                  </a:rPr>
                  <a:t> </a:t>
                </a:r>
                <a:r>
                  <a:rPr lang="en-US" spc="-10" dirty="0">
                    <a:solidFill>
                      <a:schemeClr val="tx1"/>
                    </a:solidFill>
                  </a:rPr>
                  <a:t>0</a:t>
                </a:r>
                <a:r>
                  <a:rPr lang="en-US" spc="-5" dirty="0">
                    <a:solidFill>
                      <a:schemeClr val="tx1"/>
                    </a:solidFill>
                  </a:rPr>
                  <a:t>.</a:t>
                </a:r>
                <a:r>
                  <a:rPr lang="en-US" dirty="0">
                    <a:solidFill>
                      <a:schemeClr val="tx1"/>
                    </a:solidFill>
                  </a:rPr>
                  <a:t> </a:t>
                </a:r>
                <a:r>
                  <a:rPr lang="en-US" spc="-5" dirty="0">
                    <a:solidFill>
                      <a:schemeClr val="tx1"/>
                    </a:solidFill>
                  </a:rPr>
                  <a:t>Furthermore,</a:t>
                </a:r>
                <a:r>
                  <a:rPr lang="en-US" dirty="0">
                    <a:solidFill>
                      <a:schemeClr val="tx1"/>
                    </a:solidFill>
                  </a:rPr>
                  <a:t> </a:t>
                </a:r>
                <a:r>
                  <a:rPr lang="en-US" spc="-5" dirty="0">
                    <a:solidFill>
                      <a:schemeClr val="tx1"/>
                    </a:solidFill>
                  </a:rPr>
                  <a:t>to</a:t>
                </a:r>
                <a:r>
                  <a:rPr lang="en-US" dirty="0">
                    <a:solidFill>
                      <a:schemeClr val="tx1"/>
                    </a:solidFill>
                  </a:rPr>
                  <a:t> </a:t>
                </a:r>
                <a:r>
                  <a:rPr lang="en-US" spc="-5" dirty="0">
                    <a:solidFill>
                      <a:schemeClr val="tx1"/>
                    </a:solidFill>
                  </a:rPr>
                  <a:t>ensure </a:t>
                </a:r>
                <a:r>
                  <a:rPr lang="en-US" spc="-10" dirty="0">
                    <a:solidFill>
                      <a:schemeClr val="tx1"/>
                    </a:solidFill>
                  </a:rPr>
                  <a:t>th</a:t>
                </a:r>
                <a:r>
                  <a:rPr lang="en-US" spc="-5" dirty="0">
                    <a:solidFill>
                      <a:schemeClr val="tx1"/>
                    </a:solidFill>
                  </a:rPr>
                  <a:t>e</a:t>
                </a:r>
                <a:r>
                  <a:rPr lang="en-US" spc="75" dirty="0">
                    <a:solidFill>
                      <a:schemeClr val="tx1"/>
                    </a:solidFill>
                  </a:rPr>
                  <a:t> </a:t>
                </a:r>
                <a:r>
                  <a:rPr lang="en-US" spc="-5" dirty="0">
                    <a:solidFill>
                      <a:schemeClr val="tx1"/>
                    </a:solidFill>
                  </a:rPr>
                  <a:t>s</a:t>
                </a:r>
                <a:r>
                  <a:rPr lang="en-US" spc="-10" dirty="0">
                    <a:solidFill>
                      <a:schemeClr val="tx1"/>
                    </a:solidFill>
                  </a:rPr>
                  <a:t>quar</a:t>
                </a:r>
                <a:r>
                  <a:rPr lang="en-US" spc="-5" dirty="0">
                    <a:solidFill>
                      <a:schemeClr val="tx1"/>
                    </a:solidFill>
                  </a:rPr>
                  <a:t>e</a:t>
                </a:r>
                <a:r>
                  <a:rPr lang="en-US" spc="75" dirty="0">
                    <a:solidFill>
                      <a:schemeClr val="tx1"/>
                    </a:solidFill>
                  </a:rPr>
                  <a:t> </a:t>
                </a:r>
                <a:r>
                  <a:rPr lang="en-US" spc="-5" dirty="0">
                    <a:solidFill>
                      <a:schemeClr val="tx1"/>
                    </a:solidFill>
                  </a:rPr>
                  <a:t>r</a:t>
                </a:r>
                <a:r>
                  <a:rPr lang="en-US" spc="-10" dirty="0">
                    <a:solidFill>
                      <a:schemeClr val="tx1"/>
                    </a:solidFill>
                  </a:rPr>
                  <a:t>oo</a:t>
                </a:r>
                <a:r>
                  <a:rPr lang="en-US" spc="-5" dirty="0">
                    <a:solidFill>
                      <a:schemeClr val="tx1"/>
                    </a:solidFill>
                  </a:rPr>
                  <a:t>t</a:t>
                </a:r>
                <a:r>
                  <a:rPr lang="en-US" spc="75" dirty="0">
                    <a:solidFill>
                      <a:schemeClr val="tx1"/>
                    </a:solidFill>
                  </a:rPr>
                  <a:t> </a:t>
                </a:r>
                <a:r>
                  <a:rPr lang="en-US" spc="-10" dirty="0">
                    <a:solidFill>
                      <a:schemeClr val="tx1"/>
                    </a:solidFill>
                  </a:rPr>
                  <a:t>i</a:t>
                </a:r>
                <a:r>
                  <a:rPr lang="en-US" spc="-5" dirty="0">
                    <a:solidFill>
                      <a:schemeClr val="tx1"/>
                    </a:solidFill>
                  </a:rPr>
                  <a:t>s</a:t>
                </a:r>
                <a:r>
                  <a:rPr lang="en-US" spc="75" dirty="0">
                    <a:solidFill>
                      <a:schemeClr val="tx1"/>
                    </a:solidFill>
                  </a:rPr>
                  <a:t> </a:t>
                </a:r>
                <a:r>
                  <a:rPr lang="en-US" spc="-10" dirty="0">
                    <a:solidFill>
                      <a:schemeClr val="tx1"/>
                    </a:solidFill>
                  </a:rPr>
                  <a:t>defined</a:t>
                </a:r>
                <a:r>
                  <a:rPr lang="en-US" spc="-5" dirty="0">
                    <a:solidFill>
                      <a:schemeClr val="tx1"/>
                    </a:solidFill>
                  </a:rPr>
                  <a:t>,</a:t>
                </a:r>
                <a:r>
                  <a:rPr lang="en-US" spc="75" dirty="0">
                    <a:solidFill>
                      <a:schemeClr val="tx1"/>
                    </a:solidFill>
                  </a:rPr>
                  <a:t> </a:t>
                </a:r>
                <a:r>
                  <a:rPr lang="en-US" spc="-15" dirty="0">
                    <a:solidFill>
                      <a:schemeClr val="tx1"/>
                    </a:solidFill>
                  </a:rPr>
                  <a:t>w</a:t>
                </a:r>
                <a:r>
                  <a:rPr lang="en-US" spc="-5" dirty="0">
                    <a:solidFill>
                      <a:schemeClr val="tx1"/>
                    </a:solidFill>
                  </a:rPr>
                  <a:t>e</a:t>
                </a:r>
                <a:r>
                  <a:rPr lang="en-US" spc="75" dirty="0">
                    <a:solidFill>
                      <a:schemeClr val="tx1"/>
                    </a:solidFill>
                  </a:rPr>
                  <a:t> </a:t>
                </a:r>
                <a:r>
                  <a:rPr lang="en-US" spc="-15" dirty="0">
                    <a:solidFill>
                      <a:schemeClr val="tx1"/>
                    </a:solidFill>
                  </a:rPr>
                  <a:t>mus</a:t>
                </a:r>
                <a:r>
                  <a:rPr lang="en-US" spc="-5" dirty="0">
                    <a:solidFill>
                      <a:schemeClr val="tx1"/>
                    </a:solidFill>
                  </a:rPr>
                  <a:t>t</a:t>
                </a:r>
                <a:r>
                  <a:rPr lang="en-US" spc="75" dirty="0">
                    <a:solidFill>
                      <a:schemeClr val="tx1"/>
                    </a:solidFill>
                  </a:rPr>
                  <a:t> </a:t>
                </a:r>
                <a:r>
                  <a:rPr lang="en-US" spc="-10" dirty="0">
                    <a:solidFill>
                      <a:schemeClr val="tx1"/>
                    </a:solidFill>
                  </a:rPr>
                  <a:t>hav</a:t>
                </a:r>
                <a:r>
                  <a:rPr lang="en-US" spc="-5" dirty="0">
                    <a:solidFill>
                      <a:schemeClr val="tx1"/>
                    </a:solidFill>
                  </a:rPr>
                  <a:t>e</a:t>
                </a:r>
                <a:r>
                  <a:rPr lang="en-US" spc="75" dirty="0">
                    <a:solidFill>
                      <a:schemeClr val="tx1"/>
                    </a:solidFill>
                  </a:rPr>
                  <a:t> </a:t>
                </a:r>
                <a:r>
                  <a:rPr lang="en-US" spc="-10" dirty="0">
                    <a:solidFill>
                      <a:schemeClr val="tx1"/>
                    </a:solidFill>
                  </a:rPr>
                  <a:t>eithe</a:t>
                </a:r>
                <a:r>
                  <a:rPr lang="en-US" spc="-5" dirty="0">
                    <a:solidFill>
                      <a:schemeClr val="tx1"/>
                    </a:solidFill>
                  </a:rPr>
                  <a:t>r</a:t>
                </a:r>
                <a:r>
                  <a:rPr lang="en-US" spc="105" dirty="0">
                    <a:solidFill>
                      <a:schemeClr val="tx1"/>
                    </a:solidFill>
                  </a:rPr>
                  <a:t> </a:t>
                </a:r>
                <a:r>
                  <a:rPr lang="en-US" i="1" spc="-5" dirty="0">
                    <a:solidFill>
                      <a:schemeClr val="tx1"/>
                    </a:solidFill>
                  </a:rPr>
                  <a:t>x</a:t>
                </a:r>
                <a:r>
                  <a:rPr lang="en-US" i="1" spc="114" dirty="0">
                    <a:solidFill>
                      <a:schemeClr val="tx1"/>
                    </a:solidFill>
                  </a:rPr>
                  <a:t> </a:t>
                </a:r>
                <a:r>
                  <a:rPr lang="en-US" spc="-50" dirty="0">
                    <a:solidFill>
                      <a:schemeClr val="tx1"/>
                    </a:solidFill>
                  </a:rPr>
                  <a:t>≥</a:t>
                </a:r>
                <a:r>
                  <a:rPr lang="en-US" spc="-45" dirty="0">
                    <a:solidFill>
                      <a:schemeClr val="tx1"/>
                    </a:solidFill>
                  </a:rPr>
                  <a:t> </a:t>
                </a:r>
                <a:r>
                  <a:rPr lang="en-US" i="1" spc="-5" dirty="0">
                    <a:solidFill>
                      <a:schemeClr val="tx1"/>
                    </a:solidFill>
                  </a:rPr>
                  <a:t>a</a:t>
                </a:r>
                <a:r>
                  <a:rPr lang="en-US" i="1" dirty="0">
                    <a:solidFill>
                      <a:schemeClr val="tx1"/>
                    </a:solidFill>
                  </a:rPr>
                  <a:t> </a:t>
                </a:r>
                <a:r>
                  <a:rPr lang="en-US" spc="-10" dirty="0">
                    <a:solidFill>
                      <a:schemeClr val="tx1"/>
                    </a:solidFill>
                  </a:rPr>
                  <a:t>o</a:t>
                </a:r>
                <a:r>
                  <a:rPr lang="en-US" spc="-5" dirty="0">
                    <a:solidFill>
                      <a:schemeClr val="tx1"/>
                    </a:solidFill>
                  </a:rPr>
                  <a:t>r</a:t>
                </a:r>
                <a:r>
                  <a:rPr lang="en-US" spc="105" dirty="0">
                    <a:solidFill>
                      <a:schemeClr val="tx1"/>
                    </a:solidFill>
                  </a:rPr>
                  <a:t> </a:t>
                </a:r>
                <a:r>
                  <a:rPr lang="en-US" i="1" spc="-5" dirty="0">
                    <a:solidFill>
                      <a:schemeClr val="tx1"/>
                    </a:solidFill>
                  </a:rPr>
                  <a:t>x</a:t>
                </a:r>
                <a:r>
                  <a:rPr lang="en-US" i="1" spc="114" dirty="0">
                    <a:solidFill>
                      <a:schemeClr val="tx1"/>
                    </a:solidFill>
                  </a:rPr>
                  <a:t> </a:t>
                </a:r>
                <a:r>
                  <a:rPr lang="en-US" spc="-50" dirty="0">
                    <a:solidFill>
                      <a:schemeClr val="tx1"/>
                    </a:solidFill>
                  </a:rPr>
                  <a:t>≤</a:t>
                </a:r>
                <a:r>
                  <a:rPr lang="en-US" spc="-40" dirty="0">
                    <a:solidFill>
                      <a:schemeClr val="tx1"/>
                    </a:solidFill>
                  </a:rPr>
                  <a:t> </a:t>
                </a:r>
                <a:r>
                  <a:rPr lang="en-US" spc="-190" dirty="0">
                    <a:solidFill>
                      <a:schemeClr val="tx1"/>
                    </a:solidFill>
                  </a:rPr>
                  <a:t>−</a:t>
                </a:r>
                <a:r>
                  <a:rPr lang="en-US" i="1" spc="35" dirty="0">
                    <a:solidFill>
                      <a:schemeClr val="tx1"/>
                    </a:solidFill>
                  </a:rPr>
                  <a:t>a</a:t>
                </a:r>
                <a:r>
                  <a:rPr lang="en-US" spc="-5" dirty="0">
                    <a:solidFill>
                      <a:schemeClr val="tx1"/>
                    </a:solidFill>
                  </a:rPr>
                  <a:t>.</a:t>
                </a:r>
                <a:r>
                  <a:rPr lang="en-US" spc="75" dirty="0">
                    <a:solidFill>
                      <a:schemeClr val="tx1"/>
                    </a:solidFill>
                  </a:rPr>
                  <a:t> </a:t>
                </a:r>
              </a:p>
              <a:p>
                <a:pPr marL="36900" indent="0">
                  <a:lnSpc>
                    <a:spcPct val="100000"/>
                  </a:lnSpc>
                  <a:buNone/>
                </a:pPr>
                <a:r>
                  <a:rPr lang="en-US" spc="-5" dirty="0">
                    <a:solidFill>
                      <a:schemeClr val="tx1"/>
                    </a:solidFill>
                  </a:rPr>
                  <a:t>In</a:t>
                </a:r>
                <a:r>
                  <a:rPr lang="en-US" spc="75" dirty="0">
                    <a:solidFill>
                      <a:schemeClr val="tx1"/>
                    </a:solidFill>
                  </a:rPr>
                  <a:t> </a:t>
                </a:r>
                <a:r>
                  <a:rPr lang="en-US" spc="-5" dirty="0">
                    <a:solidFill>
                      <a:schemeClr val="tx1"/>
                    </a:solidFill>
                  </a:rPr>
                  <a:t>the</a:t>
                </a:r>
                <a:r>
                  <a:rPr lang="en-US" spc="75" dirty="0">
                    <a:solidFill>
                      <a:schemeClr val="tx1"/>
                    </a:solidFill>
                  </a:rPr>
                  <a:t> </a:t>
                </a:r>
                <a:r>
                  <a:rPr lang="en-US" spc="-5" dirty="0">
                    <a:solidFill>
                      <a:schemeClr val="tx1"/>
                    </a:solidFill>
                  </a:rPr>
                  <a:t>first</a:t>
                </a:r>
                <a:r>
                  <a:rPr lang="en-US" spc="75" dirty="0">
                    <a:solidFill>
                      <a:schemeClr val="tx1"/>
                    </a:solidFill>
                  </a:rPr>
                  <a:t> </a:t>
                </a:r>
                <a:r>
                  <a:rPr lang="en-US" spc="-5" dirty="0">
                    <a:solidFill>
                      <a:schemeClr val="tx1"/>
                    </a:solidFill>
                  </a:rPr>
                  <a:t>case,</a:t>
                </a:r>
                <a:r>
                  <a:rPr lang="en-US" spc="75" dirty="0">
                    <a:solidFill>
                      <a:schemeClr val="tx1"/>
                    </a:solidFill>
                  </a:rPr>
                  <a:t> </a:t>
                </a:r>
                <a:r>
                  <a:rPr lang="en-US" spc="-10" dirty="0">
                    <a:solidFill>
                      <a:schemeClr val="tx1"/>
                    </a:solidFill>
                  </a:rPr>
                  <a:t>we </a:t>
                </a:r>
                <a:r>
                  <a:rPr lang="en-US" spc="-5" dirty="0">
                    <a:solidFill>
                      <a:schemeClr val="tx1"/>
                    </a:solidFill>
                  </a:rPr>
                  <a:t>assume 0</a:t>
                </a:r>
                <a:r>
                  <a:rPr lang="en-US" spc="25" dirty="0">
                    <a:solidFill>
                      <a:schemeClr val="tx1"/>
                    </a:solidFill>
                  </a:rPr>
                  <a:t> </a:t>
                </a:r>
                <a:r>
                  <a:rPr lang="en-US" spc="-50" dirty="0">
                    <a:solidFill>
                      <a:schemeClr val="tx1"/>
                    </a:solidFill>
                  </a:rPr>
                  <a:t>≤</a:t>
                </a:r>
                <a:r>
                  <a:rPr lang="en-US" spc="-40" dirty="0">
                    <a:solidFill>
                      <a:schemeClr val="tx1"/>
                    </a:solidFill>
                  </a:rPr>
                  <a:t> </a:t>
                </a:r>
                <a:r>
                  <a:rPr lang="en-US" i="1" spc="-80" dirty="0">
                    <a:solidFill>
                      <a:schemeClr val="tx1"/>
                    </a:solidFill>
                  </a:rPr>
                  <a:t>θ</a:t>
                </a:r>
                <a:r>
                  <a:rPr lang="en-US" i="1" dirty="0">
                    <a:solidFill>
                      <a:schemeClr val="tx1"/>
                    </a:solidFill>
                  </a:rPr>
                  <a:t> </a:t>
                </a:r>
                <a:r>
                  <a:rPr lang="en-US" i="1" spc="-135" dirty="0">
                    <a:solidFill>
                      <a:schemeClr val="tx1"/>
                    </a:solidFill>
                  </a:rPr>
                  <a:t>&lt; </a:t>
                </a:r>
                <a14:m>
                  <m:oMath xmlns:m="http://schemas.openxmlformats.org/officeDocument/2006/math">
                    <m:f>
                      <m:fPr>
                        <m:ctrlPr>
                          <a:rPr lang="en-US" i="1" smtClean="0">
                            <a:solidFill>
                              <a:schemeClr val="tx1"/>
                            </a:solidFill>
                            <a:latin typeface="Cambria Math" panose="02040503050406030204" pitchFamily="18" charset="0"/>
                          </a:rPr>
                        </m:ctrlPr>
                      </m:fPr>
                      <m:num>
                        <m:r>
                          <a:rPr lang="en-US" i="1" smtClean="0">
                            <a:solidFill>
                              <a:schemeClr val="tx1"/>
                            </a:solidFill>
                            <a:latin typeface="Cambria Math" panose="02040503050406030204" pitchFamily="18" charset="0"/>
                            <a:ea typeface="Cambria Math" panose="02040503050406030204" pitchFamily="18" charset="0"/>
                          </a:rPr>
                          <m:t>𝜋</m:t>
                        </m:r>
                      </m:num>
                      <m:den>
                        <m:r>
                          <a:rPr lang="en-US" b="0" i="1" smtClean="0">
                            <a:solidFill>
                              <a:schemeClr val="tx1"/>
                            </a:solidFill>
                            <a:latin typeface="Cambria Math" panose="02040503050406030204" pitchFamily="18" charset="0"/>
                          </a:rPr>
                          <m:t>2</m:t>
                        </m:r>
                      </m:den>
                    </m:f>
                  </m:oMath>
                </a14:m>
                <a:r>
                  <a:rPr lang="en-US" spc="-5" dirty="0">
                    <a:solidFill>
                      <a:schemeClr val="tx1"/>
                    </a:solidFill>
                  </a:rPr>
                  <a:t> in</a:t>
                </a:r>
                <a:r>
                  <a:rPr lang="en-US" spc="40" dirty="0">
                    <a:solidFill>
                      <a:schemeClr val="tx1"/>
                    </a:solidFill>
                  </a:rPr>
                  <a:t> </a:t>
                </a:r>
                <a:r>
                  <a:rPr lang="en-US" spc="-5" dirty="0">
                    <a:solidFill>
                      <a:schemeClr val="tx1"/>
                    </a:solidFill>
                  </a:rPr>
                  <a:t>the</a:t>
                </a:r>
                <a:r>
                  <a:rPr lang="en-US" spc="40" dirty="0">
                    <a:solidFill>
                      <a:schemeClr val="tx1"/>
                    </a:solidFill>
                  </a:rPr>
                  <a:t> </a:t>
                </a:r>
                <a:r>
                  <a:rPr lang="en-US" spc="-5" dirty="0">
                    <a:solidFill>
                      <a:schemeClr val="tx1"/>
                    </a:solidFill>
                  </a:rPr>
                  <a:t>substitution,</a:t>
                </a:r>
                <a:r>
                  <a:rPr lang="en-US" spc="40" dirty="0">
                    <a:solidFill>
                      <a:schemeClr val="tx1"/>
                    </a:solidFill>
                  </a:rPr>
                  <a:t> </a:t>
                </a:r>
                <a:r>
                  <a:rPr lang="en-US" spc="-5" dirty="0">
                    <a:solidFill>
                      <a:schemeClr val="tx1"/>
                    </a:solidFill>
                  </a:rPr>
                  <a:t>and</a:t>
                </a:r>
                <a:r>
                  <a:rPr lang="en-US" spc="40" dirty="0">
                    <a:solidFill>
                      <a:schemeClr val="tx1"/>
                    </a:solidFill>
                  </a:rPr>
                  <a:t> </a:t>
                </a:r>
                <a:r>
                  <a:rPr lang="en-US" spc="-5" dirty="0">
                    <a:solidFill>
                      <a:schemeClr val="tx1"/>
                    </a:solidFill>
                  </a:rPr>
                  <a:t>in</a:t>
                </a:r>
                <a:r>
                  <a:rPr lang="en-US" spc="40" dirty="0">
                    <a:solidFill>
                      <a:schemeClr val="tx1"/>
                    </a:solidFill>
                  </a:rPr>
                  <a:t> </a:t>
                </a:r>
                <a:r>
                  <a:rPr lang="en-US" spc="-5" dirty="0">
                    <a:solidFill>
                      <a:schemeClr val="tx1"/>
                    </a:solidFill>
                  </a:rPr>
                  <a:t>the</a:t>
                </a:r>
                <a:r>
                  <a:rPr lang="en-US" spc="35" dirty="0">
                    <a:solidFill>
                      <a:schemeClr val="tx1"/>
                    </a:solidFill>
                  </a:rPr>
                  <a:t> </a:t>
                </a:r>
                <a:r>
                  <a:rPr lang="en-US" spc="-5" dirty="0">
                    <a:solidFill>
                      <a:schemeClr val="tx1"/>
                    </a:solidFill>
                  </a:rPr>
                  <a:t>second</a:t>
                </a:r>
                <a:r>
                  <a:rPr lang="en-US" spc="40" dirty="0">
                    <a:solidFill>
                      <a:schemeClr val="tx1"/>
                    </a:solidFill>
                  </a:rPr>
                  <a:t> </a:t>
                </a:r>
                <a:r>
                  <a:rPr lang="en-US" spc="-5" dirty="0">
                    <a:solidFill>
                      <a:schemeClr val="tx1"/>
                    </a:solidFill>
                  </a:rPr>
                  <a:t>case,</a:t>
                </a:r>
                <a:r>
                  <a:rPr lang="en-US" spc="40" dirty="0">
                    <a:solidFill>
                      <a:schemeClr val="tx1"/>
                    </a:solidFill>
                  </a:rPr>
                  <a:t> </a:t>
                </a:r>
                <a:r>
                  <a:rPr lang="en-US" spc="-10" dirty="0">
                    <a:solidFill>
                      <a:schemeClr val="tx1"/>
                    </a:solidFill>
                  </a:rPr>
                  <a:t>we</a:t>
                </a:r>
                <a:r>
                  <a:rPr lang="en-US" spc="40" dirty="0">
                    <a:solidFill>
                      <a:schemeClr val="tx1"/>
                    </a:solidFill>
                  </a:rPr>
                  <a:t> </a:t>
                </a:r>
                <a:r>
                  <a:rPr lang="en-US" spc="-5" dirty="0">
                    <a:solidFill>
                      <a:schemeClr val="tx1"/>
                    </a:solidFill>
                  </a:rPr>
                  <a:t>assume </a:t>
                </a:r>
                <a:r>
                  <a:rPr lang="en-US" i="1" spc="-45" dirty="0">
                    <a:solidFill>
                      <a:schemeClr val="tx1"/>
                    </a:solidFill>
                  </a:rPr>
                  <a:t>π</a:t>
                </a:r>
                <a:r>
                  <a:rPr lang="en-US" i="1" spc="25" dirty="0">
                    <a:solidFill>
                      <a:schemeClr val="tx1"/>
                    </a:solidFill>
                  </a:rPr>
                  <a:t> </a:t>
                </a:r>
                <a:r>
                  <a:rPr lang="en-US" spc="-50" dirty="0">
                    <a:solidFill>
                      <a:schemeClr val="tx1"/>
                    </a:solidFill>
                  </a:rPr>
                  <a:t>≤</a:t>
                </a:r>
                <a:r>
                  <a:rPr lang="en-US" spc="-40" dirty="0">
                    <a:solidFill>
                      <a:schemeClr val="tx1"/>
                    </a:solidFill>
                  </a:rPr>
                  <a:t> </a:t>
                </a:r>
                <a:r>
                  <a:rPr lang="en-US" i="1" spc="-80" dirty="0">
                    <a:solidFill>
                      <a:schemeClr val="tx1"/>
                    </a:solidFill>
                  </a:rPr>
                  <a:t>θ</a:t>
                </a:r>
                <a:r>
                  <a:rPr lang="en-US" i="1" dirty="0">
                    <a:solidFill>
                      <a:schemeClr val="tx1"/>
                    </a:solidFill>
                  </a:rPr>
                  <a:t> </a:t>
                </a:r>
                <a:r>
                  <a:rPr lang="en-US" i="1" spc="-135" dirty="0">
                    <a:solidFill>
                      <a:schemeClr val="tx1"/>
                    </a:solidFill>
                  </a:rPr>
                  <a:t>&lt; </a:t>
                </a:r>
                <a14:m>
                  <m:oMath xmlns:m="http://schemas.openxmlformats.org/officeDocument/2006/math">
                    <m:f>
                      <m:fPr>
                        <m:ctrlPr>
                          <a:rPr lang="en-US" i="1" spc="-135" smtClean="0">
                            <a:solidFill>
                              <a:schemeClr val="tx1"/>
                            </a:solidFill>
                            <a:latin typeface="Cambria Math" panose="02040503050406030204" pitchFamily="18" charset="0"/>
                          </a:rPr>
                        </m:ctrlPr>
                      </m:fPr>
                      <m:num>
                        <m:r>
                          <a:rPr lang="en-US" b="0" i="1" spc="-135" smtClean="0">
                            <a:solidFill>
                              <a:schemeClr val="tx1"/>
                            </a:solidFill>
                            <a:latin typeface="Cambria Math" panose="02040503050406030204" pitchFamily="18" charset="0"/>
                          </a:rPr>
                          <m:t>3</m:t>
                        </m:r>
                        <m:r>
                          <a:rPr lang="en-US" b="0" i="1" spc="-135" smtClean="0">
                            <a:solidFill>
                              <a:schemeClr val="tx1"/>
                            </a:solidFill>
                            <a:latin typeface="Cambria Math" panose="02040503050406030204" pitchFamily="18" charset="0"/>
                            <a:ea typeface="Cambria Math" panose="02040503050406030204" pitchFamily="18" charset="0"/>
                          </a:rPr>
                          <m:t>𝜋</m:t>
                        </m:r>
                      </m:num>
                      <m:den>
                        <m:r>
                          <a:rPr lang="en-US" b="0" i="1" spc="-135" smtClean="0">
                            <a:solidFill>
                              <a:schemeClr val="tx1"/>
                            </a:solidFill>
                            <a:latin typeface="Cambria Math" panose="02040503050406030204" pitchFamily="18" charset="0"/>
                          </a:rPr>
                          <m:t>2</m:t>
                        </m:r>
                      </m:den>
                    </m:f>
                  </m:oMath>
                </a14:m>
                <a:r>
                  <a:rPr lang="en-US" spc="-10" dirty="0">
                    <a:solidFill>
                      <a:schemeClr val="tx1"/>
                    </a:solidFill>
                  </a:rPr>
                  <a:t>. Thes</a:t>
                </a:r>
                <a:r>
                  <a:rPr lang="en-US" spc="-5" dirty="0">
                    <a:solidFill>
                      <a:schemeClr val="tx1"/>
                    </a:solidFill>
                  </a:rPr>
                  <a:t>e </a:t>
                </a:r>
                <a:r>
                  <a:rPr lang="en-US" spc="-10" dirty="0">
                    <a:solidFill>
                      <a:schemeClr val="tx1"/>
                    </a:solidFill>
                  </a:rPr>
                  <a:t>choice</a:t>
                </a:r>
                <a:r>
                  <a:rPr lang="en-US" spc="-5" dirty="0">
                    <a:solidFill>
                      <a:schemeClr val="tx1"/>
                    </a:solidFill>
                  </a:rPr>
                  <a:t>s</a:t>
                </a:r>
                <a:r>
                  <a:rPr lang="en-US" dirty="0">
                    <a:solidFill>
                      <a:schemeClr val="tx1"/>
                    </a:solidFill>
                  </a:rPr>
                  <a:t> </a:t>
                </a:r>
                <a:r>
                  <a:rPr lang="en-US" spc="-10" dirty="0">
                    <a:solidFill>
                      <a:schemeClr val="tx1"/>
                    </a:solidFill>
                  </a:rPr>
                  <a:t>fo</a:t>
                </a:r>
                <a:r>
                  <a:rPr lang="en-US" spc="-5" dirty="0">
                    <a:solidFill>
                      <a:schemeClr val="tx1"/>
                    </a:solidFill>
                  </a:rPr>
                  <a:t>r </a:t>
                </a:r>
                <a:r>
                  <a:rPr lang="en-US" i="1" spc="-190" dirty="0">
                    <a:solidFill>
                      <a:schemeClr val="tx1"/>
                    </a:solidFill>
                  </a:rPr>
                  <a:t>θ</a:t>
                </a:r>
                <a:r>
                  <a:rPr lang="en-US" i="1" spc="-5" dirty="0">
                    <a:solidFill>
                      <a:schemeClr val="tx1"/>
                    </a:solidFill>
                  </a:rPr>
                  <a:t> </a:t>
                </a:r>
                <a:r>
                  <a:rPr lang="en-US" spc="-10" dirty="0">
                    <a:solidFill>
                      <a:schemeClr val="tx1"/>
                    </a:solidFill>
                  </a:rPr>
                  <a:t>guarante</a:t>
                </a:r>
                <a:r>
                  <a:rPr lang="en-US" spc="-5" dirty="0">
                    <a:solidFill>
                      <a:schemeClr val="tx1"/>
                    </a:solidFill>
                  </a:rPr>
                  <a:t>e</a:t>
                </a:r>
                <a:r>
                  <a:rPr lang="en-US" dirty="0">
                    <a:solidFill>
                      <a:schemeClr val="tx1"/>
                    </a:solidFill>
                  </a:rPr>
                  <a:t> </a:t>
                </a:r>
                <a:r>
                  <a:rPr lang="en-US" spc="-10" dirty="0">
                    <a:solidFill>
                      <a:schemeClr val="tx1"/>
                    </a:solidFill>
                  </a:rPr>
                  <a:t>tha</a:t>
                </a:r>
                <a:r>
                  <a:rPr lang="en-US" spc="-5" dirty="0">
                    <a:solidFill>
                      <a:schemeClr val="tx1"/>
                    </a:solidFill>
                  </a:rPr>
                  <a:t>t tan</a:t>
                </a:r>
                <a:r>
                  <a:rPr lang="en-US" spc="-85" dirty="0">
                    <a:solidFill>
                      <a:schemeClr val="tx1"/>
                    </a:solidFill>
                  </a:rPr>
                  <a:t> </a:t>
                </a:r>
                <a:r>
                  <a:rPr lang="en-US" i="1" spc="-190" dirty="0">
                    <a:solidFill>
                      <a:schemeClr val="tx1"/>
                    </a:solidFill>
                  </a:rPr>
                  <a:t>θ</a:t>
                </a:r>
                <a:r>
                  <a:rPr lang="en-US" i="1" spc="-5" dirty="0">
                    <a:solidFill>
                      <a:schemeClr val="tx1"/>
                    </a:solidFill>
                  </a:rPr>
                  <a:t> </a:t>
                </a:r>
                <a:r>
                  <a:rPr lang="en-US" spc="-5" dirty="0">
                    <a:solidFill>
                      <a:schemeClr val="tx1"/>
                    </a:solidFill>
                  </a:rPr>
                  <a:t>is positive in </a:t>
                </a:r>
                <a:r>
                  <a:rPr lang="en-US" spc="-10" dirty="0">
                    <a:solidFill>
                      <a:schemeClr val="tx1"/>
                    </a:solidFill>
                  </a:rPr>
                  <a:t>e</a:t>
                </a:r>
                <a:r>
                  <a:rPr lang="en-US" spc="-5" dirty="0">
                    <a:solidFill>
                      <a:schemeClr val="tx1"/>
                    </a:solidFill>
                  </a:rPr>
                  <a:t>ither case,</a:t>
                </a:r>
                <a:r>
                  <a:rPr lang="en-US" dirty="0">
                    <a:solidFill>
                      <a:schemeClr val="tx1"/>
                    </a:solidFill>
                  </a:rPr>
                  <a:t> </a:t>
                </a:r>
                <a:r>
                  <a:rPr lang="en-US" spc="-5" dirty="0">
                    <a:solidFill>
                      <a:schemeClr val="tx1"/>
                    </a:solidFill>
                  </a:rPr>
                  <a:t>and therefore</a:t>
                </a:r>
              </a:p>
              <a:p>
                <a:pPr marL="36900" indent="0">
                  <a:lnSpc>
                    <a:spcPct val="100000"/>
                  </a:lnSpc>
                  <a:buNone/>
                </a:pPr>
                <a14:m>
                  <m:oMathPara xmlns:m="http://schemas.openxmlformats.org/officeDocument/2006/math">
                    <m:oMathParaPr>
                      <m:jc m:val="centerGroup"/>
                    </m:oMathParaPr>
                    <m:oMath xmlns:m="http://schemas.openxmlformats.org/officeDocument/2006/math">
                      <m:rad>
                        <m:radPr>
                          <m:degHide m:val="on"/>
                          <m:ctrlPr>
                            <a:rPr lang="en-US" i="1" smtClean="0">
                              <a:solidFill>
                                <a:schemeClr val="tx1"/>
                              </a:solidFill>
                              <a:latin typeface="Cambria Math" panose="02040503050406030204" pitchFamily="18" charset="0"/>
                            </a:rPr>
                          </m:ctrlPr>
                        </m:radPr>
                        <m:deg/>
                        <m:e>
                          <m:sSup>
                            <m:sSupPr>
                              <m:ctrlPr>
                                <a:rPr lang="en-US" i="1" smtClean="0">
                                  <a:solidFill>
                                    <a:schemeClr val="tx1"/>
                                  </a:solidFill>
                                  <a:latin typeface="Cambria Math" panose="02040503050406030204" pitchFamily="18" charset="0"/>
                                </a:rPr>
                              </m:ctrlPr>
                            </m:sSupPr>
                            <m:e>
                              <m:r>
                                <a:rPr lang="en-US" i="1" smtClean="0">
                                  <a:solidFill>
                                    <a:schemeClr val="tx1"/>
                                  </a:solidFill>
                                  <a:latin typeface="Cambria Math" panose="02040503050406030204" pitchFamily="18" charset="0"/>
                                </a:rPr>
                                <m:t>𝑥</m:t>
                              </m:r>
                            </m:e>
                            <m:sup>
                              <m:r>
                                <a:rPr lang="en-US" i="1" smtClean="0">
                                  <a:solidFill>
                                    <a:schemeClr val="tx1"/>
                                  </a:solidFill>
                                  <a:latin typeface="Cambria Math" panose="02040503050406030204" pitchFamily="18" charset="0"/>
                                </a:rPr>
                                <m:t>2</m:t>
                              </m:r>
                            </m:sup>
                          </m:sSup>
                          <m:r>
                            <a:rPr lang="en-US" b="0" i="1" smtClean="0">
                              <a:solidFill>
                                <a:schemeClr val="tx1"/>
                              </a:solidFill>
                              <a:latin typeface="Cambria Math" panose="02040503050406030204" pitchFamily="18" charset="0"/>
                            </a:rPr>
                            <m:t>−</m:t>
                          </m:r>
                          <m:sSup>
                            <m:sSupPr>
                              <m:ctrlPr>
                                <a:rPr lang="en-US" b="0"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𝑎</m:t>
                              </m:r>
                            </m:e>
                            <m:sup>
                              <m:r>
                                <a:rPr lang="en-US" b="0" i="1" smtClean="0">
                                  <a:solidFill>
                                    <a:schemeClr val="tx1"/>
                                  </a:solidFill>
                                  <a:latin typeface="Cambria Math" panose="02040503050406030204" pitchFamily="18" charset="0"/>
                                </a:rPr>
                                <m:t>2</m:t>
                              </m:r>
                            </m:sup>
                          </m:sSup>
                        </m:e>
                      </m:rad>
                      <m:r>
                        <a:rPr lang="en-US" b="0" i="1" smtClean="0">
                          <a:solidFill>
                            <a:schemeClr val="tx1"/>
                          </a:solidFill>
                          <a:latin typeface="Cambria Math" panose="02040503050406030204" pitchFamily="18" charset="0"/>
                        </a:rPr>
                        <m:t>=</m:t>
                      </m:r>
                      <m:rad>
                        <m:radPr>
                          <m:degHide m:val="on"/>
                          <m:ctrlPr>
                            <a:rPr lang="en-US" b="0" i="1" smtClean="0">
                              <a:solidFill>
                                <a:schemeClr val="tx1"/>
                              </a:solidFill>
                              <a:latin typeface="Cambria Math" panose="02040503050406030204" pitchFamily="18" charset="0"/>
                            </a:rPr>
                          </m:ctrlPr>
                        </m:radPr>
                        <m:deg/>
                        <m:e>
                          <m:sSup>
                            <m:sSupPr>
                              <m:ctrlPr>
                                <a:rPr lang="en-US" b="0"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𝑎</m:t>
                              </m:r>
                            </m:e>
                            <m:sup>
                              <m:r>
                                <a:rPr lang="en-US" b="0" i="1" smtClean="0">
                                  <a:solidFill>
                                    <a:schemeClr val="tx1"/>
                                  </a:solidFill>
                                  <a:latin typeface="Cambria Math" panose="02040503050406030204" pitchFamily="18" charset="0"/>
                                </a:rPr>
                                <m:t>2</m:t>
                              </m:r>
                            </m:sup>
                          </m:sSup>
                          <m:r>
                            <a:rPr lang="en-US" b="0" i="1" smtClean="0">
                              <a:solidFill>
                                <a:schemeClr val="tx1"/>
                              </a:solidFill>
                              <a:latin typeface="Cambria Math" panose="02040503050406030204" pitchFamily="18" charset="0"/>
                            </a:rPr>
                            <m:t> </m:t>
                          </m:r>
                          <m:sSup>
                            <m:sSupPr>
                              <m:ctrlPr>
                                <a:rPr lang="en-US" b="0" i="1" smtClean="0">
                                  <a:solidFill>
                                    <a:schemeClr val="tx1"/>
                                  </a:solidFill>
                                  <a:latin typeface="Cambria Math" panose="02040503050406030204" pitchFamily="18" charset="0"/>
                                </a:rPr>
                              </m:ctrlPr>
                            </m:sSupPr>
                            <m:e>
                              <m:r>
                                <m:rPr>
                                  <m:sty m:val="p"/>
                                </m:rPr>
                                <a:rPr lang="en-US" b="0" i="0" smtClean="0">
                                  <a:solidFill>
                                    <a:schemeClr val="tx1"/>
                                  </a:solidFill>
                                  <a:latin typeface="Cambria Math" panose="02040503050406030204" pitchFamily="18" charset="0"/>
                                </a:rPr>
                                <m:t>sec</m:t>
                              </m:r>
                            </m:e>
                            <m:sup>
                              <m:r>
                                <a:rPr lang="en-US" b="0" i="1" smtClean="0">
                                  <a:solidFill>
                                    <a:schemeClr val="tx1"/>
                                  </a:solidFill>
                                  <a:latin typeface="Cambria Math" panose="02040503050406030204" pitchFamily="18" charset="0"/>
                                </a:rPr>
                                <m:t>2</m:t>
                              </m:r>
                            </m:sup>
                          </m:sSup>
                          <m:r>
                            <a:rPr lang="en-US" b="0" i="1" smtClean="0">
                              <a:solidFill>
                                <a:schemeClr val="tx1"/>
                              </a:solidFill>
                              <a:latin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𝜃</m:t>
                          </m:r>
                          <m:r>
                            <a:rPr lang="en-US" b="0" i="1" smtClean="0">
                              <a:solidFill>
                                <a:schemeClr val="tx1"/>
                              </a:solidFill>
                              <a:latin typeface="Cambria Math" panose="02040503050406030204" pitchFamily="18" charset="0"/>
                              <a:ea typeface="Cambria Math" panose="02040503050406030204" pitchFamily="18" charset="0"/>
                            </a:rPr>
                            <m:t>−</m:t>
                          </m:r>
                          <m:sSup>
                            <m:sSupPr>
                              <m:ctrlPr>
                                <a:rPr lang="en-US" b="0" i="1" smtClean="0">
                                  <a:solidFill>
                                    <a:schemeClr val="tx1"/>
                                  </a:solidFill>
                                  <a:latin typeface="Cambria Math" panose="02040503050406030204" pitchFamily="18" charset="0"/>
                                  <a:ea typeface="Cambria Math" panose="02040503050406030204" pitchFamily="18" charset="0"/>
                                </a:rPr>
                              </m:ctrlPr>
                            </m:sSupPr>
                            <m:e>
                              <m:r>
                                <a:rPr lang="en-US" b="0" i="1" smtClean="0">
                                  <a:solidFill>
                                    <a:schemeClr val="tx1"/>
                                  </a:solidFill>
                                  <a:latin typeface="Cambria Math" panose="02040503050406030204" pitchFamily="18" charset="0"/>
                                  <a:ea typeface="Cambria Math" panose="02040503050406030204" pitchFamily="18" charset="0"/>
                                </a:rPr>
                                <m:t>𝑎</m:t>
                              </m:r>
                            </m:e>
                            <m:sup>
                              <m:r>
                                <a:rPr lang="en-US" b="0" i="1" smtClean="0">
                                  <a:solidFill>
                                    <a:schemeClr val="tx1"/>
                                  </a:solidFill>
                                  <a:latin typeface="Cambria Math" panose="02040503050406030204" pitchFamily="18" charset="0"/>
                                  <a:ea typeface="Cambria Math" panose="02040503050406030204" pitchFamily="18" charset="0"/>
                                </a:rPr>
                                <m:t>2</m:t>
                              </m:r>
                            </m:sup>
                          </m:sSup>
                        </m:e>
                      </m:rad>
                      <m:r>
                        <a:rPr lang="en-US" b="0" i="1" smtClean="0">
                          <a:solidFill>
                            <a:schemeClr val="tx1"/>
                          </a:solidFill>
                          <a:latin typeface="Cambria Math" panose="02040503050406030204" pitchFamily="18" charset="0"/>
                        </a:rPr>
                        <m:t>=</m:t>
                      </m:r>
                      <m:rad>
                        <m:radPr>
                          <m:degHide m:val="on"/>
                          <m:ctrlPr>
                            <a:rPr lang="en-US" b="0" i="1" smtClean="0">
                              <a:solidFill>
                                <a:schemeClr val="tx1"/>
                              </a:solidFill>
                              <a:latin typeface="Cambria Math" panose="02040503050406030204" pitchFamily="18" charset="0"/>
                            </a:rPr>
                          </m:ctrlPr>
                        </m:radPr>
                        <m:deg/>
                        <m:e>
                          <m:sSup>
                            <m:sSupPr>
                              <m:ctrlPr>
                                <a:rPr lang="en-US" b="0"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𝑎</m:t>
                              </m:r>
                            </m:e>
                            <m:sup>
                              <m:r>
                                <a:rPr lang="en-US" b="0" i="1" smtClean="0">
                                  <a:solidFill>
                                    <a:schemeClr val="tx1"/>
                                  </a:solidFill>
                                  <a:latin typeface="Cambria Math" panose="02040503050406030204" pitchFamily="18" charset="0"/>
                                </a:rPr>
                                <m:t>2</m:t>
                              </m:r>
                            </m:sup>
                          </m:sSup>
                          <m:sSup>
                            <m:sSupPr>
                              <m:ctrlPr>
                                <a:rPr lang="en-US" b="0" i="1" smtClean="0">
                                  <a:solidFill>
                                    <a:schemeClr val="tx1"/>
                                  </a:solidFill>
                                  <a:latin typeface="Cambria Math" panose="02040503050406030204" pitchFamily="18" charset="0"/>
                                </a:rPr>
                              </m:ctrlPr>
                            </m:sSupPr>
                            <m:e>
                              <m:r>
                                <a:rPr lang="en-US" b="0" i="0" smtClean="0">
                                  <a:solidFill>
                                    <a:schemeClr val="tx1"/>
                                  </a:solidFill>
                                  <a:latin typeface="Cambria Math" panose="02040503050406030204" pitchFamily="18" charset="0"/>
                                </a:rPr>
                                <m:t> </m:t>
                              </m:r>
                              <m:r>
                                <m:rPr>
                                  <m:sty m:val="p"/>
                                </m:rPr>
                                <a:rPr lang="en-US" b="0" i="0" smtClean="0">
                                  <a:solidFill>
                                    <a:schemeClr val="tx1"/>
                                  </a:solidFill>
                                  <a:latin typeface="Cambria Math" panose="02040503050406030204" pitchFamily="18" charset="0"/>
                                </a:rPr>
                                <m:t>tan</m:t>
                              </m:r>
                            </m:e>
                            <m:sup>
                              <m:r>
                                <a:rPr lang="en-US" b="0" i="1" smtClean="0">
                                  <a:solidFill>
                                    <a:schemeClr val="tx1"/>
                                  </a:solidFill>
                                  <a:latin typeface="Cambria Math" panose="02040503050406030204" pitchFamily="18" charset="0"/>
                                </a:rPr>
                                <m:t>2 </m:t>
                              </m:r>
                            </m:sup>
                          </m:sSup>
                          <m:r>
                            <a:rPr lang="en-US" b="0" i="1" smtClean="0">
                              <a:solidFill>
                                <a:schemeClr val="tx1"/>
                              </a:solidFill>
                              <a:latin typeface="Cambria Math" panose="02040503050406030204" pitchFamily="18" charset="0"/>
                              <a:ea typeface="Cambria Math" panose="02040503050406030204" pitchFamily="18" charset="0"/>
                            </a:rPr>
                            <m:t>𝜃</m:t>
                          </m:r>
                        </m:e>
                      </m:rad>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𝑎</m:t>
                      </m:r>
                      <m:func>
                        <m:funcPr>
                          <m:ctrlPr>
                            <a:rPr lang="en-US" b="0" i="1" smtClean="0">
                              <a:solidFill>
                                <a:schemeClr val="tx1"/>
                              </a:solidFill>
                              <a:latin typeface="Cambria Math" panose="02040503050406030204" pitchFamily="18" charset="0"/>
                            </a:rPr>
                          </m:ctrlPr>
                        </m:funcPr>
                        <m:fName>
                          <m:r>
                            <m:rPr>
                              <m:sty m:val="p"/>
                            </m:rPr>
                            <a:rPr lang="en-US" b="0" i="0" smtClean="0">
                              <a:solidFill>
                                <a:schemeClr val="tx1"/>
                              </a:solidFill>
                              <a:latin typeface="Cambria Math" panose="02040503050406030204" pitchFamily="18" charset="0"/>
                            </a:rPr>
                            <m:t>tan</m:t>
                          </m:r>
                        </m:fName>
                        <m:e>
                          <m:r>
                            <a:rPr lang="en-US" b="0" i="1" smtClean="0">
                              <a:solidFill>
                                <a:schemeClr val="tx1"/>
                              </a:solidFill>
                              <a:latin typeface="Cambria Math" panose="02040503050406030204" pitchFamily="18" charset="0"/>
                              <a:ea typeface="Cambria Math" panose="02040503050406030204" pitchFamily="18" charset="0"/>
                            </a:rPr>
                            <m:t>𝜃</m:t>
                          </m:r>
                        </m:e>
                      </m:func>
                    </m:oMath>
                  </m:oMathPara>
                </a14:m>
                <a:endParaRPr lang="en-US" dirty="0">
                  <a:solidFill>
                    <a:schemeClr val="tx1"/>
                  </a:solidFill>
                </a:endParaRPr>
              </a:p>
              <a:p>
                <a:pPr marL="36900" indent="0">
                  <a:lnSpc>
                    <a:spcPct val="100000"/>
                  </a:lnSpc>
                  <a:buNone/>
                </a:pPr>
                <a:endParaRPr lang="en-US" sz="2400" dirty="0">
                  <a:latin typeface="Times New Roman"/>
                  <a:cs typeface="Times New Roman"/>
                </a:endParaRPr>
              </a:p>
              <a:p>
                <a:pPr marL="36900" indent="0">
                  <a:lnSpc>
                    <a:spcPct val="100000"/>
                  </a:lnSpc>
                  <a:buNone/>
                </a:pPr>
                <a:r>
                  <a:rPr lang="en-US" b="1" spc="10" dirty="0">
                    <a:solidFill>
                      <a:schemeClr val="tx1"/>
                    </a:solidFill>
                  </a:rPr>
                  <a:t>Integral</a:t>
                </a:r>
                <a:r>
                  <a:rPr lang="en-US" b="1" spc="20" dirty="0">
                    <a:solidFill>
                      <a:schemeClr val="tx1"/>
                    </a:solidFill>
                  </a:rPr>
                  <a:t>s </a:t>
                </a:r>
                <a:r>
                  <a:rPr lang="en-US" b="1" spc="45" dirty="0">
                    <a:solidFill>
                      <a:schemeClr val="tx1"/>
                    </a:solidFill>
                  </a:rPr>
                  <a:t>I</a:t>
                </a:r>
                <a:r>
                  <a:rPr lang="en-US" b="1" spc="-5" dirty="0">
                    <a:solidFill>
                      <a:schemeClr val="tx1"/>
                    </a:solidFill>
                  </a:rPr>
                  <a:t>nvolvin</a:t>
                </a:r>
                <a:r>
                  <a:rPr lang="en-US" b="1" spc="5" dirty="0">
                    <a:solidFill>
                      <a:schemeClr val="tx1"/>
                    </a:solidFill>
                  </a:rPr>
                  <a:t>g</a:t>
                </a:r>
                <a:r>
                  <a:rPr lang="en-US" b="1" spc="20" dirty="0">
                    <a:solidFill>
                      <a:schemeClr val="tx1"/>
                    </a:solidFill>
                  </a:rPr>
                  <a:t> </a:t>
                </a:r>
                <a14:m>
                  <m:oMath xmlns:m="http://schemas.openxmlformats.org/officeDocument/2006/math">
                    <m:rad>
                      <m:radPr>
                        <m:degHide m:val="on"/>
                        <m:ctrlPr>
                          <a:rPr lang="en-US" b="1" i="1" spc="50">
                            <a:solidFill>
                              <a:schemeClr val="tx1"/>
                            </a:solidFill>
                            <a:latin typeface="Cambria Math" panose="02040503050406030204" pitchFamily="18" charset="0"/>
                            <a:cs typeface="Times New Roman"/>
                          </a:rPr>
                        </m:ctrlPr>
                      </m:radPr>
                      <m:deg/>
                      <m:e>
                        <m:sSup>
                          <m:sSupPr>
                            <m:ctrlPr>
                              <a:rPr lang="en-US" b="1" i="1" spc="50">
                                <a:solidFill>
                                  <a:schemeClr val="tx1"/>
                                </a:solidFill>
                                <a:latin typeface="Cambria Math" panose="02040503050406030204" pitchFamily="18" charset="0"/>
                                <a:cs typeface="Times New Roman"/>
                              </a:rPr>
                            </m:ctrlPr>
                          </m:sSupPr>
                          <m:e>
                            <m:r>
                              <a:rPr lang="en-US" b="1" i="1" spc="50">
                                <a:solidFill>
                                  <a:schemeClr val="tx1"/>
                                </a:solidFill>
                                <a:latin typeface="Cambria Math" panose="02040503050406030204" pitchFamily="18" charset="0"/>
                                <a:cs typeface="Times New Roman"/>
                              </a:rPr>
                              <m:t>𝒙</m:t>
                            </m:r>
                          </m:e>
                          <m:sup>
                            <m:r>
                              <a:rPr lang="en-US" b="1" i="1" spc="50">
                                <a:solidFill>
                                  <a:schemeClr val="tx1"/>
                                </a:solidFill>
                                <a:latin typeface="Cambria Math" panose="02040503050406030204" pitchFamily="18" charset="0"/>
                                <a:cs typeface="Times New Roman"/>
                              </a:rPr>
                              <m:t>𝟐</m:t>
                            </m:r>
                          </m:sup>
                        </m:sSup>
                        <m:r>
                          <a:rPr lang="en-US" b="1" i="1" spc="50">
                            <a:solidFill>
                              <a:schemeClr val="tx1"/>
                            </a:solidFill>
                            <a:latin typeface="Cambria Math" panose="02040503050406030204" pitchFamily="18" charset="0"/>
                            <a:cs typeface="Times New Roman"/>
                          </a:rPr>
                          <m:t>−</m:t>
                        </m:r>
                        <m:sSup>
                          <m:sSupPr>
                            <m:ctrlPr>
                              <a:rPr lang="en-US" b="1" i="1" spc="50">
                                <a:solidFill>
                                  <a:schemeClr val="tx1"/>
                                </a:solidFill>
                                <a:latin typeface="Cambria Math" panose="02040503050406030204" pitchFamily="18" charset="0"/>
                                <a:cs typeface="Times New Roman"/>
                              </a:rPr>
                            </m:ctrlPr>
                          </m:sSupPr>
                          <m:e>
                            <m:r>
                              <a:rPr lang="en-US" b="1" i="1" spc="50">
                                <a:solidFill>
                                  <a:schemeClr val="tx1"/>
                                </a:solidFill>
                                <a:latin typeface="Cambria Math" panose="02040503050406030204" pitchFamily="18" charset="0"/>
                                <a:cs typeface="Times New Roman"/>
                              </a:rPr>
                              <m:t>𝒂</m:t>
                            </m:r>
                          </m:e>
                          <m:sup>
                            <m:r>
                              <a:rPr lang="en-US" b="1" i="1" spc="50">
                                <a:solidFill>
                                  <a:schemeClr val="tx1"/>
                                </a:solidFill>
                                <a:latin typeface="Cambria Math" panose="02040503050406030204" pitchFamily="18" charset="0"/>
                                <a:cs typeface="Times New Roman"/>
                              </a:rPr>
                              <m:t>𝟐</m:t>
                            </m:r>
                          </m:sup>
                        </m:sSup>
                      </m:e>
                    </m:rad>
                    <m:r>
                      <a:rPr lang="en-US" i="1" spc="50">
                        <a:solidFill>
                          <a:schemeClr val="tx1"/>
                        </a:solidFill>
                        <a:latin typeface="Cambria Math" panose="02040503050406030204" pitchFamily="18" charset="0"/>
                        <a:cs typeface="Times New Roman"/>
                      </a:rPr>
                      <m:t> </m:t>
                    </m:r>
                  </m:oMath>
                </a14:m>
                <a:r>
                  <a:rPr lang="en-US" b="1" baseline="22222" dirty="0">
                    <a:solidFill>
                      <a:schemeClr val="tx1"/>
                    </a:solidFill>
                  </a:rPr>
                  <a:t>	</a:t>
                </a:r>
                <a:r>
                  <a:rPr lang="en-US" spc="-5" dirty="0">
                    <a:solidFill>
                      <a:schemeClr val="tx1"/>
                    </a:solidFill>
                  </a:rPr>
                  <a:t>If</a:t>
                </a:r>
                <a:r>
                  <a:rPr lang="en-US" spc="-30" dirty="0">
                    <a:solidFill>
                      <a:schemeClr val="tx1"/>
                    </a:solidFill>
                  </a:rPr>
                  <a:t> </a:t>
                </a:r>
                <a14:m>
                  <m:oMath xmlns:m="http://schemas.openxmlformats.org/officeDocument/2006/math">
                    <m:rad>
                      <m:radPr>
                        <m:degHide m:val="on"/>
                        <m:ctrlPr>
                          <a:rPr lang="en-US" i="1" spc="50">
                            <a:solidFill>
                              <a:schemeClr val="tx1"/>
                            </a:solidFill>
                            <a:latin typeface="Cambria Math" panose="02040503050406030204" pitchFamily="18" charset="0"/>
                            <a:cs typeface="Times New Roman"/>
                          </a:rPr>
                        </m:ctrlPr>
                      </m:radPr>
                      <m:deg/>
                      <m:e>
                        <m:sSup>
                          <m:sSupPr>
                            <m:ctrlPr>
                              <a:rPr lang="en-US" i="1" spc="50">
                                <a:solidFill>
                                  <a:schemeClr val="tx1"/>
                                </a:solidFill>
                                <a:latin typeface="Cambria Math" panose="02040503050406030204" pitchFamily="18" charset="0"/>
                                <a:cs typeface="Times New Roman"/>
                              </a:rPr>
                            </m:ctrlPr>
                          </m:sSupPr>
                          <m:e>
                            <m:r>
                              <a:rPr lang="en-US" i="1" spc="50">
                                <a:solidFill>
                                  <a:schemeClr val="tx1"/>
                                </a:solidFill>
                                <a:latin typeface="Cambria Math" panose="02040503050406030204" pitchFamily="18" charset="0"/>
                                <a:cs typeface="Times New Roman"/>
                              </a:rPr>
                              <m:t>𝑥</m:t>
                            </m:r>
                          </m:e>
                          <m:sup>
                            <m:r>
                              <a:rPr lang="en-US" i="1" spc="50">
                                <a:solidFill>
                                  <a:schemeClr val="tx1"/>
                                </a:solidFill>
                                <a:latin typeface="Cambria Math" panose="02040503050406030204" pitchFamily="18" charset="0"/>
                                <a:cs typeface="Times New Roman"/>
                              </a:rPr>
                              <m:t>2</m:t>
                            </m:r>
                          </m:sup>
                        </m:sSup>
                        <m:r>
                          <a:rPr lang="en-US" i="1" spc="50">
                            <a:solidFill>
                              <a:schemeClr val="tx1"/>
                            </a:solidFill>
                            <a:latin typeface="Cambria Math" panose="02040503050406030204" pitchFamily="18" charset="0"/>
                            <a:cs typeface="Times New Roman"/>
                          </a:rPr>
                          <m:t>−</m:t>
                        </m:r>
                        <m:sSup>
                          <m:sSupPr>
                            <m:ctrlPr>
                              <a:rPr lang="en-US" i="1" spc="50">
                                <a:solidFill>
                                  <a:schemeClr val="tx1"/>
                                </a:solidFill>
                                <a:latin typeface="Cambria Math" panose="02040503050406030204" pitchFamily="18" charset="0"/>
                                <a:cs typeface="Times New Roman"/>
                              </a:rPr>
                            </m:ctrlPr>
                          </m:sSupPr>
                          <m:e>
                            <m:r>
                              <a:rPr lang="en-US" i="1" spc="50">
                                <a:solidFill>
                                  <a:schemeClr val="tx1"/>
                                </a:solidFill>
                                <a:latin typeface="Cambria Math" panose="02040503050406030204" pitchFamily="18" charset="0"/>
                                <a:cs typeface="Times New Roman"/>
                              </a:rPr>
                              <m:t>𝑎</m:t>
                            </m:r>
                          </m:e>
                          <m:sup>
                            <m:r>
                              <a:rPr lang="en-US" i="1" spc="50">
                                <a:solidFill>
                                  <a:schemeClr val="tx1"/>
                                </a:solidFill>
                                <a:latin typeface="Cambria Math" panose="02040503050406030204" pitchFamily="18" charset="0"/>
                                <a:cs typeface="Times New Roman"/>
                              </a:rPr>
                              <m:t>2</m:t>
                            </m:r>
                          </m:sup>
                        </m:sSup>
                      </m:e>
                    </m:rad>
                    <m:r>
                      <a:rPr lang="en-US" i="1" spc="50">
                        <a:solidFill>
                          <a:schemeClr val="tx1"/>
                        </a:solidFill>
                        <a:latin typeface="Cambria Math" panose="02040503050406030204" pitchFamily="18" charset="0"/>
                        <a:cs typeface="Times New Roman"/>
                      </a:rPr>
                      <m:t> </m:t>
                    </m:r>
                  </m:oMath>
                </a14:m>
                <a:r>
                  <a:rPr lang="en-US" spc="-10" dirty="0">
                    <a:solidFill>
                      <a:schemeClr val="tx1"/>
                    </a:solidFill>
                  </a:rPr>
                  <a:t>occur</a:t>
                </a:r>
                <a:r>
                  <a:rPr lang="en-US" spc="-5" dirty="0">
                    <a:solidFill>
                      <a:schemeClr val="tx1"/>
                    </a:solidFill>
                  </a:rPr>
                  <a:t>s</a:t>
                </a:r>
                <a:r>
                  <a:rPr lang="en-US" spc="-25" dirty="0">
                    <a:solidFill>
                      <a:schemeClr val="tx1"/>
                    </a:solidFill>
                  </a:rPr>
                  <a:t> </a:t>
                </a:r>
                <a:r>
                  <a:rPr lang="en-US" spc="-5" dirty="0">
                    <a:solidFill>
                      <a:schemeClr val="tx1"/>
                    </a:solidFill>
                  </a:rPr>
                  <a:t>in</a:t>
                </a:r>
                <a:r>
                  <a:rPr lang="en-US" spc="-30" dirty="0">
                    <a:solidFill>
                      <a:schemeClr val="tx1"/>
                    </a:solidFill>
                  </a:rPr>
                  <a:t> </a:t>
                </a:r>
                <a:r>
                  <a:rPr lang="en-US" spc="-10" dirty="0">
                    <a:solidFill>
                      <a:schemeClr val="tx1"/>
                    </a:solidFill>
                  </a:rPr>
                  <a:t>a</a:t>
                </a:r>
                <a:r>
                  <a:rPr lang="en-US" spc="-5" dirty="0">
                    <a:solidFill>
                      <a:schemeClr val="tx1"/>
                    </a:solidFill>
                  </a:rPr>
                  <a:t>n</a:t>
                </a:r>
                <a:r>
                  <a:rPr lang="en-US" spc="-25" dirty="0">
                    <a:solidFill>
                      <a:schemeClr val="tx1"/>
                    </a:solidFill>
                  </a:rPr>
                  <a:t> </a:t>
                </a:r>
                <a:r>
                  <a:rPr lang="en-US" spc="-5" dirty="0">
                    <a:solidFill>
                      <a:schemeClr val="tx1"/>
                    </a:solidFill>
                  </a:rPr>
                  <a:t>i</a:t>
                </a:r>
                <a:r>
                  <a:rPr lang="en-US" spc="-10" dirty="0">
                    <a:solidFill>
                      <a:schemeClr val="tx1"/>
                    </a:solidFill>
                  </a:rPr>
                  <a:t>ntegra</a:t>
                </a:r>
                <a:r>
                  <a:rPr lang="en-US" spc="-5" dirty="0">
                    <a:solidFill>
                      <a:schemeClr val="tx1"/>
                    </a:solidFill>
                  </a:rPr>
                  <a:t>l</a:t>
                </a:r>
                <a:r>
                  <a:rPr lang="en-US" spc="-25" dirty="0">
                    <a:solidFill>
                      <a:schemeClr val="tx1"/>
                    </a:solidFill>
                  </a:rPr>
                  <a:t> </a:t>
                </a:r>
                <a:r>
                  <a:rPr lang="en-US" spc="-10" dirty="0">
                    <a:solidFill>
                      <a:schemeClr val="tx1"/>
                    </a:solidFill>
                  </a:rPr>
                  <a:t>wher</a:t>
                </a:r>
                <a:r>
                  <a:rPr lang="en-US" spc="-5" dirty="0">
                    <a:solidFill>
                      <a:schemeClr val="tx1"/>
                    </a:solidFill>
                  </a:rPr>
                  <a:t>e</a:t>
                </a:r>
                <a:r>
                  <a:rPr lang="en-US" spc="-30" dirty="0">
                    <a:solidFill>
                      <a:schemeClr val="tx1"/>
                    </a:solidFill>
                  </a:rPr>
                  <a:t> </a:t>
                </a:r>
                <a:r>
                  <a:rPr lang="en-US" i="1" spc="-5" dirty="0">
                    <a:solidFill>
                      <a:schemeClr val="tx1"/>
                    </a:solidFill>
                  </a:rPr>
                  <a:t>a</a:t>
                </a:r>
                <a:r>
                  <a:rPr lang="en-US" i="1" spc="70" dirty="0">
                    <a:solidFill>
                      <a:schemeClr val="tx1"/>
                    </a:solidFill>
                  </a:rPr>
                  <a:t> </a:t>
                </a:r>
                <a:r>
                  <a:rPr lang="en-US" i="1" spc="-50" dirty="0">
                    <a:solidFill>
                      <a:schemeClr val="tx1"/>
                    </a:solidFill>
                  </a:rPr>
                  <a:t>&gt;</a:t>
                </a:r>
                <a:r>
                  <a:rPr lang="en-US" i="1" spc="-80" dirty="0">
                    <a:solidFill>
                      <a:schemeClr val="tx1"/>
                    </a:solidFill>
                  </a:rPr>
                  <a:t> </a:t>
                </a:r>
                <a:r>
                  <a:rPr lang="en-US" spc="-10" dirty="0">
                    <a:solidFill>
                      <a:schemeClr val="tx1"/>
                    </a:solidFill>
                  </a:rPr>
                  <a:t>0</a:t>
                </a:r>
                <a:r>
                  <a:rPr lang="en-US" spc="-5" dirty="0">
                    <a:solidFill>
                      <a:schemeClr val="tx1"/>
                    </a:solidFill>
                  </a:rPr>
                  <a:t>,</a:t>
                </a:r>
                <a:r>
                  <a:rPr lang="en-US" spc="-25" dirty="0">
                    <a:solidFill>
                      <a:schemeClr val="tx1"/>
                    </a:solidFill>
                  </a:rPr>
                  <a:t> </a:t>
                </a:r>
                <a:r>
                  <a:rPr lang="en-US" spc="-5" dirty="0">
                    <a:solidFill>
                      <a:schemeClr val="tx1"/>
                    </a:solidFill>
                  </a:rPr>
                  <a:t>try</a:t>
                </a:r>
                <a:r>
                  <a:rPr lang="en-US" spc="-30" dirty="0">
                    <a:solidFill>
                      <a:schemeClr val="tx1"/>
                    </a:solidFill>
                  </a:rPr>
                  <a:t> </a:t>
                </a:r>
                <a:r>
                  <a:rPr lang="en-US" spc="-5" dirty="0">
                    <a:solidFill>
                      <a:schemeClr val="tx1"/>
                    </a:solidFill>
                  </a:rPr>
                  <a:t>t</a:t>
                </a:r>
                <a:r>
                  <a:rPr lang="en-US" spc="-10" dirty="0">
                    <a:solidFill>
                      <a:schemeClr val="tx1"/>
                    </a:solidFill>
                  </a:rPr>
                  <a:t>h</a:t>
                </a:r>
                <a:r>
                  <a:rPr lang="en-US" spc="-5" dirty="0">
                    <a:solidFill>
                      <a:schemeClr val="tx1"/>
                    </a:solidFill>
                  </a:rPr>
                  <a:t>e substitution</a:t>
                </a:r>
                <a:r>
                  <a:rPr lang="en-US" spc="25" dirty="0">
                    <a:solidFill>
                      <a:schemeClr val="tx1"/>
                    </a:solidFill>
                  </a:rPr>
                  <a:t> (</a:t>
                </a:r>
                <a:r>
                  <a:rPr lang="en-US" spc="-5" dirty="0">
                    <a:solidFill>
                      <a:schemeClr val="tx1"/>
                    </a:solidFill>
                  </a:rPr>
                  <a:t>assuming</a:t>
                </a:r>
                <a:r>
                  <a:rPr lang="en-US" spc="40" dirty="0">
                    <a:solidFill>
                      <a:schemeClr val="tx1"/>
                    </a:solidFill>
                  </a:rPr>
                  <a:t> </a:t>
                </a:r>
                <a:r>
                  <a:rPr lang="en-US" spc="-5" dirty="0">
                    <a:solidFill>
                      <a:schemeClr val="tx1"/>
                    </a:solidFill>
                  </a:rPr>
                  <a:t>0</a:t>
                </a:r>
                <a:r>
                  <a:rPr lang="en-US" spc="25" dirty="0">
                    <a:solidFill>
                      <a:schemeClr val="tx1"/>
                    </a:solidFill>
                  </a:rPr>
                  <a:t> </a:t>
                </a:r>
                <a:r>
                  <a:rPr lang="en-US" spc="-50" dirty="0">
                    <a:solidFill>
                      <a:schemeClr val="tx1"/>
                    </a:solidFill>
                  </a:rPr>
                  <a:t>≤</a:t>
                </a:r>
                <a:r>
                  <a:rPr lang="en-US" spc="-40" dirty="0">
                    <a:solidFill>
                      <a:schemeClr val="tx1"/>
                    </a:solidFill>
                  </a:rPr>
                  <a:t> </a:t>
                </a:r>
                <a:r>
                  <a:rPr lang="en-US" i="1" spc="-80" dirty="0">
                    <a:solidFill>
                      <a:schemeClr val="tx1"/>
                    </a:solidFill>
                  </a:rPr>
                  <a:t>θ</a:t>
                </a:r>
                <a:r>
                  <a:rPr lang="en-US" i="1" dirty="0">
                    <a:solidFill>
                      <a:schemeClr val="tx1"/>
                    </a:solidFill>
                  </a:rPr>
                  <a:t> </a:t>
                </a:r>
                <a:r>
                  <a:rPr lang="en-US" i="1" spc="-135" dirty="0">
                    <a:solidFill>
                      <a:schemeClr val="tx1"/>
                    </a:solidFill>
                  </a:rPr>
                  <a:t>&lt;</a:t>
                </a:r>
                <a:r>
                  <a:rPr lang="en-US" i="1" dirty="0">
                    <a:solidFill>
                      <a:schemeClr val="tx1"/>
                    </a:solidFill>
                  </a:rPr>
                  <a:t> </a:t>
                </a:r>
                <a14:m>
                  <m:oMath xmlns:m="http://schemas.openxmlformats.org/officeDocument/2006/math">
                    <m:f>
                      <m:fPr>
                        <m:ctrlPr>
                          <a:rPr lang="en-US" i="1">
                            <a:solidFill>
                              <a:schemeClr val="tx1"/>
                            </a:solidFill>
                            <a:latin typeface="Cambria Math" panose="02040503050406030204" pitchFamily="18" charset="0"/>
                          </a:rPr>
                        </m:ctrlPr>
                      </m:fPr>
                      <m:num>
                        <m:r>
                          <a:rPr lang="en-US" i="1">
                            <a:solidFill>
                              <a:schemeClr val="tx1"/>
                            </a:solidFill>
                            <a:latin typeface="Cambria Math" panose="02040503050406030204" pitchFamily="18" charset="0"/>
                            <a:ea typeface="Cambria Math" panose="02040503050406030204" pitchFamily="18" charset="0"/>
                          </a:rPr>
                          <m:t>𝜋</m:t>
                        </m:r>
                      </m:num>
                      <m:den>
                        <m:r>
                          <a:rPr lang="en-US" i="1">
                            <a:solidFill>
                              <a:schemeClr val="tx1"/>
                            </a:solidFill>
                            <a:latin typeface="Cambria Math" panose="02040503050406030204" pitchFamily="18" charset="0"/>
                          </a:rPr>
                          <m:t>2</m:t>
                        </m:r>
                      </m:den>
                    </m:f>
                  </m:oMath>
                </a14:m>
                <a:r>
                  <a:rPr lang="en-US" spc="-5" dirty="0">
                    <a:solidFill>
                      <a:schemeClr val="tx1"/>
                    </a:solidFill>
                  </a:rPr>
                  <a:t> with </a:t>
                </a:r>
                <a:r>
                  <a:rPr lang="en-US" i="1" spc="-5" dirty="0">
                    <a:solidFill>
                      <a:schemeClr val="tx1"/>
                    </a:solidFill>
                  </a:rPr>
                  <a:t>x ≥ a </a:t>
                </a:r>
                <a:r>
                  <a:rPr lang="en-US" spc="-5" dirty="0">
                    <a:solidFill>
                      <a:schemeClr val="tx1"/>
                    </a:solidFill>
                  </a:rPr>
                  <a:t>,</a:t>
                </a:r>
                <a:r>
                  <a:rPr lang="en-US" spc="40" dirty="0">
                    <a:solidFill>
                      <a:schemeClr val="tx1"/>
                    </a:solidFill>
                  </a:rPr>
                  <a:t> and</a:t>
                </a:r>
                <a:r>
                  <a:rPr lang="en-US" spc="35" dirty="0">
                    <a:solidFill>
                      <a:schemeClr val="tx1"/>
                    </a:solidFill>
                  </a:rPr>
                  <a:t> </a:t>
                </a:r>
                <a:r>
                  <a:rPr lang="en-US" i="1" spc="-45" dirty="0">
                    <a:solidFill>
                      <a:schemeClr val="tx1"/>
                    </a:solidFill>
                  </a:rPr>
                  <a:t>π</a:t>
                </a:r>
                <a:r>
                  <a:rPr lang="en-US" i="1" spc="25" dirty="0">
                    <a:solidFill>
                      <a:schemeClr val="tx1"/>
                    </a:solidFill>
                  </a:rPr>
                  <a:t> </a:t>
                </a:r>
                <a:r>
                  <a:rPr lang="en-US" spc="-50" dirty="0">
                    <a:solidFill>
                      <a:schemeClr val="tx1"/>
                    </a:solidFill>
                  </a:rPr>
                  <a:t>≤</a:t>
                </a:r>
                <a:r>
                  <a:rPr lang="en-US" spc="-40" dirty="0">
                    <a:solidFill>
                      <a:schemeClr val="tx1"/>
                    </a:solidFill>
                  </a:rPr>
                  <a:t> </a:t>
                </a:r>
                <a:r>
                  <a:rPr lang="en-US" i="1" spc="-80" dirty="0">
                    <a:solidFill>
                      <a:schemeClr val="tx1"/>
                    </a:solidFill>
                  </a:rPr>
                  <a:t>θ</a:t>
                </a:r>
                <a:r>
                  <a:rPr lang="en-US" i="1" dirty="0">
                    <a:solidFill>
                      <a:schemeClr val="tx1"/>
                    </a:solidFill>
                  </a:rPr>
                  <a:t> </a:t>
                </a:r>
                <a:r>
                  <a:rPr lang="en-US" i="1" spc="-135" dirty="0">
                    <a:solidFill>
                      <a:schemeClr val="tx1"/>
                    </a:solidFill>
                  </a:rPr>
                  <a:t>&lt; </a:t>
                </a:r>
                <a14:m>
                  <m:oMath xmlns:m="http://schemas.openxmlformats.org/officeDocument/2006/math">
                    <m:f>
                      <m:fPr>
                        <m:ctrlPr>
                          <a:rPr lang="en-US" i="1" spc="-135">
                            <a:solidFill>
                              <a:schemeClr val="tx1"/>
                            </a:solidFill>
                            <a:latin typeface="Cambria Math" panose="02040503050406030204" pitchFamily="18" charset="0"/>
                          </a:rPr>
                        </m:ctrlPr>
                      </m:fPr>
                      <m:num>
                        <m:r>
                          <a:rPr lang="en-US" i="1" spc="-135">
                            <a:solidFill>
                              <a:schemeClr val="tx1"/>
                            </a:solidFill>
                            <a:latin typeface="Cambria Math" panose="02040503050406030204" pitchFamily="18" charset="0"/>
                          </a:rPr>
                          <m:t>3</m:t>
                        </m:r>
                        <m:r>
                          <a:rPr lang="en-US" i="1" spc="-135">
                            <a:solidFill>
                              <a:schemeClr val="tx1"/>
                            </a:solidFill>
                            <a:latin typeface="Cambria Math" panose="02040503050406030204" pitchFamily="18" charset="0"/>
                            <a:ea typeface="Cambria Math" panose="02040503050406030204" pitchFamily="18" charset="0"/>
                          </a:rPr>
                          <m:t>𝜋</m:t>
                        </m:r>
                      </m:num>
                      <m:den>
                        <m:r>
                          <a:rPr lang="en-US" i="1" spc="-135">
                            <a:solidFill>
                              <a:schemeClr val="tx1"/>
                            </a:solidFill>
                            <a:latin typeface="Cambria Math" panose="02040503050406030204" pitchFamily="18" charset="0"/>
                          </a:rPr>
                          <m:t>2</m:t>
                        </m:r>
                      </m:den>
                    </m:f>
                  </m:oMath>
                </a14:m>
                <a:r>
                  <a:rPr lang="en-US" spc="25" dirty="0">
                    <a:solidFill>
                      <a:schemeClr val="tx1"/>
                    </a:solidFill>
                  </a:rPr>
                  <a:t> with </a:t>
                </a:r>
                <a:r>
                  <a:rPr lang="en-US" i="1" spc="25" dirty="0">
                    <a:solidFill>
                      <a:schemeClr val="tx1"/>
                    </a:solidFill>
                  </a:rPr>
                  <a:t>x ≤ </a:t>
                </a:r>
                <a14:m>
                  <m:oMath xmlns:m="http://schemas.openxmlformats.org/officeDocument/2006/math">
                    <m:r>
                      <a:rPr lang="en-US" i="1">
                        <a:latin typeface="Cambria Math" panose="02040503050406030204" pitchFamily="18" charset="0"/>
                      </a:rPr>
                      <m:t>−</m:t>
                    </m:r>
                  </m:oMath>
                </a14:m>
                <a:r>
                  <a:rPr lang="en-US" i="1" spc="25" dirty="0">
                    <a:solidFill>
                      <a:schemeClr val="tx1"/>
                    </a:solidFill>
                  </a:rPr>
                  <a:t>a</a:t>
                </a:r>
                <a:r>
                  <a:rPr lang="en-US" spc="25" dirty="0">
                    <a:solidFill>
                      <a:schemeClr val="tx1"/>
                    </a:solidFill>
                  </a:rPr>
                  <a:t>):</a:t>
                </a:r>
              </a:p>
              <a:p>
                <a:pPr marL="36900" indent="0" algn="ctr">
                  <a:lnSpc>
                    <a:spcPct val="100000"/>
                  </a:lnSpc>
                  <a:buNone/>
                </a:pPr>
                <a:r>
                  <a:rPr lang="en-US" i="1" spc="-5" dirty="0">
                    <a:solidFill>
                      <a:schemeClr val="tx1"/>
                    </a:solidFill>
                  </a:rPr>
                  <a:t>x</a:t>
                </a:r>
                <a:r>
                  <a:rPr lang="en-US" i="1" spc="114" dirty="0">
                    <a:solidFill>
                      <a:schemeClr val="tx1"/>
                    </a:solidFill>
                  </a:rPr>
                  <a:t> </a:t>
                </a:r>
                <a:r>
                  <a:rPr lang="en-US" spc="-25" dirty="0">
                    <a:solidFill>
                      <a:schemeClr val="tx1"/>
                    </a:solidFill>
                  </a:rPr>
                  <a:t>=</a:t>
                </a:r>
                <a:r>
                  <a:rPr lang="en-US" spc="-45" dirty="0">
                    <a:solidFill>
                      <a:schemeClr val="tx1"/>
                    </a:solidFill>
                  </a:rPr>
                  <a:t> </a:t>
                </a:r>
                <a:r>
                  <a:rPr lang="en-US" i="1" spc="-5" dirty="0">
                    <a:solidFill>
                      <a:schemeClr val="tx1"/>
                    </a:solidFill>
                  </a:rPr>
                  <a:t>a</a:t>
                </a:r>
                <a:r>
                  <a:rPr lang="en-US" i="1" spc="-40" dirty="0">
                    <a:solidFill>
                      <a:schemeClr val="tx1"/>
                    </a:solidFill>
                  </a:rPr>
                  <a:t> </a:t>
                </a:r>
                <a:r>
                  <a:rPr lang="en-US" spc="-5" dirty="0">
                    <a:solidFill>
                      <a:schemeClr val="tx1"/>
                    </a:solidFill>
                  </a:rPr>
                  <a:t>sec</a:t>
                </a:r>
                <a:r>
                  <a:rPr lang="en-US" spc="-85" dirty="0">
                    <a:solidFill>
                      <a:schemeClr val="tx1"/>
                    </a:solidFill>
                  </a:rPr>
                  <a:t> </a:t>
                </a:r>
                <a:r>
                  <a:rPr lang="en-US" i="1" spc="-190" dirty="0">
                    <a:solidFill>
                      <a:schemeClr val="tx1"/>
                    </a:solidFill>
                  </a:rPr>
                  <a:t>θ</a:t>
                </a:r>
                <a:r>
                  <a:rPr lang="en-US" i="1" spc="-254" dirty="0">
                    <a:solidFill>
                      <a:schemeClr val="tx1"/>
                    </a:solidFill>
                  </a:rPr>
                  <a:t> , </a:t>
                </a:r>
                <a14:m>
                  <m:oMath xmlns:m="http://schemas.openxmlformats.org/officeDocument/2006/math">
                    <m:r>
                      <a:rPr lang="en-US" b="0" i="1" spc="-254" smtClean="0">
                        <a:solidFill>
                          <a:schemeClr val="tx1"/>
                        </a:solidFill>
                        <a:latin typeface="Cambria Math" panose="02040503050406030204" pitchFamily="18" charset="0"/>
                      </a:rPr>
                      <m:t>𝑑𝑥</m:t>
                    </m:r>
                    <m:r>
                      <a:rPr lang="en-US" b="0" i="1" spc="-254" smtClean="0">
                        <a:solidFill>
                          <a:schemeClr val="tx1"/>
                        </a:solidFill>
                        <a:latin typeface="Cambria Math" panose="02040503050406030204" pitchFamily="18" charset="0"/>
                      </a:rPr>
                      <m:t>=</m:t>
                    </m:r>
                    <m:func>
                      <m:funcPr>
                        <m:ctrlPr>
                          <a:rPr lang="en-US" b="0" i="1" spc="-254" smtClean="0">
                            <a:solidFill>
                              <a:schemeClr val="tx1"/>
                            </a:solidFill>
                            <a:latin typeface="Cambria Math" panose="02040503050406030204" pitchFamily="18" charset="0"/>
                          </a:rPr>
                        </m:ctrlPr>
                      </m:funcPr>
                      <m:fName>
                        <m:r>
                          <m:rPr>
                            <m:sty m:val="p"/>
                          </m:rPr>
                          <a:rPr lang="en-US" b="0" i="0" spc="-254" smtClean="0">
                            <a:solidFill>
                              <a:schemeClr val="tx1"/>
                            </a:solidFill>
                            <a:latin typeface="Cambria Math" panose="02040503050406030204" pitchFamily="18" charset="0"/>
                          </a:rPr>
                          <m:t>sec</m:t>
                        </m:r>
                      </m:fName>
                      <m:e>
                        <m:r>
                          <a:rPr lang="en-US" b="0" i="1" spc="-254" smtClean="0">
                            <a:solidFill>
                              <a:schemeClr val="tx1"/>
                            </a:solidFill>
                            <a:latin typeface="Cambria Math" panose="02040503050406030204" pitchFamily="18" charset="0"/>
                            <a:ea typeface="Cambria Math" panose="02040503050406030204" pitchFamily="18" charset="0"/>
                          </a:rPr>
                          <m:t>𝜃</m:t>
                        </m:r>
                      </m:e>
                    </m:func>
                    <m:func>
                      <m:funcPr>
                        <m:ctrlPr>
                          <a:rPr lang="en-US" b="0" i="1" spc="-254" smtClean="0">
                            <a:solidFill>
                              <a:schemeClr val="tx1"/>
                            </a:solidFill>
                            <a:latin typeface="Cambria Math" panose="02040503050406030204" pitchFamily="18" charset="0"/>
                          </a:rPr>
                        </m:ctrlPr>
                      </m:funcPr>
                      <m:fName>
                        <m:r>
                          <m:rPr>
                            <m:sty m:val="p"/>
                          </m:rPr>
                          <a:rPr lang="en-US" b="0" i="0" spc="-254" smtClean="0">
                            <a:solidFill>
                              <a:schemeClr val="tx1"/>
                            </a:solidFill>
                            <a:latin typeface="Cambria Math" panose="02040503050406030204" pitchFamily="18" charset="0"/>
                          </a:rPr>
                          <m:t>tan</m:t>
                        </m:r>
                      </m:fName>
                      <m:e>
                        <m:r>
                          <a:rPr lang="en-US" b="0" i="1" spc="-254" smtClean="0">
                            <a:solidFill>
                              <a:schemeClr val="tx1"/>
                            </a:solidFill>
                            <a:latin typeface="Cambria Math" panose="02040503050406030204" pitchFamily="18" charset="0"/>
                            <a:ea typeface="Cambria Math" panose="02040503050406030204" pitchFamily="18" charset="0"/>
                          </a:rPr>
                          <m:t>𝜃</m:t>
                        </m:r>
                      </m:e>
                    </m:func>
                    <m:r>
                      <a:rPr lang="en-US" b="0" i="1" spc="-254" smtClean="0">
                        <a:solidFill>
                          <a:schemeClr val="tx1"/>
                        </a:solidFill>
                        <a:latin typeface="Cambria Math" panose="02040503050406030204" pitchFamily="18" charset="0"/>
                      </a:rPr>
                      <m:t>𝑑</m:t>
                    </m:r>
                    <m:r>
                      <a:rPr lang="en-US" b="0" i="1" spc="-254" smtClean="0">
                        <a:solidFill>
                          <a:schemeClr val="tx1"/>
                        </a:solidFill>
                        <a:latin typeface="Cambria Math" panose="02040503050406030204" pitchFamily="18" charset="0"/>
                        <a:ea typeface="Cambria Math" panose="02040503050406030204" pitchFamily="18" charset="0"/>
                      </a:rPr>
                      <m:t>𝜃</m:t>
                    </m:r>
                  </m:oMath>
                </a14:m>
                <a:r>
                  <a:rPr lang="en-US" dirty="0">
                    <a:solidFill>
                      <a:schemeClr val="tx1"/>
                    </a:solidFill>
                  </a:rPr>
                  <a:t>, </a:t>
                </a:r>
                <a14:m>
                  <m:oMath xmlns:m="http://schemas.openxmlformats.org/officeDocument/2006/math">
                    <m:rad>
                      <m:radPr>
                        <m:degHide m:val="on"/>
                        <m:ctrlPr>
                          <a:rPr lang="en-US" i="1">
                            <a:solidFill>
                              <a:schemeClr val="tx1"/>
                            </a:solidFill>
                            <a:latin typeface="Cambria Math" panose="02040503050406030204" pitchFamily="18" charset="0"/>
                          </a:rPr>
                        </m:ctrlPr>
                      </m:radPr>
                      <m:deg/>
                      <m:e>
                        <m:sSup>
                          <m:sSupPr>
                            <m:ctrlPr>
                              <a:rPr lang="en-US"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𝑥</m:t>
                            </m:r>
                          </m:e>
                          <m:sup>
                            <m:r>
                              <a:rPr lang="en-US" i="1">
                                <a:solidFill>
                                  <a:schemeClr val="tx1"/>
                                </a:solidFill>
                                <a:latin typeface="Cambria Math" panose="02040503050406030204" pitchFamily="18" charset="0"/>
                              </a:rPr>
                              <m:t>2</m:t>
                            </m:r>
                          </m:sup>
                        </m:sSup>
                        <m:r>
                          <a:rPr lang="en-US" i="1">
                            <a:solidFill>
                              <a:schemeClr val="tx1"/>
                            </a:solidFill>
                            <a:latin typeface="Cambria Math" panose="02040503050406030204" pitchFamily="18" charset="0"/>
                          </a:rPr>
                          <m:t>−</m:t>
                        </m:r>
                        <m:sSup>
                          <m:sSupPr>
                            <m:ctrlPr>
                              <a:rPr lang="en-US"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𝑎</m:t>
                            </m:r>
                          </m:e>
                          <m:sup>
                            <m:r>
                              <a:rPr lang="en-US" i="1">
                                <a:solidFill>
                                  <a:schemeClr val="tx1"/>
                                </a:solidFill>
                                <a:latin typeface="Cambria Math" panose="02040503050406030204" pitchFamily="18" charset="0"/>
                              </a:rPr>
                              <m:t>2</m:t>
                            </m:r>
                          </m:sup>
                        </m:sSup>
                      </m:e>
                    </m:ra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func>
                      <m:funcPr>
                        <m:ctrlPr>
                          <a:rPr lang="en-US" i="1">
                            <a:solidFill>
                              <a:schemeClr val="tx1"/>
                            </a:solidFill>
                            <a:latin typeface="Cambria Math" panose="02040503050406030204" pitchFamily="18" charset="0"/>
                          </a:rPr>
                        </m:ctrlPr>
                      </m:funcPr>
                      <m:fName>
                        <m:r>
                          <m:rPr>
                            <m:sty m:val="p"/>
                          </m:rPr>
                          <a:rPr lang="en-US">
                            <a:solidFill>
                              <a:schemeClr val="tx1"/>
                            </a:solidFill>
                            <a:latin typeface="Cambria Math" panose="02040503050406030204" pitchFamily="18" charset="0"/>
                          </a:rPr>
                          <m:t>tan</m:t>
                        </m:r>
                      </m:fName>
                      <m:e>
                        <m:r>
                          <a:rPr lang="en-US" i="1">
                            <a:solidFill>
                              <a:schemeClr val="tx1"/>
                            </a:solidFill>
                            <a:latin typeface="Cambria Math" panose="02040503050406030204" pitchFamily="18" charset="0"/>
                            <a:ea typeface="Cambria Math" panose="02040503050406030204" pitchFamily="18" charset="0"/>
                          </a:rPr>
                          <m:t>𝜃</m:t>
                        </m:r>
                      </m:e>
                    </m:func>
                  </m:oMath>
                </a14:m>
                <a:endParaRPr lang="en-US" dirty="0">
                  <a:solidFill>
                    <a:schemeClr val="tx1"/>
                  </a:solidFill>
                </a:endParaRPr>
              </a:p>
              <a:p>
                <a:pPr marL="36900" indent="0">
                  <a:lnSpc>
                    <a:spcPct val="100000"/>
                  </a:lnSpc>
                  <a:buNone/>
                </a:pPr>
                <a:endParaRPr lang="en-US" sz="2800" dirty="0">
                  <a:latin typeface="Times New Roman"/>
                  <a:cs typeface="Times New Roman"/>
                </a:endParaRPr>
              </a:p>
              <a:p>
                <a:pPr marL="36900" indent="0">
                  <a:lnSpc>
                    <a:spcPct val="100000"/>
                  </a:lnSpc>
                  <a:buNone/>
                </a:pPr>
                <a:endParaRPr lang="en-US" sz="2400" dirty="0">
                  <a:latin typeface="Times New Roman"/>
                  <a:cs typeface="Times New Roman"/>
                </a:endParaRPr>
              </a:p>
              <a:p>
                <a:pPr marL="36900" indent="0">
                  <a:lnSpc>
                    <a:spcPct val="100000"/>
                  </a:lnSpc>
                  <a:buNone/>
                </a:pPr>
                <a:endParaRPr lang="en-US" dirty="0">
                  <a:latin typeface="Times New Roman"/>
                  <a:cs typeface="Times New Roman"/>
                </a:endParaRPr>
              </a:p>
            </p:txBody>
          </p:sp>
        </mc:Choice>
        <mc:Fallback xmlns="">
          <p:sp>
            <p:nvSpPr>
              <p:cNvPr id="3" name="Content Placeholder 2">
                <a:extLst>
                  <a:ext uri="{FF2B5EF4-FFF2-40B4-BE49-F238E27FC236}">
                    <a16:creationId xmlns:a16="http://schemas.microsoft.com/office/drawing/2014/main"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10846559" cy="4756245"/>
              </a:xfrm>
              <a:blipFill>
                <a:blip r:embed="rId2"/>
                <a:stretch>
                  <a:fillRect l="-337" r="-112"/>
                </a:stretch>
              </a:blipFill>
            </p:spPr>
            <p:txBody>
              <a:bodyPr/>
              <a:lstStyle/>
              <a:p>
                <a:r>
                  <a:rPr lang="en-US">
                    <a:noFill/>
                  </a:rPr>
                  <a:t> </a:t>
                </a:r>
              </a:p>
            </p:txBody>
          </p:sp>
        </mc:Fallback>
      </mc:AlternateContent>
    </p:spTree>
    <p:extLst>
      <p:ext uri="{BB962C8B-B14F-4D97-AF65-F5344CB8AC3E}">
        <p14:creationId xmlns:p14="http://schemas.microsoft.com/office/powerpoint/2010/main" val="802756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7.1 Integration by </a:t>
            </a:r>
            <a:r>
              <a:rPr lang="en-US" sz="3100" dirty="0"/>
              <a:t>Parts </a:t>
            </a:r>
            <a:r>
              <a:rPr lang="en-US" sz="3100" dirty="0" smtClean="0"/>
              <a:t>(3 </a:t>
            </a:r>
            <a:r>
              <a:rPr lang="en-US" sz="3100" dirty="0"/>
              <a:t>of 13)</a:t>
            </a:r>
            <a:r>
              <a:rPr lang="en-US" sz="3100" dirty="0"/>
              <a:t/>
            </a:r>
            <a:br>
              <a:rPr lang="en-US" sz="3100" dirty="0"/>
            </a:br>
            <a:r>
              <a:rPr lang="en-US" sz="2800" dirty="0"/>
              <a:t/>
            </a:r>
            <a:br>
              <a:rPr lang="en-US" sz="2800" dirty="0"/>
            </a:br>
            <a:endParaRPr lang="en-US"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799" y="1371600"/>
                <a:ext cx="10764673" cy="4370567"/>
              </a:xfrm>
            </p:spPr>
            <p:txBody>
              <a:bodyPr>
                <a:noAutofit/>
              </a:bodyPr>
              <a:lstStyle/>
              <a:p>
                <a:pPr marL="36900" indent="0">
                  <a:lnSpc>
                    <a:spcPct val="100000"/>
                  </a:lnSpc>
                  <a:buNone/>
                </a:pPr>
                <a:r>
                  <a:rPr lang="en-US" b="1" u="sng" dirty="0">
                    <a:solidFill>
                      <a:schemeClr val="tx1"/>
                    </a:solidFill>
                  </a:rPr>
                  <a:t>EXAMPLE</a:t>
                </a:r>
                <a:r>
                  <a:rPr lang="en-US" b="1" dirty="0">
                    <a:solidFill>
                      <a:schemeClr val="tx1"/>
                    </a:solidFill>
                  </a:rPr>
                  <a:t>:</a:t>
                </a:r>
                <a:r>
                  <a:rPr lang="en-US" dirty="0">
                    <a:solidFill>
                      <a:schemeClr val="tx1"/>
                    </a:solidFill>
                  </a:rPr>
                  <a:t> </a:t>
                </a:r>
              </a:p>
              <a:p>
                <a:pPr marL="36900" indent="0">
                  <a:lnSpc>
                    <a:spcPct val="100000"/>
                  </a:lnSpc>
                  <a:buNone/>
                </a:pPr>
                <a:r>
                  <a:rPr lang="en-US" dirty="0">
                    <a:solidFill>
                      <a:schemeClr val="tx1"/>
                    </a:solidFill>
                  </a:rPr>
                  <a:t>To evaluate </a:t>
                </a:r>
                <a14:m>
                  <m:oMath xmlns:m="http://schemas.openxmlformats.org/officeDocument/2006/math">
                    <m:nary>
                      <m:naryPr>
                        <m:limLoc m:val="undOvr"/>
                        <m:subHide m:val="on"/>
                        <m:supHide m:val="on"/>
                        <m:ctrlPr>
                          <a:rPr lang="en-US" i="1" smtClean="0">
                            <a:solidFill>
                              <a:schemeClr val="tx1"/>
                            </a:solidFill>
                            <a:latin typeface="Cambria Math" panose="02040503050406030204" pitchFamily="18" charset="0"/>
                            <a:cs typeface="Times New Roman"/>
                          </a:rPr>
                        </m:ctrlPr>
                      </m:naryPr>
                      <m:sub/>
                      <m:sup/>
                      <m:e>
                        <m:r>
                          <a:rPr lang="en-US" b="0" i="1" smtClean="0">
                            <a:solidFill>
                              <a:schemeClr val="tx1"/>
                            </a:solidFill>
                            <a:latin typeface="Cambria Math" panose="02040503050406030204" pitchFamily="18" charset="0"/>
                            <a:cs typeface="Times New Roman"/>
                          </a:rPr>
                          <m:t>𝑥</m:t>
                        </m:r>
                        <m:func>
                          <m:funcPr>
                            <m:ctrlPr>
                              <a:rPr lang="en-US" b="0" i="1" smtClean="0">
                                <a:solidFill>
                                  <a:schemeClr val="tx1"/>
                                </a:solidFill>
                                <a:latin typeface="Cambria Math" panose="02040503050406030204" pitchFamily="18" charset="0"/>
                                <a:cs typeface="Times New Roman"/>
                              </a:rPr>
                            </m:ctrlPr>
                          </m:funcPr>
                          <m:fName>
                            <m:r>
                              <m:rPr>
                                <m:sty m:val="p"/>
                              </m:rPr>
                              <a:rPr lang="en-US" b="0" i="0" smtClean="0">
                                <a:solidFill>
                                  <a:schemeClr val="tx1"/>
                                </a:solidFill>
                                <a:latin typeface="Cambria Math" panose="02040503050406030204" pitchFamily="18" charset="0"/>
                                <a:cs typeface="Times New Roman"/>
                              </a:rPr>
                              <m:t>cos</m:t>
                            </m:r>
                          </m:fName>
                          <m:e>
                            <m:r>
                              <a:rPr lang="en-US" b="0" i="1" smtClean="0">
                                <a:solidFill>
                                  <a:schemeClr val="tx1"/>
                                </a:solidFill>
                                <a:latin typeface="Cambria Math" panose="02040503050406030204" pitchFamily="18" charset="0"/>
                                <a:cs typeface="Times New Roman"/>
                              </a:rPr>
                              <m:t>𝑥</m:t>
                            </m:r>
                          </m:e>
                        </m:func>
                      </m:e>
                    </m:nary>
                    <m:r>
                      <a:rPr lang="en-US" b="0" i="1" smtClean="0">
                        <a:solidFill>
                          <a:schemeClr val="tx1"/>
                        </a:solidFill>
                        <a:latin typeface="Cambria Math" panose="02040503050406030204" pitchFamily="18" charset="0"/>
                        <a:cs typeface="Times New Roman"/>
                      </a:rPr>
                      <m:t>𝑑𝑥</m:t>
                    </m:r>
                  </m:oMath>
                </a14:m>
                <a:r>
                  <a:rPr lang="en-US" dirty="0">
                    <a:solidFill>
                      <a:schemeClr val="tx1"/>
                    </a:solidFill>
                  </a:rPr>
                  <a:t>, we write </a:t>
                </a:r>
                <a14:m>
                  <m:oMath xmlns:m="http://schemas.openxmlformats.org/officeDocument/2006/math">
                    <m:r>
                      <a:rPr lang="en-US" b="0" i="1" smtClean="0">
                        <a:solidFill>
                          <a:schemeClr val="tx1"/>
                        </a:solidFill>
                        <a:latin typeface="Cambria Math" panose="02040503050406030204" pitchFamily="18" charset="0"/>
                        <a:cs typeface="Times New Roman"/>
                      </a:rPr>
                      <m:t>𝑥</m:t>
                    </m:r>
                    <m:func>
                      <m:funcPr>
                        <m:ctrlPr>
                          <a:rPr lang="en-US" b="0" i="1" smtClean="0">
                            <a:solidFill>
                              <a:schemeClr val="tx1"/>
                            </a:solidFill>
                            <a:latin typeface="Cambria Math" panose="02040503050406030204" pitchFamily="18" charset="0"/>
                            <a:cs typeface="Times New Roman"/>
                          </a:rPr>
                        </m:ctrlPr>
                      </m:funcPr>
                      <m:fName>
                        <m:r>
                          <m:rPr>
                            <m:sty m:val="p"/>
                          </m:rPr>
                          <a:rPr lang="en-US" b="0" i="0" smtClean="0">
                            <a:solidFill>
                              <a:schemeClr val="tx1"/>
                            </a:solidFill>
                            <a:latin typeface="Cambria Math" panose="02040503050406030204" pitchFamily="18" charset="0"/>
                            <a:cs typeface="Times New Roman"/>
                          </a:rPr>
                          <m:t>cos</m:t>
                        </m:r>
                      </m:fName>
                      <m:e>
                        <m:r>
                          <a:rPr lang="en-US" b="0" i="1" smtClean="0">
                            <a:solidFill>
                              <a:schemeClr val="tx1"/>
                            </a:solidFill>
                            <a:latin typeface="Cambria Math" panose="02040503050406030204" pitchFamily="18" charset="0"/>
                            <a:cs typeface="Times New Roman"/>
                          </a:rPr>
                          <m:t>𝑥</m:t>
                        </m:r>
                      </m:e>
                    </m:func>
                    <m:r>
                      <a:rPr lang="en-US" b="0" i="1" smtClean="0">
                        <a:solidFill>
                          <a:schemeClr val="tx1"/>
                        </a:solidFill>
                        <a:latin typeface="Cambria Math" panose="02040503050406030204" pitchFamily="18" charset="0"/>
                        <a:cs typeface="Times New Roman"/>
                      </a:rPr>
                      <m:t>𝑑𝑥</m:t>
                    </m:r>
                    <m:r>
                      <a:rPr lang="en-US" b="0" i="1" smtClean="0">
                        <a:solidFill>
                          <a:schemeClr val="tx1"/>
                        </a:solidFill>
                        <a:latin typeface="Cambria Math" panose="02040503050406030204" pitchFamily="18" charset="0"/>
                        <a:cs typeface="Times New Roman"/>
                      </a:rPr>
                      <m:t>=</m:t>
                    </m:r>
                    <m:r>
                      <a:rPr lang="en-US" b="0" i="1" smtClean="0">
                        <a:solidFill>
                          <a:schemeClr val="tx1"/>
                        </a:solidFill>
                        <a:latin typeface="Cambria Math" panose="02040503050406030204" pitchFamily="18" charset="0"/>
                        <a:cs typeface="Times New Roman"/>
                      </a:rPr>
                      <m:t>𝑢𝑑𝑣</m:t>
                    </m:r>
                  </m:oMath>
                </a14:m>
                <a:r>
                  <a:rPr lang="en-US" b="1" dirty="0">
                    <a:solidFill>
                      <a:schemeClr val="tx1"/>
                    </a:solidFill>
                  </a:rPr>
                  <a:t> </a:t>
                </a:r>
                <a:r>
                  <a:rPr lang="en-US" dirty="0">
                    <a:solidFill>
                      <a:schemeClr val="tx1"/>
                    </a:solidFill>
                  </a:rPr>
                  <a:t>with </a:t>
                </a:r>
                <a:r>
                  <a:rPr lang="en-US" i="1" dirty="0">
                    <a:solidFill>
                      <a:schemeClr val="tx1"/>
                    </a:solidFill>
                  </a:rPr>
                  <a:t>u = x </a:t>
                </a:r>
                <a:r>
                  <a:rPr lang="en-US" dirty="0">
                    <a:solidFill>
                      <a:schemeClr val="tx1"/>
                    </a:solidFill>
                  </a:rPr>
                  <a:t>and </a:t>
                </a:r>
                <a14:m>
                  <m:oMath xmlns:m="http://schemas.openxmlformats.org/officeDocument/2006/math">
                    <m:r>
                      <a:rPr lang="en-US" b="0" i="1" smtClean="0">
                        <a:solidFill>
                          <a:schemeClr val="tx1"/>
                        </a:solidFill>
                        <a:latin typeface="Cambria Math" panose="02040503050406030204" pitchFamily="18" charset="0"/>
                        <a:cs typeface="Times New Roman"/>
                      </a:rPr>
                      <m:t>𝑑𝑣</m:t>
                    </m:r>
                    <m:r>
                      <a:rPr lang="en-US" b="0" i="1" smtClean="0">
                        <a:solidFill>
                          <a:schemeClr val="tx1"/>
                        </a:solidFill>
                        <a:latin typeface="Cambria Math" panose="02040503050406030204" pitchFamily="18" charset="0"/>
                        <a:cs typeface="Times New Roman"/>
                      </a:rPr>
                      <m:t>= </m:t>
                    </m:r>
                    <m:func>
                      <m:funcPr>
                        <m:ctrlPr>
                          <a:rPr lang="en-US" b="0" i="1" smtClean="0">
                            <a:solidFill>
                              <a:schemeClr val="tx1"/>
                            </a:solidFill>
                            <a:latin typeface="Cambria Math" panose="02040503050406030204" pitchFamily="18" charset="0"/>
                            <a:cs typeface="Times New Roman"/>
                          </a:rPr>
                        </m:ctrlPr>
                      </m:funcPr>
                      <m:fName>
                        <m:r>
                          <m:rPr>
                            <m:sty m:val="p"/>
                          </m:rPr>
                          <a:rPr lang="en-US" b="0" i="0" smtClean="0">
                            <a:solidFill>
                              <a:schemeClr val="tx1"/>
                            </a:solidFill>
                            <a:latin typeface="Cambria Math" panose="02040503050406030204" pitchFamily="18" charset="0"/>
                            <a:cs typeface="Times New Roman"/>
                          </a:rPr>
                          <m:t>cos</m:t>
                        </m:r>
                      </m:fName>
                      <m:e>
                        <m:r>
                          <a:rPr lang="en-US" b="0" i="1" smtClean="0">
                            <a:solidFill>
                              <a:schemeClr val="tx1"/>
                            </a:solidFill>
                            <a:latin typeface="Cambria Math" panose="02040503050406030204" pitchFamily="18" charset="0"/>
                            <a:cs typeface="Times New Roman"/>
                          </a:rPr>
                          <m:t>𝑥</m:t>
                        </m:r>
                      </m:e>
                    </m:func>
                    <m:r>
                      <a:rPr lang="en-US" b="0" i="1" smtClean="0">
                        <a:solidFill>
                          <a:schemeClr val="tx1"/>
                        </a:solidFill>
                        <a:latin typeface="Cambria Math" panose="02040503050406030204" pitchFamily="18" charset="0"/>
                        <a:cs typeface="Times New Roman"/>
                      </a:rPr>
                      <m:t>𝑑𝑥</m:t>
                    </m:r>
                  </m:oMath>
                </a14:m>
                <a:r>
                  <a:rPr lang="en-US" dirty="0">
                    <a:solidFill>
                      <a:schemeClr val="tx1"/>
                    </a:solidFill>
                  </a:rPr>
                  <a:t>. </a:t>
                </a:r>
                <a:r>
                  <a:rPr lang="en-US" spc="-5" dirty="0">
                    <a:solidFill>
                      <a:schemeClr val="tx1"/>
                    </a:solidFill>
                  </a:rPr>
                  <a:t>Differentiating </a:t>
                </a:r>
                <a:r>
                  <a:rPr lang="en-US" i="1" spc="-5" dirty="0">
                    <a:solidFill>
                      <a:schemeClr val="tx1"/>
                    </a:solidFill>
                  </a:rPr>
                  <a:t>u</a:t>
                </a:r>
                <a:r>
                  <a:rPr lang="en-US" i="1" spc="50" dirty="0">
                    <a:solidFill>
                      <a:schemeClr val="tx1"/>
                    </a:solidFill>
                  </a:rPr>
                  <a:t> </a:t>
                </a:r>
                <a:r>
                  <a:rPr lang="en-US" spc="-5" dirty="0">
                    <a:solidFill>
                      <a:schemeClr val="tx1"/>
                    </a:solidFill>
                  </a:rPr>
                  <a:t>and antidifferentiating</a:t>
                </a:r>
                <a:r>
                  <a:rPr lang="en-US" dirty="0">
                    <a:solidFill>
                      <a:schemeClr val="tx1"/>
                    </a:solidFill>
                  </a:rPr>
                  <a:t> </a:t>
                </a:r>
                <a:r>
                  <a:rPr lang="en-US" i="1" spc="60" dirty="0">
                    <a:solidFill>
                      <a:schemeClr val="tx1"/>
                    </a:solidFill>
                  </a:rPr>
                  <a:t>d</a:t>
                </a:r>
                <a:r>
                  <a:rPr lang="en-US" i="1" spc="-75" dirty="0">
                    <a:solidFill>
                      <a:schemeClr val="tx1"/>
                    </a:solidFill>
                  </a:rPr>
                  <a:t>v</a:t>
                </a:r>
                <a:r>
                  <a:rPr lang="en-US" spc="-5" dirty="0">
                    <a:solidFill>
                      <a:schemeClr val="tx1"/>
                    </a:solidFill>
                  </a:rPr>
                  <a:t>, </a:t>
                </a:r>
                <a:r>
                  <a:rPr lang="en-US" spc="-15" dirty="0">
                    <a:solidFill>
                      <a:schemeClr val="tx1"/>
                    </a:solidFill>
                  </a:rPr>
                  <a:t>w</a:t>
                </a:r>
                <a:r>
                  <a:rPr lang="en-US" spc="-5" dirty="0">
                    <a:solidFill>
                      <a:schemeClr val="tx1"/>
                    </a:solidFill>
                  </a:rPr>
                  <a:t>e fi</a:t>
                </a:r>
                <a:r>
                  <a:rPr lang="en-US" spc="-10" dirty="0">
                    <a:solidFill>
                      <a:schemeClr val="tx1"/>
                    </a:solidFill>
                  </a:rPr>
                  <a:t>n</a:t>
                </a:r>
                <a:r>
                  <a:rPr lang="en-US" spc="-5" dirty="0">
                    <a:solidFill>
                      <a:schemeClr val="tx1"/>
                    </a:solidFill>
                  </a:rPr>
                  <a:t>d</a:t>
                </a:r>
                <a:endParaRPr lang="en-US" dirty="0">
                  <a:solidFill>
                    <a:schemeClr val="tx1"/>
                  </a:solidFill>
                </a:endParaRPr>
              </a:p>
              <a:p>
                <a:pPr marL="36900" indent="0">
                  <a:lnSpc>
                    <a:spcPct val="100000"/>
                  </a:lnSpc>
                  <a:buNone/>
                </a:pPr>
                <a14:m>
                  <m:oMath xmlns:m="http://schemas.openxmlformats.org/officeDocument/2006/math">
                    <m:r>
                      <a:rPr lang="en-US" b="0" i="1" smtClean="0">
                        <a:solidFill>
                          <a:schemeClr val="tx1"/>
                        </a:solidFill>
                        <a:latin typeface="Cambria Math" panose="02040503050406030204" pitchFamily="18" charset="0"/>
                        <a:cs typeface="Times New Roman"/>
                      </a:rPr>
                      <m:t>𝑑𝑢</m:t>
                    </m:r>
                    <m:r>
                      <a:rPr lang="en-US" b="0" i="1" smtClean="0">
                        <a:solidFill>
                          <a:schemeClr val="tx1"/>
                        </a:solidFill>
                        <a:latin typeface="Cambria Math" panose="02040503050406030204" pitchFamily="18" charset="0"/>
                        <a:cs typeface="Times New Roman"/>
                      </a:rPr>
                      <m:t>=</m:t>
                    </m:r>
                    <m:f>
                      <m:fPr>
                        <m:ctrlPr>
                          <a:rPr lang="en-US" b="0" i="1" smtClean="0">
                            <a:solidFill>
                              <a:schemeClr val="tx1"/>
                            </a:solidFill>
                            <a:latin typeface="Cambria Math" panose="02040503050406030204" pitchFamily="18" charset="0"/>
                            <a:cs typeface="Times New Roman"/>
                          </a:rPr>
                        </m:ctrlPr>
                      </m:fPr>
                      <m:num>
                        <m:r>
                          <a:rPr lang="en-US" b="0" i="1" smtClean="0">
                            <a:solidFill>
                              <a:schemeClr val="tx1"/>
                            </a:solidFill>
                            <a:latin typeface="Cambria Math" panose="02040503050406030204" pitchFamily="18" charset="0"/>
                            <a:cs typeface="Times New Roman"/>
                          </a:rPr>
                          <m:t>𝑑𝑢</m:t>
                        </m:r>
                      </m:num>
                      <m:den>
                        <m:r>
                          <a:rPr lang="en-US" b="0" i="1" smtClean="0">
                            <a:solidFill>
                              <a:schemeClr val="tx1"/>
                            </a:solidFill>
                            <a:latin typeface="Cambria Math" panose="02040503050406030204" pitchFamily="18" charset="0"/>
                            <a:cs typeface="Times New Roman"/>
                          </a:rPr>
                          <m:t>𝑑𝑥</m:t>
                        </m:r>
                      </m:den>
                    </m:f>
                    <m:r>
                      <a:rPr lang="en-US" b="0" i="1" smtClean="0">
                        <a:solidFill>
                          <a:schemeClr val="tx1"/>
                        </a:solidFill>
                        <a:latin typeface="Cambria Math" panose="02040503050406030204" pitchFamily="18" charset="0"/>
                        <a:cs typeface="Times New Roman"/>
                      </a:rPr>
                      <m:t>𝑑𝑥</m:t>
                    </m:r>
                    <m:r>
                      <a:rPr lang="en-US" b="0" i="1" smtClean="0">
                        <a:solidFill>
                          <a:schemeClr val="tx1"/>
                        </a:solidFill>
                        <a:latin typeface="Cambria Math" panose="02040503050406030204" pitchFamily="18" charset="0"/>
                        <a:cs typeface="Times New Roman"/>
                      </a:rPr>
                      <m:t>=1</m:t>
                    </m:r>
                    <m:r>
                      <a:rPr lang="en-US" b="0" i="1" smtClean="0">
                        <a:solidFill>
                          <a:schemeClr val="tx1"/>
                        </a:solidFill>
                        <a:latin typeface="Cambria Math" panose="02040503050406030204" pitchFamily="18" charset="0"/>
                        <a:cs typeface="Times New Roman"/>
                      </a:rPr>
                      <m:t>𝑑𝑥</m:t>
                    </m:r>
                  </m:oMath>
                </a14:m>
                <a:r>
                  <a:rPr lang="en-US" dirty="0">
                    <a:solidFill>
                      <a:schemeClr val="tx1"/>
                    </a:solidFill>
                  </a:rPr>
                  <a:t> and </a:t>
                </a:r>
                <a14:m>
                  <m:oMath xmlns:m="http://schemas.openxmlformats.org/officeDocument/2006/math">
                    <m:r>
                      <a:rPr lang="en-US" b="0" i="1" smtClean="0">
                        <a:solidFill>
                          <a:schemeClr val="tx1"/>
                        </a:solidFill>
                        <a:latin typeface="Cambria Math" panose="02040503050406030204" pitchFamily="18" charset="0"/>
                        <a:cs typeface="Times New Roman"/>
                      </a:rPr>
                      <m:t>𝑣</m:t>
                    </m:r>
                    <m:r>
                      <a:rPr lang="en-US" b="0" i="1" smtClean="0">
                        <a:solidFill>
                          <a:schemeClr val="tx1"/>
                        </a:solidFill>
                        <a:latin typeface="Cambria Math" panose="02040503050406030204" pitchFamily="18" charset="0"/>
                        <a:cs typeface="Times New Roman"/>
                      </a:rPr>
                      <m:t>=</m:t>
                    </m:r>
                    <m:func>
                      <m:funcPr>
                        <m:ctrlPr>
                          <a:rPr lang="en-US" b="0" i="1" smtClean="0">
                            <a:solidFill>
                              <a:schemeClr val="tx1"/>
                            </a:solidFill>
                            <a:latin typeface="Cambria Math" panose="02040503050406030204" pitchFamily="18" charset="0"/>
                            <a:cs typeface="Times New Roman"/>
                          </a:rPr>
                        </m:ctrlPr>
                      </m:funcPr>
                      <m:fName>
                        <m:r>
                          <m:rPr>
                            <m:sty m:val="p"/>
                          </m:rPr>
                          <a:rPr lang="en-US" b="0" i="0" smtClean="0">
                            <a:solidFill>
                              <a:schemeClr val="tx1"/>
                            </a:solidFill>
                            <a:latin typeface="Cambria Math" panose="02040503050406030204" pitchFamily="18" charset="0"/>
                            <a:cs typeface="Times New Roman"/>
                          </a:rPr>
                          <m:t>sin</m:t>
                        </m:r>
                      </m:fName>
                      <m:e>
                        <m:r>
                          <a:rPr lang="en-US" b="0" i="1" smtClean="0">
                            <a:solidFill>
                              <a:schemeClr val="tx1"/>
                            </a:solidFill>
                            <a:latin typeface="Cambria Math" panose="02040503050406030204" pitchFamily="18" charset="0"/>
                            <a:cs typeface="Times New Roman"/>
                          </a:rPr>
                          <m:t>𝑥</m:t>
                        </m:r>
                      </m:e>
                    </m:func>
                  </m:oMath>
                </a14:m>
                <a:r>
                  <a:rPr lang="en-US" dirty="0">
                    <a:solidFill>
                      <a:schemeClr val="tx1"/>
                    </a:solidFill>
                  </a:rPr>
                  <a:t>. </a:t>
                </a:r>
                <a:r>
                  <a:rPr lang="en-US" spc="-10" dirty="0">
                    <a:solidFill>
                      <a:schemeClr val="tx1"/>
                    </a:solidFill>
                  </a:rPr>
                  <a:t>By</a:t>
                </a:r>
                <a:r>
                  <a:rPr lang="en-US" spc="-5" dirty="0">
                    <a:solidFill>
                      <a:schemeClr val="tx1"/>
                    </a:solidFill>
                  </a:rPr>
                  <a:t> the Integration </a:t>
                </a:r>
                <a:r>
                  <a:rPr lang="en-US" spc="-10" dirty="0">
                    <a:solidFill>
                      <a:schemeClr val="tx1"/>
                    </a:solidFill>
                  </a:rPr>
                  <a:t>b</a:t>
                </a:r>
                <a:r>
                  <a:rPr lang="en-US" spc="-5" dirty="0">
                    <a:solidFill>
                      <a:schemeClr val="tx1"/>
                    </a:solidFill>
                  </a:rPr>
                  <a:t>y Parts formula,</a:t>
                </a:r>
                <a:endParaRPr lang="en-US" dirty="0">
                  <a:solidFill>
                    <a:schemeClr val="tx1"/>
                  </a:solidFill>
                </a:endParaRPr>
              </a:p>
              <a:p>
                <a:pPr marL="36900" indent="0">
                  <a:lnSpc>
                    <a:spcPct val="100000"/>
                  </a:lnSpc>
                  <a:buNone/>
                </a:pPr>
                <a14:m>
                  <m:oMathPara xmlns:m="http://schemas.openxmlformats.org/officeDocument/2006/math">
                    <m:oMathParaPr>
                      <m:jc m:val="centerGroup"/>
                    </m:oMathParaPr>
                    <m:oMath xmlns:m="http://schemas.openxmlformats.org/officeDocument/2006/math">
                      <m:nary>
                        <m:naryPr>
                          <m:limLoc m:val="undOvr"/>
                          <m:subHide m:val="on"/>
                          <m:supHide m:val="on"/>
                          <m:ctrlPr>
                            <a:rPr lang="en-US" i="1" smtClean="0">
                              <a:solidFill>
                                <a:schemeClr val="tx1"/>
                              </a:solidFill>
                              <a:latin typeface="Cambria Math" panose="02040503050406030204" pitchFamily="18" charset="0"/>
                              <a:cs typeface="Times New Roman"/>
                            </a:rPr>
                          </m:ctrlPr>
                        </m:naryPr>
                        <m:sub/>
                        <m:sup/>
                        <m:e>
                          <m:r>
                            <a:rPr lang="en-US" b="0" i="1" smtClean="0">
                              <a:solidFill>
                                <a:schemeClr val="tx1"/>
                              </a:solidFill>
                              <a:latin typeface="Cambria Math" panose="02040503050406030204" pitchFamily="18" charset="0"/>
                              <a:cs typeface="Times New Roman"/>
                            </a:rPr>
                            <m:t>𝑥</m:t>
                          </m:r>
                        </m:e>
                      </m:nary>
                      <m:func>
                        <m:funcPr>
                          <m:ctrlPr>
                            <a:rPr lang="en-US" i="1" smtClean="0">
                              <a:solidFill>
                                <a:schemeClr val="tx1"/>
                              </a:solidFill>
                              <a:latin typeface="Cambria Math" panose="02040503050406030204" pitchFamily="18" charset="0"/>
                              <a:cs typeface="Times New Roman"/>
                            </a:rPr>
                          </m:ctrlPr>
                        </m:funcPr>
                        <m:fName>
                          <m:r>
                            <m:rPr>
                              <m:sty m:val="p"/>
                            </m:rPr>
                            <a:rPr lang="en-US" i="0" smtClean="0">
                              <a:solidFill>
                                <a:schemeClr val="tx1"/>
                              </a:solidFill>
                              <a:latin typeface="Cambria Math" panose="02040503050406030204" pitchFamily="18" charset="0"/>
                              <a:cs typeface="Times New Roman"/>
                            </a:rPr>
                            <m:t>cos</m:t>
                          </m:r>
                        </m:fName>
                        <m:e>
                          <m:r>
                            <a:rPr lang="en-US" b="0" i="1" smtClean="0">
                              <a:solidFill>
                                <a:schemeClr val="tx1"/>
                              </a:solidFill>
                              <a:latin typeface="Cambria Math" panose="02040503050406030204" pitchFamily="18" charset="0"/>
                              <a:cs typeface="Times New Roman"/>
                            </a:rPr>
                            <m:t>𝑥</m:t>
                          </m:r>
                        </m:e>
                      </m:func>
                      <m:r>
                        <a:rPr lang="en-US" b="0" i="1" smtClean="0">
                          <a:solidFill>
                            <a:schemeClr val="tx1"/>
                          </a:solidFill>
                          <a:latin typeface="Cambria Math" panose="02040503050406030204" pitchFamily="18" charset="0"/>
                          <a:cs typeface="Times New Roman"/>
                        </a:rPr>
                        <m:t>𝑑𝑥</m:t>
                      </m:r>
                      <m:r>
                        <a:rPr lang="en-US" b="0" i="1" smtClean="0">
                          <a:solidFill>
                            <a:schemeClr val="tx1"/>
                          </a:solidFill>
                          <a:latin typeface="Cambria Math" panose="02040503050406030204" pitchFamily="18" charset="0"/>
                          <a:cs typeface="Times New Roman"/>
                        </a:rPr>
                        <m:t>=</m:t>
                      </m:r>
                      <m:r>
                        <a:rPr lang="en-US" b="0" i="1" smtClean="0">
                          <a:solidFill>
                            <a:schemeClr val="tx1"/>
                          </a:solidFill>
                          <a:latin typeface="Cambria Math" panose="02040503050406030204" pitchFamily="18" charset="0"/>
                          <a:cs typeface="Times New Roman"/>
                        </a:rPr>
                        <m:t>𝑥</m:t>
                      </m:r>
                      <m:func>
                        <m:funcPr>
                          <m:ctrlPr>
                            <a:rPr lang="en-US" b="0" i="1" smtClean="0">
                              <a:solidFill>
                                <a:schemeClr val="tx1"/>
                              </a:solidFill>
                              <a:latin typeface="Cambria Math" panose="02040503050406030204" pitchFamily="18" charset="0"/>
                              <a:cs typeface="Times New Roman"/>
                            </a:rPr>
                          </m:ctrlPr>
                        </m:funcPr>
                        <m:fName>
                          <m:r>
                            <m:rPr>
                              <m:sty m:val="p"/>
                            </m:rPr>
                            <a:rPr lang="en-US" b="0" i="0" smtClean="0">
                              <a:solidFill>
                                <a:schemeClr val="tx1"/>
                              </a:solidFill>
                              <a:latin typeface="Cambria Math" panose="02040503050406030204" pitchFamily="18" charset="0"/>
                              <a:cs typeface="Times New Roman"/>
                            </a:rPr>
                            <m:t>sin</m:t>
                          </m:r>
                        </m:fName>
                        <m:e>
                          <m:r>
                            <a:rPr lang="en-US" b="0" i="1" smtClean="0">
                              <a:solidFill>
                                <a:schemeClr val="tx1"/>
                              </a:solidFill>
                              <a:latin typeface="Cambria Math" panose="02040503050406030204" pitchFamily="18" charset="0"/>
                              <a:cs typeface="Times New Roman"/>
                            </a:rPr>
                            <m:t>𝑥</m:t>
                          </m:r>
                        </m:e>
                      </m:func>
                      <m:r>
                        <a:rPr lang="en-US" b="0" i="1" smtClean="0">
                          <a:solidFill>
                            <a:schemeClr val="tx1"/>
                          </a:solidFill>
                          <a:latin typeface="Cambria Math" panose="02040503050406030204" pitchFamily="18" charset="0"/>
                          <a:cs typeface="Times New Roman"/>
                        </a:rPr>
                        <m:t>−</m:t>
                      </m:r>
                      <m:nary>
                        <m:naryPr>
                          <m:limLoc m:val="undOvr"/>
                          <m:subHide m:val="on"/>
                          <m:supHide m:val="on"/>
                          <m:ctrlPr>
                            <a:rPr lang="en-US" b="0" i="1" smtClean="0">
                              <a:solidFill>
                                <a:schemeClr val="tx1"/>
                              </a:solidFill>
                              <a:latin typeface="Cambria Math" panose="02040503050406030204" pitchFamily="18" charset="0"/>
                              <a:cs typeface="Times New Roman"/>
                            </a:rPr>
                          </m:ctrlPr>
                        </m:naryPr>
                        <m:sub/>
                        <m:sup/>
                        <m:e>
                          <m:func>
                            <m:funcPr>
                              <m:ctrlPr>
                                <a:rPr lang="en-US" b="0" i="1" smtClean="0">
                                  <a:solidFill>
                                    <a:schemeClr val="tx1"/>
                                  </a:solidFill>
                                  <a:latin typeface="Cambria Math" panose="02040503050406030204" pitchFamily="18" charset="0"/>
                                  <a:ea typeface="Cambria Math" panose="02040503050406030204" pitchFamily="18" charset="0"/>
                                  <a:cs typeface="Times New Roman"/>
                                </a:rPr>
                              </m:ctrlPr>
                            </m:funcPr>
                            <m:fName>
                              <m:r>
                                <m:rPr>
                                  <m:sty m:val="p"/>
                                </m:rPr>
                                <a:rPr lang="en-US" b="0" i="0" smtClean="0">
                                  <a:solidFill>
                                    <a:schemeClr val="tx1"/>
                                  </a:solidFill>
                                  <a:latin typeface="Cambria Math" panose="02040503050406030204" pitchFamily="18" charset="0"/>
                                  <a:ea typeface="Cambria Math" panose="02040503050406030204" pitchFamily="18" charset="0"/>
                                  <a:cs typeface="Times New Roman"/>
                                </a:rPr>
                                <m:t>sin</m:t>
                              </m:r>
                            </m:fName>
                            <m:e>
                              <m:r>
                                <a:rPr lang="en-US" b="0" i="1" smtClean="0">
                                  <a:solidFill>
                                    <a:schemeClr val="tx1"/>
                                  </a:solidFill>
                                  <a:latin typeface="Cambria Math" panose="02040503050406030204" pitchFamily="18" charset="0"/>
                                  <a:ea typeface="Cambria Math" panose="02040503050406030204" pitchFamily="18" charset="0"/>
                                  <a:cs typeface="Times New Roman"/>
                                </a:rPr>
                                <m:t>𝑥</m:t>
                              </m:r>
                            </m:e>
                          </m:func>
                        </m:e>
                      </m:nary>
                      <m:r>
                        <a:rPr lang="en-US" b="0" i="1" smtClean="0">
                          <a:solidFill>
                            <a:schemeClr val="tx1"/>
                          </a:solidFill>
                          <a:latin typeface="Cambria Math" panose="02040503050406030204" pitchFamily="18" charset="0"/>
                          <a:cs typeface="Times New Roman"/>
                        </a:rPr>
                        <m:t>𝑑𝑥</m:t>
                      </m:r>
                      <m:r>
                        <a:rPr lang="en-US" b="0" i="1" smtClean="0">
                          <a:solidFill>
                            <a:schemeClr val="tx1"/>
                          </a:solidFill>
                          <a:latin typeface="Cambria Math" panose="02040503050406030204" pitchFamily="18" charset="0"/>
                          <a:cs typeface="Times New Roman"/>
                        </a:rPr>
                        <m:t>=</m:t>
                      </m:r>
                      <m:r>
                        <a:rPr lang="en-US" b="0" i="1" smtClean="0">
                          <a:solidFill>
                            <a:schemeClr val="tx1"/>
                          </a:solidFill>
                          <a:latin typeface="Cambria Math" panose="02040503050406030204" pitchFamily="18" charset="0"/>
                          <a:cs typeface="Times New Roman"/>
                        </a:rPr>
                        <m:t>𝑥</m:t>
                      </m:r>
                      <m:func>
                        <m:funcPr>
                          <m:ctrlPr>
                            <a:rPr lang="en-US" b="0" i="1" smtClean="0">
                              <a:solidFill>
                                <a:schemeClr val="tx1"/>
                              </a:solidFill>
                              <a:latin typeface="Cambria Math" panose="02040503050406030204" pitchFamily="18" charset="0"/>
                              <a:cs typeface="Times New Roman"/>
                            </a:rPr>
                          </m:ctrlPr>
                        </m:funcPr>
                        <m:fName>
                          <m:r>
                            <m:rPr>
                              <m:sty m:val="p"/>
                            </m:rPr>
                            <a:rPr lang="en-US" b="0" i="0" smtClean="0">
                              <a:solidFill>
                                <a:schemeClr val="tx1"/>
                              </a:solidFill>
                              <a:latin typeface="Cambria Math" panose="02040503050406030204" pitchFamily="18" charset="0"/>
                              <a:cs typeface="Times New Roman"/>
                            </a:rPr>
                            <m:t>sin</m:t>
                          </m:r>
                        </m:fName>
                        <m:e>
                          <m:r>
                            <a:rPr lang="en-US" b="0" i="1" smtClean="0">
                              <a:solidFill>
                                <a:schemeClr val="tx1"/>
                              </a:solidFill>
                              <a:latin typeface="Cambria Math" panose="02040503050406030204" pitchFamily="18" charset="0"/>
                              <a:cs typeface="Times New Roman"/>
                            </a:rPr>
                            <m:t>𝑥</m:t>
                          </m:r>
                        </m:e>
                      </m:func>
                      <m:r>
                        <a:rPr lang="en-US" b="0" i="1" smtClean="0">
                          <a:solidFill>
                            <a:schemeClr val="tx1"/>
                          </a:solidFill>
                          <a:latin typeface="Cambria Math" panose="02040503050406030204" pitchFamily="18" charset="0"/>
                          <a:cs typeface="Times New Roman"/>
                        </a:rPr>
                        <m:t>+</m:t>
                      </m:r>
                      <m:func>
                        <m:funcPr>
                          <m:ctrlPr>
                            <a:rPr lang="en-US" b="0" i="1" smtClean="0">
                              <a:solidFill>
                                <a:schemeClr val="tx1"/>
                              </a:solidFill>
                              <a:latin typeface="Cambria Math" panose="02040503050406030204" pitchFamily="18" charset="0"/>
                              <a:cs typeface="Times New Roman"/>
                            </a:rPr>
                          </m:ctrlPr>
                        </m:funcPr>
                        <m:fName>
                          <m:r>
                            <m:rPr>
                              <m:sty m:val="p"/>
                            </m:rPr>
                            <a:rPr lang="en-US" b="0" i="0" smtClean="0">
                              <a:solidFill>
                                <a:schemeClr val="tx1"/>
                              </a:solidFill>
                              <a:latin typeface="Cambria Math" panose="02040503050406030204" pitchFamily="18" charset="0"/>
                              <a:cs typeface="Times New Roman"/>
                            </a:rPr>
                            <m:t>cos</m:t>
                          </m:r>
                        </m:fName>
                        <m:e>
                          <m:r>
                            <a:rPr lang="en-US" b="0" i="1" smtClean="0">
                              <a:solidFill>
                                <a:schemeClr val="tx1"/>
                              </a:solidFill>
                              <a:latin typeface="Cambria Math" panose="02040503050406030204" pitchFamily="18" charset="0"/>
                              <a:cs typeface="Times New Roman"/>
                            </a:rPr>
                            <m:t>𝑥</m:t>
                          </m:r>
                        </m:e>
                      </m:func>
                      <m:r>
                        <a:rPr lang="en-US" b="0" i="1" smtClean="0">
                          <a:solidFill>
                            <a:schemeClr val="tx1"/>
                          </a:solidFill>
                          <a:latin typeface="Cambria Math" panose="02040503050406030204" pitchFamily="18" charset="0"/>
                          <a:cs typeface="Times New Roman"/>
                        </a:rPr>
                        <m:t>+</m:t>
                      </m:r>
                      <m:r>
                        <a:rPr lang="en-US" b="0" i="1" smtClean="0">
                          <a:solidFill>
                            <a:schemeClr val="tx1"/>
                          </a:solidFill>
                          <a:latin typeface="Cambria Math" panose="02040503050406030204" pitchFamily="18" charset="0"/>
                          <a:cs typeface="Times New Roman"/>
                        </a:rPr>
                        <m:t>𝐶</m:t>
                      </m:r>
                    </m:oMath>
                  </m:oMathPara>
                </a14:m>
                <a:endParaRPr lang="en-US" dirty="0">
                  <a:solidFill>
                    <a:schemeClr val="tx1"/>
                  </a:solidFill>
                </a:endParaRPr>
              </a:p>
              <a:p>
                <a:pPr marL="36900" indent="0">
                  <a:lnSpc>
                    <a:spcPct val="100000"/>
                  </a:lnSpc>
                  <a:buNone/>
                </a:pPr>
                <a:endParaRPr lang="en-US" dirty="0">
                  <a:solidFill>
                    <a:schemeClr val="tx1"/>
                  </a:solidFill>
                </a:endParaRPr>
              </a:p>
              <a:p>
                <a:pPr marL="36900" indent="0">
                  <a:lnSpc>
                    <a:spcPct val="100000"/>
                  </a:lnSpc>
                  <a:buNone/>
                </a:pPr>
                <a:r>
                  <a:rPr lang="en-US" spc="-10" dirty="0">
                    <a:solidFill>
                      <a:schemeClr val="tx1"/>
                    </a:solidFill>
                  </a:rPr>
                  <a:t>Let’</a:t>
                </a:r>
                <a:r>
                  <a:rPr lang="en-US" spc="-5" dirty="0">
                    <a:solidFill>
                      <a:schemeClr val="tx1"/>
                    </a:solidFill>
                  </a:rPr>
                  <a:t>s </a:t>
                </a:r>
                <a:r>
                  <a:rPr lang="en-US" spc="-10" dirty="0">
                    <a:solidFill>
                      <a:schemeClr val="tx1"/>
                    </a:solidFill>
                  </a:rPr>
                  <a:t>chec</a:t>
                </a:r>
                <a:r>
                  <a:rPr lang="en-US" spc="-5" dirty="0">
                    <a:solidFill>
                      <a:schemeClr val="tx1"/>
                    </a:solidFill>
                  </a:rPr>
                  <a:t>k</a:t>
                </a:r>
                <a:r>
                  <a:rPr lang="en-US" dirty="0">
                    <a:solidFill>
                      <a:schemeClr val="tx1"/>
                    </a:solidFill>
                  </a:rPr>
                  <a:t> </a:t>
                </a:r>
                <a:r>
                  <a:rPr lang="en-US" spc="-10" dirty="0">
                    <a:solidFill>
                      <a:schemeClr val="tx1"/>
                    </a:solidFill>
                  </a:rPr>
                  <a:t>th</a:t>
                </a:r>
                <a:r>
                  <a:rPr lang="en-US" spc="-5" dirty="0">
                    <a:solidFill>
                      <a:schemeClr val="tx1"/>
                    </a:solidFill>
                  </a:rPr>
                  <a:t>e </a:t>
                </a:r>
                <a:r>
                  <a:rPr lang="en-US" spc="-10" dirty="0">
                    <a:solidFill>
                      <a:schemeClr val="tx1"/>
                    </a:solidFill>
                  </a:rPr>
                  <a:t>answe</a:t>
                </a:r>
                <a:r>
                  <a:rPr lang="en-US" spc="-5" dirty="0">
                    <a:solidFill>
                      <a:schemeClr val="tx1"/>
                    </a:solidFill>
                  </a:rPr>
                  <a:t>r</a:t>
                </a:r>
                <a:r>
                  <a:rPr lang="en-US" dirty="0">
                    <a:solidFill>
                      <a:schemeClr val="tx1"/>
                    </a:solidFill>
                  </a:rPr>
                  <a:t> </a:t>
                </a:r>
                <a:r>
                  <a:rPr lang="en-US" spc="-10" dirty="0">
                    <a:solidFill>
                      <a:schemeClr val="tx1"/>
                    </a:solidFill>
                  </a:rPr>
                  <a:t>b</a:t>
                </a:r>
                <a:r>
                  <a:rPr lang="en-US" spc="-5" dirty="0">
                    <a:solidFill>
                      <a:schemeClr val="tx1"/>
                    </a:solidFill>
                  </a:rPr>
                  <a:t>y t</a:t>
                </a:r>
                <a:r>
                  <a:rPr lang="en-US" spc="-10" dirty="0">
                    <a:solidFill>
                      <a:schemeClr val="tx1"/>
                    </a:solidFill>
                  </a:rPr>
                  <a:t>akin</a:t>
                </a:r>
                <a:r>
                  <a:rPr lang="en-US" spc="-5" dirty="0">
                    <a:solidFill>
                      <a:schemeClr val="tx1"/>
                    </a:solidFill>
                  </a:rPr>
                  <a:t>g</a:t>
                </a:r>
                <a:r>
                  <a:rPr lang="en-US" dirty="0">
                    <a:solidFill>
                      <a:schemeClr val="tx1"/>
                    </a:solidFill>
                  </a:rPr>
                  <a:t> </a:t>
                </a:r>
                <a:r>
                  <a:rPr lang="en-US" spc="-10" dirty="0">
                    <a:solidFill>
                      <a:schemeClr val="tx1"/>
                    </a:solidFill>
                  </a:rPr>
                  <a:t>th</a:t>
                </a:r>
                <a:r>
                  <a:rPr lang="en-US" spc="-5" dirty="0">
                    <a:solidFill>
                      <a:schemeClr val="tx1"/>
                    </a:solidFill>
                  </a:rPr>
                  <a:t>e </a:t>
                </a:r>
                <a:r>
                  <a:rPr lang="en-US" spc="-10" dirty="0">
                    <a:solidFill>
                      <a:schemeClr val="tx1"/>
                    </a:solidFill>
                  </a:rPr>
                  <a:t>derivative:</a:t>
                </a:r>
              </a:p>
              <a:p>
                <a:pPr marL="36900" indent="0">
                  <a:lnSpc>
                    <a:spcPct val="100000"/>
                  </a:lnSpc>
                  <a:buNone/>
                </a:pPr>
                <a14:m>
                  <m:oMathPara xmlns:m="http://schemas.openxmlformats.org/officeDocument/2006/math">
                    <m:oMathParaPr>
                      <m:jc m:val="centerGroup"/>
                    </m:oMathParaPr>
                    <m:oMath xmlns:m="http://schemas.openxmlformats.org/officeDocument/2006/math">
                      <m:f>
                        <m:fPr>
                          <m:ctrlPr>
                            <a:rPr lang="en-US" i="1" smtClean="0">
                              <a:solidFill>
                                <a:schemeClr val="tx1"/>
                              </a:solidFill>
                              <a:latin typeface="Cambria Math" panose="02040503050406030204" pitchFamily="18" charset="0"/>
                              <a:cs typeface="Times New Roman"/>
                            </a:rPr>
                          </m:ctrlPr>
                        </m:fPr>
                        <m:num>
                          <m:r>
                            <a:rPr lang="en-US" b="0" i="1" smtClean="0">
                              <a:solidFill>
                                <a:schemeClr val="tx1"/>
                              </a:solidFill>
                              <a:latin typeface="Cambria Math" panose="02040503050406030204" pitchFamily="18" charset="0"/>
                              <a:cs typeface="Times New Roman"/>
                            </a:rPr>
                            <m:t>𝑑</m:t>
                          </m:r>
                        </m:num>
                        <m:den>
                          <m:r>
                            <a:rPr lang="en-US" b="0" i="1" smtClean="0">
                              <a:solidFill>
                                <a:schemeClr val="tx1"/>
                              </a:solidFill>
                              <a:latin typeface="Cambria Math" panose="02040503050406030204" pitchFamily="18" charset="0"/>
                              <a:cs typeface="Times New Roman"/>
                            </a:rPr>
                            <m:t>𝑑𝑥</m:t>
                          </m:r>
                        </m:den>
                      </m:f>
                      <m:d>
                        <m:dPr>
                          <m:ctrlPr>
                            <a:rPr lang="en-US" i="1" smtClean="0">
                              <a:solidFill>
                                <a:schemeClr val="tx1"/>
                              </a:solidFill>
                              <a:latin typeface="Cambria Math" panose="02040503050406030204" pitchFamily="18" charset="0"/>
                              <a:cs typeface="Times New Roman"/>
                            </a:rPr>
                          </m:ctrlPr>
                        </m:dPr>
                        <m:e>
                          <m:r>
                            <a:rPr lang="en-US" i="1">
                              <a:solidFill>
                                <a:schemeClr val="tx1"/>
                              </a:solidFill>
                              <a:latin typeface="Cambria Math" panose="02040503050406030204" pitchFamily="18" charset="0"/>
                              <a:cs typeface="Times New Roman"/>
                            </a:rPr>
                            <m:t>𝑥</m:t>
                          </m:r>
                          <m:func>
                            <m:funcPr>
                              <m:ctrlPr>
                                <a:rPr lang="en-US" i="1">
                                  <a:solidFill>
                                    <a:schemeClr val="tx1"/>
                                  </a:solidFill>
                                  <a:latin typeface="Cambria Math" panose="02040503050406030204" pitchFamily="18" charset="0"/>
                                  <a:cs typeface="Times New Roman"/>
                                </a:rPr>
                              </m:ctrlPr>
                            </m:funcPr>
                            <m:fName>
                              <m:r>
                                <m:rPr>
                                  <m:sty m:val="p"/>
                                </m:rPr>
                                <a:rPr lang="en-US">
                                  <a:solidFill>
                                    <a:schemeClr val="tx1"/>
                                  </a:solidFill>
                                  <a:latin typeface="Cambria Math" panose="02040503050406030204" pitchFamily="18" charset="0"/>
                                  <a:cs typeface="Times New Roman"/>
                                </a:rPr>
                                <m:t>sin</m:t>
                              </m:r>
                            </m:fName>
                            <m:e>
                              <m:r>
                                <a:rPr lang="en-US" i="1">
                                  <a:solidFill>
                                    <a:schemeClr val="tx1"/>
                                  </a:solidFill>
                                  <a:latin typeface="Cambria Math" panose="02040503050406030204" pitchFamily="18" charset="0"/>
                                  <a:cs typeface="Times New Roman"/>
                                </a:rPr>
                                <m:t>𝑥</m:t>
                              </m:r>
                            </m:e>
                          </m:func>
                          <m:r>
                            <a:rPr lang="en-US" i="1">
                              <a:solidFill>
                                <a:schemeClr val="tx1"/>
                              </a:solidFill>
                              <a:latin typeface="Cambria Math" panose="02040503050406030204" pitchFamily="18" charset="0"/>
                              <a:cs typeface="Times New Roman"/>
                            </a:rPr>
                            <m:t>+</m:t>
                          </m:r>
                          <m:func>
                            <m:funcPr>
                              <m:ctrlPr>
                                <a:rPr lang="en-US" i="1">
                                  <a:solidFill>
                                    <a:schemeClr val="tx1"/>
                                  </a:solidFill>
                                  <a:latin typeface="Cambria Math" panose="02040503050406030204" pitchFamily="18" charset="0"/>
                                  <a:cs typeface="Times New Roman"/>
                                </a:rPr>
                              </m:ctrlPr>
                            </m:funcPr>
                            <m:fName>
                              <m:r>
                                <m:rPr>
                                  <m:sty m:val="p"/>
                                </m:rPr>
                                <a:rPr lang="en-US">
                                  <a:solidFill>
                                    <a:schemeClr val="tx1"/>
                                  </a:solidFill>
                                  <a:latin typeface="Cambria Math" panose="02040503050406030204" pitchFamily="18" charset="0"/>
                                  <a:cs typeface="Times New Roman"/>
                                </a:rPr>
                                <m:t>cos</m:t>
                              </m:r>
                            </m:fName>
                            <m:e>
                              <m:r>
                                <a:rPr lang="en-US" i="1">
                                  <a:solidFill>
                                    <a:schemeClr val="tx1"/>
                                  </a:solidFill>
                                  <a:latin typeface="Cambria Math" panose="02040503050406030204" pitchFamily="18" charset="0"/>
                                  <a:cs typeface="Times New Roman"/>
                                </a:rPr>
                                <m:t>𝑥</m:t>
                              </m:r>
                            </m:e>
                          </m:func>
                        </m:e>
                      </m:d>
                      <m:r>
                        <a:rPr lang="en-US" b="0" i="0" smtClean="0">
                          <a:solidFill>
                            <a:schemeClr val="tx1"/>
                          </a:solidFill>
                          <a:latin typeface="Cambria Math" panose="02040503050406030204" pitchFamily="18" charset="0"/>
                          <a:cs typeface="Times New Roman"/>
                        </a:rPr>
                        <m:t>=</m:t>
                      </m:r>
                      <m:r>
                        <a:rPr lang="en-US" b="0" i="1" smtClean="0">
                          <a:solidFill>
                            <a:schemeClr val="tx1"/>
                          </a:solidFill>
                          <a:latin typeface="Cambria Math" panose="02040503050406030204" pitchFamily="18" charset="0"/>
                          <a:cs typeface="Times New Roman"/>
                        </a:rPr>
                        <m:t>𝑥</m:t>
                      </m:r>
                      <m:func>
                        <m:funcPr>
                          <m:ctrlPr>
                            <a:rPr lang="en-US" b="0" i="1" smtClean="0">
                              <a:solidFill>
                                <a:schemeClr val="tx1"/>
                              </a:solidFill>
                              <a:latin typeface="Cambria Math" panose="02040503050406030204" pitchFamily="18" charset="0"/>
                              <a:cs typeface="Times New Roman"/>
                            </a:rPr>
                          </m:ctrlPr>
                        </m:funcPr>
                        <m:fName>
                          <m:r>
                            <m:rPr>
                              <m:sty m:val="p"/>
                            </m:rPr>
                            <a:rPr lang="en-US" b="0" i="0" smtClean="0">
                              <a:solidFill>
                                <a:schemeClr val="tx1"/>
                              </a:solidFill>
                              <a:latin typeface="Cambria Math" panose="02040503050406030204" pitchFamily="18" charset="0"/>
                              <a:cs typeface="Times New Roman"/>
                            </a:rPr>
                            <m:t>cos</m:t>
                          </m:r>
                        </m:fName>
                        <m:e>
                          <m:r>
                            <a:rPr lang="en-US" b="0" i="1" smtClean="0">
                              <a:solidFill>
                                <a:schemeClr val="tx1"/>
                              </a:solidFill>
                              <a:latin typeface="Cambria Math" panose="02040503050406030204" pitchFamily="18" charset="0"/>
                              <a:cs typeface="Times New Roman"/>
                            </a:rPr>
                            <m:t>𝑥</m:t>
                          </m:r>
                        </m:e>
                      </m:func>
                      <m:r>
                        <a:rPr lang="en-US" b="0" i="1" smtClean="0">
                          <a:solidFill>
                            <a:schemeClr val="tx1"/>
                          </a:solidFill>
                          <a:latin typeface="Cambria Math" panose="02040503050406030204" pitchFamily="18" charset="0"/>
                          <a:cs typeface="Times New Roman"/>
                        </a:rPr>
                        <m:t>+</m:t>
                      </m:r>
                      <m:func>
                        <m:funcPr>
                          <m:ctrlPr>
                            <a:rPr lang="en-US" b="0" i="1" smtClean="0">
                              <a:solidFill>
                                <a:schemeClr val="tx1"/>
                              </a:solidFill>
                              <a:latin typeface="Cambria Math" panose="02040503050406030204" pitchFamily="18" charset="0"/>
                              <a:cs typeface="Times New Roman"/>
                            </a:rPr>
                          </m:ctrlPr>
                        </m:funcPr>
                        <m:fName>
                          <m:r>
                            <m:rPr>
                              <m:sty m:val="p"/>
                            </m:rPr>
                            <a:rPr lang="en-US" b="0" i="0" smtClean="0">
                              <a:solidFill>
                                <a:schemeClr val="tx1"/>
                              </a:solidFill>
                              <a:latin typeface="Cambria Math" panose="02040503050406030204" pitchFamily="18" charset="0"/>
                              <a:cs typeface="Times New Roman"/>
                            </a:rPr>
                            <m:t>sin</m:t>
                          </m:r>
                        </m:fName>
                        <m:e>
                          <m:r>
                            <a:rPr lang="en-US" b="0" i="1" smtClean="0">
                              <a:solidFill>
                                <a:schemeClr val="tx1"/>
                              </a:solidFill>
                              <a:latin typeface="Cambria Math" panose="02040503050406030204" pitchFamily="18" charset="0"/>
                              <a:cs typeface="Times New Roman"/>
                            </a:rPr>
                            <m:t>𝑥</m:t>
                          </m:r>
                        </m:e>
                      </m:func>
                      <m:r>
                        <a:rPr lang="en-US" b="0" i="1" smtClean="0">
                          <a:solidFill>
                            <a:schemeClr val="tx1"/>
                          </a:solidFill>
                          <a:latin typeface="Cambria Math" panose="02040503050406030204" pitchFamily="18" charset="0"/>
                          <a:cs typeface="Times New Roman"/>
                        </a:rPr>
                        <m:t>−</m:t>
                      </m:r>
                      <m:func>
                        <m:funcPr>
                          <m:ctrlPr>
                            <a:rPr lang="en-US" b="0" i="1" smtClean="0">
                              <a:solidFill>
                                <a:schemeClr val="tx1"/>
                              </a:solidFill>
                              <a:latin typeface="Cambria Math" panose="02040503050406030204" pitchFamily="18" charset="0"/>
                              <a:cs typeface="Times New Roman"/>
                            </a:rPr>
                          </m:ctrlPr>
                        </m:funcPr>
                        <m:fName>
                          <m:r>
                            <m:rPr>
                              <m:sty m:val="p"/>
                            </m:rPr>
                            <a:rPr lang="en-US" b="0" i="0" smtClean="0">
                              <a:solidFill>
                                <a:schemeClr val="tx1"/>
                              </a:solidFill>
                              <a:latin typeface="Cambria Math" panose="02040503050406030204" pitchFamily="18" charset="0"/>
                              <a:cs typeface="Times New Roman"/>
                            </a:rPr>
                            <m:t>sin</m:t>
                          </m:r>
                        </m:fName>
                        <m:e>
                          <m:r>
                            <a:rPr lang="en-US" b="0" i="1" smtClean="0">
                              <a:solidFill>
                                <a:schemeClr val="tx1"/>
                              </a:solidFill>
                              <a:latin typeface="Cambria Math" panose="02040503050406030204" pitchFamily="18" charset="0"/>
                              <a:cs typeface="Times New Roman"/>
                            </a:rPr>
                            <m:t>𝑥</m:t>
                          </m:r>
                        </m:e>
                      </m:func>
                      <m:r>
                        <a:rPr lang="en-US" b="0" i="1" smtClean="0">
                          <a:solidFill>
                            <a:schemeClr val="tx1"/>
                          </a:solidFill>
                          <a:latin typeface="Cambria Math" panose="02040503050406030204" pitchFamily="18" charset="0"/>
                          <a:cs typeface="Times New Roman"/>
                        </a:rPr>
                        <m:t>=</m:t>
                      </m:r>
                      <m:r>
                        <a:rPr lang="en-US" b="0" i="1" smtClean="0">
                          <a:solidFill>
                            <a:schemeClr val="tx1"/>
                          </a:solidFill>
                          <a:latin typeface="Cambria Math" panose="02040503050406030204" pitchFamily="18" charset="0"/>
                          <a:cs typeface="Times New Roman"/>
                        </a:rPr>
                        <m:t>𝑥</m:t>
                      </m:r>
                      <m:func>
                        <m:funcPr>
                          <m:ctrlPr>
                            <a:rPr lang="en-US" b="0" i="1" smtClean="0">
                              <a:solidFill>
                                <a:schemeClr val="tx1"/>
                              </a:solidFill>
                              <a:latin typeface="Cambria Math" panose="02040503050406030204" pitchFamily="18" charset="0"/>
                              <a:cs typeface="Times New Roman"/>
                            </a:rPr>
                          </m:ctrlPr>
                        </m:funcPr>
                        <m:fName>
                          <m:r>
                            <m:rPr>
                              <m:sty m:val="p"/>
                            </m:rPr>
                            <a:rPr lang="en-US" b="0" i="0" smtClean="0">
                              <a:solidFill>
                                <a:schemeClr val="tx1"/>
                              </a:solidFill>
                              <a:latin typeface="Cambria Math" panose="02040503050406030204" pitchFamily="18" charset="0"/>
                              <a:cs typeface="Times New Roman"/>
                            </a:rPr>
                            <m:t>cos</m:t>
                          </m:r>
                        </m:fName>
                        <m:e>
                          <m:r>
                            <a:rPr lang="en-US" b="0" i="1" smtClean="0">
                              <a:solidFill>
                                <a:schemeClr val="tx1"/>
                              </a:solidFill>
                              <a:latin typeface="Cambria Math" panose="02040503050406030204" pitchFamily="18" charset="0"/>
                              <a:cs typeface="Times New Roman"/>
                            </a:rPr>
                            <m:t>𝑥</m:t>
                          </m:r>
                        </m:e>
                      </m:func>
                    </m:oMath>
                  </m:oMathPara>
                </a14:m>
                <a:endParaRPr lang="en-US" dirty="0">
                  <a:solidFill>
                    <a:schemeClr val="tx1"/>
                  </a:solidFill>
                </a:endParaRPr>
              </a:p>
            </p:txBody>
          </p:sp>
        </mc:Choice>
        <mc:Fallback xmlns="">
          <p:sp>
            <p:nvSpPr>
              <p:cNvPr id="3" name="Content Placeholder 2">
                <a:extLst>
                  <a:ext uri="{FF2B5EF4-FFF2-40B4-BE49-F238E27FC236}">
                    <a16:creationId xmlns:a16="http://schemas.microsoft.com/office/drawing/2014/main"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10764673" cy="4370567"/>
              </a:xfrm>
              <a:blipFill>
                <a:blip r:embed="rId2"/>
                <a:stretch>
                  <a:fillRect l="-340" t="-4603"/>
                </a:stretch>
              </a:blipFill>
            </p:spPr>
            <p:txBody>
              <a:bodyPr/>
              <a:lstStyle/>
              <a:p>
                <a:r>
                  <a:rPr lang="en-US">
                    <a:noFill/>
                  </a:rPr>
                  <a:t> </a:t>
                </a:r>
              </a:p>
            </p:txBody>
          </p:sp>
        </mc:Fallback>
      </mc:AlternateContent>
    </p:spTree>
    <p:extLst>
      <p:ext uri="{BB962C8B-B14F-4D97-AF65-F5344CB8AC3E}">
        <p14:creationId xmlns:p14="http://schemas.microsoft.com/office/powerpoint/2010/main" val="49562058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7.3 Trigonometric </a:t>
            </a:r>
            <a:r>
              <a:rPr lang="en-US" sz="3100" dirty="0"/>
              <a:t>Substitution </a:t>
            </a:r>
            <a:r>
              <a:rPr lang="en-US" sz="3100" dirty="0" smtClean="0"/>
              <a:t>(11 </a:t>
            </a:r>
            <a:r>
              <a:rPr lang="en-US" sz="3100" dirty="0"/>
              <a:t>of 13)</a:t>
            </a:r>
            <a:r>
              <a:rPr lang="en-US" sz="3100" dirty="0"/>
              <a:t/>
            </a:r>
            <a:br>
              <a:rPr lang="en-US" sz="3100" dirty="0"/>
            </a:br>
            <a:r>
              <a:rPr lang="en-US" sz="3100" dirty="0"/>
              <a:t/>
            </a:r>
            <a:br>
              <a:rPr lang="en-US" sz="3100" dirty="0"/>
            </a:br>
            <a:r>
              <a:rPr lang="en-US" sz="2800" dirty="0"/>
              <a:t/>
            </a:r>
            <a:br>
              <a:rPr lang="en-US" sz="2800" dirty="0"/>
            </a:br>
            <a:endParaRPr lang="en-US"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799" y="1371600"/>
                <a:ext cx="10846559" cy="4756245"/>
              </a:xfrm>
            </p:spPr>
            <p:txBody>
              <a:bodyPr>
                <a:noAutofit/>
              </a:bodyPr>
              <a:lstStyle/>
              <a:p>
                <a:pPr marL="36900" indent="0">
                  <a:lnSpc>
                    <a:spcPct val="100000"/>
                  </a:lnSpc>
                  <a:buNone/>
                </a:pPr>
                <a:r>
                  <a:rPr lang="en-US" b="1" u="sng" dirty="0">
                    <a:latin typeface="Times New Roman"/>
                    <a:cs typeface="Times New Roman"/>
                  </a:rPr>
                  <a:t>EXAMPLE</a:t>
                </a:r>
                <a:r>
                  <a:rPr lang="en-US" b="1" dirty="0">
                    <a:latin typeface="Times New Roman"/>
                    <a:cs typeface="Times New Roman"/>
                  </a:rPr>
                  <a:t>:</a:t>
                </a:r>
                <a:r>
                  <a:rPr lang="en-US" dirty="0">
                    <a:latin typeface="Times New Roman"/>
                    <a:cs typeface="Times New Roman"/>
                  </a:rPr>
                  <a:t> Using the substitution </a:t>
                </a:r>
                <a14:m>
                  <m:oMath xmlns:m="http://schemas.openxmlformats.org/officeDocument/2006/math">
                    <m:r>
                      <a:rPr lang="en-US" b="0" i="1" smtClean="0">
                        <a:latin typeface="Cambria Math" panose="02040503050406030204" pitchFamily="18" charset="0"/>
                        <a:cs typeface="Times New Roman"/>
                      </a:rPr>
                      <m:t>𝑥</m:t>
                    </m:r>
                    <m:r>
                      <a:rPr lang="en-US" b="0" i="1" smtClean="0">
                        <a:latin typeface="Cambria Math" panose="02040503050406030204" pitchFamily="18" charset="0"/>
                        <a:cs typeface="Times New Roman"/>
                      </a:rPr>
                      <m:t>=3</m:t>
                    </m:r>
                    <m:func>
                      <m:funcPr>
                        <m:ctrlPr>
                          <a:rPr lang="en-US" b="0" i="1" smtClean="0">
                            <a:latin typeface="Cambria Math" panose="02040503050406030204" pitchFamily="18" charset="0"/>
                            <a:cs typeface="Times New Roman"/>
                          </a:rPr>
                        </m:ctrlPr>
                      </m:funcPr>
                      <m:fName>
                        <m:r>
                          <m:rPr>
                            <m:sty m:val="p"/>
                          </m:rPr>
                          <a:rPr lang="en-US" b="0" i="0" smtClean="0">
                            <a:latin typeface="Cambria Math" panose="02040503050406030204" pitchFamily="18" charset="0"/>
                            <a:cs typeface="Times New Roman"/>
                          </a:rPr>
                          <m:t>sec</m:t>
                        </m:r>
                      </m:fName>
                      <m:e>
                        <m:r>
                          <a:rPr lang="en-US" b="0" i="1" smtClean="0">
                            <a:latin typeface="Cambria Math" panose="02040503050406030204" pitchFamily="18" charset="0"/>
                            <a:ea typeface="Cambria Math" panose="02040503050406030204" pitchFamily="18" charset="0"/>
                            <a:cs typeface="Times New Roman"/>
                          </a:rPr>
                          <m:t>𝜃</m:t>
                        </m:r>
                      </m:e>
                    </m:func>
                  </m:oMath>
                </a14:m>
                <a:r>
                  <a:rPr lang="en-US" dirty="0">
                    <a:latin typeface="Times New Roman"/>
                    <a:cs typeface="Times New Roman"/>
                  </a:rPr>
                  <a:t>, </a:t>
                </a:r>
                <a14:m>
                  <m:oMath xmlns:m="http://schemas.openxmlformats.org/officeDocument/2006/math">
                    <m:r>
                      <a:rPr lang="en-US" b="0" i="1" smtClean="0">
                        <a:latin typeface="Cambria Math" panose="02040503050406030204" pitchFamily="18" charset="0"/>
                        <a:cs typeface="Times New Roman"/>
                      </a:rPr>
                      <m:t>𝑑𝑥</m:t>
                    </m:r>
                    <m:r>
                      <a:rPr lang="en-US" b="0" i="1" smtClean="0">
                        <a:latin typeface="Cambria Math" panose="02040503050406030204" pitchFamily="18" charset="0"/>
                        <a:cs typeface="Times New Roman"/>
                      </a:rPr>
                      <m:t>=</m:t>
                    </m:r>
                    <m:func>
                      <m:funcPr>
                        <m:ctrlPr>
                          <a:rPr lang="en-US" b="0" i="1" smtClean="0">
                            <a:latin typeface="Cambria Math" panose="02040503050406030204" pitchFamily="18" charset="0"/>
                            <a:cs typeface="Times New Roman"/>
                          </a:rPr>
                        </m:ctrlPr>
                      </m:funcPr>
                      <m:fName>
                        <m:r>
                          <m:rPr>
                            <m:sty m:val="p"/>
                          </m:rPr>
                          <a:rPr lang="en-US" b="0" i="0" smtClean="0">
                            <a:latin typeface="Cambria Math" panose="02040503050406030204" pitchFamily="18" charset="0"/>
                            <a:cs typeface="Times New Roman"/>
                          </a:rPr>
                          <m:t>sec</m:t>
                        </m:r>
                      </m:fName>
                      <m:e>
                        <m:r>
                          <a:rPr lang="en-US" b="0" i="1" smtClean="0">
                            <a:latin typeface="Cambria Math" panose="02040503050406030204" pitchFamily="18" charset="0"/>
                            <a:ea typeface="Cambria Math" panose="02040503050406030204" pitchFamily="18" charset="0"/>
                            <a:cs typeface="Times New Roman"/>
                          </a:rPr>
                          <m:t>𝜃</m:t>
                        </m:r>
                      </m:e>
                    </m:func>
                    <m:func>
                      <m:funcPr>
                        <m:ctrlPr>
                          <a:rPr lang="en-US" b="0" i="1" smtClean="0">
                            <a:latin typeface="Cambria Math" panose="02040503050406030204" pitchFamily="18" charset="0"/>
                            <a:cs typeface="Times New Roman"/>
                          </a:rPr>
                        </m:ctrlPr>
                      </m:funcPr>
                      <m:fName>
                        <m:r>
                          <m:rPr>
                            <m:sty m:val="p"/>
                          </m:rPr>
                          <a:rPr lang="en-US" b="0" i="0" smtClean="0">
                            <a:latin typeface="Cambria Math" panose="02040503050406030204" pitchFamily="18" charset="0"/>
                            <a:cs typeface="Times New Roman"/>
                          </a:rPr>
                          <m:t>tan</m:t>
                        </m:r>
                      </m:fName>
                      <m:e>
                        <m:r>
                          <a:rPr lang="en-US" b="0" i="1" smtClean="0">
                            <a:latin typeface="Cambria Math" panose="02040503050406030204" pitchFamily="18" charset="0"/>
                            <a:ea typeface="Cambria Math" panose="02040503050406030204" pitchFamily="18" charset="0"/>
                            <a:cs typeface="Times New Roman"/>
                          </a:rPr>
                          <m:t>𝜃</m:t>
                        </m:r>
                      </m:e>
                    </m:func>
                    <m:r>
                      <a:rPr lang="en-US" b="0" i="1" smtClean="0">
                        <a:latin typeface="Cambria Math" panose="02040503050406030204" pitchFamily="18" charset="0"/>
                        <a:cs typeface="Times New Roman"/>
                      </a:rPr>
                      <m:t>𝑑</m:t>
                    </m:r>
                    <m:r>
                      <a:rPr lang="en-US" b="0" i="1" smtClean="0">
                        <a:latin typeface="Cambria Math" panose="02040503050406030204" pitchFamily="18" charset="0"/>
                        <a:ea typeface="Cambria Math" panose="02040503050406030204" pitchFamily="18" charset="0"/>
                        <a:cs typeface="Times New Roman"/>
                      </a:rPr>
                      <m:t>𝜃</m:t>
                    </m:r>
                  </m:oMath>
                </a14:m>
                <a:r>
                  <a:rPr lang="en-US" dirty="0">
                    <a:latin typeface="Times New Roman"/>
                    <a:cs typeface="Times New Roman"/>
                  </a:rPr>
                  <a:t> and </a:t>
                </a:r>
                <a14:m>
                  <m:oMath xmlns:m="http://schemas.openxmlformats.org/officeDocument/2006/math">
                    <m:rad>
                      <m:radPr>
                        <m:degHide m:val="on"/>
                        <m:ctrlPr>
                          <a:rPr lang="en-US" i="1" smtClean="0">
                            <a:latin typeface="Cambria Math" panose="02040503050406030204" pitchFamily="18" charset="0"/>
                            <a:cs typeface="Times New Roman"/>
                          </a:rPr>
                        </m:ctrlPr>
                      </m:radPr>
                      <m:deg/>
                      <m:e>
                        <m:sSup>
                          <m:sSupPr>
                            <m:ctrlPr>
                              <a:rPr lang="en-US" i="1" smtClean="0">
                                <a:latin typeface="Cambria Math" panose="02040503050406030204" pitchFamily="18" charset="0"/>
                                <a:cs typeface="Times New Roman"/>
                              </a:rPr>
                            </m:ctrlPr>
                          </m:sSupPr>
                          <m:e>
                            <m:r>
                              <a:rPr lang="en-US" i="1" smtClean="0">
                                <a:latin typeface="Cambria Math" panose="02040503050406030204" pitchFamily="18" charset="0"/>
                                <a:cs typeface="Times New Roman"/>
                              </a:rPr>
                              <m:t>𝑥</m:t>
                            </m:r>
                          </m:e>
                          <m:sup>
                            <m:r>
                              <a:rPr lang="en-US" i="1" smtClean="0">
                                <a:latin typeface="Cambria Math" panose="02040503050406030204" pitchFamily="18" charset="0"/>
                                <a:cs typeface="Times New Roman"/>
                              </a:rPr>
                              <m:t>2</m:t>
                            </m:r>
                          </m:sup>
                        </m:sSup>
                        <m:r>
                          <a:rPr lang="en-US" b="0" i="1" smtClean="0">
                            <a:latin typeface="Cambria Math" panose="02040503050406030204" pitchFamily="18" charset="0"/>
                            <a:cs typeface="Times New Roman"/>
                          </a:rPr>
                          <m:t>−9</m:t>
                        </m:r>
                      </m:e>
                    </m:rad>
                    <m:r>
                      <a:rPr lang="en-US" b="0" i="1" smtClean="0">
                        <a:latin typeface="Cambria Math" panose="02040503050406030204" pitchFamily="18" charset="0"/>
                        <a:cs typeface="Times New Roman"/>
                      </a:rPr>
                      <m:t>=3</m:t>
                    </m:r>
                    <m:func>
                      <m:funcPr>
                        <m:ctrlPr>
                          <a:rPr lang="en-US" b="0" i="1" smtClean="0">
                            <a:latin typeface="Cambria Math" panose="02040503050406030204" pitchFamily="18" charset="0"/>
                            <a:cs typeface="Times New Roman"/>
                          </a:rPr>
                        </m:ctrlPr>
                      </m:funcPr>
                      <m:fName>
                        <m:r>
                          <m:rPr>
                            <m:sty m:val="p"/>
                          </m:rPr>
                          <a:rPr lang="en-US" b="0" i="0" smtClean="0">
                            <a:latin typeface="Cambria Math" panose="02040503050406030204" pitchFamily="18" charset="0"/>
                            <a:cs typeface="Times New Roman"/>
                          </a:rPr>
                          <m:t>tan</m:t>
                        </m:r>
                      </m:fName>
                      <m:e>
                        <m:r>
                          <a:rPr lang="en-US" b="0" i="1" smtClean="0">
                            <a:latin typeface="Cambria Math" panose="02040503050406030204" pitchFamily="18" charset="0"/>
                            <a:ea typeface="Cambria Math" panose="02040503050406030204" pitchFamily="18" charset="0"/>
                            <a:cs typeface="Times New Roman"/>
                          </a:rPr>
                          <m:t>𝜃</m:t>
                        </m:r>
                      </m:e>
                    </m:func>
                    <m:r>
                      <a:rPr lang="en-US" b="0" i="1" smtClean="0">
                        <a:latin typeface="Cambria Math" panose="02040503050406030204" pitchFamily="18" charset="0"/>
                        <a:cs typeface="Times New Roman"/>
                      </a:rPr>
                      <m:t>,</m:t>
                    </m:r>
                  </m:oMath>
                </a14:m>
                <a:r>
                  <a:rPr lang="en-US" dirty="0">
                    <a:latin typeface="Times New Roman"/>
                    <a:cs typeface="Times New Roman"/>
                  </a:rPr>
                  <a:t> we have</a:t>
                </a:r>
              </a:p>
              <a:p>
                <a:pPr marL="36900" indent="0">
                  <a:lnSpc>
                    <a:spcPct val="100000"/>
                  </a:lnSpc>
                  <a:buNone/>
                </a:pPr>
                <a14:m>
                  <m:oMathPara xmlns:m="http://schemas.openxmlformats.org/officeDocument/2006/math">
                    <m:oMathParaPr>
                      <m:jc m:val="centerGroup"/>
                    </m:oMathParaPr>
                    <m:oMath xmlns:m="http://schemas.openxmlformats.org/officeDocument/2006/math">
                      <m:nary>
                        <m:naryPr>
                          <m:limLoc m:val="undOvr"/>
                          <m:subHide m:val="on"/>
                          <m:supHide m:val="on"/>
                          <m:ctrlPr>
                            <a:rPr lang="en-US" i="1" smtClean="0">
                              <a:latin typeface="Cambria Math" panose="02040503050406030204" pitchFamily="18" charset="0"/>
                              <a:cs typeface="Times New Roman"/>
                            </a:rPr>
                          </m:ctrlPr>
                        </m:naryPr>
                        <m:sub/>
                        <m:sup/>
                        <m:e>
                          <m:f>
                            <m:fPr>
                              <m:ctrlPr>
                                <a:rPr lang="en-US" i="1" smtClean="0">
                                  <a:latin typeface="Cambria Math" panose="02040503050406030204" pitchFamily="18" charset="0"/>
                                  <a:cs typeface="Times New Roman"/>
                                </a:rPr>
                              </m:ctrlPr>
                            </m:fPr>
                            <m:num>
                              <m:r>
                                <a:rPr lang="en-US" b="0" i="1" smtClean="0">
                                  <a:latin typeface="Cambria Math" panose="02040503050406030204" pitchFamily="18" charset="0"/>
                                  <a:cs typeface="Times New Roman"/>
                                </a:rPr>
                                <m:t>𝑑𝑥</m:t>
                              </m:r>
                            </m:num>
                            <m:den>
                              <m:sSup>
                                <m:sSupPr>
                                  <m:ctrlPr>
                                    <a:rPr lang="en-US" i="1" smtClean="0">
                                      <a:latin typeface="Cambria Math" panose="02040503050406030204" pitchFamily="18" charset="0"/>
                                      <a:cs typeface="Times New Roman"/>
                                    </a:rPr>
                                  </m:ctrlPr>
                                </m:sSupPr>
                                <m:e>
                                  <m:r>
                                    <a:rPr lang="en-US" i="1" smtClean="0">
                                      <a:latin typeface="Cambria Math" panose="02040503050406030204" pitchFamily="18" charset="0"/>
                                      <a:cs typeface="Times New Roman"/>
                                    </a:rPr>
                                    <m:t>𝑥</m:t>
                                  </m:r>
                                </m:e>
                                <m:sup>
                                  <m:r>
                                    <a:rPr lang="en-US" i="1" smtClean="0">
                                      <a:latin typeface="Cambria Math" panose="02040503050406030204" pitchFamily="18" charset="0"/>
                                      <a:cs typeface="Times New Roman"/>
                                    </a:rPr>
                                    <m:t>2</m:t>
                                  </m:r>
                                </m:sup>
                              </m:sSup>
                              <m:rad>
                                <m:radPr>
                                  <m:degHide m:val="on"/>
                                  <m:ctrlPr>
                                    <a:rPr lang="en-US" i="1" smtClean="0">
                                      <a:latin typeface="Cambria Math" panose="02040503050406030204" pitchFamily="18" charset="0"/>
                                      <a:cs typeface="Times New Roman"/>
                                    </a:rPr>
                                  </m:ctrlPr>
                                </m:radPr>
                                <m:deg/>
                                <m:e>
                                  <m:sSup>
                                    <m:sSupPr>
                                      <m:ctrlPr>
                                        <a:rPr lang="en-US" i="1" smtClean="0">
                                          <a:latin typeface="Cambria Math" panose="02040503050406030204" pitchFamily="18" charset="0"/>
                                          <a:cs typeface="Times New Roman"/>
                                        </a:rPr>
                                      </m:ctrlPr>
                                    </m:sSupPr>
                                    <m:e>
                                      <m:r>
                                        <a:rPr lang="en-US" i="1" smtClean="0">
                                          <a:latin typeface="Cambria Math" panose="02040503050406030204" pitchFamily="18" charset="0"/>
                                          <a:cs typeface="Times New Roman"/>
                                        </a:rPr>
                                        <m:t>𝑥</m:t>
                                      </m:r>
                                    </m:e>
                                    <m:sup>
                                      <m:r>
                                        <a:rPr lang="en-US" i="1" smtClean="0">
                                          <a:latin typeface="Cambria Math" panose="02040503050406030204" pitchFamily="18" charset="0"/>
                                          <a:cs typeface="Times New Roman"/>
                                        </a:rPr>
                                        <m:t>2</m:t>
                                      </m:r>
                                    </m:sup>
                                  </m:sSup>
                                  <m:r>
                                    <a:rPr lang="en-US" b="0" i="1" smtClean="0">
                                      <a:latin typeface="Cambria Math" panose="02040503050406030204" pitchFamily="18" charset="0"/>
                                      <a:cs typeface="Times New Roman"/>
                                    </a:rPr>
                                    <m:t>−9</m:t>
                                  </m:r>
                                </m:e>
                              </m:rad>
                            </m:den>
                          </m:f>
                        </m:e>
                      </m:nary>
                      <m:r>
                        <a:rPr lang="en-US" b="0" i="1" smtClean="0">
                          <a:latin typeface="Cambria Math" panose="02040503050406030204" pitchFamily="18" charset="0"/>
                          <a:cs typeface="Times New Roman"/>
                        </a:rPr>
                        <m:t>=</m:t>
                      </m:r>
                      <m:nary>
                        <m:naryPr>
                          <m:limLoc m:val="undOvr"/>
                          <m:subHide m:val="on"/>
                          <m:supHide m:val="on"/>
                          <m:ctrlPr>
                            <a:rPr lang="en-US" b="0" i="1" smtClean="0">
                              <a:latin typeface="Cambria Math" panose="02040503050406030204" pitchFamily="18" charset="0"/>
                              <a:cs typeface="Times New Roman"/>
                            </a:rPr>
                          </m:ctrlPr>
                        </m:naryPr>
                        <m:sub/>
                        <m:sup/>
                        <m:e>
                          <m:f>
                            <m:fPr>
                              <m:ctrlPr>
                                <a:rPr lang="en-US" b="0" i="1" smtClean="0">
                                  <a:latin typeface="Cambria Math" panose="02040503050406030204" pitchFamily="18" charset="0"/>
                                  <a:cs typeface="Times New Roman"/>
                                </a:rPr>
                              </m:ctrlPr>
                            </m:fPr>
                            <m:num>
                              <m:func>
                                <m:funcPr>
                                  <m:ctrlPr>
                                    <a:rPr lang="en-US" b="0" i="1" smtClean="0">
                                      <a:latin typeface="Cambria Math" panose="02040503050406030204" pitchFamily="18" charset="0"/>
                                      <a:cs typeface="Times New Roman"/>
                                    </a:rPr>
                                  </m:ctrlPr>
                                </m:funcPr>
                                <m:fName>
                                  <m:r>
                                    <a:rPr lang="en-US" b="0" i="0" smtClean="0">
                                      <a:latin typeface="Cambria Math" panose="02040503050406030204" pitchFamily="18" charset="0"/>
                                      <a:cs typeface="Times New Roman"/>
                                    </a:rPr>
                                    <m:t>3 </m:t>
                                  </m:r>
                                  <m:r>
                                    <m:rPr>
                                      <m:sty m:val="p"/>
                                    </m:rPr>
                                    <a:rPr lang="en-US" b="0" i="0" smtClean="0">
                                      <a:latin typeface="Cambria Math" panose="02040503050406030204" pitchFamily="18" charset="0"/>
                                      <a:cs typeface="Times New Roman"/>
                                    </a:rPr>
                                    <m:t>sec</m:t>
                                  </m:r>
                                </m:fName>
                                <m:e>
                                  <m:r>
                                    <a:rPr lang="en-US" b="0" i="1" smtClean="0">
                                      <a:latin typeface="Cambria Math" panose="02040503050406030204" pitchFamily="18" charset="0"/>
                                      <a:ea typeface="Cambria Math" panose="02040503050406030204" pitchFamily="18" charset="0"/>
                                      <a:cs typeface="Times New Roman"/>
                                    </a:rPr>
                                    <m:t>𝜃</m:t>
                                  </m:r>
                                </m:e>
                              </m:func>
                              <m:func>
                                <m:funcPr>
                                  <m:ctrlPr>
                                    <a:rPr lang="en-US" b="0" i="1" smtClean="0">
                                      <a:latin typeface="Cambria Math" panose="02040503050406030204" pitchFamily="18" charset="0"/>
                                      <a:cs typeface="Times New Roman"/>
                                    </a:rPr>
                                  </m:ctrlPr>
                                </m:funcPr>
                                <m:fName>
                                  <m:r>
                                    <m:rPr>
                                      <m:sty m:val="p"/>
                                    </m:rPr>
                                    <a:rPr lang="en-US" b="0" i="0" smtClean="0">
                                      <a:latin typeface="Cambria Math" panose="02040503050406030204" pitchFamily="18" charset="0"/>
                                      <a:cs typeface="Times New Roman"/>
                                    </a:rPr>
                                    <m:t>tan</m:t>
                                  </m:r>
                                </m:fName>
                                <m:e>
                                  <m:r>
                                    <a:rPr lang="en-US" b="0" i="1" smtClean="0">
                                      <a:latin typeface="Cambria Math" panose="02040503050406030204" pitchFamily="18" charset="0"/>
                                      <a:ea typeface="Cambria Math" panose="02040503050406030204" pitchFamily="18" charset="0"/>
                                      <a:cs typeface="Times New Roman"/>
                                    </a:rPr>
                                    <m:t>𝜃</m:t>
                                  </m:r>
                                </m:e>
                              </m:func>
                              <m:r>
                                <a:rPr lang="en-US" b="0" i="1" smtClean="0">
                                  <a:latin typeface="Cambria Math" panose="02040503050406030204" pitchFamily="18" charset="0"/>
                                  <a:cs typeface="Times New Roman"/>
                                </a:rPr>
                                <m:t>𝑑</m:t>
                              </m:r>
                              <m:r>
                                <a:rPr lang="en-US" b="0" i="1" smtClean="0">
                                  <a:latin typeface="Cambria Math" panose="02040503050406030204" pitchFamily="18" charset="0"/>
                                  <a:ea typeface="Cambria Math" panose="02040503050406030204" pitchFamily="18" charset="0"/>
                                  <a:cs typeface="Times New Roman"/>
                                </a:rPr>
                                <m:t>𝜃</m:t>
                              </m:r>
                            </m:num>
                            <m:den>
                              <m:r>
                                <a:rPr lang="en-US" b="0" i="1" smtClean="0">
                                  <a:latin typeface="Cambria Math" panose="02040503050406030204" pitchFamily="18" charset="0"/>
                                  <a:cs typeface="Times New Roman"/>
                                </a:rPr>
                                <m:t>(9</m:t>
                              </m:r>
                              <m:sSup>
                                <m:sSupPr>
                                  <m:ctrlPr>
                                    <a:rPr lang="en-US" b="0" i="1" smtClean="0">
                                      <a:latin typeface="Cambria Math" panose="02040503050406030204" pitchFamily="18" charset="0"/>
                                      <a:cs typeface="Times New Roman"/>
                                    </a:rPr>
                                  </m:ctrlPr>
                                </m:sSupPr>
                                <m:e>
                                  <m:r>
                                    <a:rPr lang="en-US" b="0" i="0" smtClean="0">
                                      <a:latin typeface="Cambria Math" panose="02040503050406030204" pitchFamily="18" charset="0"/>
                                      <a:cs typeface="Times New Roman"/>
                                    </a:rPr>
                                    <m:t> </m:t>
                                  </m:r>
                                  <m:r>
                                    <m:rPr>
                                      <m:sty m:val="p"/>
                                    </m:rPr>
                                    <a:rPr lang="en-US" b="0" i="0" smtClean="0">
                                      <a:latin typeface="Cambria Math" panose="02040503050406030204" pitchFamily="18" charset="0"/>
                                      <a:cs typeface="Times New Roman"/>
                                    </a:rPr>
                                    <m:t>sec</m:t>
                                  </m:r>
                                </m:e>
                                <m:sup>
                                  <m:r>
                                    <a:rPr lang="en-US" b="0" i="1" smtClean="0">
                                      <a:latin typeface="Cambria Math" panose="02040503050406030204" pitchFamily="18" charset="0"/>
                                      <a:cs typeface="Times New Roman"/>
                                    </a:rPr>
                                    <m:t>2</m:t>
                                  </m:r>
                                </m:sup>
                              </m:sSup>
                              <m:r>
                                <a:rPr lang="en-US" b="0" i="1" smtClean="0">
                                  <a:latin typeface="Cambria Math" panose="02040503050406030204" pitchFamily="18" charset="0"/>
                                  <a:ea typeface="Cambria Math" panose="02040503050406030204" pitchFamily="18" charset="0"/>
                                  <a:cs typeface="Times New Roman"/>
                                </a:rPr>
                                <m:t>𝜃</m:t>
                              </m:r>
                              <m:r>
                                <a:rPr lang="en-US" b="0" i="1" smtClean="0">
                                  <a:latin typeface="Cambria Math" panose="02040503050406030204" pitchFamily="18" charset="0"/>
                                  <a:ea typeface="Cambria Math" panose="02040503050406030204" pitchFamily="18" charset="0"/>
                                  <a:cs typeface="Times New Roman"/>
                                </a:rPr>
                                <m:t>)(3</m:t>
                              </m:r>
                              <m:func>
                                <m:funcPr>
                                  <m:ctrlPr>
                                    <a:rPr lang="en-US" b="0" i="1" smtClean="0">
                                      <a:latin typeface="Cambria Math" panose="02040503050406030204" pitchFamily="18" charset="0"/>
                                      <a:cs typeface="Times New Roman"/>
                                    </a:rPr>
                                  </m:ctrlPr>
                                </m:funcPr>
                                <m:fName>
                                  <m:r>
                                    <m:rPr>
                                      <m:sty m:val="p"/>
                                    </m:rPr>
                                    <a:rPr lang="en-US" b="0" i="0" smtClean="0">
                                      <a:latin typeface="Cambria Math" panose="02040503050406030204" pitchFamily="18" charset="0"/>
                                      <a:cs typeface="Times New Roman"/>
                                    </a:rPr>
                                    <m:t>tan</m:t>
                                  </m:r>
                                </m:fName>
                                <m:e>
                                  <m:r>
                                    <a:rPr lang="en-US" b="0" i="1" smtClean="0">
                                      <a:latin typeface="Cambria Math" panose="02040503050406030204" pitchFamily="18" charset="0"/>
                                      <a:ea typeface="Cambria Math" panose="02040503050406030204" pitchFamily="18" charset="0"/>
                                      <a:cs typeface="Times New Roman"/>
                                    </a:rPr>
                                    <m:t>𝜃</m:t>
                                  </m:r>
                                  <m:r>
                                    <a:rPr lang="en-US" b="0" i="1" smtClean="0">
                                      <a:latin typeface="Cambria Math" panose="02040503050406030204" pitchFamily="18" charset="0"/>
                                      <a:ea typeface="Cambria Math" panose="02040503050406030204" pitchFamily="18" charset="0"/>
                                      <a:cs typeface="Times New Roman"/>
                                    </a:rPr>
                                    <m:t>)</m:t>
                                  </m:r>
                                </m:e>
                              </m:func>
                            </m:den>
                          </m:f>
                        </m:e>
                      </m:nary>
                      <m:r>
                        <a:rPr lang="en-US" b="0" i="1" smtClean="0">
                          <a:latin typeface="Cambria Math" panose="02040503050406030204" pitchFamily="18" charset="0"/>
                          <a:cs typeface="Times New Roman"/>
                        </a:rPr>
                        <m:t>=</m:t>
                      </m:r>
                      <m:f>
                        <m:fPr>
                          <m:ctrlPr>
                            <a:rPr lang="en-US" b="0" i="1" smtClean="0">
                              <a:latin typeface="Cambria Math" panose="02040503050406030204" pitchFamily="18" charset="0"/>
                              <a:cs typeface="Times New Roman"/>
                            </a:rPr>
                          </m:ctrlPr>
                        </m:fPr>
                        <m:num>
                          <m:r>
                            <a:rPr lang="en-US" b="0" i="1" smtClean="0">
                              <a:latin typeface="Cambria Math" panose="02040503050406030204" pitchFamily="18" charset="0"/>
                              <a:cs typeface="Times New Roman"/>
                            </a:rPr>
                            <m:t>1</m:t>
                          </m:r>
                        </m:num>
                        <m:den>
                          <m:r>
                            <a:rPr lang="en-US" b="0" i="1" smtClean="0">
                              <a:latin typeface="Cambria Math" panose="02040503050406030204" pitchFamily="18" charset="0"/>
                              <a:cs typeface="Times New Roman"/>
                            </a:rPr>
                            <m:t>9</m:t>
                          </m:r>
                        </m:den>
                      </m:f>
                      <m:nary>
                        <m:naryPr>
                          <m:limLoc m:val="undOvr"/>
                          <m:subHide m:val="on"/>
                          <m:supHide m:val="on"/>
                          <m:ctrlPr>
                            <a:rPr lang="en-US" b="0" i="1" smtClean="0">
                              <a:latin typeface="Cambria Math" panose="02040503050406030204" pitchFamily="18" charset="0"/>
                              <a:cs typeface="Times New Roman"/>
                            </a:rPr>
                          </m:ctrlPr>
                        </m:naryPr>
                        <m:sub/>
                        <m:sup/>
                        <m:e>
                          <m:func>
                            <m:funcPr>
                              <m:ctrlPr>
                                <a:rPr lang="en-US" b="0" i="1" smtClean="0">
                                  <a:latin typeface="Cambria Math" panose="02040503050406030204" pitchFamily="18" charset="0"/>
                                  <a:cs typeface="Times New Roman"/>
                                </a:rPr>
                              </m:ctrlPr>
                            </m:funcPr>
                            <m:fName>
                              <m:r>
                                <m:rPr>
                                  <m:sty m:val="p"/>
                                </m:rPr>
                                <a:rPr lang="en-US" b="0" i="0" smtClean="0">
                                  <a:latin typeface="Cambria Math" panose="02040503050406030204" pitchFamily="18" charset="0"/>
                                  <a:cs typeface="Times New Roman"/>
                                </a:rPr>
                                <m:t>cos</m:t>
                              </m:r>
                            </m:fName>
                            <m:e>
                              <m:r>
                                <a:rPr lang="en-US" b="0" i="1" smtClean="0">
                                  <a:latin typeface="Cambria Math" panose="02040503050406030204" pitchFamily="18" charset="0"/>
                                  <a:ea typeface="Cambria Math" panose="02040503050406030204" pitchFamily="18" charset="0"/>
                                  <a:cs typeface="Times New Roman"/>
                                </a:rPr>
                                <m:t>𝜃</m:t>
                              </m:r>
                            </m:e>
                          </m:func>
                          <m:r>
                            <a:rPr lang="en-US" b="0" i="1" smtClean="0">
                              <a:latin typeface="Cambria Math" panose="02040503050406030204" pitchFamily="18" charset="0"/>
                              <a:cs typeface="Times New Roman"/>
                            </a:rPr>
                            <m:t>𝑑</m:t>
                          </m:r>
                          <m:r>
                            <a:rPr lang="en-US" b="0" i="1" smtClean="0">
                              <a:latin typeface="Cambria Math" panose="02040503050406030204" pitchFamily="18" charset="0"/>
                              <a:ea typeface="Cambria Math" panose="02040503050406030204" pitchFamily="18" charset="0"/>
                              <a:cs typeface="Times New Roman"/>
                            </a:rPr>
                            <m:t>𝜃</m:t>
                          </m:r>
                        </m:e>
                      </m:nary>
                    </m:oMath>
                  </m:oMathPara>
                </a14:m>
                <a:endParaRPr lang="en-US" b="0" dirty="0">
                  <a:latin typeface="Times New Roman"/>
                  <a:cs typeface="Times New Roman"/>
                </a:endParaRPr>
              </a:p>
              <a:p>
                <a:pPr marL="36900" indent="0">
                  <a:lnSpc>
                    <a:spcPct val="100000"/>
                  </a:lnSpc>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cs typeface="Times New Roman"/>
                        </a:rPr>
                        <m:t>=</m:t>
                      </m:r>
                      <m:f>
                        <m:fPr>
                          <m:ctrlPr>
                            <a:rPr lang="en-US" b="0" i="1" smtClean="0">
                              <a:latin typeface="Cambria Math" panose="02040503050406030204" pitchFamily="18" charset="0"/>
                              <a:cs typeface="Times New Roman"/>
                            </a:rPr>
                          </m:ctrlPr>
                        </m:fPr>
                        <m:num>
                          <m:r>
                            <a:rPr lang="en-US" b="0" i="1" smtClean="0">
                              <a:latin typeface="Cambria Math" panose="02040503050406030204" pitchFamily="18" charset="0"/>
                              <a:cs typeface="Times New Roman"/>
                            </a:rPr>
                            <m:t>1</m:t>
                          </m:r>
                        </m:num>
                        <m:den>
                          <m:r>
                            <a:rPr lang="en-US" b="0" i="1" smtClean="0">
                              <a:latin typeface="Cambria Math" panose="02040503050406030204" pitchFamily="18" charset="0"/>
                              <a:cs typeface="Times New Roman"/>
                            </a:rPr>
                            <m:t>9</m:t>
                          </m:r>
                        </m:den>
                      </m:f>
                      <m:func>
                        <m:funcPr>
                          <m:ctrlPr>
                            <a:rPr lang="en-US" b="0" i="1" smtClean="0">
                              <a:latin typeface="Cambria Math" panose="02040503050406030204" pitchFamily="18" charset="0"/>
                              <a:cs typeface="Times New Roman"/>
                            </a:rPr>
                          </m:ctrlPr>
                        </m:funcPr>
                        <m:fName>
                          <m:r>
                            <m:rPr>
                              <m:sty m:val="p"/>
                            </m:rPr>
                            <a:rPr lang="en-US" b="0" i="0" smtClean="0">
                              <a:latin typeface="Cambria Math" panose="02040503050406030204" pitchFamily="18" charset="0"/>
                              <a:cs typeface="Times New Roman"/>
                            </a:rPr>
                            <m:t>sin</m:t>
                          </m:r>
                        </m:fName>
                        <m:e>
                          <m:r>
                            <a:rPr lang="en-US" b="0" i="1" smtClean="0">
                              <a:latin typeface="Cambria Math" panose="02040503050406030204" pitchFamily="18" charset="0"/>
                              <a:ea typeface="Cambria Math" panose="02040503050406030204" pitchFamily="18" charset="0"/>
                              <a:cs typeface="Times New Roman"/>
                            </a:rPr>
                            <m:t>𝜃</m:t>
                          </m:r>
                        </m:e>
                      </m:func>
                      <m:r>
                        <a:rPr lang="en-US" b="0" i="1" smtClean="0">
                          <a:latin typeface="Cambria Math" panose="02040503050406030204" pitchFamily="18" charset="0"/>
                          <a:cs typeface="Times New Roman"/>
                        </a:rPr>
                        <m:t>+</m:t>
                      </m:r>
                      <m:r>
                        <a:rPr lang="en-US" b="0" i="1" smtClean="0">
                          <a:latin typeface="Cambria Math" panose="02040503050406030204" pitchFamily="18" charset="0"/>
                          <a:cs typeface="Times New Roman"/>
                        </a:rPr>
                        <m:t>𝐶</m:t>
                      </m:r>
                    </m:oMath>
                  </m:oMathPara>
                </a14:m>
                <a:endParaRPr lang="en-US" dirty="0">
                  <a:latin typeface="Times New Roman"/>
                  <a:cs typeface="Times New Roman"/>
                </a:endParaRPr>
              </a:p>
              <a:p>
                <a:pPr marL="36900" indent="0">
                  <a:lnSpc>
                    <a:spcPct val="100000"/>
                  </a:lnSpc>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cs typeface="Times New Roman"/>
                        </a:rPr>
                        <m:t>=</m:t>
                      </m:r>
                      <m:f>
                        <m:fPr>
                          <m:ctrlPr>
                            <a:rPr lang="en-US" b="0" i="1" smtClean="0">
                              <a:latin typeface="Cambria Math" panose="02040503050406030204" pitchFamily="18" charset="0"/>
                              <a:cs typeface="Times New Roman"/>
                            </a:rPr>
                          </m:ctrlPr>
                        </m:fPr>
                        <m:num>
                          <m:rad>
                            <m:radPr>
                              <m:degHide m:val="on"/>
                              <m:ctrlPr>
                                <a:rPr lang="en-US" b="0" i="1" smtClean="0">
                                  <a:latin typeface="Cambria Math" panose="02040503050406030204" pitchFamily="18" charset="0"/>
                                  <a:cs typeface="Times New Roman"/>
                                </a:rPr>
                              </m:ctrlPr>
                            </m:radPr>
                            <m:deg/>
                            <m:e>
                              <m:sSup>
                                <m:sSupPr>
                                  <m:ctrlPr>
                                    <a:rPr lang="en-US" b="0" i="1" smtClean="0">
                                      <a:latin typeface="Cambria Math" panose="02040503050406030204" pitchFamily="18" charset="0"/>
                                      <a:cs typeface="Times New Roman"/>
                                    </a:rPr>
                                  </m:ctrlPr>
                                </m:sSupPr>
                                <m:e>
                                  <m:r>
                                    <a:rPr lang="en-US" b="0" i="1" smtClean="0">
                                      <a:latin typeface="Cambria Math" panose="02040503050406030204" pitchFamily="18" charset="0"/>
                                      <a:cs typeface="Times New Roman"/>
                                    </a:rPr>
                                    <m:t>𝑥</m:t>
                                  </m:r>
                                </m:e>
                                <m:sup>
                                  <m:r>
                                    <a:rPr lang="en-US" b="0" i="1" smtClean="0">
                                      <a:latin typeface="Cambria Math" panose="02040503050406030204" pitchFamily="18" charset="0"/>
                                      <a:cs typeface="Times New Roman"/>
                                    </a:rPr>
                                    <m:t>2</m:t>
                                  </m:r>
                                </m:sup>
                              </m:sSup>
                              <m:r>
                                <a:rPr lang="en-US" b="0" i="1" smtClean="0">
                                  <a:latin typeface="Cambria Math" panose="02040503050406030204" pitchFamily="18" charset="0"/>
                                  <a:cs typeface="Times New Roman"/>
                                </a:rPr>
                                <m:t>−9</m:t>
                              </m:r>
                            </m:e>
                          </m:rad>
                        </m:num>
                        <m:den>
                          <m:r>
                            <a:rPr lang="en-US" b="0" i="1" smtClean="0">
                              <a:latin typeface="Cambria Math" panose="02040503050406030204" pitchFamily="18" charset="0"/>
                              <a:cs typeface="Times New Roman"/>
                            </a:rPr>
                            <m:t>9</m:t>
                          </m:r>
                          <m:r>
                            <a:rPr lang="en-US" b="0" i="1" smtClean="0">
                              <a:latin typeface="Cambria Math" panose="02040503050406030204" pitchFamily="18" charset="0"/>
                              <a:cs typeface="Times New Roman"/>
                            </a:rPr>
                            <m:t>𝑥</m:t>
                          </m:r>
                        </m:den>
                      </m:f>
                      <m:r>
                        <a:rPr lang="en-US" b="0" i="1" smtClean="0">
                          <a:latin typeface="Cambria Math" panose="02040503050406030204" pitchFamily="18" charset="0"/>
                          <a:cs typeface="Times New Roman"/>
                        </a:rPr>
                        <m:t>+</m:t>
                      </m:r>
                      <m:r>
                        <a:rPr lang="en-US" b="0" i="1" smtClean="0">
                          <a:latin typeface="Cambria Math" panose="02040503050406030204" pitchFamily="18" charset="0"/>
                          <a:cs typeface="Times New Roman"/>
                        </a:rPr>
                        <m:t>𝐶</m:t>
                      </m:r>
                    </m:oMath>
                  </m:oMathPara>
                </a14:m>
                <a:endParaRPr lang="en-US" dirty="0">
                  <a:latin typeface="Times New Roman"/>
                  <a:cs typeface="Times New Roman"/>
                </a:endParaRPr>
              </a:p>
            </p:txBody>
          </p:sp>
        </mc:Choice>
        <mc:Fallback xmlns="">
          <p:sp>
            <p:nvSpPr>
              <p:cNvPr id="3" name="Content Placeholder 2">
                <a:extLst>
                  <a:ext uri="{FF2B5EF4-FFF2-40B4-BE49-F238E27FC236}">
                    <a16:creationId xmlns:a16="http://schemas.microsoft.com/office/drawing/2014/main"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10846559" cy="4756245"/>
              </a:xfrm>
              <a:blipFill>
                <a:blip r:embed="rId2"/>
                <a:stretch>
                  <a:fillRect l="-337"/>
                </a:stretch>
              </a:blipFill>
            </p:spPr>
            <p:txBody>
              <a:bodyPr/>
              <a:lstStyle/>
              <a:p>
                <a:r>
                  <a:rPr lang="en-US">
                    <a:noFill/>
                  </a:rPr>
                  <a:t> </a:t>
                </a:r>
              </a:p>
            </p:txBody>
          </p:sp>
        </mc:Fallback>
      </mc:AlternateContent>
      <p:pic>
        <p:nvPicPr>
          <p:cNvPr id="4" name="Picture 3" descr="A right triangle shows the sides of the triangle marked for secant  of theta equals x over 3. &#10;One of the acute angles is labeled theta. The leg opposite  theta is labeled  square root of the quantity  x squared minus 9. The leg adjacent to theta is labeled 3. The hypotenuse is labeled x. ">
            <a:extLst>
              <a:ext uri="{FF2B5EF4-FFF2-40B4-BE49-F238E27FC236}">
                <a16:creationId xmlns="" xmlns:a16="http://schemas.microsoft.com/office/drawing/2014/main" id="{EB6DC71A-0462-4D1C-B7E7-CDB83DB117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09563" y="3200400"/>
            <a:ext cx="4216220" cy="2415005"/>
          </a:xfrm>
          <a:prstGeom prst="rect">
            <a:avLst/>
          </a:prstGeom>
        </p:spPr>
      </p:pic>
    </p:spTree>
    <p:extLst>
      <p:ext uri="{BB962C8B-B14F-4D97-AF65-F5344CB8AC3E}">
        <p14:creationId xmlns:p14="http://schemas.microsoft.com/office/powerpoint/2010/main" val="355576195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7.3 Trigonometric </a:t>
            </a:r>
            <a:r>
              <a:rPr lang="en-US" sz="3100" dirty="0"/>
              <a:t>Substitution (</a:t>
            </a:r>
            <a:r>
              <a:rPr lang="en-US" sz="3100" dirty="0" smtClean="0"/>
              <a:t>12 </a:t>
            </a:r>
            <a:r>
              <a:rPr lang="en-US" sz="3100" dirty="0"/>
              <a:t>of 13)</a:t>
            </a:r>
            <a:r>
              <a:rPr lang="en-US" sz="3100" dirty="0"/>
              <a:t/>
            </a:r>
            <a:br>
              <a:rPr lang="en-US" sz="3100" dirty="0"/>
            </a:br>
            <a:r>
              <a:rPr lang="en-US" sz="3100" dirty="0"/>
              <a:t/>
            </a:r>
            <a:br>
              <a:rPr lang="en-US" sz="3100" dirty="0"/>
            </a:br>
            <a:r>
              <a:rPr lang="en-US" sz="3100" dirty="0"/>
              <a:t/>
            </a:r>
            <a:br>
              <a:rPr lang="en-US" sz="3100" dirty="0"/>
            </a:br>
            <a:r>
              <a:rPr lang="en-US" sz="2800" dirty="0"/>
              <a:t/>
            </a:r>
            <a:br>
              <a:rPr lang="en-US" sz="2800" dirty="0"/>
            </a:br>
            <a:endParaRPr lang="en-US"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799" y="1371600"/>
                <a:ext cx="10846559" cy="4756245"/>
              </a:xfrm>
            </p:spPr>
            <p:txBody>
              <a:bodyPr>
                <a:noAutofit/>
              </a:bodyPr>
              <a:lstStyle/>
              <a:p>
                <a:pPr marL="36900" indent="0">
                  <a:lnSpc>
                    <a:spcPct val="100000"/>
                  </a:lnSpc>
                  <a:buNone/>
                </a:pPr>
                <a:r>
                  <a:rPr lang="en-US" spc="-10" dirty="0" smtClean="0">
                    <a:solidFill>
                      <a:schemeClr val="tx1"/>
                    </a:solidFill>
                  </a:rPr>
                  <a:t>So</a:t>
                </a:r>
                <a:r>
                  <a:rPr lang="en-US" spc="30" dirty="0">
                    <a:solidFill>
                      <a:schemeClr val="tx1"/>
                    </a:solidFill>
                  </a:rPr>
                  <a:t> </a:t>
                </a:r>
                <a:r>
                  <a:rPr lang="en-US" spc="-5" dirty="0">
                    <a:solidFill>
                      <a:schemeClr val="tx1"/>
                    </a:solidFill>
                  </a:rPr>
                  <a:t>far,</a:t>
                </a:r>
                <a:r>
                  <a:rPr lang="en-US" spc="30" dirty="0">
                    <a:solidFill>
                      <a:schemeClr val="tx1"/>
                    </a:solidFill>
                  </a:rPr>
                  <a:t> </a:t>
                </a:r>
                <a:r>
                  <a:rPr lang="en-US" spc="-10" dirty="0">
                    <a:solidFill>
                      <a:schemeClr val="tx1"/>
                    </a:solidFill>
                  </a:rPr>
                  <a:t>we</a:t>
                </a:r>
                <a:r>
                  <a:rPr lang="en-US" spc="30" dirty="0">
                    <a:solidFill>
                      <a:schemeClr val="tx1"/>
                    </a:solidFill>
                  </a:rPr>
                  <a:t> </a:t>
                </a:r>
                <a:r>
                  <a:rPr lang="en-US" spc="-5" dirty="0">
                    <a:solidFill>
                      <a:schemeClr val="tx1"/>
                    </a:solidFill>
                  </a:rPr>
                  <a:t>have</a:t>
                </a:r>
                <a:r>
                  <a:rPr lang="en-US" spc="30" dirty="0">
                    <a:solidFill>
                      <a:schemeClr val="tx1"/>
                    </a:solidFill>
                  </a:rPr>
                  <a:t> </a:t>
                </a:r>
                <a:r>
                  <a:rPr lang="en-US" spc="-5" dirty="0">
                    <a:solidFill>
                      <a:schemeClr val="tx1"/>
                    </a:solidFill>
                  </a:rPr>
                  <a:t>dealt</a:t>
                </a:r>
                <a:r>
                  <a:rPr lang="en-US" spc="30" dirty="0">
                    <a:solidFill>
                      <a:schemeClr val="tx1"/>
                    </a:solidFill>
                  </a:rPr>
                  <a:t> </a:t>
                </a:r>
                <a:r>
                  <a:rPr lang="en-US" spc="-15" dirty="0">
                    <a:solidFill>
                      <a:schemeClr val="tx1"/>
                    </a:solidFill>
                  </a:rPr>
                  <a:t>w</a:t>
                </a:r>
                <a:r>
                  <a:rPr lang="en-US" spc="-5" dirty="0">
                    <a:solidFill>
                      <a:schemeClr val="tx1"/>
                    </a:solidFill>
                  </a:rPr>
                  <a:t>ith</a:t>
                </a:r>
                <a:r>
                  <a:rPr lang="en-US" spc="30" dirty="0">
                    <a:solidFill>
                      <a:schemeClr val="tx1"/>
                    </a:solidFill>
                  </a:rPr>
                  <a:t> </a:t>
                </a:r>
                <a:r>
                  <a:rPr lang="en-US" spc="-5" dirty="0">
                    <a:solidFill>
                      <a:schemeClr val="tx1"/>
                    </a:solidFill>
                  </a:rPr>
                  <a:t>the</a:t>
                </a:r>
                <a:r>
                  <a:rPr lang="en-US" spc="30" dirty="0">
                    <a:solidFill>
                      <a:schemeClr val="tx1"/>
                    </a:solidFill>
                  </a:rPr>
                  <a:t> </a:t>
                </a:r>
                <a:r>
                  <a:rPr lang="en-US" spc="-5" dirty="0">
                    <a:solidFill>
                      <a:schemeClr val="tx1"/>
                    </a:solidFill>
                  </a:rPr>
                  <a:t>expressions </a:t>
                </a:r>
                <a14:m>
                  <m:oMath xmlns:m="http://schemas.openxmlformats.org/officeDocument/2006/math">
                    <m:rad>
                      <m:radPr>
                        <m:degHide m:val="on"/>
                        <m:ctrlPr>
                          <a:rPr lang="en-US" i="1" spc="-5" smtClean="0">
                            <a:solidFill>
                              <a:schemeClr val="tx1"/>
                            </a:solidFill>
                            <a:latin typeface="Cambria Math" panose="02040503050406030204" pitchFamily="18" charset="0"/>
                            <a:cs typeface="Times New Roman"/>
                          </a:rPr>
                        </m:ctrlPr>
                      </m:radPr>
                      <m:deg/>
                      <m:e>
                        <m:sSup>
                          <m:sSupPr>
                            <m:ctrlPr>
                              <a:rPr lang="en-US" i="1" spc="-5" smtClean="0">
                                <a:solidFill>
                                  <a:schemeClr val="tx1"/>
                                </a:solidFill>
                                <a:latin typeface="Cambria Math" panose="02040503050406030204" pitchFamily="18" charset="0"/>
                                <a:cs typeface="Times New Roman"/>
                              </a:rPr>
                            </m:ctrlPr>
                          </m:sSupPr>
                          <m:e>
                            <m:r>
                              <a:rPr lang="en-US" i="1" spc="-5" smtClean="0">
                                <a:solidFill>
                                  <a:schemeClr val="tx1"/>
                                </a:solidFill>
                                <a:latin typeface="Cambria Math" panose="02040503050406030204" pitchFamily="18" charset="0"/>
                                <a:cs typeface="Times New Roman"/>
                              </a:rPr>
                              <m:t>𝑥</m:t>
                            </m:r>
                          </m:e>
                          <m:sup>
                            <m:r>
                              <a:rPr lang="en-US" i="1" spc="-5" smtClean="0">
                                <a:solidFill>
                                  <a:schemeClr val="tx1"/>
                                </a:solidFill>
                                <a:latin typeface="Cambria Math" panose="02040503050406030204" pitchFamily="18" charset="0"/>
                                <a:cs typeface="Times New Roman"/>
                              </a:rPr>
                              <m:t>2</m:t>
                            </m:r>
                          </m:sup>
                        </m:sSup>
                        <m:r>
                          <a:rPr lang="en-US" i="1" spc="-5" smtClean="0">
                            <a:solidFill>
                              <a:schemeClr val="tx1"/>
                            </a:solidFill>
                            <a:latin typeface="Cambria Math" panose="02040503050406030204" pitchFamily="18" charset="0"/>
                            <a:ea typeface="Cambria Math" panose="02040503050406030204" pitchFamily="18" charset="0"/>
                            <a:cs typeface="Times New Roman"/>
                          </a:rPr>
                          <m:t>±</m:t>
                        </m:r>
                        <m:sSup>
                          <m:sSupPr>
                            <m:ctrlPr>
                              <a:rPr lang="en-US" i="1" spc="-5" smtClean="0">
                                <a:solidFill>
                                  <a:schemeClr val="tx1"/>
                                </a:solidFill>
                                <a:latin typeface="Cambria Math" panose="02040503050406030204" pitchFamily="18" charset="0"/>
                                <a:ea typeface="Cambria Math" panose="02040503050406030204" pitchFamily="18" charset="0"/>
                                <a:cs typeface="Times New Roman"/>
                              </a:rPr>
                            </m:ctrlPr>
                          </m:sSupPr>
                          <m:e>
                            <m:r>
                              <a:rPr lang="en-US" b="0" i="1" spc="-5" smtClean="0">
                                <a:solidFill>
                                  <a:schemeClr val="tx1"/>
                                </a:solidFill>
                                <a:latin typeface="Cambria Math" panose="02040503050406030204" pitchFamily="18" charset="0"/>
                                <a:ea typeface="Cambria Math" panose="02040503050406030204" pitchFamily="18" charset="0"/>
                                <a:cs typeface="Times New Roman"/>
                              </a:rPr>
                              <m:t>𝑎</m:t>
                            </m:r>
                          </m:e>
                          <m:sup>
                            <m:r>
                              <a:rPr lang="en-US" b="0" i="1" spc="-5" smtClean="0">
                                <a:solidFill>
                                  <a:schemeClr val="tx1"/>
                                </a:solidFill>
                                <a:latin typeface="Cambria Math" panose="02040503050406030204" pitchFamily="18" charset="0"/>
                                <a:ea typeface="Cambria Math" panose="02040503050406030204" pitchFamily="18" charset="0"/>
                                <a:cs typeface="Times New Roman"/>
                              </a:rPr>
                              <m:t>2</m:t>
                            </m:r>
                          </m:sup>
                        </m:sSup>
                      </m:e>
                    </m:rad>
                  </m:oMath>
                </a14:m>
                <a:r>
                  <a:rPr lang="en-US" dirty="0">
                    <a:solidFill>
                      <a:schemeClr val="tx1"/>
                    </a:solidFill>
                  </a:rPr>
                  <a:t> and </a:t>
                </a:r>
                <a14:m>
                  <m:oMath xmlns:m="http://schemas.openxmlformats.org/officeDocument/2006/math">
                    <m:rad>
                      <m:radPr>
                        <m:degHide m:val="on"/>
                        <m:ctrlPr>
                          <a:rPr lang="en-US" i="1" smtClean="0">
                            <a:solidFill>
                              <a:schemeClr val="tx1"/>
                            </a:solidFill>
                            <a:latin typeface="Cambria Math" panose="02040503050406030204" pitchFamily="18" charset="0"/>
                            <a:cs typeface="Times New Roman"/>
                          </a:rPr>
                        </m:ctrlPr>
                      </m:radPr>
                      <m:deg/>
                      <m:e>
                        <m:sSup>
                          <m:sSupPr>
                            <m:ctrlPr>
                              <a:rPr lang="en-US" i="1" smtClean="0">
                                <a:solidFill>
                                  <a:schemeClr val="tx1"/>
                                </a:solidFill>
                                <a:latin typeface="Cambria Math" panose="02040503050406030204" pitchFamily="18" charset="0"/>
                                <a:cs typeface="Times New Roman"/>
                              </a:rPr>
                            </m:ctrlPr>
                          </m:sSupPr>
                          <m:e>
                            <m:r>
                              <a:rPr lang="en-US" b="0" i="1" smtClean="0">
                                <a:solidFill>
                                  <a:schemeClr val="tx1"/>
                                </a:solidFill>
                                <a:latin typeface="Cambria Math" panose="02040503050406030204" pitchFamily="18" charset="0"/>
                                <a:cs typeface="Times New Roman"/>
                              </a:rPr>
                              <m:t>𝑎</m:t>
                            </m:r>
                          </m:e>
                          <m:sup>
                            <m:r>
                              <a:rPr lang="en-US" b="0" i="1" smtClean="0">
                                <a:solidFill>
                                  <a:schemeClr val="tx1"/>
                                </a:solidFill>
                                <a:latin typeface="Cambria Math" panose="02040503050406030204" pitchFamily="18" charset="0"/>
                                <a:cs typeface="Times New Roman"/>
                              </a:rPr>
                              <m:t>2</m:t>
                            </m:r>
                          </m:sup>
                        </m:sSup>
                        <m:r>
                          <a:rPr lang="en-US" b="0" i="1" smtClean="0">
                            <a:solidFill>
                              <a:schemeClr val="tx1"/>
                            </a:solidFill>
                            <a:latin typeface="Cambria Math" panose="02040503050406030204" pitchFamily="18" charset="0"/>
                            <a:cs typeface="Times New Roman"/>
                          </a:rPr>
                          <m:t>−</m:t>
                        </m:r>
                        <m:sSup>
                          <m:sSupPr>
                            <m:ctrlPr>
                              <a:rPr lang="en-US" b="0" i="1" smtClean="0">
                                <a:solidFill>
                                  <a:schemeClr val="tx1"/>
                                </a:solidFill>
                                <a:latin typeface="Cambria Math" panose="02040503050406030204" pitchFamily="18" charset="0"/>
                                <a:cs typeface="Times New Roman"/>
                              </a:rPr>
                            </m:ctrlPr>
                          </m:sSupPr>
                          <m:e>
                            <m:r>
                              <a:rPr lang="en-US" b="0" i="1" smtClean="0">
                                <a:solidFill>
                                  <a:schemeClr val="tx1"/>
                                </a:solidFill>
                                <a:latin typeface="Cambria Math" panose="02040503050406030204" pitchFamily="18" charset="0"/>
                                <a:cs typeface="Times New Roman"/>
                              </a:rPr>
                              <m:t>𝑥</m:t>
                            </m:r>
                          </m:e>
                          <m:sup>
                            <m:r>
                              <a:rPr lang="en-US" b="0" i="1" smtClean="0">
                                <a:solidFill>
                                  <a:schemeClr val="tx1"/>
                                </a:solidFill>
                                <a:latin typeface="Cambria Math" panose="02040503050406030204" pitchFamily="18" charset="0"/>
                                <a:cs typeface="Times New Roman"/>
                              </a:rPr>
                              <m:t>2</m:t>
                            </m:r>
                          </m:sup>
                        </m:sSup>
                      </m:e>
                    </m:rad>
                  </m:oMath>
                </a14:m>
                <a:r>
                  <a:rPr lang="en-US" dirty="0">
                    <a:solidFill>
                      <a:schemeClr val="tx1"/>
                    </a:solidFill>
                  </a:rPr>
                  <a:t>. </a:t>
                </a:r>
                <a:r>
                  <a:rPr lang="en-US" spc="-15" dirty="0">
                    <a:solidFill>
                      <a:schemeClr val="tx1"/>
                    </a:solidFill>
                  </a:rPr>
                  <a:t>B</a:t>
                </a:r>
                <a:r>
                  <a:rPr lang="en-US" spc="-5" dirty="0">
                    <a:solidFill>
                      <a:schemeClr val="tx1"/>
                    </a:solidFill>
                  </a:rPr>
                  <a:t>y</a:t>
                </a:r>
                <a:r>
                  <a:rPr lang="en-US" spc="30" dirty="0">
                    <a:solidFill>
                      <a:schemeClr val="tx1"/>
                    </a:solidFill>
                  </a:rPr>
                  <a:t> </a:t>
                </a:r>
                <a:r>
                  <a:rPr lang="en-US" spc="-10" dirty="0">
                    <a:solidFill>
                      <a:schemeClr val="tx1"/>
                    </a:solidFill>
                  </a:rPr>
                  <a:t>completin</a:t>
                </a:r>
                <a:r>
                  <a:rPr lang="en-US" spc="-5" dirty="0">
                    <a:solidFill>
                      <a:schemeClr val="tx1"/>
                    </a:solidFill>
                  </a:rPr>
                  <a:t>g</a:t>
                </a:r>
                <a:r>
                  <a:rPr lang="en-US" spc="35" dirty="0">
                    <a:solidFill>
                      <a:schemeClr val="tx1"/>
                    </a:solidFill>
                  </a:rPr>
                  <a:t> </a:t>
                </a:r>
                <a:r>
                  <a:rPr lang="en-US" spc="-5" dirty="0">
                    <a:solidFill>
                      <a:schemeClr val="tx1"/>
                    </a:solidFill>
                  </a:rPr>
                  <a:t>t</a:t>
                </a:r>
                <a:r>
                  <a:rPr lang="en-US" spc="-10" dirty="0">
                    <a:solidFill>
                      <a:schemeClr val="tx1"/>
                    </a:solidFill>
                  </a:rPr>
                  <a:t>he </a:t>
                </a:r>
                <a:r>
                  <a:rPr lang="en-US" spc="-5" dirty="0">
                    <a:solidFill>
                      <a:schemeClr val="tx1"/>
                    </a:solidFill>
                  </a:rPr>
                  <a:t>square (Section </a:t>
                </a:r>
                <a:r>
                  <a:rPr lang="en-US" spc="-10" dirty="0">
                    <a:solidFill>
                      <a:schemeClr val="tx1"/>
                    </a:solidFill>
                  </a:rPr>
                  <a:t>1</a:t>
                </a:r>
                <a:r>
                  <a:rPr lang="en-US" spc="-5" dirty="0">
                    <a:solidFill>
                      <a:schemeClr val="tx1"/>
                    </a:solidFill>
                  </a:rPr>
                  <a:t>.2), </a:t>
                </a:r>
                <a:r>
                  <a:rPr lang="en-US" spc="-10" dirty="0">
                    <a:solidFill>
                      <a:schemeClr val="tx1"/>
                    </a:solidFill>
                  </a:rPr>
                  <a:t>we</a:t>
                </a:r>
                <a:r>
                  <a:rPr lang="en-US" spc="-5" dirty="0">
                    <a:solidFill>
                      <a:schemeClr val="tx1"/>
                    </a:solidFill>
                  </a:rPr>
                  <a:t> can treat the </a:t>
                </a:r>
                <a:r>
                  <a:rPr lang="en-US" spc="-15" dirty="0">
                    <a:solidFill>
                      <a:schemeClr val="tx1"/>
                    </a:solidFill>
                  </a:rPr>
                  <a:t>m</a:t>
                </a:r>
                <a:r>
                  <a:rPr lang="en-US" spc="-5" dirty="0">
                    <a:solidFill>
                      <a:schemeClr val="tx1"/>
                    </a:solidFill>
                  </a:rPr>
                  <a:t>ore general</a:t>
                </a:r>
                <a:r>
                  <a:rPr lang="en-US" dirty="0">
                    <a:solidFill>
                      <a:schemeClr val="tx1"/>
                    </a:solidFill>
                  </a:rPr>
                  <a:t> </a:t>
                </a:r>
                <a:r>
                  <a:rPr lang="en-US" spc="-5" dirty="0">
                    <a:solidFill>
                      <a:schemeClr val="tx1"/>
                    </a:solidFill>
                  </a:rPr>
                  <a:t>form </a:t>
                </a:r>
                <a14:m>
                  <m:oMath xmlns:m="http://schemas.openxmlformats.org/officeDocument/2006/math">
                    <m:rad>
                      <m:radPr>
                        <m:degHide m:val="on"/>
                        <m:ctrlPr>
                          <a:rPr lang="en-US" i="1" spc="-5" smtClean="0">
                            <a:solidFill>
                              <a:schemeClr val="tx1"/>
                            </a:solidFill>
                            <a:latin typeface="Cambria Math" panose="02040503050406030204" pitchFamily="18" charset="0"/>
                            <a:cs typeface="Times New Roman"/>
                          </a:rPr>
                        </m:ctrlPr>
                      </m:radPr>
                      <m:deg/>
                      <m:e>
                        <m:r>
                          <a:rPr lang="en-US" b="0" i="1" spc="-5" smtClean="0">
                            <a:solidFill>
                              <a:schemeClr val="tx1"/>
                            </a:solidFill>
                            <a:latin typeface="Cambria Math" panose="02040503050406030204" pitchFamily="18" charset="0"/>
                            <a:cs typeface="Times New Roman"/>
                          </a:rPr>
                          <m:t>𝑎</m:t>
                        </m:r>
                        <m:sSup>
                          <m:sSupPr>
                            <m:ctrlPr>
                              <a:rPr lang="en-US" b="0" i="1" spc="-5" smtClean="0">
                                <a:solidFill>
                                  <a:schemeClr val="tx1"/>
                                </a:solidFill>
                                <a:latin typeface="Cambria Math" panose="02040503050406030204" pitchFamily="18" charset="0"/>
                                <a:cs typeface="Times New Roman"/>
                              </a:rPr>
                            </m:ctrlPr>
                          </m:sSupPr>
                          <m:e>
                            <m:r>
                              <a:rPr lang="en-US" b="0" i="1" spc="-5" smtClean="0">
                                <a:solidFill>
                                  <a:schemeClr val="tx1"/>
                                </a:solidFill>
                                <a:latin typeface="Cambria Math" panose="02040503050406030204" pitchFamily="18" charset="0"/>
                                <a:cs typeface="Times New Roman"/>
                              </a:rPr>
                              <m:t>𝑥</m:t>
                            </m:r>
                          </m:e>
                          <m:sup>
                            <m:r>
                              <a:rPr lang="en-US" b="0" i="1" spc="-5" smtClean="0">
                                <a:solidFill>
                                  <a:schemeClr val="tx1"/>
                                </a:solidFill>
                                <a:latin typeface="Cambria Math" panose="02040503050406030204" pitchFamily="18" charset="0"/>
                                <a:cs typeface="Times New Roman"/>
                              </a:rPr>
                              <m:t>2</m:t>
                            </m:r>
                          </m:sup>
                        </m:sSup>
                        <m:r>
                          <a:rPr lang="en-US" b="0" i="1" spc="-5" smtClean="0">
                            <a:solidFill>
                              <a:schemeClr val="tx1"/>
                            </a:solidFill>
                            <a:latin typeface="Cambria Math" panose="02040503050406030204" pitchFamily="18" charset="0"/>
                            <a:cs typeface="Times New Roman"/>
                          </a:rPr>
                          <m:t>+</m:t>
                        </m:r>
                        <m:r>
                          <a:rPr lang="en-US" b="0" i="1" spc="-5" smtClean="0">
                            <a:solidFill>
                              <a:schemeClr val="tx1"/>
                            </a:solidFill>
                            <a:latin typeface="Cambria Math" panose="02040503050406030204" pitchFamily="18" charset="0"/>
                            <a:cs typeface="Times New Roman"/>
                          </a:rPr>
                          <m:t>𝑏𝑥</m:t>
                        </m:r>
                        <m:r>
                          <a:rPr lang="en-US" b="0" i="1" spc="-5" smtClean="0">
                            <a:solidFill>
                              <a:schemeClr val="tx1"/>
                            </a:solidFill>
                            <a:latin typeface="Cambria Math" panose="02040503050406030204" pitchFamily="18" charset="0"/>
                            <a:cs typeface="Times New Roman"/>
                          </a:rPr>
                          <m:t>+</m:t>
                        </m:r>
                        <m:r>
                          <a:rPr lang="en-US" b="0" i="1" spc="-5" smtClean="0">
                            <a:solidFill>
                              <a:schemeClr val="tx1"/>
                            </a:solidFill>
                            <a:latin typeface="Cambria Math" panose="02040503050406030204" pitchFamily="18" charset="0"/>
                            <a:cs typeface="Times New Roman"/>
                          </a:rPr>
                          <m:t>𝑐</m:t>
                        </m:r>
                      </m:e>
                    </m:rad>
                  </m:oMath>
                </a14:m>
                <a:r>
                  <a:rPr lang="en-US" dirty="0">
                    <a:solidFill>
                      <a:schemeClr val="tx1"/>
                    </a:solidFill>
                  </a:rPr>
                  <a:t>.</a:t>
                </a:r>
              </a:p>
              <a:p>
                <a:pPr marL="36900" indent="0">
                  <a:lnSpc>
                    <a:spcPct val="100000"/>
                  </a:lnSpc>
                  <a:buNone/>
                </a:pPr>
                <a:endParaRPr lang="en-US" dirty="0"/>
              </a:p>
              <a:p>
                <a:pPr marL="36900" indent="0">
                  <a:lnSpc>
                    <a:spcPct val="100000"/>
                  </a:lnSpc>
                  <a:buNone/>
                </a:pPr>
                <a:r>
                  <a:rPr lang="en-US" b="1" u="sng" dirty="0">
                    <a:solidFill>
                      <a:schemeClr val="tx1"/>
                    </a:solidFill>
                  </a:rPr>
                  <a:t>EXAMPLE</a:t>
                </a:r>
                <a:r>
                  <a:rPr lang="en-US" b="1" dirty="0">
                    <a:solidFill>
                      <a:schemeClr val="tx1"/>
                    </a:solidFill>
                  </a:rPr>
                  <a:t>: </a:t>
                </a:r>
                <a:r>
                  <a:rPr lang="en-US" dirty="0">
                    <a:solidFill>
                      <a:schemeClr val="tx1"/>
                    </a:solidFill>
                  </a:rPr>
                  <a:t>To evaluate </a:t>
                </a:r>
                <a14:m>
                  <m:oMath xmlns:m="http://schemas.openxmlformats.org/officeDocument/2006/math">
                    <m:nary>
                      <m:naryPr>
                        <m:limLoc m:val="undOvr"/>
                        <m:subHide m:val="on"/>
                        <m:supHide m:val="on"/>
                        <m:ctrlPr>
                          <a:rPr lang="en-US" sz="2400" i="1" smtClean="0">
                            <a:solidFill>
                              <a:schemeClr val="tx1"/>
                            </a:solidFill>
                            <a:latin typeface="Cambria Math" panose="02040503050406030204" pitchFamily="18" charset="0"/>
                          </a:rPr>
                        </m:ctrlPr>
                      </m:naryPr>
                      <m:sub/>
                      <m:sup/>
                      <m:e>
                        <m:f>
                          <m:fPr>
                            <m:ctrlPr>
                              <a:rPr lang="en-US" sz="2400" i="1" smtClean="0">
                                <a:solidFill>
                                  <a:schemeClr val="tx1"/>
                                </a:solidFill>
                                <a:latin typeface="Cambria Math" panose="02040503050406030204" pitchFamily="18" charset="0"/>
                              </a:rPr>
                            </m:ctrlPr>
                          </m:fPr>
                          <m:num>
                            <m:r>
                              <a:rPr lang="en-US" sz="2400" b="0" i="1" smtClean="0">
                                <a:solidFill>
                                  <a:schemeClr val="tx1"/>
                                </a:solidFill>
                                <a:latin typeface="Cambria Math" panose="02040503050406030204" pitchFamily="18" charset="0"/>
                              </a:rPr>
                              <m:t>𝑑𝑥</m:t>
                            </m:r>
                          </m:num>
                          <m:den>
                            <m:sSup>
                              <m:sSupPr>
                                <m:ctrlPr>
                                  <a:rPr lang="en-US" sz="2400" i="1" smtClean="0">
                                    <a:solidFill>
                                      <a:schemeClr val="tx1"/>
                                    </a:solidFill>
                                    <a:latin typeface="Cambria Math" panose="02040503050406030204" pitchFamily="18" charset="0"/>
                                  </a:rPr>
                                </m:ctrlPr>
                              </m:sSupPr>
                              <m:e>
                                <m:d>
                                  <m:dPr>
                                    <m:ctrlPr>
                                      <a:rPr lang="en-US" sz="2400" i="1" smtClean="0">
                                        <a:solidFill>
                                          <a:schemeClr val="tx1"/>
                                        </a:solidFill>
                                        <a:latin typeface="Cambria Math" panose="02040503050406030204" pitchFamily="18" charset="0"/>
                                      </a:rPr>
                                    </m:ctrlPr>
                                  </m:dPr>
                                  <m:e>
                                    <m:sSup>
                                      <m:sSupPr>
                                        <m:ctrlPr>
                                          <a:rPr lang="en-US" sz="2400" i="1" smtClean="0">
                                            <a:solidFill>
                                              <a:schemeClr val="tx1"/>
                                            </a:solidFill>
                                            <a:latin typeface="Cambria Math" panose="02040503050406030204" pitchFamily="18" charset="0"/>
                                          </a:rPr>
                                        </m:ctrlPr>
                                      </m:sSupPr>
                                      <m:e>
                                        <m:r>
                                          <a:rPr lang="en-US" sz="2400" i="1" smtClean="0">
                                            <a:solidFill>
                                              <a:schemeClr val="tx1"/>
                                            </a:solidFill>
                                            <a:latin typeface="Cambria Math" panose="02040503050406030204" pitchFamily="18" charset="0"/>
                                          </a:rPr>
                                          <m:t>𝑥</m:t>
                                        </m:r>
                                      </m:e>
                                      <m:sup>
                                        <m:r>
                                          <a:rPr lang="en-US" sz="2400" i="1" smtClean="0">
                                            <a:solidFill>
                                              <a:schemeClr val="tx1"/>
                                            </a:solidFill>
                                            <a:latin typeface="Cambria Math" panose="02040503050406030204" pitchFamily="18" charset="0"/>
                                          </a:rPr>
                                          <m:t>2</m:t>
                                        </m:r>
                                      </m:sup>
                                    </m:sSup>
                                    <m:r>
                                      <a:rPr lang="en-US" sz="2400" b="0" i="1" smtClean="0">
                                        <a:solidFill>
                                          <a:schemeClr val="tx1"/>
                                        </a:solidFill>
                                        <a:latin typeface="Cambria Math" panose="02040503050406030204" pitchFamily="18" charset="0"/>
                                      </a:rPr>
                                      <m:t> + 2</m:t>
                                    </m:r>
                                    <m:r>
                                      <a:rPr lang="en-US" sz="2400" b="0" i="1" smtClean="0">
                                        <a:solidFill>
                                          <a:schemeClr val="tx1"/>
                                        </a:solidFill>
                                        <a:latin typeface="Cambria Math" panose="02040503050406030204" pitchFamily="18" charset="0"/>
                                      </a:rPr>
                                      <m:t>𝑥</m:t>
                                    </m:r>
                                    <m:r>
                                      <a:rPr lang="en-US" sz="2400" b="0" i="1" smtClean="0">
                                        <a:solidFill>
                                          <a:schemeClr val="tx1"/>
                                        </a:solidFill>
                                        <a:latin typeface="Cambria Math" panose="02040503050406030204" pitchFamily="18" charset="0"/>
                                      </a:rPr>
                                      <m:t> + 3</m:t>
                                    </m:r>
                                  </m:e>
                                </m:d>
                              </m:e>
                              <m:sup>
                                <m:r>
                                  <a:rPr lang="en-US" sz="2400" b="0" i="1" smtClean="0">
                                    <a:solidFill>
                                      <a:schemeClr val="tx1"/>
                                    </a:solidFill>
                                    <a:latin typeface="Cambria Math" panose="02040503050406030204" pitchFamily="18" charset="0"/>
                                  </a:rPr>
                                  <m:t>3/2</m:t>
                                </m:r>
                              </m:sup>
                            </m:sSup>
                          </m:den>
                        </m:f>
                      </m:e>
                    </m:nary>
                  </m:oMath>
                </a14:m>
                <a:r>
                  <a:rPr lang="en-US" dirty="0">
                    <a:solidFill>
                      <a:schemeClr val="tx1"/>
                    </a:solidFill>
                  </a:rPr>
                  <a:t>, we first complete the square:</a:t>
                </a:r>
              </a:p>
              <a:p>
                <a:pPr marL="36900" indent="0">
                  <a:lnSpc>
                    <a:spcPct val="100000"/>
                  </a:lnSpc>
                  <a:buNone/>
                </a:pPr>
                <a14:m>
                  <m:oMathPara xmlns:m="http://schemas.openxmlformats.org/officeDocument/2006/math">
                    <m:oMathParaPr>
                      <m:jc m:val="centerGroup"/>
                    </m:oMathParaPr>
                    <m:oMath xmlns:m="http://schemas.openxmlformats.org/officeDocument/2006/math">
                      <m:sSup>
                        <m:sSupPr>
                          <m:ctrlPr>
                            <a:rPr lang="en-US" i="1" smtClean="0">
                              <a:solidFill>
                                <a:schemeClr val="tx1"/>
                              </a:solidFill>
                              <a:latin typeface="Cambria Math" panose="02040503050406030204" pitchFamily="18" charset="0"/>
                            </a:rPr>
                          </m:ctrlPr>
                        </m:sSupPr>
                        <m:e>
                          <m:r>
                            <a:rPr lang="en-US" i="1" smtClean="0">
                              <a:solidFill>
                                <a:schemeClr val="tx1"/>
                              </a:solidFill>
                              <a:latin typeface="Cambria Math" panose="02040503050406030204" pitchFamily="18" charset="0"/>
                            </a:rPr>
                            <m:t>𝑥</m:t>
                          </m:r>
                        </m:e>
                        <m:sup>
                          <m:r>
                            <a:rPr lang="en-US" i="1" smtClean="0">
                              <a:solidFill>
                                <a:schemeClr val="tx1"/>
                              </a:solidFill>
                              <a:latin typeface="Cambria Math" panose="02040503050406030204" pitchFamily="18" charset="0"/>
                            </a:rPr>
                            <m:t>2</m:t>
                          </m:r>
                        </m:sup>
                      </m:sSup>
                      <m:r>
                        <a:rPr lang="en-US" b="0" i="1" smtClean="0">
                          <a:solidFill>
                            <a:schemeClr val="tx1"/>
                          </a:solidFill>
                          <a:latin typeface="Cambria Math" panose="02040503050406030204" pitchFamily="18" charset="0"/>
                        </a:rPr>
                        <m:t>+2</m:t>
                      </m:r>
                      <m:r>
                        <a:rPr lang="en-US" b="0" i="1" smtClean="0">
                          <a:solidFill>
                            <a:schemeClr val="tx1"/>
                          </a:solidFill>
                          <a:latin typeface="Cambria Math" panose="02040503050406030204" pitchFamily="18" charset="0"/>
                        </a:rPr>
                        <m:t>𝑥</m:t>
                      </m:r>
                      <m:r>
                        <a:rPr lang="en-US" b="0" i="1" smtClean="0">
                          <a:solidFill>
                            <a:schemeClr val="tx1"/>
                          </a:solidFill>
                          <a:latin typeface="Cambria Math" panose="02040503050406030204" pitchFamily="18" charset="0"/>
                        </a:rPr>
                        <m:t>+3=</m:t>
                      </m:r>
                      <m:sSup>
                        <m:sSupPr>
                          <m:ctrlPr>
                            <a:rPr lang="en-US" b="0"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𝑥</m:t>
                          </m:r>
                        </m:e>
                        <m:sup>
                          <m:r>
                            <a:rPr lang="en-US" b="0" i="1" smtClean="0">
                              <a:solidFill>
                                <a:schemeClr val="tx1"/>
                              </a:solidFill>
                              <a:latin typeface="Cambria Math" panose="02040503050406030204" pitchFamily="18" charset="0"/>
                            </a:rPr>
                            <m:t>2</m:t>
                          </m:r>
                        </m:sup>
                      </m:sSup>
                      <m:r>
                        <a:rPr lang="en-US" b="0" i="1" smtClean="0">
                          <a:solidFill>
                            <a:schemeClr val="tx1"/>
                          </a:solidFill>
                          <a:latin typeface="Cambria Math" panose="02040503050406030204" pitchFamily="18" charset="0"/>
                        </a:rPr>
                        <m:t>+2</m:t>
                      </m:r>
                      <m:r>
                        <a:rPr lang="en-US" b="0" i="1" smtClean="0">
                          <a:solidFill>
                            <a:schemeClr val="tx1"/>
                          </a:solidFill>
                          <a:latin typeface="Cambria Math" panose="02040503050406030204" pitchFamily="18" charset="0"/>
                        </a:rPr>
                        <m:t>𝑥</m:t>
                      </m:r>
                      <m:r>
                        <a:rPr lang="en-US" b="0" i="1" smtClean="0">
                          <a:solidFill>
                            <a:schemeClr val="tx1"/>
                          </a:solidFill>
                          <a:latin typeface="Cambria Math" panose="02040503050406030204" pitchFamily="18" charset="0"/>
                        </a:rPr>
                        <m:t>+1+2=</m:t>
                      </m:r>
                      <m:sSup>
                        <m:sSupPr>
                          <m:ctrlPr>
                            <a:rPr lang="en-US" b="0"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𝑥</m:t>
                          </m:r>
                          <m:r>
                            <a:rPr lang="en-US" b="0" i="1" smtClean="0">
                              <a:solidFill>
                                <a:schemeClr val="tx1"/>
                              </a:solidFill>
                              <a:latin typeface="Cambria Math" panose="02040503050406030204" pitchFamily="18" charset="0"/>
                            </a:rPr>
                            <m:t>+1)</m:t>
                          </m:r>
                        </m:e>
                        <m:sup>
                          <m:r>
                            <a:rPr lang="en-US" b="0" i="1" smtClean="0">
                              <a:solidFill>
                                <a:schemeClr val="tx1"/>
                              </a:solidFill>
                              <a:latin typeface="Cambria Math" panose="02040503050406030204" pitchFamily="18" charset="0"/>
                            </a:rPr>
                            <m:t>2</m:t>
                          </m:r>
                        </m:sup>
                      </m:sSup>
                      <m:r>
                        <a:rPr lang="en-US" b="0" i="1" smtClean="0">
                          <a:solidFill>
                            <a:schemeClr val="tx1"/>
                          </a:solidFill>
                          <a:latin typeface="Cambria Math" panose="02040503050406030204" pitchFamily="18" charset="0"/>
                        </a:rPr>
                        <m:t> + 2</m:t>
                      </m:r>
                    </m:oMath>
                  </m:oMathPara>
                </a14:m>
                <a:endParaRPr lang="en-US" dirty="0">
                  <a:solidFill>
                    <a:schemeClr val="tx1"/>
                  </a:solidFill>
                </a:endParaRPr>
              </a:p>
              <a:p>
                <a:pPr marL="36900" indent="0">
                  <a:lnSpc>
                    <a:spcPct val="100000"/>
                  </a:lnSpc>
                  <a:buNone/>
                </a:pPr>
                <a:r>
                  <a:rPr lang="en-US" dirty="0"/>
                  <a:t>Substituting </a:t>
                </a:r>
                <a:r>
                  <a:rPr lang="en-US" i="1" dirty="0"/>
                  <a:t>u = x </a:t>
                </a:r>
                <a:r>
                  <a:rPr lang="en-US" dirty="0"/>
                  <a:t>+ 1 and </a:t>
                </a:r>
                <a:r>
                  <a:rPr lang="en-US" i="1" dirty="0"/>
                  <a:t>du = dx</a:t>
                </a:r>
                <a:r>
                  <a:rPr lang="en-US" dirty="0"/>
                  <a:t>, we get</a:t>
                </a:r>
              </a:p>
              <a:p>
                <a:pPr marL="36900" indent="0">
                  <a:lnSpc>
                    <a:spcPct val="100000"/>
                  </a:lnSpc>
                  <a:buNone/>
                </a:pPr>
                <a14:m>
                  <m:oMathPara xmlns:m="http://schemas.openxmlformats.org/officeDocument/2006/math">
                    <m:oMathParaPr>
                      <m:jc m:val="centerGroup"/>
                    </m:oMathParaPr>
                    <m:oMath xmlns:m="http://schemas.openxmlformats.org/officeDocument/2006/math">
                      <m:nary>
                        <m:naryPr>
                          <m:limLoc m:val="undOvr"/>
                          <m:subHide m:val="on"/>
                          <m:supHide m:val="on"/>
                          <m:ctrlPr>
                            <a:rPr lang="en-US" i="1">
                              <a:latin typeface="Cambria Math" panose="02040503050406030204" pitchFamily="18" charset="0"/>
                            </a:rPr>
                          </m:ctrlPr>
                        </m:naryPr>
                        <m:sub/>
                        <m:sup/>
                        <m:e>
                          <m:f>
                            <m:fPr>
                              <m:ctrlPr>
                                <a:rPr lang="en-US" i="1">
                                  <a:latin typeface="Cambria Math" panose="02040503050406030204" pitchFamily="18" charset="0"/>
                                </a:rPr>
                              </m:ctrlPr>
                            </m:fPr>
                            <m:num>
                              <m:r>
                                <a:rPr lang="en-US" i="1">
                                  <a:latin typeface="Cambria Math" panose="02040503050406030204" pitchFamily="18" charset="0"/>
                                </a:rPr>
                                <m:t>𝑑𝑥</m:t>
                              </m:r>
                            </m:num>
                            <m:den>
                              <m:sSup>
                                <m:sSupPr>
                                  <m:ctrlPr>
                                    <a:rPr lang="en-US" i="1">
                                      <a:latin typeface="Cambria Math" panose="02040503050406030204" pitchFamily="18" charset="0"/>
                                    </a:rPr>
                                  </m:ctrlPr>
                                </m:sSupPr>
                                <m:e>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2</m:t>
                                          </m:r>
                                        </m:sup>
                                      </m:sSup>
                                      <m:r>
                                        <a:rPr lang="en-US" i="1">
                                          <a:latin typeface="Cambria Math" panose="02040503050406030204" pitchFamily="18" charset="0"/>
                                        </a:rPr>
                                        <m:t>+2</m:t>
                                      </m:r>
                                      <m:r>
                                        <a:rPr lang="en-US" i="1">
                                          <a:latin typeface="Cambria Math" panose="02040503050406030204" pitchFamily="18" charset="0"/>
                                        </a:rPr>
                                        <m:t>𝑥</m:t>
                                      </m:r>
                                      <m:r>
                                        <a:rPr lang="en-US" i="1">
                                          <a:latin typeface="Cambria Math" panose="02040503050406030204" pitchFamily="18" charset="0"/>
                                        </a:rPr>
                                        <m:t>+3</m:t>
                                      </m:r>
                                    </m:e>
                                  </m:d>
                                </m:e>
                                <m:sup>
                                  <m:r>
                                    <a:rPr lang="en-US" b="0" i="1" smtClean="0">
                                      <a:latin typeface="Cambria Math" panose="02040503050406030204" pitchFamily="18" charset="0"/>
                                    </a:rPr>
                                    <m:t>3/2</m:t>
                                  </m:r>
                                </m:sup>
                              </m:sSup>
                            </m:den>
                          </m:f>
                        </m:e>
                      </m:nary>
                      <m:r>
                        <a:rPr lang="en-US" b="0" i="0" smtClean="0">
                          <a:latin typeface="Cambria Math" panose="02040503050406030204" pitchFamily="18" charset="0"/>
                        </a:rPr>
                        <m:t>=</m:t>
                      </m:r>
                      <m:nary>
                        <m:naryPr>
                          <m:limLoc m:val="undOvr"/>
                          <m:subHide m:val="on"/>
                          <m:supHide m:val="on"/>
                          <m:ctrlPr>
                            <a:rPr lang="en-US" b="0" i="1" smtClean="0">
                              <a:latin typeface="Cambria Math" panose="02040503050406030204" pitchFamily="18" charset="0"/>
                            </a:rPr>
                          </m:ctrlPr>
                        </m:naryPr>
                        <m:sub/>
                        <m:sup/>
                        <m:e>
                          <m:f>
                            <m:fPr>
                              <m:ctrlPr>
                                <a:rPr lang="en-US" b="0" i="1" smtClean="0">
                                  <a:latin typeface="Cambria Math" panose="02040503050406030204" pitchFamily="18" charset="0"/>
                                </a:rPr>
                              </m:ctrlPr>
                            </m:fPr>
                            <m:num>
                              <m:r>
                                <a:rPr lang="en-US" b="0" i="1" smtClean="0">
                                  <a:latin typeface="Cambria Math" panose="02040503050406030204" pitchFamily="18" charset="0"/>
                                </a:rPr>
                                <m:t>𝑑𝑢</m:t>
                              </m:r>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2</m:t>
                                      </m:r>
                                    </m:sup>
                                  </m:sSup>
                                  <m:r>
                                    <a:rPr lang="en-US" b="0" i="1" smtClean="0">
                                      <a:latin typeface="Cambria Math" panose="02040503050406030204" pitchFamily="18" charset="0"/>
                                    </a:rPr>
                                    <m:t>+2)</m:t>
                                  </m:r>
                                </m:e>
                                <m:sup>
                                  <m:r>
                                    <a:rPr lang="en-US" b="0" i="1" smtClean="0">
                                      <a:latin typeface="Cambria Math" panose="02040503050406030204" pitchFamily="18" charset="0"/>
                                    </a:rPr>
                                    <m:t>3/2</m:t>
                                  </m:r>
                                </m:sup>
                              </m:sSup>
                            </m:den>
                          </m:f>
                        </m:e>
                      </m:nary>
                    </m:oMath>
                  </m:oMathPara>
                </a14:m>
                <a:endParaRPr lang="en-US" dirty="0">
                  <a:solidFill>
                    <a:schemeClr val="tx1"/>
                  </a:solidFill>
                </a:endParaRPr>
              </a:p>
            </p:txBody>
          </p:sp>
        </mc:Choice>
        <mc:Fallback xmlns="">
          <p:sp>
            <p:nvSpPr>
              <p:cNvPr id="3" name="Content Placeholder 2">
                <a:extLst>
                  <a:ext uri="{FF2B5EF4-FFF2-40B4-BE49-F238E27FC236}">
                    <a16:creationId xmlns:a16="http://schemas.microsoft.com/office/drawing/2014/main" xmlns:a14="http://schemas.microsoft.com/office/drawing/2010/main" xmlns=""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10846559" cy="4756245"/>
              </a:xfrm>
              <a:blipFill rotWithShape="0">
                <a:blip r:embed="rId2"/>
                <a:stretch>
                  <a:fillRect l="-337" r="-281"/>
                </a:stretch>
              </a:blipFill>
            </p:spPr>
            <p:txBody>
              <a:bodyPr/>
              <a:lstStyle/>
              <a:p>
                <a:r>
                  <a:rPr lang="en-US">
                    <a:noFill/>
                  </a:rPr>
                  <a:t> </a:t>
                </a:r>
              </a:p>
            </p:txBody>
          </p:sp>
        </mc:Fallback>
      </mc:AlternateContent>
    </p:spTree>
    <p:extLst>
      <p:ext uri="{BB962C8B-B14F-4D97-AF65-F5344CB8AC3E}">
        <p14:creationId xmlns:p14="http://schemas.microsoft.com/office/powerpoint/2010/main" val="311252386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7.3 Trigonometric </a:t>
            </a:r>
            <a:r>
              <a:rPr lang="en-US" sz="3100" dirty="0"/>
              <a:t>Substitution (</a:t>
            </a:r>
            <a:r>
              <a:rPr lang="en-US" sz="3100" dirty="0" smtClean="0"/>
              <a:t>13 </a:t>
            </a:r>
            <a:r>
              <a:rPr lang="en-US" sz="3100" dirty="0"/>
              <a:t>of 13)</a:t>
            </a:r>
            <a:r>
              <a:rPr lang="en-US" sz="3100" dirty="0"/>
              <a:t/>
            </a:r>
            <a:br>
              <a:rPr lang="en-US" sz="3100" dirty="0"/>
            </a:br>
            <a:r>
              <a:rPr lang="en-US" sz="3100" dirty="0"/>
              <a:t/>
            </a:r>
            <a:br>
              <a:rPr lang="en-US" sz="3100" dirty="0"/>
            </a:br>
            <a:r>
              <a:rPr lang="en-US" sz="3100" dirty="0"/>
              <a:t/>
            </a:r>
            <a:br>
              <a:rPr lang="en-US" sz="3100" dirty="0"/>
            </a:br>
            <a:r>
              <a:rPr lang="en-US" sz="2800" dirty="0"/>
              <a:t/>
            </a:r>
            <a:br>
              <a:rPr lang="en-US" sz="2800" dirty="0"/>
            </a:br>
            <a:endParaRPr lang="en-US"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799" y="1371600"/>
                <a:ext cx="10846559" cy="4756245"/>
              </a:xfrm>
            </p:spPr>
            <p:txBody>
              <a:bodyPr>
                <a:noAutofit/>
              </a:bodyPr>
              <a:lstStyle/>
              <a:p>
                <a:pPr marL="36900" indent="0">
                  <a:lnSpc>
                    <a:spcPct val="100000"/>
                  </a:lnSpc>
                  <a:buNone/>
                </a:pPr>
                <a:r>
                  <a:rPr lang="en-US" dirty="0">
                    <a:latin typeface="Times New Roman"/>
                    <a:cs typeface="Times New Roman"/>
                  </a:rPr>
                  <a:t>We now make the trigonometric substitution </a:t>
                </a:r>
              </a:p>
              <a:p>
                <a:pPr marL="36900" indent="0" algn="ctr">
                  <a:lnSpc>
                    <a:spcPct val="100000"/>
                  </a:lnSpc>
                  <a:buNone/>
                </a:pPr>
                <a14:m>
                  <m:oMath xmlns:m="http://schemas.openxmlformats.org/officeDocument/2006/math">
                    <m:r>
                      <a:rPr lang="en-US" i="1">
                        <a:latin typeface="Cambria Math" panose="02040503050406030204" pitchFamily="18" charset="0"/>
                        <a:cs typeface="Times New Roman"/>
                      </a:rPr>
                      <m:t>𝑥</m:t>
                    </m:r>
                    <m:r>
                      <a:rPr lang="en-US" i="1">
                        <a:latin typeface="Cambria Math" panose="02040503050406030204" pitchFamily="18" charset="0"/>
                        <a:cs typeface="Times New Roman"/>
                      </a:rPr>
                      <m:t>=</m:t>
                    </m:r>
                    <m:rad>
                      <m:radPr>
                        <m:degHide m:val="on"/>
                        <m:ctrlPr>
                          <a:rPr lang="en-US" i="1">
                            <a:latin typeface="Cambria Math" panose="02040503050406030204" pitchFamily="18" charset="0"/>
                            <a:cs typeface="Times New Roman"/>
                          </a:rPr>
                        </m:ctrlPr>
                      </m:radPr>
                      <m:deg/>
                      <m:e>
                        <m:r>
                          <a:rPr lang="en-US" i="1">
                            <a:latin typeface="Cambria Math" panose="02040503050406030204" pitchFamily="18" charset="0"/>
                            <a:cs typeface="Times New Roman"/>
                          </a:rPr>
                          <m:t>2</m:t>
                        </m:r>
                      </m:e>
                    </m:rad>
                    <m:func>
                      <m:funcPr>
                        <m:ctrlPr>
                          <a:rPr lang="en-US" i="1">
                            <a:latin typeface="Cambria Math" panose="02040503050406030204" pitchFamily="18" charset="0"/>
                            <a:cs typeface="Times New Roman"/>
                          </a:rPr>
                        </m:ctrlPr>
                      </m:funcPr>
                      <m:fName>
                        <m:r>
                          <m:rPr>
                            <m:sty m:val="p"/>
                          </m:rPr>
                          <a:rPr lang="en-US">
                            <a:latin typeface="Cambria Math" panose="02040503050406030204" pitchFamily="18" charset="0"/>
                            <a:cs typeface="Times New Roman"/>
                          </a:rPr>
                          <m:t>tan</m:t>
                        </m:r>
                      </m:fName>
                      <m:e>
                        <m:r>
                          <a:rPr lang="en-US" i="1">
                            <a:latin typeface="Cambria Math" panose="02040503050406030204" pitchFamily="18" charset="0"/>
                            <a:ea typeface="Cambria Math" panose="02040503050406030204" pitchFamily="18" charset="0"/>
                            <a:cs typeface="Times New Roman"/>
                          </a:rPr>
                          <m:t>𝜃</m:t>
                        </m:r>
                      </m:e>
                    </m:func>
                  </m:oMath>
                </a14:m>
                <a:r>
                  <a:rPr lang="en-US" dirty="0">
                    <a:latin typeface="Times New Roman"/>
                    <a:cs typeface="Times New Roman"/>
                  </a:rPr>
                  <a:t>, </a:t>
                </a:r>
                <a14:m>
                  <m:oMath xmlns:m="http://schemas.openxmlformats.org/officeDocument/2006/math">
                    <m:r>
                      <a:rPr lang="en-US" i="1">
                        <a:latin typeface="Cambria Math" panose="02040503050406030204" pitchFamily="18" charset="0"/>
                        <a:cs typeface="Times New Roman"/>
                      </a:rPr>
                      <m:t>𝑑𝑥</m:t>
                    </m:r>
                    <m:r>
                      <a:rPr lang="en-US" i="1">
                        <a:latin typeface="Cambria Math" panose="02040503050406030204" pitchFamily="18" charset="0"/>
                        <a:cs typeface="Times New Roman"/>
                      </a:rPr>
                      <m:t>=</m:t>
                    </m:r>
                    <m:rad>
                      <m:radPr>
                        <m:degHide m:val="on"/>
                        <m:ctrlPr>
                          <a:rPr lang="en-US" i="1">
                            <a:latin typeface="Cambria Math" panose="02040503050406030204" pitchFamily="18" charset="0"/>
                            <a:cs typeface="Times New Roman"/>
                          </a:rPr>
                        </m:ctrlPr>
                      </m:radPr>
                      <m:deg/>
                      <m:e>
                        <m:r>
                          <a:rPr lang="en-US" i="1">
                            <a:latin typeface="Cambria Math" panose="02040503050406030204" pitchFamily="18" charset="0"/>
                            <a:cs typeface="Times New Roman"/>
                          </a:rPr>
                          <m:t>2</m:t>
                        </m:r>
                      </m:e>
                    </m:rad>
                    <m:sSup>
                      <m:sSupPr>
                        <m:ctrlPr>
                          <a:rPr lang="en-US" i="1">
                            <a:latin typeface="Cambria Math" panose="02040503050406030204" pitchFamily="18" charset="0"/>
                            <a:cs typeface="Times New Roman"/>
                          </a:rPr>
                        </m:ctrlPr>
                      </m:sSupPr>
                      <m:e>
                        <m:r>
                          <a:rPr lang="en-US" b="0" i="0" smtClean="0">
                            <a:latin typeface="Cambria Math" panose="02040503050406030204" pitchFamily="18" charset="0"/>
                            <a:cs typeface="Times New Roman"/>
                          </a:rPr>
                          <m:t> </m:t>
                        </m:r>
                        <m:r>
                          <m:rPr>
                            <m:sty m:val="p"/>
                          </m:rPr>
                          <a:rPr lang="en-US" i="0">
                            <a:latin typeface="Cambria Math" panose="02040503050406030204" pitchFamily="18" charset="0"/>
                            <a:cs typeface="Times New Roman"/>
                          </a:rPr>
                          <m:t>sec</m:t>
                        </m:r>
                      </m:e>
                      <m:sup>
                        <m:r>
                          <a:rPr lang="en-US" i="1">
                            <a:latin typeface="Cambria Math" panose="02040503050406030204" pitchFamily="18" charset="0"/>
                            <a:cs typeface="Times New Roman"/>
                          </a:rPr>
                          <m:t>2</m:t>
                        </m:r>
                      </m:sup>
                    </m:sSup>
                    <m:r>
                      <a:rPr lang="en-US" i="1">
                        <a:latin typeface="Cambria Math" panose="02040503050406030204" pitchFamily="18" charset="0"/>
                        <a:ea typeface="Cambria Math" panose="02040503050406030204" pitchFamily="18" charset="0"/>
                        <a:cs typeface="Times New Roman"/>
                      </a:rPr>
                      <m:t>𝜃</m:t>
                    </m:r>
                    <m:r>
                      <a:rPr lang="en-US" i="1">
                        <a:latin typeface="Cambria Math" panose="02040503050406030204" pitchFamily="18" charset="0"/>
                        <a:ea typeface="Cambria Math" panose="02040503050406030204" pitchFamily="18" charset="0"/>
                        <a:cs typeface="Times New Roman"/>
                      </a:rPr>
                      <m:t>𝑑</m:t>
                    </m:r>
                    <m:r>
                      <a:rPr lang="en-US" i="1">
                        <a:latin typeface="Cambria Math" panose="02040503050406030204" pitchFamily="18" charset="0"/>
                        <a:ea typeface="Cambria Math" panose="02040503050406030204" pitchFamily="18" charset="0"/>
                        <a:cs typeface="Times New Roman"/>
                      </a:rPr>
                      <m:t>𝜃</m:t>
                    </m:r>
                  </m:oMath>
                </a14:m>
                <a:r>
                  <a:rPr lang="en-US" dirty="0">
                    <a:latin typeface="Times New Roman"/>
                    <a:cs typeface="Times New Roman"/>
                  </a:rPr>
                  <a:t> and </a:t>
                </a:r>
                <a14:m>
                  <m:oMath xmlns:m="http://schemas.openxmlformats.org/officeDocument/2006/math">
                    <m:sSup>
                      <m:sSupPr>
                        <m:ctrlPr>
                          <a:rPr lang="en-US" i="1">
                            <a:latin typeface="Cambria Math" panose="02040503050406030204" pitchFamily="18" charset="0"/>
                            <a:cs typeface="Times New Roman"/>
                          </a:rPr>
                        </m:ctrlPr>
                      </m:sSupPr>
                      <m:e>
                        <m:r>
                          <a:rPr lang="en-US" i="1">
                            <a:latin typeface="Cambria Math" panose="02040503050406030204" pitchFamily="18" charset="0"/>
                            <a:cs typeface="Times New Roman"/>
                          </a:rPr>
                          <m:t>𝑥</m:t>
                        </m:r>
                      </m:e>
                      <m:sup>
                        <m:r>
                          <a:rPr lang="en-US" i="1">
                            <a:latin typeface="Cambria Math" panose="02040503050406030204" pitchFamily="18" charset="0"/>
                            <a:cs typeface="Times New Roman"/>
                          </a:rPr>
                          <m:t>2</m:t>
                        </m:r>
                      </m:sup>
                    </m:sSup>
                    <m:r>
                      <a:rPr lang="en-US" i="1">
                        <a:latin typeface="Cambria Math" panose="02040503050406030204" pitchFamily="18" charset="0"/>
                        <a:cs typeface="Times New Roman"/>
                      </a:rPr>
                      <m:t>+2=</m:t>
                    </m:r>
                    <m:r>
                      <a:rPr lang="en-US">
                        <a:latin typeface="Cambria Math" panose="02040503050406030204" pitchFamily="18" charset="0"/>
                        <a:cs typeface="Times New Roman"/>
                      </a:rPr>
                      <m:t>2</m:t>
                    </m:r>
                    <m:r>
                      <a:rPr lang="en-US" b="0" i="0" smtClean="0">
                        <a:latin typeface="Cambria Math" panose="02040503050406030204" pitchFamily="18" charset="0"/>
                        <a:cs typeface="Times New Roman"/>
                      </a:rPr>
                      <m:t> </m:t>
                    </m:r>
                    <m:sSup>
                      <m:sSupPr>
                        <m:ctrlPr>
                          <a:rPr lang="en-US" i="1">
                            <a:latin typeface="Cambria Math" panose="02040503050406030204" pitchFamily="18" charset="0"/>
                            <a:cs typeface="Times New Roman"/>
                          </a:rPr>
                        </m:ctrlPr>
                      </m:sSupPr>
                      <m:e>
                        <m:r>
                          <m:rPr>
                            <m:sty m:val="p"/>
                          </m:rPr>
                          <a:rPr lang="en-US" i="0">
                            <a:latin typeface="Cambria Math" panose="02040503050406030204" pitchFamily="18" charset="0"/>
                            <a:cs typeface="Times New Roman"/>
                          </a:rPr>
                          <m:t>sec</m:t>
                        </m:r>
                      </m:e>
                      <m:sup>
                        <m:r>
                          <a:rPr lang="en-US" i="1">
                            <a:latin typeface="Cambria Math" panose="02040503050406030204" pitchFamily="18" charset="0"/>
                            <a:cs typeface="Times New Roman"/>
                          </a:rPr>
                          <m:t>2</m:t>
                        </m:r>
                      </m:sup>
                    </m:sSup>
                    <m:r>
                      <a:rPr lang="en-US" i="1">
                        <a:latin typeface="Cambria Math" panose="02040503050406030204" pitchFamily="18" charset="0"/>
                        <a:ea typeface="Cambria Math" panose="02040503050406030204" pitchFamily="18" charset="0"/>
                        <a:cs typeface="Times New Roman"/>
                      </a:rPr>
                      <m:t>𝜃</m:t>
                    </m:r>
                  </m:oMath>
                </a14:m>
                <a:r>
                  <a:rPr lang="en-US" dirty="0">
                    <a:latin typeface="Times New Roman"/>
                    <a:cs typeface="Times New Roman"/>
                  </a:rPr>
                  <a:t>: </a:t>
                </a:r>
              </a:p>
              <a:p>
                <a:pPr marL="36900" indent="0">
                  <a:lnSpc>
                    <a:spcPct val="100000"/>
                  </a:lnSpc>
                  <a:buNone/>
                </a:pPr>
                <a14:m>
                  <m:oMathPara xmlns:m="http://schemas.openxmlformats.org/officeDocument/2006/math">
                    <m:oMathParaPr>
                      <m:jc m:val="centerGroup"/>
                    </m:oMathParaPr>
                    <m:oMath xmlns:m="http://schemas.openxmlformats.org/officeDocument/2006/math">
                      <m:nary>
                        <m:naryPr>
                          <m:limLoc m:val="undOvr"/>
                          <m:subHide m:val="on"/>
                          <m:supHide m:val="on"/>
                          <m:ctrlPr>
                            <a:rPr lang="en-US" i="1" smtClean="0">
                              <a:latin typeface="Cambria Math" panose="02040503050406030204" pitchFamily="18" charset="0"/>
                              <a:cs typeface="Times New Roman"/>
                            </a:rPr>
                          </m:ctrlPr>
                        </m:naryPr>
                        <m:sub/>
                        <m:sup/>
                        <m:e>
                          <m:f>
                            <m:fPr>
                              <m:ctrlPr>
                                <a:rPr lang="en-US" i="1" smtClean="0">
                                  <a:latin typeface="Cambria Math" panose="02040503050406030204" pitchFamily="18" charset="0"/>
                                  <a:cs typeface="Times New Roman"/>
                                </a:rPr>
                              </m:ctrlPr>
                            </m:fPr>
                            <m:num>
                              <m:r>
                                <a:rPr lang="en-US" b="0" i="1" smtClean="0">
                                  <a:latin typeface="Cambria Math" panose="02040503050406030204" pitchFamily="18" charset="0"/>
                                  <a:cs typeface="Times New Roman"/>
                                </a:rPr>
                                <m:t>𝑑𝑢</m:t>
                              </m:r>
                            </m:num>
                            <m:den>
                              <m:sSup>
                                <m:sSupPr>
                                  <m:ctrlPr>
                                    <a:rPr lang="en-US" i="1" smtClean="0">
                                      <a:latin typeface="Cambria Math" panose="02040503050406030204" pitchFamily="18" charset="0"/>
                                      <a:cs typeface="Times New Roman"/>
                                    </a:rPr>
                                  </m:ctrlPr>
                                </m:sSupPr>
                                <m:e>
                                  <m:r>
                                    <a:rPr lang="en-US" b="0" i="1" smtClean="0">
                                      <a:latin typeface="Cambria Math" panose="02040503050406030204" pitchFamily="18" charset="0"/>
                                      <a:cs typeface="Times New Roman"/>
                                    </a:rPr>
                                    <m:t>(</m:t>
                                  </m:r>
                                  <m:sSup>
                                    <m:sSupPr>
                                      <m:ctrlPr>
                                        <a:rPr lang="en-US" b="0" i="1" smtClean="0">
                                          <a:latin typeface="Cambria Math" panose="02040503050406030204" pitchFamily="18" charset="0"/>
                                          <a:cs typeface="Times New Roman"/>
                                        </a:rPr>
                                      </m:ctrlPr>
                                    </m:sSupPr>
                                    <m:e>
                                      <m:r>
                                        <a:rPr lang="en-US" b="0" i="1" smtClean="0">
                                          <a:latin typeface="Cambria Math" panose="02040503050406030204" pitchFamily="18" charset="0"/>
                                          <a:cs typeface="Times New Roman"/>
                                        </a:rPr>
                                        <m:t>𝑢</m:t>
                                      </m:r>
                                    </m:e>
                                    <m:sup>
                                      <m:r>
                                        <a:rPr lang="en-US" b="0" i="1" smtClean="0">
                                          <a:latin typeface="Cambria Math" panose="02040503050406030204" pitchFamily="18" charset="0"/>
                                          <a:cs typeface="Times New Roman"/>
                                        </a:rPr>
                                        <m:t>2</m:t>
                                      </m:r>
                                    </m:sup>
                                  </m:sSup>
                                  <m:r>
                                    <a:rPr lang="en-US" b="0" i="1" smtClean="0">
                                      <a:latin typeface="Cambria Math" panose="02040503050406030204" pitchFamily="18" charset="0"/>
                                      <a:cs typeface="Times New Roman"/>
                                    </a:rPr>
                                    <m:t>+2)</m:t>
                                  </m:r>
                                </m:e>
                                <m:sup>
                                  <m:f>
                                    <m:fPr>
                                      <m:type m:val="skw"/>
                                      <m:ctrlPr>
                                        <a:rPr lang="en-US" i="1" smtClean="0">
                                          <a:latin typeface="Cambria Math" panose="02040503050406030204" pitchFamily="18" charset="0"/>
                                          <a:cs typeface="Times New Roman"/>
                                        </a:rPr>
                                      </m:ctrlPr>
                                    </m:fPr>
                                    <m:num>
                                      <m:r>
                                        <a:rPr lang="en-US" b="0" i="1" smtClean="0">
                                          <a:latin typeface="Cambria Math" panose="02040503050406030204" pitchFamily="18" charset="0"/>
                                          <a:cs typeface="Times New Roman"/>
                                        </a:rPr>
                                        <m:t>3</m:t>
                                      </m:r>
                                    </m:num>
                                    <m:den>
                                      <m:r>
                                        <a:rPr lang="en-US" b="0" i="1" smtClean="0">
                                          <a:latin typeface="Cambria Math" panose="02040503050406030204" pitchFamily="18" charset="0"/>
                                          <a:cs typeface="Times New Roman"/>
                                        </a:rPr>
                                        <m:t>2</m:t>
                                      </m:r>
                                    </m:den>
                                  </m:f>
                                </m:sup>
                              </m:sSup>
                            </m:den>
                          </m:f>
                        </m:e>
                      </m:nary>
                      <m:r>
                        <a:rPr lang="en-US" b="0" i="1" smtClean="0">
                          <a:latin typeface="Cambria Math" panose="02040503050406030204" pitchFamily="18" charset="0"/>
                          <a:cs typeface="Times New Roman"/>
                        </a:rPr>
                        <m:t>=</m:t>
                      </m:r>
                      <m:nary>
                        <m:naryPr>
                          <m:limLoc m:val="undOvr"/>
                          <m:subHide m:val="on"/>
                          <m:supHide m:val="on"/>
                          <m:ctrlPr>
                            <a:rPr lang="en-US" b="0" i="1" smtClean="0">
                              <a:latin typeface="Cambria Math" panose="02040503050406030204" pitchFamily="18" charset="0"/>
                              <a:cs typeface="Times New Roman"/>
                            </a:rPr>
                          </m:ctrlPr>
                        </m:naryPr>
                        <m:sub/>
                        <m:sup/>
                        <m:e>
                          <m:f>
                            <m:fPr>
                              <m:ctrlPr>
                                <a:rPr lang="en-US" b="0" i="1" smtClean="0">
                                  <a:latin typeface="Cambria Math" panose="02040503050406030204" pitchFamily="18" charset="0"/>
                                  <a:cs typeface="Times New Roman"/>
                                </a:rPr>
                              </m:ctrlPr>
                            </m:fPr>
                            <m:num>
                              <m:rad>
                                <m:radPr>
                                  <m:degHide m:val="on"/>
                                  <m:ctrlPr>
                                    <a:rPr lang="en-US" b="0" i="1" smtClean="0">
                                      <a:latin typeface="Cambria Math" panose="02040503050406030204" pitchFamily="18" charset="0"/>
                                      <a:cs typeface="Times New Roman"/>
                                    </a:rPr>
                                  </m:ctrlPr>
                                </m:radPr>
                                <m:deg/>
                                <m:e>
                                  <m:r>
                                    <a:rPr lang="en-US" b="0" i="1" smtClean="0">
                                      <a:latin typeface="Cambria Math" panose="02040503050406030204" pitchFamily="18" charset="0"/>
                                      <a:cs typeface="Times New Roman"/>
                                    </a:rPr>
                                    <m:t>2 </m:t>
                                  </m:r>
                                </m:e>
                              </m:rad>
                              <m:sSup>
                                <m:sSupPr>
                                  <m:ctrlPr>
                                    <a:rPr lang="en-US" b="0" i="1" smtClean="0">
                                      <a:latin typeface="Cambria Math" panose="02040503050406030204" pitchFamily="18" charset="0"/>
                                      <a:cs typeface="Times New Roman"/>
                                    </a:rPr>
                                  </m:ctrlPr>
                                </m:sSupPr>
                                <m:e>
                                  <m:r>
                                    <m:rPr>
                                      <m:sty m:val="p"/>
                                    </m:rPr>
                                    <a:rPr lang="en-US" b="0" i="0" smtClean="0">
                                      <a:latin typeface="Cambria Math" panose="02040503050406030204" pitchFamily="18" charset="0"/>
                                      <a:cs typeface="Times New Roman"/>
                                    </a:rPr>
                                    <m:t>sec</m:t>
                                  </m:r>
                                </m:e>
                                <m:sup>
                                  <m:r>
                                    <a:rPr lang="en-US" b="0" i="1" smtClean="0">
                                      <a:latin typeface="Cambria Math" panose="02040503050406030204" pitchFamily="18" charset="0"/>
                                      <a:cs typeface="Times New Roman"/>
                                    </a:rPr>
                                    <m:t>2</m:t>
                                  </m:r>
                                </m:sup>
                              </m:sSup>
                              <m:r>
                                <a:rPr lang="en-US" b="0" i="1" smtClean="0">
                                  <a:latin typeface="Cambria Math" panose="02040503050406030204" pitchFamily="18" charset="0"/>
                                  <a:ea typeface="Cambria Math" panose="02040503050406030204" pitchFamily="18" charset="0"/>
                                  <a:cs typeface="Times New Roman"/>
                                </a:rPr>
                                <m:t>𝜃</m:t>
                              </m:r>
                              <m:r>
                                <a:rPr lang="en-US" b="0" i="1" smtClean="0">
                                  <a:latin typeface="Cambria Math" panose="02040503050406030204" pitchFamily="18" charset="0"/>
                                  <a:ea typeface="Cambria Math" panose="02040503050406030204" pitchFamily="18" charset="0"/>
                                  <a:cs typeface="Times New Roman"/>
                                </a:rPr>
                                <m:t>𝑑</m:t>
                              </m:r>
                              <m:r>
                                <a:rPr lang="en-US" b="0" i="1" smtClean="0">
                                  <a:latin typeface="Cambria Math" panose="02040503050406030204" pitchFamily="18" charset="0"/>
                                  <a:ea typeface="Cambria Math" panose="02040503050406030204" pitchFamily="18" charset="0"/>
                                  <a:cs typeface="Times New Roman"/>
                                </a:rPr>
                                <m:t>𝜃</m:t>
                              </m:r>
                            </m:num>
                            <m:den>
                              <m:sSup>
                                <m:sSupPr>
                                  <m:ctrlPr>
                                    <a:rPr lang="en-US" b="0" i="1" smtClean="0">
                                      <a:latin typeface="Cambria Math" panose="02040503050406030204" pitchFamily="18" charset="0"/>
                                      <a:cs typeface="Times New Roman"/>
                                    </a:rPr>
                                  </m:ctrlPr>
                                </m:sSupPr>
                                <m:e>
                                  <m:r>
                                    <a:rPr lang="en-US" b="0" i="1" smtClean="0">
                                      <a:latin typeface="Cambria Math" panose="02040503050406030204" pitchFamily="18" charset="0"/>
                                      <a:cs typeface="Times New Roman"/>
                                    </a:rPr>
                                    <m:t>2</m:t>
                                  </m:r>
                                </m:e>
                                <m:sup>
                                  <m:f>
                                    <m:fPr>
                                      <m:type m:val="skw"/>
                                      <m:ctrlPr>
                                        <a:rPr lang="en-US" b="0" i="1" smtClean="0">
                                          <a:latin typeface="Cambria Math" panose="02040503050406030204" pitchFamily="18" charset="0"/>
                                          <a:cs typeface="Times New Roman"/>
                                        </a:rPr>
                                      </m:ctrlPr>
                                    </m:fPr>
                                    <m:num>
                                      <m:r>
                                        <a:rPr lang="en-US" b="0" i="1" smtClean="0">
                                          <a:latin typeface="Cambria Math" panose="02040503050406030204" pitchFamily="18" charset="0"/>
                                          <a:cs typeface="Times New Roman"/>
                                        </a:rPr>
                                        <m:t>3</m:t>
                                      </m:r>
                                    </m:num>
                                    <m:den>
                                      <m:r>
                                        <a:rPr lang="en-US" b="0" i="1" smtClean="0">
                                          <a:latin typeface="Cambria Math" panose="02040503050406030204" pitchFamily="18" charset="0"/>
                                          <a:cs typeface="Times New Roman"/>
                                        </a:rPr>
                                        <m:t>2</m:t>
                                      </m:r>
                                    </m:den>
                                  </m:f>
                                </m:sup>
                              </m:sSup>
                              <m:sSup>
                                <m:sSupPr>
                                  <m:ctrlPr>
                                    <a:rPr lang="en-US" b="0" i="1" smtClean="0">
                                      <a:latin typeface="Cambria Math" panose="02040503050406030204" pitchFamily="18" charset="0"/>
                                      <a:cs typeface="Times New Roman"/>
                                    </a:rPr>
                                  </m:ctrlPr>
                                </m:sSupPr>
                                <m:e>
                                  <m:r>
                                    <a:rPr lang="en-US" b="0" i="0" smtClean="0">
                                      <a:latin typeface="Cambria Math" panose="02040503050406030204" pitchFamily="18" charset="0"/>
                                      <a:cs typeface="Times New Roman"/>
                                    </a:rPr>
                                    <m:t> </m:t>
                                  </m:r>
                                  <m:r>
                                    <m:rPr>
                                      <m:sty m:val="p"/>
                                    </m:rPr>
                                    <a:rPr lang="en-US" b="0" i="0" smtClean="0">
                                      <a:latin typeface="Cambria Math" panose="02040503050406030204" pitchFamily="18" charset="0"/>
                                      <a:cs typeface="Times New Roman"/>
                                    </a:rPr>
                                    <m:t>sec</m:t>
                                  </m:r>
                                </m:e>
                                <m:sup>
                                  <m:r>
                                    <a:rPr lang="en-US" b="0" i="1" smtClean="0">
                                      <a:latin typeface="Cambria Math" panose="02040503050406030204" pitchFamily="18" charset="0"/>
                                      <a:cs typeface="Times New Roman"/>
                                    </a:rPr>
                                    <m:t>3</m:t>
                                  </m:r>
                                </m:sup>
                              </m:sSup>
                              <m:r>
                                <a:rPr lang="en-US" b="0" i="1" smtClean="0">
                                  <a:latin typeface="Cambria Math" panose="02040503050406030204" pitchFamily="18" charset="0"/>
                                  <a:ea typeface="Cambria Math" panose="02040503050406030204" pitchFamily="18" charset="0"/>
                                  <a:cs typeface="Times New Roman"/>
                                </a:rPr>
                                <m:t>𝜃</m:t>
                              </m:r>
                            </m:den>
                          </m:f>
                        </m:e>
                      </m:nary>
                      <m:r>
                        <a:rPr lang="en-US" b="0" i="1" smtClean="0">
                          <a:latin typeface="Cambria Math" panose="02040503050406030204" pitchFamily="18" charset="0"/>
                          <a:cs typeface="Times New Roman"/>
                        </a:rPr>
                        <m:t>=</m:t>
                      </m:r>
                      <m:f>
                        <m:fPr>
                          <m:ctrlPr>
                            <a:rPr lang="en-US" b="0" i="1" smtClean="0">
                              <a:latin typeface="Cambria Math" panose="02040503050406030204" pitchFamily="18" charset="0"/>
                              <a:cs typeface="Times New Roman"/>
                            </a:rPr>
                          </m:ctrlPr>
                        </m:fPr>
                        <m:num>
                          <m:r>
                            <a:rPr lang="en-US" b="0" i="1" smtClean="0">
                              <a:latin typeface="Cambria Math" panose="02040503050406030204" pitchFamily="18" charset="0"/>
                              <a:cs typeface="Times New Roman"/>
                            </a:rPr>
                            <m:t>1</m:t>
                          </m:r>
                        </m:num>
                        <m:den>
                          <m:r>
                            <a:rPr lang="en-US" b="0" i="1" smtClean="0">
                              <a:latin typeface="Cambria Math" panose="02040503050406030204" pitchFamily="18" charset="0"/>
                              <a:cs typeface="Times New Roman"/>
                            </a:rPr>
                            <m:t>2</m:t>
                          </m:r>
                        </m:den>
                      </m:f>
                      <m:nary>
                        <m:naryPr>
                          <m:limLoc m:val="undOvr"/>
                          <m:subHide m:val="on"/>
                          <m:supHide m:val="on"/>
                          <m:ctrlPr>
                            <a:rPr lang="en-US" b="0" i="1" smtClean="0">
                              <a:latin typeface="Cambria Math" panose="02040503050406030204" pitchFamily="18" charset="0"/>
                              <a:cs typeface="Times New Roman"/>
                            </a:rPr>
                          </m:ctrlPr>
                        </m:naryPr>
                        <m:sub/>
                        <m:sup/>
                        <m:e>
                          <m:func>
                            <m:funcPr>
                              <m:ctrlPr>
                                <a:rPr lang="en-US" b="0" i="1" smtClean="0">
                                  <a:latin typeface="Cambria Math" panose="02040503050406030204" pitchFamily="18" charset="0"/>
                                  <a:cs typeface="Times New Roman"/>
                                </a:rPr>
                              </m:ctrlPr>
                            </m:funcPr>
                            <m:fName>
                              <m:r>
                                <m:rPr>
                                  <m:sty m:val="p"/>
                                </m:rPr>
                                <a:rPr lang="en-US" b="0" i="0" smtClean="0">
                                  <a:latin typeface="Cambria Math" panose="02040503050406030204" pitchFamily="18" charset="0"/>
                                  <a:cs typeface="Times New Roman"/>
                                </a:rPr>
                                <m:t>cos</m:t>
                              </m:r>
                            </m:fName>
                            <m:e>
                              <m:r>
                                <a:rPr lang="en-US" b="0" i="1" smtClean="0">
                                  <a:latin typeface="Cambria Math" panose="02040503050406030204" pitchFamily="18" charset="0"/>
                                  <a:ea typeface="Cambria Math" panose="02040503050406030204" pitchFamily="18" charset="0"/>
                                  <a:cs typeface="Times New Roman"/>
                                </a:rPr>
                                <m:t>𝜃</m:t>
                              </m:r>
                            </m:e>
                          </m:func>
                          <m:r>
                            <a:rPr lang="en-US" b="0" i="1" smtClean="0">
                              <a:latin typeface="Cambria Math" panose="02040503050406030204" pitchFamily="18" charset="0"/>
                              <a:cs typeface="Times New Roman"/>
                            </a:rPr>
                            <m:t>𝑑</m:t>
                          </m:r>
                          <m:r>
                            <a:rPr lang="en-US" b="0" i="1" smtClean="0">
                              <a:latin typeface="Cambria Math" panose="02040503050406030204" pitchFamily="18" charset="0"/>
                              <a:ea typeface="Cambria Math" panose="02040503050406030204" pitchFamily="18" charset="0"/>
                              <a:cs typeface="Times New Roman"/>
                            </a:rPr>
                            <m:t>𝜃</m:t>
                          </m:r>
                        </m:e>
                      </m:nary>
                      <m:r>
                        <a:rPr lang="en-US" b="0" i="1" smtClean="0">
                          <a:latin typeface="Cambria Math" panose="02040503050406030204" pitchFamily="18" charset="0"/>
                          <a:cs typeface="Times New Roman"/>
                        </a:rPr>
                        <m:t>=</m:t>
                      </m:r>
                      <m:f>
                        <m:fPr>
                          <m:ctrlPr>
                            <a:rPr lang="en-US" b="0" i="1" smtClean="0">
                              <a:latin typeface="Cambria Math" panose="02040503050406030204" pitchFamily="18" charset="0"/>
                              <a:cs typeface="Times New Roman"/>
                            </a:rPr>
                          </m:ctrlPr>
                        </m:fPr>
                        <m:num>
                          <m:r>
                            <a:rPr lang="en-US" b="0" i="1" smtClean="0">
                              <a:latin typeface="Cambria Math" panose="02040503050406030204" pitchFamily="18" charset="0"/>
                              <a:cs typeface="Times New Roman"/>
                            </a:rPr>
                            <m:t>1</m:t>
                          </m:r>
                        </m:num>
                        <m:den>
                          <m:r>
                            <a:rPr lang="en-US" b="0" i="1" smtClean="0">
                              <a:latin typeface="Cambria Math" panose="02040503050406030204" pitchFamily="18" charset="0"/>
                              <a:cs typeface="Times New Roman"/>
                            </a:rPr>
                            <m:t>2</m:t>
                          </m:r>
                        </m:den>
                      </m:f>
                      <m:func>
                        <m:funcPr>
                          <m:ctrlPr>
                            <a:rPr lang="en-US" b="0" i="1" smtClean="0">
                              <a:latin typeface="Cambria Math" panose="02040503050406030204" pitchFamily="18" charset="0"/>
                              <a:cs typeface="Times New Roman"/>
                            </a:rPr>
                          </m:ctrlPr>
                        </m:funcPr>
                        <m:fName>
                          <m:r>
                            <m:rPr>
                              <m:sty m:val="p"/>
                            </m:rPr>
                            <a:rPr lang="en-US" b="0" i="0" smtClean="0">
                              <a:latin typeface="Cambria Math" panose="02040503050406030204" pitchFamily="18" charset="0"/>
                              <a:cs typeface="Times New Roman"/>
                            </a:rPr>
                            <m:t>sin</m:t>
                          </m:r>
                        </m:fName>
                        <m:e>
                          <m:r>
                            <a:rPr lang="en-US" b="0" i="1" smtClean="0">
                              <a:latin typeface="Cambria Math" panose="02040503050406030204" pitchFamily="18" charset="0"/>
                              <a:ea typeface="Cambria Math" panose="02040503050406030204" pitchFamily="18" charset="0"/>
                              <a:cs typeface="Times New Roman"/>
                            </a:rPr>
                            <m:t>𝜃</m:t>
                          </m:r>
                        </m:e>
                      </m:func>
                      <m:r>
                        <a:rPr lang="en-US" b="0" i="1" smtClean="0">
                          <a:latin typeface="Cambria Math" panose="02040503050406030204" pitchFamily="18" charset="0"/>
                          <a:cs typeface="Times New Roman"/>
                        </a:rPr>
                        <m:t>+</m:t>
                      </m:r>
                      <m:r>
                        <a:rPr lang="en-US" b="0" i="1" smtClean="0">
                          <a:latin typeface="Cambria Math" panose="02040503050406030204" pitchFamily="18" charset="0"/>
                          <a:cs typeface="Times New Roman"/>
                        </a:rPr>
                        <m:t>𝐶</m:t>
                      </m:r>
                    </m:oMath>
                  </m:oMathPara>
                </a14:m>
                <a:endParaRPr lang="en-US" dirty="0">
                  <a:latin typeface="Times New Roman"/>
                  <a:cs typeface="Times New Roman"/>
                </a:endParaRPr>
              </a:p>
              <a:p>
                <a:pPr marL="36900" indent="0">
                  <a:lnSpc>
                    <a:spcPct val="100000"/>
                  </a:lnSpc>
                  <a:buNone/>
                </a:pPr>
                <a:r>
                  <a:rPr lang="en-US" dirty="0">
                    <a:latin typeface="Times New Roman"/>
                    <a:cs typeface="Times New Roman"/>
                  </a:rPr>
                  <a:t>To convert back to </a:t>
                </a:r>
                <a:r>
                  <a:rPr lang="en-US" i="1" dirty="0">
                    <a:latin typeface="Times New Roman"/>
                    <a:cs typeface="Times New Roman"/>
                  </a:rPr>
                  <a:t>u</a:t>
                </a:r>
                <a:r>
                  <a:rPr lang="en-US" dirty="0">
                    <a:latin typeface="Times New Roman"/>
                    <a:cs typeface="Times New Roman"/>
                  </a:rPr>
                  <a:t>, observe that</a:t>
                </a:r>
                <a14:m>
                  <m:oMath xmlns:m="http://schemas.openxmlformats.org/officeDocument/2006/math">
                    <m:func>
                      <m:funcPr>
                        <m:ctrlPr>
                          <a:rPr lang="en-US" i="1" smtClean="0">
                            <a:latin typeface="Cambria Math" panose="02040503050406030204" pitchFamily="18" charset="0"/>
                            <a:cs typeface="Times New Roman"/>
                          </a:rPr>
                        </m:ctrlPr>
                      </m:funcPr>
                      <m:fName>
                        <m:r>
                          <a:rPr lang="en-US" b="0" i="0" smtClean="0">
                            <a:latin typeface="Cambria Math" panose="02040503050406030204" pitchFamily="18" charset="0"/>
                            <a:cs typeface="Times New Roman"/>
                          </a:rPr>
                          <m:t> </m:t>
                        </m:r>
                        <m:r>
                          <m:rPr>
                            <m:sty m:val="p"/>
                          </m:rPr>
                          <a:rPr lang="en-US" i="0" smtClean="0">
                            <a:latin typeface="Cambria Math" panose="02040503050406030204" pitchFamily="18" charset="0"/>
                            <a:cs typeface="Times New Roman"/>
                          </a:rPr>
                          <m:t>tan</m:t>
                        </m:r>
                      </m:fName>
                      <m:e>
                        <m:r>
                          <a:rPr lang="en-US" i="1" smtClean="0">
                            <a:latin typeface="Cambria Math" panose="02040503050406030204" pitchFamily="18" charset="0"/>
                            <a:ea typeface="Cambria Math" panose="02040503050406030204" pitchFamily="18" charset="0"/>
                            <a:cs typeface="Times New Roman"/>
                          </a:rPr>
                          <m:t>𝜃</m:t>
                        </m:r>
                      </m:e>
                    </m:func>
                    <m:r>
                      <a:rPr lang="en-US" b="0" i="1" smtClean="0">
                        <a:latin typeface="Cambria Math" panose="02040503050406030204" pitchFamily="18" charset="0"/>
                        <a:cs typeface="Times New Roman"/>
                      </a:rPr>
                      <m:t>=</m:t>
                    </m:r>
                    <m:f>
                      <m:fPr>
                        <m:ctrlPr>
                          <a:rPr lang="en-US" b="0" i="1" smtClean="0">
                            <a:latin typeface="Cambria Math" panose="02040503050406030204" pitchFamily="18" charset="0"/>
                            <a:cs typeface="Times New Roman"/>
                          </a:rPr>
                        </m:ctrlPr>
                      </m:fPr>
                      <m:num>
                        <m:r>
                          <a:rPr lang="en-US" b="0" i="1" smtClean="0">
                            <a:latin typeface="Cambria Math" panose="02040503050406030204" pitchFamily="18" charset="0"/>
                            <a:cs typeface="Times New Roman"/>
                          </a:rPr>
                          <m:t>𝑢</m:t>
                        </m:r>
                      </m:num>
                      <m:den>
                        <m:rad>
                          <m:radPr>
                            <m:degHide m:val="on"/>
                            <m:ctrlPr>
                              <a:rPr lang="en-US" b="0" i="1" smtClean="0">
                                <a:latin typeface="Cambria Math" panose="02040503050406030204" pitchFamily="18" charset="0"/>
                                <a:cs typeface="Times New Roman"/>
                              </a:rPr>
                            </m:ctrlPr>
                          </m:radPr>
                          <m:deg/>
                          <m:e>
                            <m:r>
                              <a:rPr lang="en-US" b="0" i="1" smtClean="0">
                                <a:latin typeface="Cambria Math" panose="02040503050406030204" pitchFamily="18" charset="0"/>
                                <a:cs typeface="Times New Roman"/>
                              </a:rPr>
                              <m:t>2</m:t>
                            </m:r>
                          </m:e>
                        </m:rad>
                      </m:den>
                    </m:f>
                  </m:oMath>
                </a14:m>
                <a:r>
                  <a:rPr lang="en-US" dirty="0">
                    <a:latin typeface="Times New Roman"/>
                    <a:cs typeface="Times New Roman"/>
                  </a:rPr>
                  <a:t> yields </a:t>
                </a:r>
                <a14:m>
                  <m:oMath xmlns:m="http://schemas.openxmlformats.org/officeDocument/2006/math">
                    <m:func>
                      <m:funcPr>
                        <m:ctrlPr>
                          <a:rPr lang="en-US" i="1" smtClean="0">
                            <a:latin typeface="Cambria Math" panose="02040503050406030204" pitchFamily="18" charset="0"/>
                            <a:cs typeface="Times New Roman"/>
                          </a:rPr>
                        </m:ctrlPr>
                      </m:funcPr>
                      <m:fName>
                        <m:r>
                          <m:rPr>
                            <m:sty m:val="p"/>
                          </m:rPr>
                          <a:rPr lang="en-US" i="0" smtClean="0">
                            <a:latin typeface="Cambria Math" panose="02040503050406030204" pitchFamily="18" charset="0"/>
                            <a:cs typeface="Times New Roman"/>
                          </a:rPr>
                          <m:t>sin</m:t>
                        </m:r>
                      </m:fName>
                      <m:e>
                        <m:r>
                          <a:rPr lang="en-US" i="1" smtClean="0">
                            <a:latin typeface="Cambria Math" panose="02040503050406030204" pitchFamily="18" charset="0"/>
                            <a:ea typeface="Cambria Math" panose="02040503050406030204" pitchFamily="18" charset="0"/>
                            <a:cs typeface="Times New Roman"/>
                          </a:rPr>
                          <m:t>𝜃</m:t>
                        </m:r>
                      </m:e>
                    </m:func>
                    <m:r>
                      <a:rPr lang="en-US" b="0" i="1" smtClean="0">
                        <a:latin typeface="Cambria Math" panose="02040503050406030204" pitchFamily="18" charset="0"/>
                        <a:cs typeface="Times New Roman"/>
                      </a:rPr>
                      <m:t>=</m:t>
                    </m:r>
                    <m:f>
                      <m:fPr>
                        <m:ctrlPr>
                          <a:rPr lang="en-US" b="0" i="1" smtClean="0">
                            <a:latin typeface="Cambria Math" panose="02040503050406030204" pitchFamily="18" charset="0"/>
                            <a:cs typeface="Times New Roman"/>
                          </a:rPr>
                        </m:ctrlPr>
                      </m:fPr>
                      <m:num>
                        <m:r>
                          <a:rPr lang="en-US" b="0" i="1" smtClean="0">
                            <a:latin typeface="Cambria Math" panose="02040503050406030204" pitchFamily="18" charset="0"/>
                            <a:cs typeface="Times New Roman"/>
                          </a:rPr>
                          <m:t>𝑢</m:t>
                        </m:r>
                      </m:num>
                      <m:den>
                        <m:rad>
                          <m:radPr>
                            <m:degHide m:val="on"/>
                            <m:ctrlPr>
                              <a:rPr lang="en-US" b="0" i="1" smtClean="0">
                                <a:latin typeface="Cambria Math" panose="02040503050406030204" pitchFamily="18" charset="0"/>
                                <a:cs typeface="Times New Roman"/>
                              </a:rPr>
                            </m:ctrlPr>
                          </m:radPr>
                          <m:deg/>
                          <m:e>
                            <m:sSup>
                              <m:sSupPr>
                                <m:ctrlPr>
                                  <a:rPr lang="en-US" b="0" i="1" smtClean="0">
                                    <a:latin typeface="Cambria Math" panose="02040503050406030204" pitchFamily="18" charset="0"/>
                                    <a:cs typeface="Times New Roman"/>
                                  </a:rPr>
                                </m:ctrlPr>
                              </m:sSupPr>
                              <m:e>
                                <m:r>
                                  <a:rPr lang="en-US" b="0" i="1" smtClean="0">
                                    <a:latin typeface="Cambria Math" panose="02040503050406030204" pitchFamily="18" charset="0"/>
                                    <a:cs typeface="Times New Roman"/>
                                  </a:rPr>
                                  <m:t>𝑢</m:t>
                                </m:r>
                              </m:e>
                              <m:sup>
                                <m:r>
                                  <a:rPr lang="en-US" b="0" i="1" smtClean="0">
                                    <a:latin typeface="Cambria Math" panose="02040503050406030204" pitchFamily="18" charset="0"/>
                                    <a:cs typeface="Times New Roman"/>
                                  </a:rPr>
                                  <m:t>2 </m:t>
                                </m:r>
                              </m:sup>
                            </m:sSup>
                            <m:r>
                              <a:rPr lang="en-US" b="0" i="1" smtClean="0">
                                <a:latin typeface="Cambria Math" panose="02040503050406030204" pitchFamily="18" charset="0"/>
                                <a:cs typeface="Times New Roman"/>
                              </a:rPr>
                              <m:t>+ 2</m:t>
                            </m:r>
                          </m:e>
                        </m:rad>
                      </m:den>
                    </m:f>
                    <m:r>
                      <a:rPr lang="en-US" b="0" i="1" smtClean="0">
                        <a:latin typeface="Cambria Math" panose="02040503050406030204" pitchFamily="18" charset="0"/>
                        <a:cs typeface="Times New Roman"/>
                      </a:rPr>
                      <m:t>=</m:t>
                    </m:r>
                    <m:f>
                      <m:fPr>
                        <m:ctrlPr>
                          <a:rPr lang="en-US" b="0" i="1" smtClean="0">
                            <a:latin typeface="Cambria Math" panose="02040503050406030204" pitchFamily="18" charset="0"/>
                            <a:cs typeface="Times New Roman"/>
                          </a:rPr>
                        </m:ctrlPr>
                      </m:fPr>
                      <m:num>
                        <m:r>
                          <a:rPr lang="en-US" b="0" i="1" smtClean="0">
                            <a:latin typeface="Cambria Math" panose="02040503050406030204" pitchFamily="18" charset="0"/>
                            <a:cs typeface="Times New Roman"/>
                          </a:rPr>
                          <m:t>𝑥</m:t>
                        </m:r>
                        <m:r>
                          <a:rPr lang="en-US" b="0" i="1" smtClean="0">
                            <a:latin typeface="Cambria Math" panose="02040503050406030204" pitchFamily="18" charset="0"/>
                            <a:cs typeface="Times New Roman"/>
                          </a:rPr>
                          <m:t> + 1</m:t>
                        </m:r>
                      </m:num>
                      <m:den>
                        <m:rad>
                          <m:radPr>
                            <m:degHide m:val="on"/>
                            <m:ctrlPr>
                              <a:rPr lang="en-US" b="0" i="1" smtClean="0">
                                <a:latin typeface="Cambria Math" panose="02040503050406030204" pitchFamily="18" charset="0"/>
                                <a:cs typeface="Times New Roman"/>
                              </a:rPr>
                            </m:ctrlPr>
                          </m:radPr>
                          <m:deg/>
                          <m:e>
                            <m:sSup>
                              <m:sSupPr>
                                <m:ctrlPr>
                                  <a:rPr lang="en-US" b="0" i="1" smtClean="0">
                                    <a:latin typeface="Cambria Math" panose="02040503050406030204" pitchFamily="18" charset="0"/>
                                    <a:cs typeface="Times New Roman"/>
                                  </a:rPr>
                                </m:ctrlPr>
                              </m:sSupPr>
                              <m:e>
                                <m:r>
                                  <a:rPr lang="en-US" b="0" i="1" smtClean="0">
                                    <a:latin typeface="Cambria Math" panose="02040503050406030204" pitchFamily="18" charset="0"/>
                                    <a:cs typeface="Times New Roman"/>
                                  </a:rPr>
                                  <m:t>𝑥</m:t>
                                </m:r>
                              </m:e>
                              <m:sup>
                                <m:r>
                                  <a:rPr lang="en-US" b="0" i="1" smtClean="0">
                                    <a:latin typeface="Cambria Math" panose="02040503050406030204" pitchFamily="18" charset="0"/>
                                    <a:cs typeface="Times New Roman"/>
                                  </a:rPr>
                                  <m:t>2</m:t>
                                </m:r>
                              </m:sup>
                            </m:sSup>
                            <m:r>
                              <a:rPr lang="en-US" b="0" i="1" smtClean="0">
                                <a:latin typeface="Cambria Math" panose="02040503050406030204" pitchFamily="18" charset="0"/>
                                <a:cs typeface="Times New Roman"/>
                              </a:rPr>
                              <m:t> + 2</m:t>
                            </m:r>
                            <m:r>
                              <a:rPr lang="en-US" b="0" i="1" smtClean="0">
                                <a:latin typeface="Cambria Math" panose="02040503050406030204" pitchFamily="18" charset="0"/>
                                <a:cs typeface="Times New Roman"/>
                              </a:rPr>
                              <m:t>𝑥</m:t>
                            </m:r>
                            <m:r>
                              <a:rPr lang="en-US" b="0" i="1" smtClean="0">
                                <a:latin typeface="Cambria Math" panose="02040503050406030204" pitchFamily="18" charset="0"/>
                                <a:cs typeface="Times New Roman"/>
                              </a:rPr>
                              <m:t> + 3</m:t>
                            </m:r>
                          </m:e>
                        </m:rad>
                      </m:den>
                    </m:f>
                  </m:oMath>
                </a14:m>
                <a:r>
                  <a:rPr lang="en-US" dirty="0">
                    <a:latin typeface="Times New Roman"/>
                    <a:cs typeface="Times New Roman"/>
                  </a:rPr>
                  <a:t> since </a:t>
                </a:r>
              </a:p>
              <a:p>
                <a:pPr marL="36900" indent="0">
                  <a:lnSpc>
                    <a:spcPct val="100000"/>
                  </a:lnSpc>
                  <a:buNone/>
                </a:pPr>
                <a:r>
                  <a:rPr lang="en-US" i="1" dirty="0">
                    <a:latin typeface="Times New Roman"/>
                    <a:cs typeface="Times New Roman"/>
                  </a:rPr>
                  <a:t>u = x </a:t>
                </a:r>
                <a:r>
                  <a:rPr lang="en-US" dirty="0">
                    <a:latin typeface="Times New Roman"/>
                    <a:cs typeface="Times New Roman"/>
                  </a:rPr>
                  <a:t>+ 1. Thus,</a:t>
                </a:r>
              </a:p>
              <a:p>
                <a:pPr marL="36900" indent="0">
                  <a:lnSpc>
                    <a:spcPct val="100000"/>
                  </a:lnSpc>
                  <a:buNone/>
                </a:pPr>
                <a14:m>
                  <m:oMathPara xmlns:m="http://schemas.openxmlformats.org/officeDocument/2006/math">
                    <m:oMathParaPr>
                      <m:jc m:val="centerGroup"/>
                    </m:oMathParaPr>
                    <m:oMath xmlns:m="http://schemas.openxmlformats.org/officeDocument/2006/math">
                      <m:nary>
                        <m:naryPr>
                          <m:limLoc m:val="undOvr"/>
                          <m:subHide m:val="on"/>
                          <m:supHide m:val="on"/>
                          <m:ctrlPr>
                            <a:rPr lang="en-US" i="1">
                              <a:latin typeface="Cambria Math" panose="02040503050406030204" pitchFamily="18" charset="0"/>
                            </a:rPr>
                          </m:ctrlPr>
                        </m:naryPr>
                        <m:sub/>
                        <m:sup/>
                        <m:e>
                          <m:f>
                            <m:fPr>
                              <m:ctrlPr>
                                <a:rPr lang="en-US" i="1">
                                  <a:latin typeface="Cambria Math" panose="02040503050406030204" pitchFamily="18" charset="0"/>
                                </a:rPr>
                              </m:ctrlPr>
                            </m:fPr>
                            <m:num>
                              <m:r>
                                <a:rPr lang="en-US" i="1">
                                  <a:latin typeface="Cambria Math" panose="02040503050406030204" pitchFamily="18" charset="0"/>
                                </a:rPr>
                                <m:t>𝑑𝑥</m:t>
                              </m:r>
                            </m:num>
                            <m:den>
                              <m:sSup>
                                <m:sSupPr>
                                  <m:ctrlPr>
                                    <a:rPr lang="en-US" i="1">
                                      <a:latin typeface="Cambria Math" panose="02040503050406030204" pitchFamily="18" charset="0"/>
                                    </a:rPr>
                                  </m:ctrlPr>
                                </m:sSupPr>
                                <m:e>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2</m:t>
                                          </m:r>
                                        </m:sup>
                                      </m:sSup>
                                      <m:r>
                                        <a:rPr lang="en-US" i="1">
                                          <a:latin typeface="Cambria Math" panose="02040503050406030204" pitchFamily="18" charset="0"/>
                                        </a:rPr>
                                        <m:t>+2</m:t>
                                      </m:r>
                                      <m:r>
                                        <a:rPr lang="en-US" i="1">
                                          <a:latin typeface="Cambria Math" panose="02040503050406030204" pitchFamily="18" charset="0"/>
                                        </a:rPr>
                                        <m:t>𝑥</m:t>
                                      </m:r>
                                      <m:r>
                                        <a:rPr lang="en-US" i="1">
                                          <a:latin typeface="Cambria Math" panose="02040503050406030204" pitchFamily="18" charset="0"/>
                                        </a:rPr>
                                        <m:t>+3</m:t>
                                      </m:r>
                                    </m:e>
                                  </m:d>
                                </m:e>
                                <m:sup>
                                  <m:f>
                                    <m:fPr>
                                      <m:type m:val="skw"/>
                                      <m:ctrlPr>
                                        <a:rPr lang="en-US" i="1">
                                          <a:latin typeface="Cambria Math" panose="02040503050406030204" pitchFamily="18" charset="0"/>
                                        </a:rPr>
                                      </m:ctrlPr>
                                    </m:fPr>
                                    <m:num>
                                      <m:r>
                                        <a:rPr lang="en-US" i="1">
                                          <a:latin typeface="Cambria Math" panose="02040503050406030204" pitchFamily="18" charset="0"/>
                                        </a:rPr>
                                        <m:t>3</m:t>
                                      </m:r>
                                    </m:num>
                                    <m:den>
                                      <m:r>
                                        <a:rPr lang="en-US" i="1">
                                          <a:latin typeface="Cambria Math" panose="02040503050406030204" pitchFamily="18" charset="0"/>
                                        </a:rPr>
                                        <m:t>2</m:t>
                                      </m:r>
                                    </m:den>
                                  </m:f>
                                </m:sup>
                              </m:sSup>
                            </m:den>
                          </m:f>
                        </m:e>
                      </m:nary>
                      <m:r>
                        <a:rPr lang="en-US">
                          <a:latin typeface="Cambria Math" panose="02040503050406030204" pitchFamily="18" charset="0"/>
                        </a:rPr>
                        <m:t>=</m:t>
                      </m:r>
                      <m:f>
                        <m:fPr>
                          <m:ctrlPr>
                            <a:rPr lang="en-US" i="1">
                              <a:latin typeface="Cambria Math" panose="02040503050406030204" pitchFamily="18" charset="0"/>
                              <a:cs typeface="Times New Roman"/>
                            </a:rPr>
                          </m:ctrlPr>
                        </m:fPr>
                        <m:num>
                          <m:r>
                            <a:rPr lang="en-US" i="1">
                              <a:latin typeface="Cambria Math" panose="02040503050406030204" pitchFamily="18" charset="0"/>
                              <a:cs typeface="Times New Roman"/>
                            </a:rPr>
                            <m:t>𝑥</m:t>
                          </m:r>
                          <m:r>
                            <a:rPr lang="en-US" i="1">
                              <a:latin typeface="Cambria Math" panose="02040503050406030204" pitchFamily="18" charset="0"/>
                              <a:cs typeface="Times New Roman"/>
                            </a:rPr>
                            <m:t>+1</m:t>
                          </m:r>
                        </m:num>
                        <m:den>
                          <m:r>
                            <a:rPr lang="en-US" b="0" i="1" smtClean="0">
                              <a:latin typeface="Cambria Math" panose="02040503050406030204" pitchFamily="18" charset="0"/>
                              <a:cs typeface="Times New Roman"/>
                            </a:rPr>
                            <m:t>2</m:t>
                          </m:r>
                          <m:rad>
                            <m:radPr>
                              <m:degHide m:val="on"/>
                              <m:ctrlPr>
                                <a:rPr lang="en-US" i="1">
                                  <a:latin typeface="Cambria Math" panose="02040503050406030204" pitchFamily="18" charset="0"/>
                                  <a:cs typeface="Times New Roman"/>
                                </a:rPr>
                              </m:ctrlPr>
                            </m:radPr>
                            <m:deg/>
                            <m:e>
                              <m:sSup>
                                <m:sSupPr>
                                  <m:ctrlPr>
                                    <a:rPr lang="en-US" i="1">
                                      <a:latin typeface="Cambria Math" panose="02040503050406030204" pitchFamily="18" charset="0"/>
                                      <a:cs typeface="Times New Roman"/>
                                    </a:rPr>
                                  </m:ctrlPr>
                                </m:sSupPr>
                                <m:e>
                                  <m:r>
                                    <a:rPr lang="en-US" i="1">
                                      <a:latin typeface="Cambria Math" panose="02040503050406030204" pitchFamily="18" charset="0"/>
                                      <a:cs typeface="Times New Roman"/>
                                    </a:rPr>
                                    <m:t>𝑥</m:t>
                                  </m:r>
                                </m:e>
                                <m:sup>
                                  <m:r>
                                    <a:rPr lang="en-US" i="1">
                                      <a:latin typeface="Cambria Math" panose="02040503050406030204" pitchFamily="18" charset="0"/>
                                      <a:cs typeface="Times New Roman"/>
                                    </a:rPr>
                                    <m:t>2</m:t>
                                  </m:r>
                                </m:sup>
                              </m:sSup>
                              <m:r>
                                <a:rPr lang="en-US" i="1">
                                  <a:latin typeface="Cambria Math" panose="02040503050406030204" pitchFamily="18" charset="0"/>
                                  <a:cs typeface="Times New Roman"/>
                                </a:rPr>
                                <m:t>+2</m:t>
                              </m:r>
                              <m:r>
                                <a:rPr lang="en-US" i="1">
                                  <a:latin typeface="Cambria Math" panose="02040503050406030204" pitchFamily="18" charset="0"/>
                                  <a:cs typeface="Times New Roman"/>
                                </a:rPr>
                                <m:t>𝑥</m:t>
                              </m:r>
                              <m:r>
                                <a:rPr lang="en-US" i="1">
                                  <a:latin typeface="Cambria Math" panose="02040503050406030204" pitchFamily="18" charset="0"/>
                                  <a:cs typeface="Times New Roman"/>
                                </a:rPr>
                                <m:t>+3</m:t>
                              </m:r>
                            </m:e>
                          </m:rad>
                        </m:den>
                      </m:f>
                      <m:r>
                        <a:rPr lang="en-US" b="0" i="1" smtClean="0">
                          <a:latin typeface="Cambria Math" panose="02040503050406030204" pitchFamily="18" charset="0"/>
                          <a:cs typeface="Times New Roman"/>
                        </a:rPr>
                        <m:t>+</m:t>
                      </m:r>
                      <m:r>
                        <a:rPr lang="en-US" b="0" i="1" smtClean="0">
                          <a:latin typeface="Cambria Math" panose="02040503050406030204" pitchFamily="18" charset="0"/>
                          <a:cs typeface="Times New Roman"/>
                        </a:rPr>
                        <m:t>𝐶</m:t>
                      </m:r>
                    </m:oMath>
                  </m:oMathPara>
                </a14:m>
                <a:endParaRPr lang="en-US" dirty="0">
                  <a:latin typeface="Times New Roman"/>
                  <a:cs typeface="Times New Roman"/>
                </a:endParaRPr>
              </a:p>
              <a:p>
                <a:pPr marL="36900" indent="0">
                  <a:lnSpc>
                    <a:spcPct val="100000"/>
                  </a:lnSpc>
                  <a:buNone/>
                </a:pPr>
                <a:endParaRPr lang="en-US" dirty="0">
                  <a:latin typeface="Times New Roman"/>
                  <a:cs typeface="Times New Roman"/>
                </a:endParaRPr>
              </a:p>
            </p:txBody>
          </p:sp>
        </mc:Choice>
        <mc:Fallback xmlns="">
          <p:sp>
            <p:nvSpPr>
              <p:cNvPr id="3" name="Content Placeholder 2">
                <a:extLst>
                  <a:ext uri="{FF2B5EF4-FFF2-40B4-BE49-F238E27FC236}">
                    <a16:creationId xmlns:a16="http://schemas.microsoft.com/office/drawing/2014/main"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10846559" cy="4756245"/>
              </a:xfrm>
              <a:blipFill>
                <a:blip r:embed="rId2"/>
                <a:stretch>
                  <a:fillRect l="-337" t="-897"/>
                </a:stretch>
              </a:blipFill>
            </p:spPr>
            <p:txBody>
              <a:bodyPr/>
              <a:lstStyle/>
              <a:p>
                <a:r>
                  <a:rPr lang="en-US">
                    <a:noFill/>
                  </a:rPr>
                  <a:t> </a:t>
                </a:r>
              </a:p>
            </p:txBody>
          </p:sp>
        </mc:Fallback>
      </mc:AlternateContent>
    </p:spTree>
    <p:extLst>
      <p:ext uri="{BB962C8B-B14F-4D97-AF65-F5344CB8AC3E}">
        <p14:creationId xmlns:p14="http://schemas.microsoft.com/office/powerpoint/2010/main" val="112828715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1139754" cy="622851"/>
          </a:xfrm>
        </p:spPr>
        <p:txBody>
          <a:bodyPr anchor="t">
            <a:noAutofit/>
          </a:bodyPr>
          <a:lstStyle/>
          <a:p>
            <a:r>
              <a:rPr lang="en-US" sz="2500" dirty="0"/>
              <a:t>7.4 Integrals Involving Hyperbolic and Inverse Hyperbolic </a:t>
            </a:r>
            <a:r>
              <a:rPr lang="en-US" sz="2500" dirty="0" smtClean="0"/>
              <a:t>Functions (1 of 7)</a:t>
            </a:r>
            <a:r>
              <a:rPr lang="en-US" sz="2500" dirty="0"/>
              <a:t/>
            </a:r>
            <a:br>
              <a:rPr lang="en-US" sz="2500" dirty="0"/>
            </a:br>
            <a:r>
              <a:rPr lang="en-US" sz="2500" dirty="0"/>
              <a:t/>
            </a:r>
            <a:br>
              <a:rPr lang="en-US" sz="2500" dirty="0"/>
            </a:br>
            <a:r>
              <a:rPr lang="en-US" sz="2500" dirty="0"/>
              <a:t/>
            </a:r>
            <a:br>
              <a:rPr lang="en-US" sz="2500" dirty="0"/>
            </a:br>
            <a:r>
              <a:rPr lang="en-US" sz="2500" dirty="0"/>
              <a:t/>
            </a:r>
            <a:br>
              <a:rPr lang="en-US" sz="2500" dirty="0"/>
            </a:br>
            <a:r>
              <a:rPr lang="en-US" sz="2500" dirty="0"/>
              <a:t/>
            </a:r>
            <a:br>
              <a:rPr lang="en-US" sz="2500" dirty="0"/>
            </a:br>
            <a:endParaRPr lang="en-US" sz="25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799" y="1371600"/>
                <a:ext cx="10846559" cy="4756245"/>
              </a:xfrm>
            </p:spPr>
            <p:txBody>
              <a:bodyPr>
                <a:noAutofit/>
              </a:bodyPr>
              <a:lstStyle/>
              <a:p>
                <a:pPr marL="36900" indent="0">
                  <a:lnSpc>
                    <a:spcPct val="100000"/>
                  </a:lnSpc>
                  <a:buNone/>
                </a:pPr>
                <a:r>
                  <a:rPr lang="en-US" spc="-5" dirty="0">
                    <a:latin typeface="Times New Roman"/>
                    <a:cs typeface="Times New Roman"/>
                  </a:rPr>
                  <a:t>In</a:t>
                </a:r>
                <a:r>
                  <a:rPr lang="en-US" spc="-20" dirty="0">
                    <a:latin typeface="Times New Roman"/>
                    <a:cs typeface="Times New Roman"/>
                  </a:rPr>
                  <a:t> </a:t>
                </a:r>
                <a:r>
                  <a:rPr lang="en-US" spc="-5" dirty="0">
                    <a:latin typeface="Times New Roman"/>
                    <a:cs typeface="Times New Roman"/>
                  </a:rPr>
                  <a:t>Section</a:t>
                </a:r>
                <a:r>
                  <a:rPr lang="en-US" spc="-20" dirty="0">
                    <a:latin typeface="Times New Roman"/>
                    <a:cs typeface="Times New Roman"/>
                  </a:rPr>
                  <a:t> </a:t>
                </a:r>
                <a:r>
                  <a:rPr lang="en-US" spc="-10" dirty="0">
                    <a:latin typeface="Times New Roman"/>
                    <a:cs typeface="Times New Roman"/>
                  </a:rPr>
                  <a:t>1</a:t>
                </a:r>
                <a:r>
                  <a:rPr lang="en-US" spc="-5" dirty="0">
                    <a:latin typeface="Times New Roman"/>
                    <a:cs typeface="Times New Roman"/>
                  </a:rPr>
                  <a:t>.6,</a:t>
                </a:r>
                <a:r>
                  <a:rPr lang="en-US" spc="-20" dirty="0">
                    <a:latin typeface="Times New Roman"/>
                    <a:cs typeface="Times New Roman"/>
                  </a:rPr>
                  <a:t> </a:t>
                </a:r>
                <a:r>
                  <a:rPr lang="en-US" spc="-15" dirty="0">
                    <a:latin typeface="Times New Roman"/>
                    <a:cs typeface="Times New Roman"/>
                  </a:rPr>
                  <a:t>w</a:t>
                </a:r>
                <a:r>
                  <a:rPr lang="en-US" spc="-5" dirty="0">
                    <a:latin typeface="Times New Roman"/>
                    <a:cs typeface="Times New Roman"/>
                  </a:rPr>
                  <a:t>e</a:t>
                </a:r>
                <a:r>
                  <a:rPr lang="en-US" spc="-20" dirty="0">
                    <a:latin typeface="Times New Roman"/>
                    <a:cs typeface="Times New Roman"/>
                  </a:rPr>
                  <a:t> </a:t>
                </a:r>
                <a:r>
                  <a:rPr lang="en-US" spc="-5" dirty="0">
                    <a:latin typeface="Times New Roman"/>
                    <a:cs typeface="Times New Roman"/>
                  </a:rPr>
                  <a:t>noted</a:t>
                </a:r>
                <a:r>
                  <a:rPr lang="en-US" spc="-20" dirty="0">
                    <a:latin typeface="Times New Roman"/>
                    <a:cs typeface="Times New Roman"/>
                  </a:rPr>
                  <a:t> </a:t>
                </a:r>
                <a:r>
                  <a:rPr lang="en-US" spc="-5" dirty="0">
                    <a:latin typeface="Times New Roman"/>
                    <a:cs typeface="Times New Roman"/>
                  </a:rPr>
                  <a:t>the</a:t>
                </a:r>
                <a:r>
                  <a:rPr lang="en-US" spc="-20" dirty="0">
                    <a:latin typeface="Times New Roman"/>
                    <a:cs typeface="Times New Roman"/>
                  </a:rPr>
                  <a:t> </a:t>
                </a:r>
                <a:r>
                  <a:rPr lang="en-US" spc="-5" dirty="0">
                    <a:latin typeface="Times New Roman"/>
                    <a:cs typeface="Times New Roman"/>
                  </a:rPr>
                  <a:t>similarities</a:t>
                </a:r>
                <a:r>
                  <a:rPr lang="en-US" spc="-25" dirty="0">
                    <a:latin typeface="Times New Roman"/>
                    <a:cs typeface="Times New Roman"/>
                  </a:rPr>
                  <a:t> </a:t>
                </a:r>
                <a:r>
                  <a:rPr lang="en-US" spc="-5" dirty="0">
                    <a:latin typeface="Times New Roman"/>
                    <a:cs typeface="Times New Roman"/>
                  </a:rPr>
                  <a:t>between</a:t>
                </a:r>
                <a:r>
                  <a:rPr lang="en-US" spc="-20" dirty="0">
                    <a:latin typeface="Times New Roman"/>
                    <a:cs typeface="Times New Roman"/>
                  </a:rPr>
                  <a:t> </a:t>
                </a:r>
                <a:r>
                  <a:rPr lang="en-US" spc="-5" dirty="0">
                    <a:latin typeface="Times New Roman"/>
                    <a:cs typeface="Times New Roman"/>
                  </a:rPr>
                  <a:t>hyperbolic</a:t>
                </a:r>
                <a:r>
                  <a:rPr lang="en-US" spc="-20" dirty="0">
                    <a:latin typeface="Times New Roman"/>
                    <a:cs typeface="Times New Roman"/>
                  </a:rPr>
                  <a:t> </a:t>
                </a:r>
                <a:r>
                  <a:rPr lang="en-US" spc="-5" dirty="0">
                    <a:latin typeface="Times New Roman"/>
                    <a:cs typeface="Times New Roman"/>
                  </a:rPr>
                  <a:t>and</a:t>
                </a:r>
                <a:r>
                  <a:rPr lang="en-US" spc="-20" dirty="0">
                    <a:latin typeface="Times New Roman"/>
                    <a:cs typeface="Times New Roman"/>
                  </a:rPr>
                  <a:t> </a:t>
                </a:r>
                <a:r>
                  <a:rPr lang="en-US" spc="-5" dirty="0">
                    <a:latin typeface="Times New Roman"/>
                    <a:cs typeface="Times New Roman"/>
                  </a:rPr>
                  <a:t>trigonometric</a:t>
                </a:r>
                <a:r>
                  <a:rPr lang="en-US" spc="-20" dirty="0">
                    <a:latin typeface="Times New Roman"/>
                    <a:cs typeface="Times New Roman"/>
                  </a:rPr>
                  <a:t> </a:t>
                </a:r>
                <a:r>
                  <a:rPr lang="en-US" spc="-5" dirty="0">
                    <a:latin typeface="Times New Roman"/>
                    <a:cs typeface="Times New Roman"/>
                  </a:rPr>
                  <a:t>functions.</a:t>
                </a:r>
                <a:r>
                  <a:rPr lang="en-US" spc="-10" dirty="0">
                    <a:latin typeface="Times New Roman"/>
                    <a:cs typeface="Times New Roman"/>
                  </a:rPr>
                  <a:t> We</a:t>
                </a:r>
                <a:r>
                  <a:rPr lang="en-US" spc="60" dirty="0">
                    <a:latin typeface="Times New Roman"/>
                    <a:cs typeface="Times New Roman"/>
                  </a:rPr>
                  <a:t> </a:t>
                </a:r>
                <a:r>
                  <a:rPr lang="en-US" spc="-5" dirty="0">
                    <a:latin typeface="Times New Roman"/>
                    <a:cs typeface="Times New Roman"/>
                  </a:rPr>
                  <a:t>also</a:t>
                </a:r>
                <a:r>
                  <a:rPr lang="en-US" spc="60" dirty="0">
                    <a:latin typeface="Times New Roman"/>
                    <a:cs typeface="Times New Roman"/>
                  </a:rPr>
                  <a:t> </a:t>
                </a:r>
                <a:r>
                  <a:rPr lang="en-US" spc="-10" dirty="0">
                    <a:latin typeface="Times New Roman"/>
                    <a:cs typeface="Times New Roman"/>
                  </a:rPr>
                  <a:t>saw</a:t>
                </a:r>
                <a:r>
                  <a:rPr lang="en-US" spc="60" dirty="0">
                    <a:latin typeface="Times New Roman"/>
                    <a:cs typeface="Times New Roman"/>
                  </a:rPr>
                  <a:t> </a:t>
                </a:r>
                <a:r>
                  <a:rPr lang="en-US" spc="-5" dirty="0">
                    <a:latin typeface="Times New Roman"/>
                    <a:cs typeface="Times New Roman"/>
                  </a:rPr>
                  <a:t>in</a:t>
                </a:r>
                <a:r>
                  <a:rPr lang="en-US" spc="60" dirty="0">
                    <a:latin typeface="Times New Roman"/>
                    <a:cs typeface="Times New Roman"/>
                  </a:rPr>
                  <a:t> </a:t>
                </a:r>
                <a:r>
                  <a:rPr lang="en-US" spc="-5" dirty="0">
                    <a:latin typeface="Times New Roman"/>
                    <a:cs typeface="Times New Roman"/>
                  </a:rPr>
                  <a:t>Section</a:t>
                </a:r>
                <a:r>
                  <a:rPr lang="en-US" spc="60" dirty="0">
                    <a:latin typeface="Times New Roman"/>
                    <a:cs typeface="Times New Roman"/>
                  </a:rPr>
                  <a:t> </a:t>
                </a:r>
                <a:r>
                  <a:rPr lang="en-US" spc="-10" dirty="0">
                    <a:latin typeface="Times New Roman"/>
                    <a:cs typeface="Times New Roman"/>
                  </a:rPr>
                  <a:t>3</a:t>
                </a:r>
                <a:r>
                  <a:rPr lang="en-US" spc="-5" dirty="0">
                    <a:latin typeface="Times New Roman"/>
                    <a:cs typeface="Times New Roman"/>
                  </a:rPr>
                  <a:t>.9</a:t>
                </a:r>
                <a:r>
                  <a:rPr lang="en-US" spc="60" dirty="0">
                    <a:latin typeface="Times New Roman"/>
                    <a:cs typeface="Times New Roman"/>
                  </a:rPr>
                  <a:t> </a:t>
                </a:r>
                <a:r>
                  <a:rPr lang="en-US" spc="-5" dirty="0">
                    <a:latin typeface="Times New Roman"/>
                    <a:cs typeface="Times New Roman"/>
                  </a:rPr>
                  <a:t>that</a:t>
                </a:r>
                <a:r>
                  <a:rPr lang="en-US" spc="60" dirty="0">
                    <a:latin typeface="Times New Roman"/>
                    <a:cs typeface="Times New Roman"/>
                  </a:rPr>
                  <a:t> </a:t>
                </a:r>
                <a:r>
                  <a:rPr lang="en-US" spc="-5" dirty="0">
                    <a:latin typeface="Times New Roman"/>
                    <a:cs typeface="Times New Roman"/>
                  </a:rPr>
                  <a:t>the</a:t>
                </a:r>
                <a:r>
                  <a:rPr lang="en-US" spc="60" dirty="0">
                    <a:latin typeface="Times New Roman"/>
                    <a:cs typeface="Times New Roman"/>
                  </a:rPr>
                  <a:t> </a:t>
                </a:r>
                <a:r>
                  <a:rPr lang="en-US" spc="-5" dirty="0">
                    <a:latin typeface="Times New Roman"/>
                    <a:cs typeface="Times New Roman"/>
                  </a:rPr>
                  <a:t>formulas</a:t>
                </a:r>
                <a:r>
                  <a:rPr lang="en-US" spc="60" dirty="0">
                    <a:latin typeface="Times New Roman"/>
                    <a:cs typeface="Times New Roman"/>
                  </a:rPr>
                  <a:t> </a:t>
                </a:r>
                <a:r>
                  <a:rPr lang="en-US" spc="-5" dirty="0">
                    <a:latin typeface="Times New Roman"/>
                    <a:cs typeface="Times New Roman"/>
                  </a:rPr>
                  <a:t>for</a:t>
                </a:r>
                <a:r>
                  <a:rPr lang="en-US" spc="60" dirty="0">
                    <a:latin typeface="Times New Roman"/>
                    <a:cs typeface="Times New Roman"/>
                  </a:rPr>
                  <a:t> </a:t>
                </a:r>
                <a:r>
                  <a:rPr lang="en-US" spc="-5" dirty="0">
                    <a:latin typeface="Times New Roman"/>
                    <a:cs typeface="Times New Roman"/>
                  </a:rPr>
                  <a:t>their</a:t>
                </a:r>
                <a:r>
                  <a:rPr lang="en-US" spc="60" dirty="0">
                    <a:latin typeface="Times New Roman"/>
                    <a:cs typeface="Times New Roman"/>
                  </a:rPr>
                  <a:t> </a:t>
                </a:r>
                <a:r>
                  <a:rPr lang="en-US" spc="-5" dirty="0">
                    <a:latin typeface="Times New Roman"/>
                    <a:cs typeface="Times New Roman"/>
                  </a:rPr>
                  <a:t>derivatives</a:t>
                </a:r>
                <a:r>
                  <a:rPr lang="en-US" spc="60" dirty="0">
                    <a:latin typeface="Times New Roman"/>
                    <a:cs typeface="Times New Roman"/>
                  </a:rPr>
                  <a:t> </a:t>
                </a:r>
                <a:r>
                  <a:rPr lang="en-US" spc="-5" dirty="0">
                    <a:latin typeface="Times New Roman"/>
                    <a:cs typeface="Times New Roman"/>
                  </a:rPr>
                  <a:t>resemble</a:t>
                </a:r>
                <a:r>
                  <a:rPr lang="en-US" spc="60" dirty="0">
                    <a:latin typeface="Times New Roman"/>
                    <a:cs typeface="Times New Roman"/>
                  </a:rPr>
                  <a:t> </a:t>
                </a:r>
                <a:r>
                  <a:rPr lang="en-US" spc="-5" dirty="0">
                    <a:latin typeface="Times New Roman"/>
                    <a:cs typeface="Times New Roman"/>
                  </a:rPr>
                  <a:t>each</a:t>
                </a:r>
                <a:r>
                  <a:rPr lang="en-US" spc="60" dirty="0">
                    <a:latin typeface="Times New Roman"/>
                    <a:cs typeface="Times New Roman"/>
                  </a:rPr>
                  <a:t> </a:t>
                </a:r>
                <a:r>
                  <a:rPr lang="en-US" spc="-5" dirty="0">
                    <a:latin typeface="Times New Roman"/>
                    <a:cs typeface="Times New Roman"/>
                  </a:rPr>
                  <a:t>other, differing</a:t>
                </a:r>
                <a:r>
                  <a:rPr lang="en-US" spc="-50" dirty="0">
                    <a:latin typeface="Times New Roman"/>
                    <a:cs typeface="Times New Roman"/>
                  </a:rPr>
                  <a:t> </a:t>
                </a:r>
                <a:r>
                  <a:rPr lang="en-US" spc="-5" dirty="0">
                    <a:latin typeface="Times New Roman"/>
                    <a:cs typeface="Times New Roman"/>
                  </a:rPr>
                  <a:t>in</a:t>
                </a:r>
                <a:r>
                  <a:rPr lang="en-US" spc="-50" dirty="0">
                    <a:latin typeface="Times New Roman"/>
                    <a:cs typeface="Times New Roman"/>
                  </a:rPr>
                  <a:t> </a:t>
                </a:r>
                <a:r>
                  <a:rPr lang="en-US" spc="-5" dirty="0">
                    <a:latin typeface="Times New Roman"/>
                    <a:cs typeface="Times New Roman"/>
                  </a:rPr>
                  <a:t>at</a:t>
                </a:r>
                <a:r>
                  <a:rPr lang="en-US" spc="-50" dirty="0">
                    <a:latin typeface="Times New Roman"/>
                    <a:cs typeface="Times New Roman"/>
                  </a:rPr>
                  <a:t> </a:t>
                </a:r>
                <a:r>
                  <a:rPr lang="en-US" spc="-5" dirty="0">
                    <a:latin typeface="Times New Roman"/>
                    <a:cs typeface="Times New Roman"/>
                  </a:rPr>
                  <a:t>most</a:t>
                </a:r>
                <a:r>
                  <a:rPr lang="en-US" spc="-50" dirty="0">
                    <a:latin typeface="Times New Roman"/>
                    <a:cs typeface="Times New Roman"/>
                  </a:rPr>
                  <a:t> </a:t>
                </a:r>
                <a:r>
                  <a:rPr lang="en-US" spc="-5" dirty="0">
                    <a:latin typeface="Times New Roman"/>
                    <a:cs typeface="Times New Roman"/>
                  </a:rPr>
                  <a:t>a</a:t>
                </a:r>
                <a:r>
                  <a:rPr lang="en-US" spc="-50" dirty="0">
                    <a:latin typeface="Times New Roman"/>
                    <a:cs typeface="Times New Roman"/>
                  </a:rPr>
                  <a:t> </a:t>
                </a:r>
                <a:r>
                  <a:rPr lang="en-US" spc="-5" dirty="0">
                    <a:latin typeface="Times New Roman"/>
                    <a:cs typeface="Times New Roman"/>
                  </a:rPr>
                  <a:t>sign.</a:t>
                </a:r>
                <a:r>
                  <a:rPr lang="en-US" spc="-50" dirty="0">
                    <a:latin typeface="Times New Roman"/>
                    <a:cs typeface="Times New Roman"/>
                  </a:rPr>
                  <a:t> </a:t>
                </a:r>
                <a:r>
                  <a:rPr lang="en-US" spc="-10" dirty="0">
                    <a:latin typeface="Times New Roman"/>
                    <a:cs typeface="Times New Roman"/>
                  </a:rPr>
                  <a:t>The</a:t>
                </a:r>
                <a:r>
                  <a:rPr lang="en-US" spc="-50" dirty="0">
                    <a:latin typeface="Times New Roman"/>
                    <a:cs typeface="Times New Roman"/>
                  </a:rPr>
                  <a:t> </a:t>
                </a:r>
                <a:r>
                  <a:rPr lang="en-US" spc="-5" dirty="0">
                    <a:latin typeface="Times New Roman"/>
                    <a:cs typeface="Times New Roman"/>
                  </a:rPr>
                  <a:t>derivative</a:t>
                </a:r>
                <a:r>
                  <a:rPr lang="en-US" spc="-50" dirty="0">
                    <a:latin typeface="Times New Roman"/>
                    <a:cs typeface="Times New Roman"/>
                  </a:rPr>
                  <a:t> </a:t>
                </a:r>
                <a:r>
                  <a:rPr lang="en-US" spc="-5" dirty="0">
                    <a:latin typeface="Times New Roman"/>
                    <a:cs typeface="Times New Roman"/>
                  </a:rPr>
                  <a:t>formulas</a:t>
                </a:r>
                <a:r>
                  <a:rPr lang="en-US" spc="-50" dirty="0">
                    <a:latin typeface="Times New Roman"/>
                    <a:cs typeface="Times New Roman"/>
                  </a:rPr>
                  <a:t> </a:t>
                </a:r>
                <a:r>
                  <a:rPr lang="en-US" spc="-5" dirty="0">
                    <a:latin typeface="Times New Roman"/>
                    <a:cs typeface="Times New Roman"/>
                  </a:rPr>
                  <a:t>for</a:t>
                </a:r>
                <a:r>
                  <a:rPr lang="en-US" spc="-50" dirty="0">
                    <a:latin typeface="Times New Roman"/>
                    <a:cs typeface="Times New Roman"/>
                  </a:rPr>
                  <a:t> </a:t>
                </a:r>
                <a:r>
                  <a:rPr lang="en-US" spc="-5" dirty="0">
                    <a:latin typeface="Times New Roman"/>
                    <a:cs typeface="Times New Roman"/>
                  </a:rPr>
                  <a:t>the</a:t>
                </a:r>
                <a:r>
                  <a:rPr lang="en-US" spc="-50" dirty="0">
                    <a:latin typeface="Times New Roman"/>
                    <a:cs typeface="Times New Roman"/>
                  </a:rPr>
                  <a:t> </a:t>
                </a:r>
                <a:r>
                  <a:rPr lang="en-US" spc="-5" dirty="0">
                    <a:latin typeface="Times New Roman"/>
                    <a:cs typeface="Times New Roman"/>
                  </a:rPr>
                  <a:t>hyperbolic</a:t>
                </a:r>
                <a:r>
                  <a:rPr lang="en-US" spc="-50" dirty="0">
                    <a:latin typeface="Times New Roman"/>
                    <a:cs typeface="Times New Roman"/>
                  </a:rPr>
                  <a:t> </a:t>
                </a:r>
                <a:r>
                  <a:rPr lang="en-US" spc="-5" dirty="0">
                    <a:latin typeface="Times New Roman"/>
                    <a:cs typeface="Times New Roman"/>
                  </a:rPr>
                  <a:t>functions</a:t>
                </a:r>
                <a:r>
                  <a:rPr lang="en-US" spc="-50" dirty="0">
                    <a:latin typeface="Times New Roman"/>
                    <a:cs typeface="Times New Roman"/>
                  </a:rPr>
                  <a:t> </a:t>
                </a:r>
                <a:r>
                  <a:rPr lang="en-US" spc="-5" dirty="0">
                    <a:latin typeface="Times New Roman"/>
                    <a:cs typeface="Times New Roman"/>
                  </a:rPr>
                  <a:t>are</a:t>
                </a:r>
                <a:r>
                  <a:rPr lang="en-US" spc="-50" dirty="0">
                    <a:latin typeface="Times New Roman"/>
                    <a:cs typeface="Times New Roman"/>
                  </a:rPr>
                  <a:t> </a:t>
                </a:r>
                <a:r>
                  <a:rPr lang="en-US" spc="-5" dirty="0">
                    <a:latin typeface="Times New Roman"/>
                    <a:cs typeface="Times New Roman"/>
                  </a:rPr>
                  <a:t>equivalent to the following integral</a:t>
                </a:r>
                <a:r>
                  <a:rPr lang="en-US" dirty="0">
                    <a:latin typeface="Times New Roman"/>
                    <a:cs typeface="Times New Roman"/>
                  </a:rPr>
                  <a:t> </a:t>
                </a:r>
                <a:r>
                  <a:rPr lang="en-US" spc="-5" dirty="0">
                    <a:latin typeface="Times New Roman"/>
                    <a:cs typeface="Times New Roman"/>
                  </a:rPr>
                  <a:t>formulas:</a:t>
                </a:r>
                <a:endParaRPr lang="en-US" dirty="0">
                  <a:latin typeface="Times New Roman"/>
                  <a:cs typeface="Times New Roman"/>
                </a:endParaRPr>
              </a:p>
              <a:p>
                <a:pPr marL="36900" indent="0">
                  <a:lnSpc>
                    <a:spcPct val="100000"/>
                  </a:lnSpc>
                  <a:buNone/>
                </a:pPr>
                <a14:m>
                  <m:oMathPara xmlns:m="http://schemas.openxmlformats.org/officeDocument/2006/math">
                    <m:oMathParaPr>
                      <m:jc m:val="centerGroup"/>
                    </m:oMathParaPr>
                    <m:oMath xmlns:m="http://schemas.openxmlformats.org/officeDocument/2006/math">
                      <m:nary>
                        <m:naryPr>
                          <m:limLoc m:val="undOvr"/>
                          <m:subHide m:val="on"/>
                          <m:supHide m:val="on"/>
                          <m:ctrlPr>
                            <a:rPr lang="en-US" i="1" smtClean="0">
                              <a:latin typeface="Cambria Math" panose="02040503050406030204" pitchFamily="18" charset="0"/>
                              <a:cs typeface="Times New Roman"/>
                            </a:rPr>
                          </m:ctrlPr>
                        </m:naryPr>
                        <m:sub/>
                        <m:sup/>
                        <m:e>
                          <m:func>
                            <m:funcPr>
                              <m:ctrlPr>
                                <a:rPr lang="en-US" i="1" smtClean="0">
                                  <a:latin typeface="Cambria Math" panose="02040503050406030204" pitchFamily="18" charset="0"/>
                                  <a:cs typeface="Times New Roman"/>
                                </a:rPr>
                              </m:ctrlPr>
                            </m:funcPr>
                            <m:fName>
                              <m:r>
                                <m:rPr>
                                  <m:sty m:val="p"/>
                                </m:rPr>
                                <a:rPr lang="en-US" i="0" smtClean="0">
                                  <a:latin typeface="Cambria Math" panose="02040503050406030204" pitchFamily="18" charset="0"/>
                                  <a:cs typeface="Times New Roman"/>
                                </a:rPr>
                                <m:t>sin</m:t>
                              </m:r>
                              <m:r>
                                <m:rPr>
                                  <m:sty m:val="p"/>
                                </m:rPr>
                                <a:rPr lang="en-US" b="0" i="0" smtClean="0">
                                  <a:latin typeface="Cambria Math" panose="02040503050406030204" pitchFamily="18" charset="0"/>
                                  <a:cs typeface="Times New Roman"/>
                                </a:rPr>
                                <m:t>h</m:t>
                              </m:r>
                            </m:fName>
                            <m:e>
                              <m:r>
                                <a:rPr lang="en-US" b="0" i="1" smtClean="0">
                                  <a:latin typeface="Cambria Math" panose="02040503050406030204" pitchFamily="18" charset="0"/>
                                  <a:cs typeface="Times New Roman"/>
                                </a:rPr>
                                <m:t>𝑥</m:t>
                              </m:r>
                            </m:e>
                          </m:func>
                          <m:r>
                            <a:rPr lang="en-US" b="0" i="1" smtClean="0">
                              <a:latin typeface="Cambria Math" panose="02040503050406030204" pitchFamily="18" charset="0"/>
                              <a:cs typeface="Times New Roman"/>
                            </a:rPr>
                            <m:t>𝑑𝑥</m:t>
                          </m:r>
                        </m:e>
                      </m:nary>
                      <m:r>
                        <a:rPr lang="en-US" b="0" i="1" smtClean="0">
                          <a:latin typeface="Cambria Math" panose="02040503050406030204" pitchFamily="18" charset="0"/>
                          <a:cs typeface="Times New Roman"/>
                        </a:rPr>
                        <m:t>=</m:t>
                      </m:r>
                      <m:func>
                        <m:funcPr>
                          <m:ctrlPr>
                            <a:rPr lang="en-US" b="0" i="1" smtClean="0">
                              <a:latin typeface="Cambria Math" panose="02040503050406030204" pitchFamily="18" charset="0"/>
                              <a:cs typeface="Times New Roman"/>
                            </a:rPr>
                          </m:ctrlPr>
                        </m:funcPr>
                        <m:fName>
                          <m:r>
                            <m:rPr>
                              <m:sty m:val="p"/>
                            </m:rPr>
                            <a:rPr lang="en-US" b="0" i="0" smtClean="0">
                              <a:latin typeface="Cambria Math" panose="02040503050406030204" pitchFamily="18" charset="0"/>
                              <a:cs typeface="Times New Roman"/>
                            </a:rPr>
                            <m:t>cosh</m:t>
                          </m:r>
                        </m:fName>
                        <m:e>
                          <m:r>
                            <a:rPr lang="en-US" b="0" i="1" smtClean="0">
                              <a:latin typeface="Cambria Math" panose="02040503050406030204" pitchFamily="18" charset="0"/>
                              <a:cs typeface="Times New Roman"/>
                            </a:rPr>
                            <m:t>𝑥</m:t>
                          </m:r>
                        </m:e>
                      </m:func>
                      <m:r>
                        <a:rPr lang="en-US" b="0" i="1" smtClean="0">
                          <a:latin typeface="Cambria Math" panose="02040503050406030204" pitchFamily="18" charset="0"/>
                          <a:cs typeface="Times New Roman"/>
                        </a:rPr>
                        <m:t>+</m:t>
                      </m:r>
                      <m:r>
                        <a:rPr lang="en-US" b="0" i="1" smtClean="0">
                          <a:latin typeface="Cambria Math" panose="02040503050406030204" pitchFamily="18" charset="0"/>
                          <a:cs typeface="Times New Roman"/>
                        </a:rPr>
                        <m:t>𝐶</m:t>
                      </m:r>
                      <m:r>
                        <a:rPr lang="en-US" b="0" i="1" smtClean="0">
                          <a:latin typeface="Cambria Math" panose="02040503050406030204" pitchFamily="18" charset="0"/>
                          <a:cs typeface="Times New Roman"/>
                        </a:rPr>
                        <m:t>, </m:t>
                      </m:r>
                      <m:nary>
                        <m:naryPr>
                          <m:limLoc m:val="undOvr"/>
                          <m:subHide m:val="on"/>
                          <m:supHide m:val="on"/>
                          <m:ctrlPr>
                            <a:rPr lang="en-US" b="0" i="1" smtClean="0">
                              <a:latin typeface="Cambria Math" panose="02040503050406030204" pitchFamily="18" charset="0"/>
                              <a:cs typeface="Times New Roman"/>
                            </a:rPr>
                          </m:ctrlPr>
                        </m:naryPr>
                        <m:sub/>
                        <m:sup/>
                        <m:e>
                          <m:func>
                            <m:funcPr>
                              <m:ctrlPr>
                                <a:rPr lang="en-US" b="0" i="1" smtClean="0">
                                  <a:latin typeface="Cambria Math" panose="02040503050406030204" pitchFamily="18" charset="0"/>
                                  <a:cs typeface="Times New Roman"/>
                                </a:rPr>
                              </m:ctrlPr>
                            </m:funcPr>
                            <m:fName>
                              <m:r>
                                <m:rPr>
                                  <m:sty m:val="p"/>
                                </m:rPr>
                                <a:rPr lang="en-US" b="0" i="0" smtClean="0">
                                  <a:latin typeface="Cambria Math" panose="02040503050406030204" pitchFamily="18" charset="0"/>
                                  <a:cs typeface="Times New Roman"/>
                                </a:rPr>
                                <m:t>cosh</m:t>
                              </m:r>
                            </m:fName>
                            <m:e>
                              <m:r>
                                <a:rPr lang="en-US" b="0" i="1" smtClean="0">
                                  <a:latin typeface="Cambria Math" panose="02040503050406030204" pitchFamily="18" charset="0"/>
                                  <a:cs typeface="Times New Roman"/>
                                </a:rPr>
                                <m:t>𝑥</m:t>
                              </m:r>
                            </m:e>
                          </m:func>
                          <m:r>
                            <a:rPr lang="en-US" b="0" i="1" smtClean="0">
                              <a:latin typeface="Cambria Math" panose="02040503050406030204" pitchFamily="18" charset="0"/>
                              <a:cs typeface="Times New Roman"/>
                            </a:rPr>
                            <m:t>𝑑𝑥</m:t>
                          </m:r>
                        </m:e>
                      </m:nary>
                      <m:r>
                        <a:rPr lang="en-US" b="0" i="1" smtClean="0">
                          <a:latin typeface="Cambria Math" panose="02040503050406030204" pitchFamily="18" charset="0"/>
                          <a:cs typeface="Times New Roman"/>
                        </a:rPr>
                        <m:t>=</m:t>
                      </m:r>
                      <m:func>
                        <m:funcPr>
                          <m:ctrlPr>
                            <a:rPr lang="en-US" b="0" i="1" smtClean="0">
                              <a:latin typeface="Cambria Math" panose="02040503050406030204" pitchFamily="18" charset="0"/>
                              <a:cs typeface="Times New Roman"/>
                            </a:rPr>
                          </m:ctrlPr>
                        </m:funcPr>
                        <m:fName>
                          <m:r>
                            <m:rPr>
                              <m:sty m:val="p"/>
                            </m:rPr>
                            <a:rPr lang="en-US" b="0" i="0" smtClean="0">
                              <a:latin typeface="Cambria Math" panose="02040503050406030204" pitchFamily="18" charset="0"/>
                              <a:cs typeface="Times New Roman"/>
                            </a:rPr>
                            <m:t>sinh</m:t>
                          </m:r>
                        </m:fName>
                        <m:e>
                          <m:r>
                            <a:rPr lang="en-US" b="0" i="1" smtClean="0">
                              <a:latin typeface="Cambria Math" panose="02040503050406030204" pitchFamily="18" charset="0"/>
                              <a:cs typeface="Times New Roman"/>
                            </a:rPr>
                            <m:t>𝑥</m:t>
                          </m:r>
                        </m:e>
                      </m:func>
                      <m:r>
                        <a:rPr lang="en-US" b="0" i="1" smtClean="0">
                          <a:latin typeface="Cambria Math" panose="02040503050406030204" pitchFamily="18" charset="0"/>
                          <a:cs typeface="Times New Roman"/>
                        </a:rPr>
                        <m:t>+</m:t>
                      </m:r>
                      <m:r>
                        <a:rPr lang="en-US" b="0" i="1" smtClean="0">
                          <a:latin typeface="Cambria Math" panose="02040503050406030204" pitchFamily="18" charset="0"/>
                          <a:cs typeface="Times New Roman"/>
                        </a:rPr>
                        <m:t>𝐶</m:t>
                      </m:r>
                    </m:oMath>
                  </m:oMathPara>
                </a14:m>
                <a:endParaRPr lang="en-US" dirty="0">
                  <a:latin typeface="Times New Roman"/>
                  <a:cs typeface="Times New Roman"/>
                </a:endParaRPr>
              </a:p>
              <a:p>
                <a:pPr marL="36900" indent="0">
                  <a:lnSpc>
                    <a:spcPct val="100000"/>
                  </a:lnSpc>
                  <a:buNone/>
                </a:pPr>
                <a14:m>
                  <m:oMathPara xmlns:m="http://schemas.openxmlformats.org/officeDocument/2006/math">
                    <m:oMathParaPr>
                      <m:jc m:val="centerGroup"/>
                    </m:oMathParaPr>
                    <m:oMath xmlns:m="http://schemas.openxmlformats.org/officeDocument/2006/math">
                      <m:nary>
                        <m:naryPr>
                          <m:limLoc m:val="undOvr"/>
                          <m:subHide m:val="on"/>
                          <m:supHide m:val="on"/>
                          <m:ctrlPr>
                            <a:rPr lang="en-US" i="1">
                              <a:latin typeface="Cambria Math" panose="02040503050406030204" pitchFamily="18" charset="0"/>
                              <a:cs typeface="Times New Roman"/>
                            </a:rPr>
                          </m:ctrlPr>
                        </m:naryPr>
                        <m:sub/>
                        <m:sup/>
                        <m:e>
                          <m:sSup>
                            <m:sSupPr>
                              <m:ctrlPr>
                                <a:rPr lang="en-US" i="1" smtClean="0">
                                  <a:latin typeface="Cambria Math" panose="02040503050406030204" pitchFamily="18" charset="0"/>
                                  <a:cs typeface="Times New Roman"/>
                                </a:rPr>
                              </m:ctrlPr>
                            </m:sSupPr>
                            <m:e>
                              <m:r>
                                <a:rPr lang="en-US" b="0" i="1" smtClean="0">
                                  <a:latin typeface="Cambria Math" panose="02040503050406030204" pitchFamily="18" charset="0"/>
                                  <a:cs typeface="Times New Roman"/>
                                </a:rPr>
                                <m:t>𝑠𝑒𝑐h</m:t>
                              </m:r>
                            </m:e>
                            <m:sup>
                              <m:r>
                                <a:rPr lang="en-US" b="0" i="1" smtClean="0">
                                  <a:latin typeface="Cambria Math" panose="02040503050406030204" pitchFamily="18" charset="0"/>
                                  <a:cs typeface="Times New Roman"/>
                                </a:rPr>
                                <m:t>2</m:t>
                              </m:r>
                            </m:sup>
                          </m:sSup>
                          <m:r>
                            <a:rPr lang="en-US" b="0" i="1" smtClean="0">
                              <a:latin typeface="Cambria Math" panose="02040503050406030204" pitchFamily="18" charset="0"/>
                              <a:cs typeface="Times New Roman"/>
                            </a:rPr>
                            <m:t>𝑥𝑑𝑥</m:t>
                          </m:r>
                        </m:e>
                      </m:nary>
                      <m:r>
                        <a:rPr lang="en-US" i="1">
                          <a:latin typeface="Cambria Math" panose="02040503050406030204" pitchFamily="18" charset="0"/>
                          <a:cs typeface="Times New Roman"/>
                        </a:rPr>
                        <m:t>=</m:t>
                      </m:r>
                      <m:func>
                        <m:funcPr>
                          <m:ctrlPr>
                            <a:rPr lang="en-US" i="1">
                              <a:latin typeface="Cambria Math" panose="02040503050406030204" pitchFamily="18" charset="0"/>
                              <a:cs typeface="Times New Roman"/>
                            </a:rPr>
                          </m:ctrlPr>
                        </m:funcPr>
                        <m:fName>
                          <m:r>
                            <m:rPr>
                              <m:sty m:val="p"/>
                            </m:rPr>
                            <a:rPr lang="en-US" b="0" i="0" smtClean="0">
                              <a:latin typeface="Cambria Math" panose="02040503050406030204" pitchFamily="18" charset="0"/>
                              <a:cs typeface="Times New Roman"/>
                            </a:rPr>
                            <m:t>tan</m:t>
                          </m:r>
                          <m:r>
                            <m:rPr>
                              <m:sty m:val="p"/>
                            </m:rPr>
                            <a:rPr lang="en-US">
                              <a:latin typeface="Cambria Math" panose="02040503050406030204" pitchFamily="18" charset="0"/>
                              <a:cs typeface="Times New Roman"/>
                            </a:rPr>
                            <m:t>h</m:t>
                          </m:r>
                        </m:fName>
                        <m:e>
                          <m:r>
                            <a:rPr lang="en-US" i="1">
                              <a:latin typeface="Cambria Math" panose="02040503050406030204" pitchFamily="18" charset="0"/>
                              <a:cs typeface="Times New Roman"/>
                            </a:rPr>
                            <m:t>𝑥</m:t>
                          </m:r>
                        </m:e>
                      </m:func>
                      <m:r>
                        <a:rPr lang="en-US" i="1">
                          <a:latin typeface="Cambria Math" panose="02040503050406030204" pitchFamily="18" charset="0"/>
                          <a:cs typeface="Times New Roman"/>
                        </a:rPr>
                        <m:t>+</m:t>
                      </m:r>
                      <m:r>
                        <a:rPr lang="en-US" i="1">
                          <a:latin typeface="Cambria Math" panose="02040503050406030204" pitchFamily="18" charset="0"/>
                          <a:cs typeface="Times New Roman"/>
                        </a:rPr>
                        <m:t>𝐶</m:t>
                      </m:r>
                      <m:r>
                        <a:rPr lang="en-US" i="1">
                          <a:latin typeface="Cambria Math" panose="02040503050406030204" pitchFamily="18" charset="0"/>
                          <a:cs typeface="Times New Roman"/>
                        </a:rPr>
                        <m:t>, </m:t>
                      </m:r>
                      <m:nary>
                        <m:naryPr>
                          <m:limLoc m:val="undOvr"/>
                          <m:subHide m:val="on"/>
                          <m:supHide m:val="on"/>
                          <m:ctrlPr>
                            <a:rPr lang="en-US" i="1">
                              <a:latin typeface="Cambria Math" panose="02040503050406030204" pitchFamily="18" charset="0"/>
                              <a:cs typeface="Times New Roman"/>
                            </a:rPr>
                          </m:ctrlPr>
                        </m:naryPr>
                        <m:sub/>
                        <m:sup/>
                        <m:e>
                          <m:sSup>
                            <m:sSupPr>
                              <m:ctrlPr>
                                <a:rPr lang="en-US" i="1" smtClean="0">
                                  <a:latin typeface="Cambria Math" panose="02040503050406030204" pitchFamily="18" charset="0"/>
                                  <a:cs typeface="Times New Roman"/>
                                </a:rPr>
                              </m:ctrlPr>
                            </m:sSupPr>
                            <m:e>
                              <m:r>
                                <m:rPr>
                                  <m:sty m:val="p"/>
                                </m:rPr>
                                <a:rPr lang="en-US" b="0" i="0" smtClean="0">
                                  <a:latin typeface="Cambria Math" panose="02040503050406030204" pitchFamily="18" charset="0"/>
                                  <a:cs typeface="Times New Roman"/>
                                </a:rPr>
                                <m:t>csc</m:t>
                              </m:r>
                              <m:r>
                                <a:rPr lang="en-US" b="0" i="1" smtClean="0">
                                  <a:latin typeface="Cambria Math" panose="02040503050406030204" pitchFamily="18" charset="0"/>
                                  <a:cs typeface="Times New Roman"/>
                                </a:rPr>
                                <m:t>h</m:t>
                              </m:r>
                            </m:e>
                            <m:sup>
                              <m:r>
                                <a:rPr lang="en-US" b="0" i="1" smtClean="0">
                                  <a:latin typeface="Cambria Math" panose="02040503050406030204" pitchFamily="18" charset="0"/>
                                  <a:cs typeface="Times New Roman"/>
                                </a:rPr>
                                <m:t>2</m:t>
                              </m:r>
                            </m:sup>
                          </m:sSup>
                          <m:r>
                            <a:rPr lang="en-US" b="0" i="1" smtClean="0">
                              <a:latin typeface="Cambria Math" panose="02040503050406030204" pitchFamily="18" charset="0"/>
                              <a:cs typeface="Times New Roman"/>
                            </a:rPr>
                            <m:t>𝑥</m:t>
                          </m:r>
                          <m:r>
                            <a:rPr lang="en-US" i="1">
                              <a:latin typeface="Cambria Math" panose="02040503050406030204" pitchFamily="18" charset="0"/>
                              <a:cs typeface="Times New Roman"/>
                            </a:rPr>
                            <m:t>𝑑𝑥</m:t>
                          </m:r>
                        </m:e>
                      </m:nary>
                      <m:r>
                        <a:rPr lang="en-US" i="1">
                          <a:latin typeface="Cambria Math" panose="02040503050406030204" pitchFamily="18" charset="0"/>
                          <a:cs typeface="Times New Roman"/>
                        </a:rPr>
                        <m:t>=</m:t>
                      </m:r>
                      <m:r>
                        <a:rPr lang="en-US" b="0" i="1" smtClean="0">
                          <a:latin typeface="Cambria Math" panose="02040503050406030204" pitchFamily="18" charset="0"/>
                          <a:cs typeface="Times New Roman"/>
                        </a:rPr>
                        <m:t>−</m:t>
                      </m:r>
                      <m:func>
                        <m:funcPr>
                          <m:ctrlPr>
                            <a:rPr lang="en-US" i="1">
                              <a:latin typeface="Cambria Math" panose="02040503050406030204" pitchFamily="18" charset="0"/>
                              <a:cs typeface="Times New Roman"/>
                            </a:rPr>
                          </m:ctrlPr>
                        </m:funcPr>
                        <m:fName>
                          <m:r>
                            <m:rPr>
                              <m:sty m:val="p"/>
                            </m:rPr>
                            <a:rPr lang="en-US" b="0" i="0" smtClean="0">
                              <a:latin typeface="Cambria Math" panose="02040503050406030204" pitchFamily="18" charset="0"/>
                              <a:cs typeface="Times New Roman"/>
                            </a:rPr>
                            <m:t>cot</m:t>
                          </m:r>
                          <m:r>
                            <m:rPr>
                              <m:sty m:val="p"/>
                            </m:rPr>
                            <a:rPr lang="en-US">
                              <a:latin typeface="Cambria Math" panose="02040503050406030204" pitchFamily="18" charset="0"/>
                              <a:cs typeface="Times New Roman"/>
                            </a:rPr>
                            <m:t>h</m:t>
                          </m:r>
                        </m:fName>
                        <m:e>
                          <m:r>
                            <a:rPr lang="en-US" i="1">
                              <a:latin typeface="Cambria Math" panose="02040503050406030204" pitchFamily="18" charset="0"/>
                              <a:cs typeface="Times New Roman"/>
                            </a:rPr>
                            <m:t>𝑥</m:t>
                          </m:r>
                        </m:e>
                      </m:func>
                      <m:r>
                        <a:rPr lang="en-US" i="1">
                          <a:latin typeface="Cambria Math" panose="02040503050406030204" pitchFamily="18" charset="0"/>
                          <a:cs typeface="Times New Roman"/>
                        </a:rPr>
                        <m:t>+</m:t>
                      </m:r>
                      <m:r>
                        <a:rPr lang="en-US" i="1">
                          <a:latin typeface="Cambria Math" panose="02040503050406030204" pitchFamily="18" charset="0"/>
                          <a:cs typeface="Times New Roman"/>
                        </a:rPr>
                        <m:t>𝐶</m:t>
                      </m:r>
                    </m:oMath>
                  </m:oMathPara>
                </a14:m>
                <a:endParaRPr lang="en-US" dirty="0">
                  <a:latin typeface="Times New Roman"/>
                  <a:cs typeface="Times New Roman"/>
                </a:endParaRPr>
              </a:p>
              <a:p>
                <a:pPr marL="36900" indent="0">
                  <a:lnSpc>
                    <a:spcPct val="100000"/>
                  </a:lnSpc>
                  <a:buNone/>
                </a:pPr>
                <a14:m>
                  <m:oMathPara xmlns:m="http://schemas.openxmlformats.org/officeDocument/2006/math">
                    <m:oMathParaPr>
                      <m:jc m:val="centerGroup"/>
                    </m:oMathParaPr>
                    <m:oMath xmlns:m="http://schemas.openxmlformats.org/officeDocument/2006/math">
                      <m:nary>
                        <m:naryPr>
                          <m:limLoc m:val="undOvr"/>
                          <m:subHide m:val="on"/>
                          <m:supHide m:val="on"/>
                          <m:ctrlPr>
                            <a:rPr lang="en-US" i="1" smtClean="0">
                              <a:latin typeface="Cambria Math" panose="02040503050406030204" pitchFamily="18" charset="0"/>
                              <a:cs typeface="Times New Roman"/>
                            </a:rPr>
                          </m:ctrlPr>
                        </m:naryPr>
                        <m:sub/>
                        <m:sup/>
                        <m:e>
                          <m:func>
                            <m:funcPr>
                              <m:ctrlPr>
                                <a:rPr lang="en-US" i="1" smtClean="0">
                                  <a:latin typeface="Cambria Math" panose="02040503050406030204" pitchFamily="18" charset="0"/>
                                  <a:cs typeface="Times New Roman"/>
                                </a:rPr>
                              </m:ctrlPr>
                            </m:funcPr>
                            <m:fName>
                              <m:r>
                                <m:rPr>
                                  <m:sty m:val="p"/>
                                </m:rPr>
                                <a:rPr lang="en-US" i="0" smtClean="0">
                                  <a:latin typeface="Cambria Math" panose="02040503050406030204" pitchFamily="18" charset="0"/>
                                  <a:cs typeface="Times New Roman"/>
                                </a:rPr>
                                <m:t>sec</m:t>
                              </m:r>
                              <m:r>
                                <m:rPr>
                                  <m:sty m:val="p"/>
                                </m:rPr>
                                <a:rPr lang="en-US" b="0" i="0" smtClean="0">
                                  <a:latin typeface="Cambria Math" panose="02040503050406030204" pitchFamily="18" charset="0"/>
                                  <a:cs typeface="Times New Roman"/>
                                </a:rPr>
                                <m:t>h</m:t>
                              </m:r>
                            </m:fName>
                            <m:e>
                              <m:r>
                                <a:rPr lang="en-US" b="0" i="1" smtClean="0">
                                  <a:latin typeface="Cambria Math" panose="02040503050406030204" pitchFamily="18" charset="0"/>
                                  <a:cs typeface="Times New Roman"/>
                                </a:rPr>
                                <m:t>𝑥</m:t>
                              </m:r>
                            </m:e>
                          </m:func>
                          <m:func>
                            <m:funcPr>
                              <m:ctrlPr>
                                <a:rPr lang="en-US" i="1" smtClean="0">
                                  <a:latin typeface="Cambria Math" panose="02040503050406030204" pitchFamily="18" charset="0"/>
                                  <a:cs typeface="Times New Roman"/>
                                </a:rPr>
                              </m:ctrlPr>
                            </m:funcPr>
                            <m:fName>
                              <m:r>
                                <m:rPr>
                                  <m:sty m:val="p"/>
                                </m:rPr>
                                <a:rPr lang="en-US" i="0" smtClean="0">
                                  <a:latin typeface="Cambria Math" panose="02040503050406030204" pitchFamily="18" charset="0"/>
                                  <a:cs typeface="Times New Roman"/>
                                </a:rPr>
                                <m:t>tan</m:t>
                              </m:r>
                              <m:r>
                                <m:rPr>
                                  <m:sty m:val="p"/>
                                </m:rPr>
                                <a:rPr lang="en-US" b="0" i="0" smtClean="0">
                                  <a:latin typeface="Cambria Math" panose="02040503050406030204" pitchFamily="18" charset="0"/>
                                  <a:cs typeface="Times New Roman"/>
                                </a:rPr>
                                <m:t>h</m:t>
                              </m:r>
                            </m:fName>
                            <m:e>
                              <m:r>
                                <a:rPr lang="en-US" b="0" i="1" smtClean="0">
                                  <a:latin typeface="Cambria Math" panose="02040503050406030204" pitchFamily="18" charset="0"/>
                                  <a:cs typeface="Times New Roman"/>
                                </a:rPr>
                                <m:t>𝑥</m:t>
                              </m:r>
                            </m:e>
                          </m:func>
                          <m:r>
                            <a:rPr lang="en-US" b="0" i="1" smtClean="0">
                              <a:latin typeface="Cambria Math" panose="02040503050406030204" pitchFamily="18" charset="0"/>
                              <a:cs typeface="Times New Roman"/>
                            </a:rPr>
                            <m:t>𝑑𝑥</m:t>
                          </m:r>
                        </m:e>
                      </m:nary>
                      <m:r>
                        <a:rPr lang="en-US" b="0" i="1" smtClean="0">
                          <a:latin typeface="Cambria Math" panose="02040503050406030204" pitchFamily="18" charset="0"/>
                          <a:cs typeface="Times New Roman"/>
                        </a:rPr>
                        <m:t>=</m:t>
                      </m:r>
                      <m:func>
                        <m:funcPr>
                          <m:ctrlPr>
                            <a:rPr lang="en-US" b="0" i="1" smtClean="0">
                              <a:latin typeface="Cambria Math" panose="02040503050406030204" pitchFamily="18" charset="0"/>
                              <a:cs typeface="Times New Roman"/>
                            </a:rPr>
                          </m:ctrlPr>
                        </m:funcPr>
                        <m:fName>
                          <m:r>
                            <m:rPr>
                              <m:sty m:val="p"/>
                            </m:rPr>
                            <a:rPr lang="en-US" b="0" i="0" smtClean="0">
                              <a:latin typeface="Cambria Math" panose="02040503050406030204" pitchFamily="18" charset="0"/>
                              <a:cs typeface="Times New Roman"/>
                            </a:rPr>
                            <m:t>sech</m:t>
                          </m:r>
                        </m:fName>
                        <m:e>
                          <m:r>
                            <a:rPr lang="en-US" b="0" i="1" smtClean="0">
                              <a:latin typeface="Cambria Math" panose="02040503050406030204" pitchFamily="18" charset="0"/>
                              <a:cs typeface="Times New Roman"/>
                            </a:rPr>
                            <m:t>𝑥</m:t>
                          </m:r>
                        </m:e>
                      </m:func>
                      <m:r>
                        <a:rPr lang="en-US" b="0" i="1" smtClean="0">
                          <a:latin typeface="Cambria Math" panose="02040503050406030204" pitchFamily="18" charset="0"/>
                          <a:cs typeface="Times New Roman"/>
                        </a:rPr>
                        <m:t>+</m:t>
                      </m:r>
                      <m:r>
                        <a:rPr lang="en-US" b="0" i="1" smtClean="0">
                          <a:latin typeface="Cambria Math" panose="02040503050406030204" pitchFamily="18" charset="0"/>
                          <a:cs typeface="Times New Roman"/>
                        </a:rPr>
                        <m:t>𝐶</m:t>
                      </m:r>
                      <m:r>
                        <a:rPr lang="en-US" b="0" i="1" smtClean="0">
                          <a:latin typeface="Cambria Math" panose="02040503050406030204" pitchFamily="18" charset="0"/>
                          <a:cs typeface="Times New Roman"/>
                        </a:rPr>
                        <m:t>, </m:t>
                      </m:r>
                      <m:nary>
                        <m:naryPr>
                          <m:limLoc m:val="undOvr"/>
                          <m:subHide m:val="on"/>
                          <m:supHide m:val="on"/>
                          <m:ctrlPr>
                            <a:rPr lang="en-US" b="0" i="1" smtClean="0">
                              <a:latin typeface="Cambria Math" panose="02040503050406030204" pitchFamily="18" charset="0"/>
                              <a:cs typeface="Times New Roman"/>
                            </a:rPr>
                          </m:ctrlPr>
                        </m:naryPr>
                        <m:sub/>
                        <m:sup/>
                        <m:e>
                          <m:func>
                            <m:funcPr>
                              <m:ctrlPr>
                                <a:rPr lang="en-US" b="0" i="1" smtClean="0">
                                  <a:latin typeface="Cambria Math" panose="02040503050406030204" pitchFamily="18" charset="0"/>
                                  <a:cs typeface="Times New Roman"/>
                                </a:rPr>
                              </m:ctrlPr>
                            </m:funcPr>
                            <m:fName>
                              <m:r>
                                <m:rPr>
                                  <m:sty m:val="p"/>
                                </m:rPr>
                                <a:rPr lang="en-US" b="0" i="0" smtClean="0">
                                  <a:latin typeface="Cambria Math" panose="02040503050406030204" pitchFamily="18" charset="0"/>
                                  <a:cs typeface="Times New Roman"/>
                                </a:rPr>
                                <m:t>csch</m:t>
                              </m:r>
                            </m:fName>
                            <m:e>
                              <m:r>
                                <a:rPr lang="en-US" b="0" i="1" smtClean="0">
                                  <a:latin typeface="Cambria Math" panose="02040503050406030204" pitchFamily="18" charset="0"/>
                                  <a:cs typeface="Times New Roman"/>
                                </a:rPr>
                                <m:t>𝑥</m:t>
                              </m:r>
                            </m:e>
                          </m:func>
                          <m:func>
                            <m:funcPr>
                              <m:ctrlPr>
                                <a:rPr lang="en-US" b="0" i="1" smtClean="0">
                                  <a:latin typeface="Cambria Math" panose="02040503050406030204" pitchFamily="18" charset="0"/>
                                  <a:cs typeface="Times New Roman"/>
                                </a:rPr>
                              </m:ctrlPr>
                            </m:funcPr>
                            <m:fName>
                              <m:r>
                                <m:rPr>
                                  <m:sty m:val="p"/>
                                </m:rPr>
                                <a:rPr lang="en-US" b="0" i="0" smtClean="0">
                                  <a:latin typeface="Cambria Math" panose="02040503050406030204" pitchFamily="18" charset="0"/>
                                  <a:cs typeface="Times New Roman"/>
                                </a:rPr>
                                <m:t>coth</m:t>
                              </m:r>
                            </m:fName>
                            <m:e>
                              <m:r>
                                <a:rPr lang="en-US" b="0" i="1" smtClean="0">
                                  <a:latin typeface="Cambria Math" panose="02040503050406030204" pitchFamily="18" charset="0"/>
                                  <a:cs typeface="Times New Roman"/>
                                </a:rPr>
                                <m:t>𝑥</m:t>
                              </m:r>
                            </m:e>
                          </m:func>
                          <m:r>
                            <a:rPr lang="en-US" b="0" i="1" smtClean="0">
                              <a:latin typeface="Cambria Math" panose="02040503050406030204" pitchFamily="18" charset="0"/>
                              <a:cs typeface="Times New Roman"/>
                            </a:rPr>
                            <m:t>𝑑𝑥</m:t>
                          </m:r>
                        </m:e>
                      </m:nary>
                      <m:r>
                        <a:rPr lang="en-US" b="0" i="1" smtClean="0">
                          <a:latin typeface="Cambria Math" panose="02040503050406030204" pitchFamily="18" charset="0"/>
                          <a:cs typeface="Times New Roman"/>
                        </a:rPr>
                        <m:t>=−</m:t>
                      </m:r>
                      <m:func>
                        <m:funcPr>
                          <m:ctrlPr>
                            <a:rPr lang="en-US" b="0" i="1" smtClean="0">
                              <a:latin typeface="Cambria Math" panose="02040503050406030204" pitchFamily="18" charset="0"/>
                              <a:cs typeface="Times New Roman"/>
                            </a:rPr>
                          </m:ctrlPr>
                        </m:funcPr>
                        <m:fName>
                          <m:r>
                            <m:rPr>
                              <m:sty m:val="p"/>
                            </m:rPr>
                            <a:rPr lang="en-US" b="0" i="0" smtClean="0">
                              <a:latin typeface="Cambria Math" panose="02040503050406030204" pitchFamily="18" charset="0"/>
                              <a:cs typeface="Times New Roman"/>
                            </a:rPr>
                            <m:t>csch</m:t>
                          </m:r>
                        </m:fName>
                        <m:e>
                          <m:r>
                            <a:rPr lang="en-US" b="0" i="1" smtClean="0">
                              <a:latin typeface="Cambria Math" panose="02040503050406030204" pitchFamily="18" charset="0"/>
                              <a:cs typeface="Times New Roman"/>
                            </a:rPr>
                            <m:t>𝑥</m:t>
                          </m:r>
                        </m:e>
                      </m:func>
                      <m:r>
                        <a:rPr lang="en-US" b="0" i="1" smtClean="0">
                          <a:latin typeface="Cambria Math" panose="02040503050406030204" pitchFamily="18" charset="0"/>
                          <a:cs typeface="Times New Roman"/>
                        </a:rPr>
                        <m:t>+</m:t>
                      </m:r>
                      <m:r>
                        <a:rPr lang="en-US" b="0" i="1" smtClean="0">
                          <a:latin typeface="Cambria Math" panose="02040503050406030204" pitchFamily="18" charset="0"/>
                          <a:cs typeface="Times New Roman"/>
                        </a:rPr>
                        <m:t>𝐶</m:t>
                      </m:r>
                    </m:oMath>
                  </m:oMathPara>
                </a14:m>
                <a:endParaRPr lang="en-US" dirty="0">
                  <a:latin typeface="Times New Roman"/>
                  <a:cs typeface="Times New Roman"/>
                </a:endParaRPr>
              </a:p>
              <a:p>
                <a:pPr marL="36900" indent="0">
                  <a:lnSpc>
                    <a:spcPct val="100000"/>
                  </a:lnSpc>
                  <a:buNone/>
                </a:pPr>
                <a:endParaRPr lang="en-US" dirty="0">
                  <a:latin typeface="Times New Roman"/>
                  <a:cs typeface="Times New Roman"/>
                </a:endParaRPr>
              </a:p>
            </p:txBody>
          </p:sp>
        </mc:Choice>
        <mc:Fallback xmlns="">
          <p:sp>
            <p:nvSpPr>
              <p:cNvPr id="3" name="Content Placeholder 2">
                <a:extLst>
                  <a:ext uri="{FF2B5EF4-FFF2-40B4-BE49-F238E27FC236}">
                    <a16:creationId xmlns:a16="http://schemas.microsoft.com/office/drawing/2014/main"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10846559" cy="4756245"/>
              </a:xfrm>
              <a:blipFill>
                <a:blip r:embed="rId2"/>
                <a:stretch>
                  <a:fillRect l="-337" t="-897"/>
                </a:stretch>
              </a:blipFill>
            </p:spPr>
            <p:txBody>
              <a:bodyPr/>
              <a:lstStyle/>
              <a:p>
                <a:r>
                  <a:rPr lang="en-US">
                    <a:noFill/>
                  </a:rPr>
                  <a:t> </a:t>
                </a:r>
              </a:p>
            </p:txBody>
          </p:sp>
        </mc:Fallback>
      </mc:AlternateContent>
    </p:spTree>
    <p:extLst>
      <p:ext uri="{BB962C8B-B14F-4D97-AF65-F5344CB8AC3E}">
        <p14:creationId xmlns:p14="http://schemas.microsoft.com/office/powerpoint/2010/main" val="293552043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1221947" cy="622851"/>
          </a:xfrm>
        </p:spPr>
        <p:txBody>
          <a:bodyPr anchor="t">
            <a:noAutofit/>
          </a:bodyPr>
          <a:lstStyle/>
          <a:p>
            <a:r>
              <a:rPr lang="en-US" sz="2500" dirty="0"/>
              <a:t>7.4 Integrals Involving Hyperbolic and Inverse Hyperbolic Functions </a:t>
            </a:r>
            <a:r>
              <a:rPr lang="en-US" sz="2500" dirty="0" smtClean="0"/>
              <a:t>(2 </a:t>
            </a:r>
            <a:r>
              <a:rPr lang="en-US" sz="2500" dirty="0"/>
              <a:t>of 7)</a:t>
            </a:r>
            <a:r>
              <a:rPr lang="en-US" sz="2500" dirty="0"/>
              <a:t/>
            </a:r>
            <a:br>
              <a:rPr lang="en-US" sz="2500" dirty="0"/>
            </a:br>
            <a:r>
              <a:rPr lang="en-US" sz="2500" dirty="0"/>
              <a:t/>
            </a:r>
            <a:br>
              <a:rPr lang="en-US" sz="2500" dirty="0"/>
            </a:br>
            <a:r>
              <a:rPr lang="en-US" sz="2500" dirty="0"/>
              <a:t/>
            </a:r>
            <a:br>
              <a:rPr lang="en-US" sz="2500" dirty="0"/>
            </a:br>
            <a:r>
              <a:rPr lang="en-US" sz="2500" dirty="0"/>
              <a:t/>
            </a:r>
            <a:br>
              <a:rPr lang="en-US" sz="2500" dirty="0"/>
            </a:br>
            <a:r>
              <a:rPr lang="en-US" sz="2500" dirty="0"/>
              <a:t/>
            </a:r>
            <a:br>
              <a:rPr lang="en-US" sz="2500" dirty="0"/>
            </a:br>
            <a:endParaRPr lang="en-US" sz="25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799" y="1371600"/>
                <a:ext cx="10846559" cy="4756245"/>
              </a:xfrm>
            </p:spPr>
            <p:txBody>
              <a:bodyPr>
                <a:noAutofit/>
              </a:bodyPr>
              <a:lstStyle/>
              <a:p>
                <a:pPr marL="36900" indent="0">
                  <a:lnSpc>
                    <a:spcPct val="100000"/>
                  </a:lnSpc>
                  <a:buNone/>
                </a:pPr>
                <a:r>
                  <a:rPr lang="en-US" b="1" u="sng" dirty="0">
                    <a:solidFill>
                      <a:schemeClr val="tx1"/>
                    </a:solidFill>
                    <a:latin typeface="Times New Roman"/>
                    <a:cs typeface="Times New Roman"/>
                  </a:rPr>
                  <a:t>EXAMPLE</a:t>
                </a:r>
                <a:r>
                  <a:rPr lang="en-US" b="1" dirty="0">
                    <a:solidFill>
                      <a:schemeClr val="tx1"/>
                    </a:solidFill>
                    <a:latin typeface="Times New Roman"/>
                    <a:cs typeface="Times New Roman"/>
                  </a:rPr>
                  <a:t>:</a:t>
                </a:r>
                <a:r>
                  <a:rPr lang="en-US" dirty="0">
                    <a:solidFill>
                      <a:schemeClr val="tx1"/>
                    </a:solidFill>
                    <a:latin typeface="Times New Roman"/>
                    <a:cs typeface="Times New Roman"/>
                  </a:rPr>
                  <a:t> a) </a:t>
                </a:r>
                <a:r>
                  <a:rPr lang="en-US" spc="-10" dirty="0">
                    <a:solidFill>
                      <a:schemeClr val="tx1"/>
                    </a:solidFill>
                    <a:latin typeface="Times New Roman"/>
                    <a:cs typeface="Times New Roman"/>
                  </a:rPr>
                  <a:t>The</a:t>
                </a:r>
                <a:r>
                  <a:rPr lang="en-US" dirty="0">
                    <a:solidFill>
                      <a:schemeClr val="tx1"/>
                    </a:solidFill>
                    <a:latin typeface="Times New Roman"/>
                    <a:cs typeface="Times New Roman"/>
                  </a:rPr>
                  <a:t> </a:t>
                </a:r>
                <a:r>
                  <a:rPr lang="en-US" spc="-5" dirty="0">
                    <a:solidFill>
                      <a:schemeClr val="tx1"/>
                    </a:solidFill>
                    <a:latin typeface="Times New Roman"/>
                    <a:cs typeface="Times New Roman"/>
                  </a:rPr>
                  <a:t>substitution </a:t>
                </a:r>
                <a:r>
                  <a:rPr lang="en-US" i="1" spc="-5" dirty="0">
                    <a:solidFill>
                      <a:schemeClr val="tx1"/>
                    </a:solidFill>
                    <a:latin typeface="Times New Roman"/>
                    <a:cs typeface="Times New Roman"/>
                  </a:rPr>
                  <a:t>u</a:t>
                </a:r>
                <a:r>
                  <a:rPr lang="en-US" i="1" spc="75" dirty="0">
                    <a:solidFill>
                      <a:schemeClr val="tx1"/>
                    </a:solidFill>
                    <a:latin typeface="Times New Roman"/>
                    <a:cs typeface="Times New Roman"/>
                  </a:rPr>
                  <a:t> </a:t>
                </a:r>
                <a:r>
                  <a:rPr lang="en-US" spc="-25" dirty="0">
                    <a:solidFill>
                      <a:schemeClr val="tx1"/>
                    </a:solidFill>
                    <a:latin typeface="Lucida Sans Unicode"/>
                    <a:cs typeface="Lucida Sans Unicode"/>
                  </a:rPr>
                  <a:t>=</a:t>
                </a:r>
                <a:r>
                  <a:rPr lang="en-US" spc="-15" dirty="0">
                    <a:solidFill>
                      <a:schemeClr val="tx1"/>
                    </a:solidFill>
                    <a:latin typeface="Lucida Sans Unicode"/>
                    <a:cs typeface="Lucida Sans Unicode"/>
                  </a:rPr>
                  <a:t> </a:t>
                </a:r>
                <a:r>
                  <a:rPr lang="en-US" i="1" spc="-5" dirty="0">
                    <a:solidFill>
                      <a:schemeClr val="tx1"/>
                    </a:solidFill>
                    <a:latin typeface="Times New Roman"/>
                    <a:cs typeface="Times New Roman"/>
                  </a:rPr>
                  <a:t>x</a:t>
                </a:r>
                <a:r>
                  <a:rPr lang="en-US" i="1" spc="-165" dirty="0">
                    <a:solidFill>
                      <a:schemeClr val="tx1"/>
                    </a:solidFill>
                    <a:latin typeface="Times New Roman"/>
                    <a:cs typeface="Times New Roman"/>
                  </a:rPr>
                  <a:t> </a:t>
                </a:r>
                <a:r>
                  <a:rPr lang="en-US" spc="75" baseline="25925" dirty="0">
                    <a:solidFill>
                      <a:schemeClr val="tx1"/>
                    </a:solidFill>
                    <a:latin typeface="Times New Roman"/>
                    <a:cs typeface="Times New Roman"/>
                  </a:rPr>
                  <a:t>2</a:t>
                </a:r>
                <a:r>
                  <a:rPr lang="en-US" spc="-5" dirty="0">
                    <a:solidFill>
                      <a:schemeClr val="tx1"/>
                    </a:solidFill>
                    <a:latin typeface="Times New Roman"/>
                    <a:cs typeface="Times New Roman"/>
                  </a:rPr>
                  <a:t>,</a:t>
                </a:r>
                <a:r>
                  <a:rPr lang="en-US" spc="-85" dirty="0">
                    <a:solidFill>
                      <a:schemeClr val="tx1"/>
                    </a:solidFill>
                    <a:latin typeface="Times New Roman"/>
                    <a:cs typeface="Times New Roman"/>
                  </a:rPr>
                  <a:t> </a:t>
                </a:r>
                <a:r>
                  <a:rPr lang="en-US" i="1" spc="60" dirty="0">
                    <a:solidFill>
                      <a:schemeClr val="tx1"/>
                    </a:solidFill>
                    <a:latin typeface="Times New Roman"/>
                    <a:cs typeface="Times New Roman"/>
                  </a:rPr>
                  <a:t>d</a:t>
                </a:r>
                <a:r>
                  <a:rPr lang="en-US" i="1" spc="-5" dirty="0">
                    <a:solidFill>
                      <a:schemeClr val="tx1"/>
                    </a:solidFill>
                    <a:latin typeface="Times New Roman"/>
                    <a:cs typeface="Times New Roman"/>
                  </a:rPr>
                  <a:t>u</a:t>
                </a:r>
                <a:r>
                  <a:rPr lang="en-US" i="1" spc="75" dirty="0">
                    <a:solidFill>
                      <a:schemeClr val="tx1"/>
                    </a:solidFill>
                    <a:latin typeface="Times New Roman"/>
                    <a:cs typeface="Times New Roman"/>
                  </a:rPr>
                  <a:t> </a:t>
                </a:r>
                <a:r>
                  <a:rPr lang="en-US" spc="-25" dirty="0">
                    <a:solidFill>
                      <a:schemeClr val="tx1"/>
                    </a:solidFill>
                    <a:latin typeface="Lucida Sans Unicode"/>
                    <a:cs typeface="Lucida Sans Unicode"/>
                  </a:rPr>
                  <a:t>=</a:t>
                </a:r>
                <a:r>
                  <a:rPr lang="en-US" spc="-40" dirty="0">
                    <a:solidFill>
                      <a:schemeClr val="tx1"/>
                    </a:solidFill>
                    <a:latin typeface="Lucida Sans Unicode"/>
                    <a:cs typeface="Lucida Sans Unicode"/>
                  </a:rPr>
                  <a:t> </a:t>
                </a:r>
                <a:r>
                  <a:rPr lang="en-US" spc="20" dirty="0">
                    <a:solidFill>
                      <a:schemeClr val="tx1"/>
                    </a:solidFill>
                    <a:latin typeface="Times New Roman"/>
                    <a:cs typeface="Times New Roman"/>
                  </a:rPr>
                  <a:t>2</a:t>
                </a:r>
                <a:r>
                  <a:rPr lang="en-US" i="1" spc="-5" dirty="0">
                    <a:solidFill>
                      <a:schemeClr val="tx1"/>
                    </a:solidFill>
                    <a:latin typeface="Times New Roman"/>
                    <a:cs typeface="Times New Roman"/>
                  </a:rPr>
                  <a:t>x</a:t>
                </a:r>
                <a:r>
                  <a:rPr lang="en-US" i="1" spc="5" dirty="0">
                    <a:solidFill>
                      <a:schemeClr val="tx1"/>
                    </a:solidFill>
                    <a:latin typeface="Times New Roman"/>
                    <a:cs typeface="Times New Roman"/>
                  </a:rPr>
                  <a:t> </a:t>
                </a:r>
                <a:r>
                  <a:rPr lang="en-US" i="1" spc="95" dirty="0">
                    <a:solidFill>
                      <a:schemeClr val="tx1"/>
                    </a:solidFill>
                    <a:latin typeface="Times New Roman"/>
                    <a:cs typeface="Times New Roman"/>
                  </a:rPr>
                  <a:t>d</a:t>
                </a:r>
                <a:r>
                  <a:rPr lang="en-US" i="1" spc="-5" dirty="0">
                    <a:solidFill>
                      <a:schemeClr val="tx1"/>
                    </a:solidFill>
                    <a:latin typeface="Times New Roman"/>
                    <a:cs typeface="Times New Roman"/>
                  </a:rPr>
                  <a:t>x</a:t>
                </a:r>
                <a:r>
                  <a:rPr lang="en-US" i="1" spc="85" dirty="0">
                    <a:solidFill>
                      <a:schemeClr val="tx1"/>
                    </a:solidFill>
                    <a:latin typeface="Times New Roman"/>
                    <a:cs typeface="Times New Roman"/>
                  </a:rPr>
                  <a:t> </a:t>
                </a:r>
                <a:r>
                  <a:rPr lang="en-US" spc="-10" dirty="0">
                    <a:solidFill>
                      <a:schemeClr val="tx1"/>
                    </a:solidFill>
                    <a:latin typeface="Times New Roman"/>
                    <a:cs typeface="Times New Roman"/>
                  </a:rPr>
                  <a:t>yields</a:t>
                </a:r>
              </a:p>
              <a:p>
                <a:pPr marL="36900" indent="0">
                  <a:lnSpc>
                    <a:spcPct val="100000"/>
                  </a:lnSpc>
                  <a:buNone/>
                </a:pPr>
                <a14:m>
                  <m:oMathPara xmlns:m="http://schemas.openxmlformats.org/officeDocument/2006/math">
                    <m:oMathParaPr>
                      <m:jc m:val="centerGroup"/>
                    </m:oMathParaPr>
                    <m:oMath xmlns:m="http://schemas.openxmlformats.org/officeDocument/2006/math">
                      <m:nary>
                        <m:naryPr>
                          <m:limLoc m:val="undOvr"/>
                          <m:subHide m:val="on"/>
                          <m:supHide m:val="on"/>
                          <m:ctrlPr>
                            <a:rPr lang="en-US" i="1" smtClean="0">
                              <a:solidFill>
                                <a:schemeClr val="tx1"/>
                              </a:solidFill>
                              <a:latin typeface="Cambria Math" panose="02040503050406030204" pitchFamily="18" charset="0"/>
                              <a:cs typeface="Times New Roman"/>
                            </a:rPr>
                          </m:ctrlPr>
                        </m:naryPr>
                        <m:sub/>
                        <m:sup/>
                        <m:e>
                          <m:r>
                            <a:rPr lang="en-US" b="0" i="1" smtClean="0">
                              <a:solidFill>
                                <a:schemeClr val="tx1"/>
                              </a:solidFill>
                              <a:latin typeface="Cambria Math" panose="02040503050406030204" pitchFamily="18" charset="0"/>
                              <a:cs typeface="Times New Roman"/>
                            </a:rPr>
                            <m:t>𝑥</m:t>
                          </m:r>
                          <m:func>
                            <m:funcPr>
                              <m:ctrlPr>
                                <a:rPr lang="en-US" b="0" i="1" smtClean="0">
                                  <a:solidFill>
                                    <a:schemeClr val="tx1"/>
                                  </a:solidFill>
                                  <a:latin typeface="Cambria Math" panose="02040503050406030204" pitchFamily="18" charset="0"/>
                                  <a:cs typeface="Times New Roman"/>
                                </a:rPr>
                              </m:ctrlPr>
                            </m:funcPr>
                            <m:fName>
                              <m:r>
                                <m:rPr>
                                  <m:sty m:val="p"/>
                                </m:rPr>
                                <a:rPr lang="en-US" b="0" i="0" smtClean="0">
                                  <a:solidFill>
                                    <a:schemeClr val="tx1"/>
                                  </a:solidFill>
                                  <a:latin typeface="Cambria Math" panose="02040503050406030204" pitchFamily="18" charset="0"/>
                                  <a:cs typeface="Times New Roman"/>
                                </a:rPr>
                                <m:t>cosh</m:t>
                              </m:r>
                            </m:fName>
                            <m:e>
                              <m:sSup>
                                <m:sSupPr>
                                  <m:ctrlPr>
                                    <a:rPr lang="en-US" b="0" i="1" smtClean="0">
                                      <a:solidFill>
                                        <a:schemeClr val="tx1"/>
                                      </a:solidFill>
                                      <a:latin typeface="Cambria Math" panose="02040503050406030204" pitchFamily="18" charset="0"/>
                                      <a:cs typeface="Times New Roman"/>
                                    </a:rPr>
                                  </m:ctrlPr>
                                </m:sSupPr>
                                <m:e>
                                  <m:r>
                                    <a:rPr lang="en-US" b="0" i="1" smtClean="0">
                                      <a:solidFill>
                                        <a:schemeClr val="tx1"/>
                                      </a:solidFill>
                                      <a:latin typeface="Cambria Math" panose="02040503050406030204" pitchFamily="18" charset="0"/>
                                      <a:cs typeface="Times New Roman"/>
                                    </a:rPr>
                                    <m:t>𝑥</m:t>
                                  </m:r>
                                </m:e>
                                <m:sup>
                                  <m:r>
                                    <a:rPr lang="en-US" b="0" i="1" smtClean="0">
                                      <a:solidFill>
                                        <a:schemeClr val="tx1"/>
                                      </a:solidFill>
                                      <a:latin typeface="Cambria Math" panose="02040503050406030204" pitchFamily="18" charset="0"/>
                                      <a:cs typeface="Times New Roman"/>
                                    </a:rPr>
                                    <m:t>2</m:t>
                                  </m:r>
                                </m:sup>
                              </m:sSup>
                            </m:e>
                          </m:func>
                          <m:r>
                            <a:rPr lang="en-US" b="0" i="1" smtClean="0">
                              <a:solidFill>
                                <a:schemeClr val="tx1"/>
                              </a:solidFill>
                              <a:latin typeface="Cambria Math" panose="02040503050406030204" pitchFamily="18" charset="0"/>
                              <a:cs typeface="Times New Roman"/>
                            </a:rPr>
                            <m:t>𝑑𝑥</m:t>
                          </m:r>
                        </m:e>
                      </m:nary>
                      <m:r>
                        <a:rPr lang="en-US" b="0" i="1" smtClean="0">
                          <a:solidFill>
                            <a:schemeClr val="tx1"/>
                          </a:solidFill>
                          <a:latin typeface="Cambria Math" panose="02040503050406030204" pitchFamily="18" charset="0"/>
                          <a:cs typeface="Times New Roman"/>
                        </a:rPr>
                        <m:t>=</m:t>
                      </m:r>
                      <m:f>
                        <m:fPr>
                          <m:ctrlPr>
                            <a:rPr lang="en-US" b="0" i="1" smtClean="0">
                              <a:solidFill>
                                <a:schemeClr val="tx1"/>
                              </a:solidFill>
                              <a:latin typeface="Cambria Math" panose="02040503050406030204" pitchFamily="18" charset="0"/>
                              <a:cs typeface="Times New Roman"/>
                            </a:rPr>
                          </m:ctrlPr>
                        </m:fPr>
                        <m:num>
                          <m:r>
                            <a:rPr lang="en-US" b="0" i="1" smtClean="0">
                              <a:solidFill>
                                <a:schemeClr val="tx1"/>
                              </a:solidFill>
                              <a:latin typeface="Cambria Math" panose="02040503050406030204" pitchFamily="18" charset="0"/>
                              <a:cs typeface="Times New Roman"/>
                            </a:rPr>
                            <m:t>1</m:t>
                          </m:r>
                        </m:num>
                        <m:den>
                          <m:r>
                            <a:rPr lang="en-US" b="0" i="1" smtClean="0">
                              <a:solidFill>
                                <a:schemeClr val="tx1"/>
                              </a:solidFill>
                              <a:latin typeface="Cambria Math" panose="02040503050406030204" pitchFamily="18" charset="0"/>
                              <a:cs typeface="Times New Roman"/>
                            </a:rPr>
                            <m:t>2</m:t>
                          </m:r>
                        </m:den>
                      </m:f>
                      <m:nary>
                        <m:naryPr>
                          <m:limLoc m:val="undOvr"/>
                          <m:subHide m:val="on"/>
                          <m:supHide m:val="on"/>
                          <m:ctrlPr>
                            <a:rPr lang="en-US" b="0" i="1" smtClean="0">
                              <a:solidFill>
                                <a:schemeClr val="tx1"/>
                              </a:solidFill>
                              <a:latin typeface="Cambria Math" panose="02040503050406030204" pitchFamily="18" charset="0"/>
                              <a:cs typeface="Times New Roman"/>
                            </a:rPr>
                          </m:ctrlPr>
                        </m:naryPr>
                        <m:sub/>
                        <m:sup/>
                        <m:e>
                          <m:func>
                            <m:funcPr>
                              <m:ctrlPr>
                                <a:rPr lang="en-US" b="0" i="1" smtClean="0">
                                  <a:solidFill>
                                    <a:schemeClr val="tx1"/>
                                  </a:solidFill>
                                  <a:latin typeface="Cambria Math" panose="02040503050406030204" pitchFamily="18" charset="0"/>
                                  <a:cs typeface="Times New Roman"/>
                                </a:rPr>
                              </m:ctrlPr>
                            </m:funcPr>
                            <m:fName>
                              <m:r>
                                <m:rPr>
                                  <m:sty m:val="p"/>
                                </m:rPr>
                                <a:rPr lang="en-US" b="0" i="0" smtClean="0">
                                  <a:solidFill>
                                    <a:schemeClr val="tx1"/>
                                  </a:solidFill>
                                  <a:latin typeface="Cambria Math" panose="02040503050406030204" pitchFamily="18" charset="0"/>
                                  <a:cs typeface="Times New Roman"/>
                                </a:rPr>
                                <m:t>cosh</m:t>
                              </m:r>
                            </m:fName>
                            <m:e>
                              <m:r>
                                <a:rPr lang="en-US" b="0" i="1" smtClean="0">
                                  <a:solidFill>
                                    <a:schemeClr val="tx1"/>
                                  </a:solidFill>
                                  <a:latin typeface="Cambria Math" panose="02040503050406030204" pitchFamily="18" charset="0"/>
                                  <a:cs typeface="Times New Roman"/>
                                </a:rPr>
                                <m:t>𝑢</m:t>
                              </m:r>
                            </m:e>
                          </m:func>
                          <m:r>
                            <a:rPr lang="en-US" b="0" i="1" smtClean="0">
                              <a:solidFill>
                                <a:schemeClr val="tx1"/>
                              </a:solidFill>
                              <a:latin typeface="Cambria Math" panose="02040503050406030204" pitchFamily="18" charset="0"/>
                              <a:cs typeface="Times New Roman"/>
                            </a:rPr>
                            <m:t>𝑑𝑢</m:t>
                          </m:r>
                        </m:e>
                      </m:nary>
                      <m:r>
                        <a:rPr lang="en-US" b="0" i="1" smtClean="0">
                          <a:solidFill>
                            <a:schemeClr val="tx1"/>
                          </a:solidFill>
                          <a:latin typeface="Cambria Math" panose="02040503050406030204" pitchFamily="18" charset="0"/>
                          <a:cs typeface="Times New Roman"/>
                        </a:rPr>
                        <m:t>=</m:t>
                      </m:r>
                      <m:f>
                        <m:fPr>
                          <m:ctrlPr>
                            <a:rPr lang="en-US" b="0" i="1" smtClean="0">
                              <a:solidFill>
                                <a:schemeClr val="tx1"/>
                              </a:solidFill>
                              <a:latin typeface="Cambria Math" panose="02040503050406030204" pitchFamily="18" charset="0"/>
                              <a:cs typeface="Times New Roman"/>
                            </a:rPr>
                          </m:ctrlPr>
                        </m:fPr>
                        <m:num>
                          <m:r>
                            <a:rPr lang="en-US" b="0" i="1" smtClean="0">
                              <a:solidFill>
                                <a:schemeClr val="tx1"/>
                              </a:solidFill>
                              <a:latin typeface="Cambria Math" panose="02040503050406030204" pitchFamily="18" charset="0"/>
                              <a:cs typeface="Times New Roman"/>
                            </a:rPr>
                            <m:t>1</m:t>
                          </m:r>
                        </m:num>
                        <m:den>
                          <m:r>
                            <a:rPr lang="en-US" b="0" i="1" smtClean="0">
                              <a:solidFill>
                                <a:schemeClr val="tx1"/>
                              </a:solidFill>
                              <a:latin typeface="Cambria Math" panose="02040503050406030204" pitchFamily="18" charset="0"/>
                              <a:cs typeface="Times New Roman"/>
                            </a:rPr>
                            <m:t>2</m:t>
                          </m:r>
                        </m:den>
                      </m:f>
                      <m:func>
                        <m:funcPr>
                          <m:ctrlPr>
                            <a:rPr lang="en-US" b="0" i="1" smtClean="0">
                              <a:solidFill>
                                <a:schemeClr val="tx1"/>
                              </a:solidFill>
                              <a:latin typeface="Cambria Math" panose="02040503050406030204" pitchFamily="18" charset="0"/>
                              <a:cs typeface="Times New Roman"/>
                            </a:rPr>
                          </m:ctrlPr>
                        </m:funcPr>
                        <m:fName>
                          <m:r>
                            <m:rPr>
                              <m:sty m:val="p"/>
                            </m:rPr>
                            <a:rPr lang="en-US" b="0" i="0" smtClean="0">
                              <a:solidFill>
                                <a:schemeClr val="tx1"/>
                              </a:solidFill>
                              <a:latin typeface="Cambria Math" panose="02040503050406030204" pitchFamily="18" charset="0"/>
                              <a:cs typeface="Times New Roman"/>
                            </a:rPr>
                            <m:t>sinh</m:t>
                          </m:r>
                        </m:fName>
                        <m:e>
                          <m:r>
                            <a:rPr lang="en-US" b="0" i="1" smtClean="0">
                              <a:solidFill>
                                <a:schemeClr val="tx1"/>
                              </a:solidFill>
                              <a:latin typeface="Cambria Math" panose="02040503050406030204" pitchFamily="18" charset="0"/>
                              <a:cs typeface="Times New Roman"/>
                            </a:rPr>
                            <m:t>𝑢</m:t>
                          </m:r>
                        </m:e>
                      </m:func>
                      <m:r>
                        <a:rPr lang="en-US" b="0" i="1" smtClean="0">
                          <a:solidFill>
                            <a:schemeClr val="tx1"/>
                          </a:solidFill>
                          <a:latin typeface="Cambria Math" panose="02040503050406030204" pitchFamily="18" charset="0"/>
                          <a:cs typeface="Times New Roman"/>
                        </a:rPr>
                        <m:t>+</m:t>
                      </m:r>
                      <m:r>
                        <a:rPr lang="en-US" b="0" i="1" smtClean="0">
                          <a:solidFill>
                            <a:schemeClr val="tx1"/>
                          </a:solidFill>
                          <a:latin typeface="Cambria Math" panose="02040503050406030204" pitchFamily="18" charset="0"/>
                          <a:cs typeface="Times New Roman"/>
                        </a:rPr>
                        <m:t>𝐶</m:t>
                      </m:r>
                      <m:r>
                        <a:rPr lang="en-US" b="0" i="1" smtClean="0">
                          <a:solidFill>
                            <a:schemeClr val="tx1"/>
                          </a:solidFill>
                          <a:latin typeface="Cambria Math" panose="02040503050406030204" pitchFamily="18" charset="0"/>
                          <a:cs typeface="Times New Roman"/>
                        </a:rPr>
                        <m:t>=</m:t>
                      </m:r>
                      <m:f>
                        <m:fPr>
                          <m:ctrlPr>
                            <a:rPr lang="en-US" b="0" i="1" smtClean="0">
                              <a:solidFill>
                                <a:schemeClr val="tx1"/>
                              </a:solidFill>
                              <a:latin typeface="Cambria Math" panose="02040503050406030204" pitchFamily="18" charset="0"/>
                              <a:cs typeface="Times New Roman"/>
                            </a:rPr>
                          </m:ctrlPr>
                        </m:fPr>
                        <m:num>
                          <m:r>
                            <a:rPr lang="en-US" b="0" i="1" smtClean="0">
                              <a:solidFill>
                                <a:schemeClr val="tx1"/>
                              </a:solidFill>
                              <a:latin typeface="Cambria Math" panose="02040503050406030204" pitchFamily="18" charset="0"/>
                              <a:cs typeface="Times New Roman"/>
                            </a:rPr>
                            <m:t>1</m:t>
                          </m:r>
                        </m:num>
                        <m:den>
                          <m:r>
                            <a:rPr lang="en-US" b="0" i="1" smtClean="0">
                              <a:solidFill>
                                <a:schemeClr val="tx1"/>
                              </a:solidFill>
                              <a:latin typeface="Cambria Math" panose="02040503050406030204" pitchFamily="18" charset="0"/>
                              <a:cs typeface="Times New Roman"/>
                            </a:rPr>
                            <m:t>2</m:t>
                          </m:r>
                        </m:den>
                      </m:f>
                      <m:func>
                        <m:funcPr>
                          <m:ctrlPr>
                            <a:rPr lang="en-US" b="0" i="1" smtClean="0">
                              <a:solidFill>
                                <a:schemeClr val="tx1"/>
                              </a:solidFill>
                              <a:latin typeface="Cambria Math" panose="02040503050406030204" pitchFamily="18" charset="0"/>
                              <a:cs typeface="Times New Roman"/>
                            </a:rPr>
                          </m:ctrlPr>
                        </m:funcPr>
                        <m:fName>
                          <m:r>
                            <m:rPr>
                              <m:sty m:val="p"/>
                            </m:rPr>
                            <a:rPr lang="en-US" b="0" i="0" smtClean="0">
                              <a:solidFill>
                                <a:schemeClr val="tx1"/>
                              </a:solidFill>
                              <a:latin typeface="Cambria Math" panose="02040503050406030204" pitchFamily="18" charset="0"/>
                              <a:cs typeface="Times New Roman"/>
                            </a:rPr>
                            <m:t>sinh</m:t>
                          </m:r>
                        </m:fName>
                        <m:e>
                          <m:sSup>
                            <m:sSupPr>
                              <m:ctrlPr>
                                <a:rPr lang="en-US" b="0" i="1" smtClean="0">
                                  <a:solidFill>
                                    <a:schemeClr val="tx1"/>
                                  </a:solidFill>
                                  <a:latin typeface="Cambria Math" panose="02040503050406030204" pitchFamily="18" charset="0"/>
                                  <a:cs typeface="Times New Roman"/>
                                </a:rPr>
                              </m:ctrlPr>
                            </m:sSupPr>
                            <m:e>
                              <m:r>
                                <a:rPr lang="en-US" b="0" i="1" smtClean="0">
                                  <a:solidFill>
                                    <a:schemeClr val="tx1"/>
                                  </a:solidFill>
                                  <a:latin typeface="Cambria Math" panose="02040503050406030204" pitchFamily="18" charset="0"/>
                                  <a:cs typeface="Times New Roman"/>
                                </a:rPr>
                                <m:t>𝑥</m:t>
                              </m:r>
                            </m:e>
                            <m:sup>
                              <m:r>
                                <a:rPr lang="en-US" b="0" i="1" smtClean="0">
                                  <a:solidFill>
                                    <a:schemeClr val="tx1"/>
                                  </a:solidFill>
                                  <a:latin typeface="Cambria Math" panose="02040503050406030204" pitchFamily="18" charset="0"/>
                                  <a:cs typeface="Times New Roman"/>
                                </a:rPr>
                                <m:t>2</m:t>
                              </m:r>
                            </m:sup>
                          </m:sSup>
                        </m:e>
                      </m:func>
                      <m:r>
                        <a:rPr lang="en-US" b="0" i="1" smtClean="0">
                          <a:solidFill>
                            <a:schemeClr val="tx1"/>
                          </a:solidFill>
                          <a:latin typeface="Cambria Math" panose="02040503050406030204" pitchFamily="18" charset="0"/>
                          <a:cs typeface="Times New Roman"/>
                        </a:rPr>
                        <m:t>+</m:t>
                      </m:r>
                      <m:r>
                        <a:rPr lang="en-US" b="0" i="1" smtClean="0">
                          <a:solidFill>
                            <a:schemeClr val="tx1"/>
                          </a:solidFill>
                          <a:latin typeface="Cambria Math" panose="02040503050406030204" pitchFamily="18" charset="0"/>
                          <a:cs typeface="Times New Roman"/>
                        </a:rPr>
                        <m:t>𝐶</m:t>
                      </m:r>
                    </m:oMath>
                  </m:oMathPara>
                </a14:m>
                <a:endParaRPr lang="en-US" dirty="0">
                  <a:solidFill>
                    <a:schemeClr val="tx1"/>
                  </a:solidFill>
                  <a:latin typeface="Times New Roman"/>
                  <a:cs typeface="Times New Roman"/>
                </a:endParaRPr>
              </a:p>
              <a:p>
                <a:pPr marL="494100" indent="-457200">
                  <a:lnSpc>
                    <a:spcPct val="100000"/>
                  </a:lnSpc>
                  <a:buAutoNum type="alphaLcParenR" startAt="2"/>
                </a:pPr>
                <a:r>
                  <a:rPr lang="en-US" dirty="0">
                    <a:solidFill>
                      <a:schemeClr val="tx1"/>
                    </a:solidFill>
                    <a:latin typeface="Times New Roman"/>
                    <a:cs typeface="Times New Roman"/>
                  </a:rPr>
                  <a:t>We use the identity cosh</a:t>
                </a:r>
                <a:r>
                  <a:rPr lang="en-US" baseline="30000" dirty="0">
                    <a:solidFill>
                      <a:schemeClr val="tx1"/>
                    </a:solidFill>
                    <a:latin typeface="Times New Roman"/>
                    <a:cs typeface="Times New Roman"/>
                  </a:rPr>
                  <a:t>2 </a:t>
                </a:r>
                <a:r>
                  <a:rPr lang="en-US" i="1" dirty="0">
                    <a:solidFill>
                      <a:schemeClr val="tx1"/>
                    </a:solidFill>
                    <a:latin typeface="Times New Roman"/>
                    <a:cs typeface="Times New Roman"/>
                  </a:rPr>
                  <a:t>x</a:t>
                </a:r>
                <a:r>
                  <a:rPr lang="en-US" dirty="0">
                    <a:solidFill>
                      <a:schemeClr val="tx1"/>
                    </a:solidFill>
                    <a:latin typeface="Times New Roman"/>
                    <a:cs typeface="Times New Roman"/>
                  </a:rPr>
                  <a:t> = sinh</a:t>
                </a:r>
                <a:r>
                  <a:rPr lang="en-US" baseline="30000" dirty="0">
                    <a:solidFill>
                      <a:schemeClr val="tx1"/>
                    </a:solidFill>
                    <a:latin typeface="Times New Roman"/>
                    <a:cs typeface="Times New Roman"/>
                  </a:rPr>
                  <a:t>2 </a:t>
                </a:r>
                <a:r>
                  <a:rPr lang="en-US" i="1" dirty="0">
                    <a:solidFill>
                      <a:schemeClr val="tx1"/>
                    </a:solidFill>
                    <a:latin typeface="Times New Roman"/>
                    <a:cs typeface="Times New Roman"/>
                  </a:rPr>
                  <a:t>x</a:t>
                </a:r>
                <a:r>
                  <a:rPr lang="en-US" dirty="0">
                    <a:solidFill>
                      <a:schemeClr val="tx1"/>
                    </a:solidFill>
                    <a:latin typeface="Times New Roman"/>
                    <a:cs typeface="Times New Roman"/>
                  </a:rPr>
                  <a:t> + 1 and the substitution </a:t>
                </a:r>
                <a:r>
                  <a:rPr lang="en-US" i="1" dirty="0">
                    <a:solidFill>
                      <a:schemeClr val="tx1"/>
                    </a:solidFill>
                    <a:latin typeface="Times New Roman"/>
                    <a:cs typeface="Times New Roman"/>
                  </a:rPr>
                  <a:t>u</a:t>
                </a:r>
                <a:r>
                  <a:rPr lang="en-US" dirty="0">
                    <a:solidFill>
                      <a:schemeClr val="tx1"/>
                    </a:solidFill>
                    <a:latin typeface="Times New Roman"/>
                    <a:cs typeface="Times New Roman"/>
                  </a:rPr>
                  <a:t> = </a:t>
                </a:r>
                <a:r>
                  <a:rPr lang="en-US" dirty="0" err="1">
                    <a:solidFill>
                      <a:schemeClr val="tx1"/>
                    </a:solidFill>
                    <a:latin typeface="Times New Roman"/>
                    <a:cs typeface="Times New Roman"/>
                  </a:rPr>
                  <a:t>sinh</a:t>
                </a:r>
                <a:r>
                  <a:rPr lang="en-US" dirty="0">
                    <a:solidFill>
                      <a:schemeClr val="tx1"/>
                    </a:solidFill>
                    <a:latin typeface="Times New Roman"/>
                    <a:cs typeface="Times New Roman"/>
                  </a:rPr>
                  <a:t> </a:t>
                </a:r>
                <a:r>
                  <a:rPr lang="en-US" i="1" dirty="0">
                    <a:solidFill>
                      <a:schemeClr val="tx1"/>
                    </a:solidFill>
                    <a:latin typeface="Times New Roman"/>
                    <a:cs typeface="Times New Roman"/>
                  </a:rPr>
                  <a:t>x</a:t>
                </a:r>
                <a:r>
                  <a:rPr lang="en-US" dirty="0">
                    <a:solidFill>
                      <a:schemeClr val="tx1"/>
                    </a:solidFill>
                    <a:latin typeface="Times New Roman"/>
                    <a:cs typeface="Times New Roman"/>
                  </a:rPr>
                  <a:t> to evaluate</a:t>
                </a:r>
              </a:p>
              <a:p>
                <a:pPr marL="36900" indent="0">
                  <a:lnSpc>
                    <a:spcPct val="100000"/>
                  </a:lnSpc>
                  <a:buNone/>
                </a:pPr>
                <a14:m>
                  <m:oMathPara xmlns:m="http://schemas.openxmlformats.org/officeDocument/2006/math">
                    <m:oMathParaPr>
                      <m:jc m:val="centerGroup"/>
                    </m:oMathParaPr>
                    <m:oMath xmlns:m="http://schemas.openxmlformats.org/officeDocument/2006/math">
                      <m:nary>
                        <m:naryPr>
                          <m:limLoc m:val="undOvr"/>
                          <m:subHide m:val="on"/>
                          <m:supHide m:val="on"/>
                          <m:ctrlPr>
                            <a:rPr lang="en-US" i="1" smtClean="0">
                              <a:solidFill>
                                <a:schemeClr val="tx1"/>
                              </a:solidFill>
                              <a:latin typeface="Cambria Math" panose="02040503050406030204" pitchFamily="18" charset="0"/>
                              <a:cs typeface="Times New Roman"/>
                            </a:rPr>
                          </m:ctrlPr>
                        </m:naryPr>
                        <m:sub/>
                        <m:sup/>
                        <m:e>
                          <m:sSup>
                            <m:sSupPr>
                              <m:ctrlPr>
                                <a:rPr lang="en-US" i="1" smtClean="0">
                                  <a:solidFill>
                                    <a:schemeClr val="tx1"/>
                                  </a:solidFill>
                                  <a:latin typeface="Cambria Math" panose="02040503050406030204" pitchFamily="18" charset="0"/>
                                  <a:cs typeface="Times New Roman"/>
                                </a:rPr>
                              </m:ctrlPr>
                            </m:sSupPr>
                            <m:e>
                              <m:r>
                                <m:rPr>
                                  <m:sty m:val="p"/>
                                </m:rPr>
                                <a:rPr lang="en-US" b="0" i="0" smtClean="0">
                                  <a:solidFill>
                                    <a:schemeClr val="tx1"/>
                                  </a:solidFill>
                                  <a:latin typeface="Cambria Math" panose="02040503050406030204" pitchFamily="18" charset="0"/>
                                  <a:cs typeface="Times New Roman"/>
                                </a:rPr>
                                <m:t>sinh</m:t>
                              </m:r>
                            </m:e>
                            <m:sup>
                              <m:r>
                                <a:rPr lang="en-US" b="0" i="1" smtClean="0">
                                  <a:solidFill>
                                    <a:schemeClr val="tx1"/>
                                  </a:solidFill>
                                  <a:latin typeface="Cambria Math" panose="02040503050406030204" pitchFamily="18" charset="0"/>
                                  <a:cs typeface="Times New Roman"/>
                                </a:rPr>
                                <m:t>4</m:t>
                              </m:r>
                            </m:sup>
                          </m:sSup>
                          <m:r>
                            <a:rPr lang="en-US" b="0" i="1" smtClean="0">
                              <a:solidFill>
                                <a:schemeClr val="tx1"/>
                              </a:solidFill>
                              <a:latin typeface="Cambria Math" panose="02040503050406030204" pitchFamily="18" charset="0"/>
                              <a:cs typeface="Times New Roman"/>
                            </a:rPr>
                            <m:t> </m:t>
                          </m:r>
                          <m:r>
                            <a:rPr lang="en-US" b="0" i="1" smtClean="0">
                              <a:solidFill>
                                <a:schemeClr val="tx1"/>
                              </a:solidFill>
                              <a:latin typeface="Cambria Math" panose="02040503050406030204" pitchFamily="18" charset="0"/>
                              <a:cs typeface="Times New Roman"/>
                            </a:rPr>
                            <m:t>𝑥</m:t>
                          </m:r>
                          <m:r>
                            <a:rPr lang="en-US" b="0" i="1" smtClean="0">
                              <a:solidFill>
                                <a:schemeClr val="tx1"/>
                              </a:solidFill>
                              <a:latin typeface="Cambria Math" panose="02040503050406030204" pitchFamily="18" charset="0"/>
                              <a:cs typeface="Times New Roman"/>
                            </a:rPr>
                            <m:t> </m:t>
                          </m:r>
                          <m:sSup>
                            <m:sSupPr>
                              <m:ctrlPr>
                                <a:rPr lang="en-US" b="0" i="1" smtClean="0">
                                  <a:solidFill>
                                    <a:schemeClr val="tx1"/>
                                  </a:solidFill>
                                  <a:latin typeface="Cambria Math" panose="02040503050406030204" pitchFamily="18" charset="0"/>
                                  <a:cs typeface="Times New Roman"/>
                                </a:rPr>
                              </m:ctrlPr>
                            </m:sSupPr>
                            <m:e>
                              <m:r>
                                <m:rPr>
                                  <m:sty m:val="p"/>
                                </m:rPr>
                                <a:rPr lang="en-US" b="0" i="0" smtClean="0">
                                  <a:solidFill>
                                    <a:schemeClr val="tx1"/>
                                  </a:solidFill>
                                  <a:latin typeface="Cambria Math" panose="02040503050406030204" pitchFamily="18" charset="0"/>
                                  <a:cs typeface="Times New Roman"/>
                                </a:rPr>
                                <m:t>cosh</m:t>
                              </m:r>
                            </m:e>
                            <m:sup>
                              <m:r>
                                <a:rPr lang="en-US" b="0" i="1" smtClean="0">
                                  <a:solidFill>
                                    <a:schemeClr val="tx1"/>
                                  </a:solidFill>
                                  <a:latin typeface="Cambria Math" panose="02040503050406030204" pitchFamily="18" charset="0"/>
                                  <a:cs typeface="Times New Roman"/>
                                </a:rPr>
                                <m:t>5</m:t>
                              </m:r>
                            </m:sup>
                          </m:sSup>
                          <m:r>
                            <a:rPr lang="en-US" b="0" i="1" smtClean="0">
                              <a:solidFill>
                                <a:schemeClr val="tx1"/>
                              </a:solidFill>
                              <a:latin typeface="Cambria Math" panose="02040503050406030204" pitchFamily="18" charset="0"/>
                              <a:cs typeface="Times New Roman"/>
                            </a:rPr>
                            <m:t> </m:t>
                          </m:r>
                          <m:r>
                            <a:rPr lang="en-US" b="0" i="1" smtClean="0">
                              <a:solidFill>
                                <a:schemeClr val="tx1"/>
                              </a:solidFill>
                              <a:latin typeface="Cambria Math" panose="02040503050406030204" pitchFamily="18" charset="0"/>
                              <a:cs typeface="Times New Roman"/>
                            </a:rPr>
                            <m:t>𝑥𝑑𝑥</m:t>
                          </m:r>
                        </m:e>
                      </m:nary>
                      <m:r>
                        <a:rPr lang="en-US" b="0" i="1" smtClean="0">
                          <a:solidFill>
                            <a:schemeClr val="tx1"/>
                          </a:solidFill>
                          <a:latin typeface="Cambria Math" panose="02040503050406030204" pitchFamily="18" charset="0"/>
                          <a:cs typeface="Times New Roman"/>
                        </a:rPr>
                        <m:t>=</m:t>
                      </m:r>
                      <m:nary>
                        <m:naryPr>
                          <m:limLoc m:val="undOvr"/>
                          <m:subHide m:val="on"/>
                          <m:supHide m:val="on"/>
                          <m:ctrlPr>
                            <a:rPr lang="en-US" b="0" i="1" smtClean="0">
                              <a:solidFill>
                                <a:schemeClr val="tx1"/>
                              </a:solidFill>
                              <a:latin typeface="Cambria Math" panose="02040503050406030204" pitchFamily="18" charset="0"/>
                              <a:cs typeface="Times New Roman"/>
                            </a:rPr>
                          </m:ctrlPr>
                        </m:naryPr>
                        <m:sub/>
                        <m:sup/>
                        <m:e>
                          <m:sSup>
                            <m:sSupPr>
                              <m:ctrlPr>
                                <a:rPr lang="en-US" b="0" i="1" smtClean="0">
                                  <a:solidFill>
                                    <a:schemeClr val="tx1"/>
                                  </a:solidFill>
                                  <a:latin typeface="Cambria Math" panose="02040503050406030204" pitchFamily="18" charset="0"/>
                                  <a:cs typeface="Times New Roman"/>
                                </a:rPr>
                              </m:ctrlPr>
                            </m:sSupPr>
                            <m:e>
                              <m:r>
                                <m:rPr>
                                  <m:sty m:val="p"/>
                                </m:rPr>
                                <a:rPr lang="en-US" b="0" i="0" smtClean="0">
                                  <a:solidFill>
                                    <a:schemeClr val="tx1"/>
                                  </a:solidFill>
                                  <a:latin typeface="Cambria Math" panose="02040503050406030204" pitchFamily="18" charset="0"/>
                                  <a:cs typeface="Times New Roman"/>
                                </a:rPr>
                                <m:t>sinh</m:t>
                              </m:r>
                            </m:e>
                            <m:sup>
                              <m:r>
                                <a:rPr lang="en-US" b="0" i="1" smtClean="0">
                                  <a:solidFill>
                                    <a:schemeClr val="tx1"/>
                                  </a:solidFill>
                                  <a:latin typeface="Cambria Math" panose="02040503050406030204" pitchFamily="18" charset="0"/>
                                  <a:cs typeface="Times New Roman"/>
                                </a:rPr>
                                <m:t>4</m:t>
                              </m:r>
                            </m:sup>
                          </m:sSup>
                          <m:r>
                            <a:rPr lang="en-US" b="0" i="1" smtClean="0">
                              <a:solidFill>
                                <a:schemeClr val="tx1"/>
                              </a:solidFill>
                              <a:latin typeface="Cambria Math" panose="02040503050406030204" pitchFamily="18" charset="0"/>
                              <a:cs typeface="Times New Roman"/>
                            </a:rPr>
                            <m:t> </m:t>
                          </m:r>
                          <m:r>
                            <a:rPr lang="en-US" b="0" i="1" smtClean="0">
                              <a:solidFill>
                                <a:schemeClr val="tx1"/>
                              </a:solidFill>
                              <a:latin typeface="Cambria Math" panose="02040503050406030204" pitchFamily="18" charset="0"/>
                              <a:cs typeface="Times New Roman"/>
                            </a:rPr>
                            <m:t>𝑥</m:t>
                          </m:r>
                          <m:sSup>
                            <m:sSupPr>
                              <m:ctrlPr>
                                <a:rPr lang="en-US" b="0" i="1" smtClean="0">
                                  <a:solidFill>
                                    <a:schemeClr val="tx1"/>
                                  </a:solidFill>
                                  <a:latin typeface="Cambria Math" panose="02040503050406030204" pitchFamily="18" charset="0"/>
                                  <a:cs typeface="Times New Roman"/>
                                </a:rPr>
                              </m:ctrlPr>
                            </m:sSupPr>
                            <m:e>
                              <m:r>
                                <a:rPr lang="en-US" b="0" i="1" smtClean="0">
                                  <a:solidFill>
                                    <a:schemeClr val="tx1"/>
                                  </a:solidFill>
                                  <a:latin typeface="Cambria Math" panose="02040503050406030204" pitchFamily="18" charset="0"/>
                                  <a:cs typeface="Times New Roman"/>
                                </a:rPr>
                                <m:t>(</m:t>
                              </m:r>
                              <m:sSup>
                                <m:sSupPr>
                                  <m:ctrlPr>
                                    <a:rPr lang="en-US" b="0" i="1" smtClean="0">
                                      <a:solidFill>
                                        <a:schemeClr val="tx1"/>
                                      </a:solidFill>
                                      <a:latin typeface="Cambria Math" panose="02040503050406030204" pitchFamily="18" charset="0"/>
                                      <a:cs typeface="Times New Roman"/>
                                    </a:rPr>
                                  </m:ctrlPr>
                                </m:sSupPr>
                                <m:e>
                                  <m:r>
                                    <m:rPr>
                                      <m:sty m:val="p"/>
                                    </m:rPr>
                                    <a:rPr lang="en-US" b="0" i="0" smtClean="0">
                                      <a:solidFill>
                                        <a:schemeClr val="tx1"/>
                                      </a:solidFill>
                                      <a:latin typeface="Cambria Math" panose="02040503050406030204" pitchFamily="18" charset="0"/>
                                      <a:cs typeface="Times New Roman"/>
                                    </a:rPr>
                                    <m:t>sinh</m:t>
                                  </m:r>
                                </m:e>
                                <m:sup>
                                  <m:r>
                                    <a:rPr lang="en-US" b="0" i="1" smtClean="0">
                                      <a:solidFill>
                                        <a:schemeClr val="tx1"/>
                                      </a:solidFill>
                                      <a:latin typeface="Cambria Math" panose="02040503050406030204" pitchFamily="18" charset="0"/>
                                      <a:cs typeface="Times New Roman"/>
                                    </a:rPr>
                                    <m:t>2</m:t>
                                  </m:r>
                                </m:sup>
                              </m:sSup>
                              <m:r>
                                <a:rPr lang="en-US" b="0" i="1" smtClean="0">
                                  <a:solidFill>
                                    <a:schemeClr val="tx1"/>
                                  </a:solidFill>
                                  <a:latin typeface="Cambria Math" panose="02040503050406030204" pitchFamily="18" charset="0"/>
                                  <a:cs typeface="Times New Roman"/>
                                </a:rPr>
                                <m:t> </m:t>
                              </m:r>
                              <m:r>
                                <a:rPr lang="en-US" b="0" i="1" smtClean="0">
                                  <a:solidFill>
                                    <a:schemeClr val="tx1"/>
                                  </a:solidFill>
                                  <a:latin typeface="Cambria Math" panose="02040503050406030204" pitchFamily="18" charset="0"/>
                                  <a:cs typeface="Times New Roman"/>
                                </a:rPr>
                                <m:t>𝑥</m:t>
                              </m:r>
                              <m:r>
                                <a:rPr lang="en-US" b="0" i="1" smtClean="0">
                                  <a:solidFill>
                                    <a:schemeClr val="tx1"/>
                                  </a:solidFill>
                                  <a:latin typeface="Cambria Math" panose="02040503050406030204" pitchFamily="18" charset="0"/>
                                  <a:cs typeface="Times New Roman"/>
                                </a:rPr>
                                <m:t>+1)</m:t>
                              </m:r>
                            </m:e>
                            <m:sup>
                              <m:r>
                                <a:rPr lang="en-US" b="0" i="1" smtClean="0">
                                  <a:solidFill>
                                    <a:schemeClr val="tx1"/>
                                  </a:solidFill>
                                  <a:latin typeface="Cambria Math" panose="02040503050406030204" pitchFamily="18" charset="0"/>
                                  <a:cs typeface="Times New Roman"/>
                                </a:rPr>
                                <m:t>2</m:t>
                              </m:r>
                            </m:sup>
                          </m:sSup>
                          <m:func>
                            <m:funcPr>
                              <m:ctrlPr>
                                <a:rPr lang="en-US" b="0" i="1" smtClean="0">
                                  <a:solidFill>
                                    <a:schemeClr val="tx1"/>
                                  </a:solidFill>
                                  <a:latin typeface="Cambria Math" panose="02040503050406030204" pitchFamily="18" charset="0"/>
                                  <a:cs typeface="Times New Roman"/>
                                </a:rPr>
                              </m:ctrlPr>
                            </m:funcPr>
                            <m:fName>
                              <m:r>
                                <m:rPr>
                                  <m:sty m:val="p"/>
                                </m:rPr>
                                <a:rPr lang="en-US" b="0" i="0" smtClean="0">
                                  <a:solidFill>
                                    <a:schemeClr val="tx1"/>
                                  </a:solidFill>
                                  <a:latin typeface="Cambria Math" panose="02040503050406030204" pitchFamily="18" charset="0"/>
                                  <a:cs typeface="Times New Roman"/>
                                </a:rPr>
                                <m:t>cosh</m:t>
                              </m:r>
                            </m:fName>
                            <m:e>
                              <m:r>
                                <a:rPr lang="en-US" b="0" i="1" smtClean="0">
                                  <a:solidFill>
                                    <a:schemeClr val="tx1"/>
                                  </a:solidFill>
                                  <a:latin typeface="Cambria Math" panose="02040503050406030204" pitchFamily="18" charset="0"/>
                                  <a:cs typeface="Times New Roman"/>
                                </a:rPr>
                                <m:t>𝑥</m:t>
                              </m:r>
                            </m:e>
                          </m:func>
                          <m:r>
                            <a:rPr lang="en-US" b="0" i="1" smtClean="0">
                              <a:solidFill>
                                <a:schemeClr val="tx1"/>
                              </a:solidFill>
                              <a:latin typeface="Cambria Math" panose="02040503050406030204" pitchFamily="18" charset="0"/>
                              <a:cs typeface="Times New Roman"/>
                            </a:rPr>
                            <m:t>𝑑𝑥</m:t>
                          </m:r>
                        </m:e>
                      </m:nary>
                    </m:oMath>
                  </m:oMathPara>
                </a14:m>
                <a:endParaRPr lang="en-US" dirty="0">
                  <a:solidFill>
                    <a:schemeClr val="tx1"/>
                  </a:solidFill>
                  <a:latin typeface="Times New Roman"/>
                  <a:cs typeface="Times New Roman"/>
                </a:endParaRPr>
              </a:p>
              <a:p>
                <a:pPr marL="36900" indent="0">
                  <a:lnSpc>
                    <a:spcPct val="100000"/>
                  </a:lnSpc>
                  <a:buNone/>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cs typeface="Times New Roman"/>
                        </a:rPr>
                        <m:t>=</m:t>
                      </m:r>
                      <m:nary>
                        <m:naryPr>
                          <m:limLoc m:val="undOvr"/>
                          <m:subHide m:val="on"/>
                          <m:supHide m:val="on"/>
                          <m:ctrlPr>
                            <a:rPr lang="en-US" b="0" i="1" smtClean="0">
                              <a:solidFill>
                                <a:schemeClr val="tx1"/>
                              </a:solidFill>
                              <a:latin typeface="Cambria Math" panose="02040503050406030204" pitchFamily="18" charset="0"/>
                              <a:cs typeface="Times New Roman"/>
                            </a:rPr>
                          </m:ctrlPr>
                        </m:naryPr>
                        <m:sub/>
                        <m:sup/>
                        <m:e>
                          <m:sSup>
                            <m:sSupPr>
                              <m:ctrlPr>
                                <a:rPr lang="en-US" b="0" i="1" smtClean="0">
                                  <a:solidFill>
                                    <a:schemeClr val="tx1"/>
                                  </a:solidFill>
                                  <a:latin typeface="Cambria Math" panose="02040503050406030204" pitchFamily="18" charset="0"/>
                                  <a:cs typeface="Times New Roman"/>
                                </a:rPr>
                              </m:ctrlPr>
                            </m:sSupPr>
                            <m:e>
                              <m:r>
                                <a:rPr lang="en-US" b="0" i="1" smtClean="0">
                                  <a:solidFill>
                                    <a:schemeClr val="tx1"/>
                                  </a:solidFill>
                                  <a:latin typeface="Cambria Math" panose="02040503050406030204" pitchFamily="18" charset="0"/>
                                  <a:cs typeface="Times New Roman"/>
                                </a:rPr>
                                <m:t>𝑢</m:t>
                              </m:r>
                            </m:e>
                            <m:sup>
                              <m:r>
                                <a:rPr lang="en-US" b="0" i="1" smtClean="0">
                                  <a:solidFill>
                                    <a:schemeClr val="tx1"/>
                                  </a:solidFill>
                                  <a:latin typeface="Cambria Math" panose="02040503050406030204" pitchFamily="18" charset="0"/>
                                  <a:cs typeface="Times New Roman"/>
                                </a:rPr>
                                <m:t>4</m:t>
                              </m:r>
                            </m:sup>
                          </m:sSup>
                          <m:sSup>
                            <m:sSupPr>
                              <m:ctrlPr>
                                <a:rPr lang="en-US" b="0" i="1" smtClean="0">
                                  <a:solidFill>
                                    <a:schemeClr val="tx1"/>
                                  </a:solidFill>
                                  <a:latin typeface="Cambria Math" panose="02040503050406030204" pitchFamily="18" charset="0"/>
                                  <a:cs typeface="Times New Roman"/>
                                </a:rPr>
                              </m:ctrlPr>
                            </m:sSupPr>
                            <m:e>
                              <m:r>
                                <a:rPr lang="en-US" b="0" i="1" smtClean="0">
                                  <a:solidFill>
                                    <a:schemeClr val="tx1"/>
                                  </a:solidFill>
                                  <a:latin typeface="Cambria Math" panose="02040503050406030204" pitchFamily="18" charset="0"/>
                                  <a:cs typeface="Times New Roman"/>
                                </a:rPr>
                                <m:t>(</m:t>
                              </m:r>
                              <m:sSup>
                                <m:sSupPr>
                                  <m:ctrlPr>
                                    <a:rPr lang="en-US" b="0" i="1" smtClean="0">
                                      <a:solidFill>
                                        <a:schemeClr val="tx1"/>
                                      </a:solidFill>
                                      <a:latin typeface="Cambria Math" panose="02040503050406030204" pitchFamily="18" charset="0"/>
                                      <a:cs typeface="Times New Roman"/>
                                    </a:rPr>
                                  </m:ctrlPr>
                                </m:sSupPr>
                                <m:e>
                                  <m:r>
                                    <a:rPr lang="en-US" b="0" i="1" smtClean="0">
                                      <a:solidFill>
                                        <a:schemeClr val="tx1"/>
                                      </a:solidFill>
                                      <a:latin typeface="Cambria Math" panose="02040503050406030204" pitchFamily="18" charset="0"/>
                                      <a:cs typeface="Times New Roman"/>
                                    </a:rPr>
                                    <m:t>𝑢</m:t>
                                  </m:r>
                                </m:e>
                                <m:sup>
                                  <m:r>
                                    <a:rPr lang="en-US" b="0" i="1" smtClean="0">
                                      <a:solidFill>
                                        <a:schemeClr val="tx1"/>
                                      </a:solidFill>
                                      <a:latin typeface="Cambria Math" panose="02040503050406030204" pitchFamily="18" charset="0"/>
                                      <a:cs typeface="Times New Roman"/>
                                    </a:rPr>
                                    <m:t>2</m:t>
                                  </m:r>
                                </m:sup>
                              </m:sSup>
                              <m:r>
                                <a:rPr lang="en-US" b="0" i="1" smtClean="0">
                                  <a:solidFill>
                                    <a:schemeClr val="tx1"/>
                                  </a:solidFill>
                                  <a:latin typeface="Cambria Math" panose="02040503050406030204" pitchFamily="18" charset="0"/>
                                  <a:cs typeface="Times New Roman"/>
                                </a:rPr>
                                <m:t>+1)</m:t>
                              </m:r>
                            </m:e>
                            <m:sup>
                              <m:r>
                                <a:rPr lang="en-US" b="0" i="1" smtClean="0">
                                  <a:solidFill>
                                    <a:schemeClr val="tx1"/>
                                  </a:solidFill>
                                  <a:latin typeface="Cambria Math" panose="02040503050406030204" pitchFamily="18" charset="0"/>
                                  <a:cs typeface="Times New Roman"/>
                                </a:rPr>
                                <m:t>2</m:t>
                              </m:r>
                            </m:sup>
                          </m:sSup>
                          <m:r>
                            <a:rPr lang="en-US" b="0" i="1" smtClean="0">
                              <a:solidFill>
                                <a:schemeClr val="tx1"/>
                              </a:solidFill>
                              <a:latin typeface="Cambria Math" panose="02040503050406030204" pitchFamily="18" charset="0"/>
                              <a:cs typeface="Times New Roman"/>
                            </a:rPr>
                            <m:t>𝑑𝑢</m:t>
                          </m:r>
                          <m:r>
                            <a:rPr lang="en-US" b="0" i="1" smtClean="0">
                              <a:solidFill>
                                <a:schemeClr val="tx1"/>
                              </a:solidFill>
                              <a:latin typeface="Cambria Math" panose="02040503050406030204" pitchFamily="18" charset="0"/>
                              <a:cs typeface="Times New Roman"/>
                            </a:rPr>
                            <m:t>=</m:t>
                          </m:r>
                          <m:nary>
                            <m:naryPr>
                              <m:limLoc m:val="undOvr"/>
                              <m:subHide m:val="on"/>
                              <m:supHide m:val="on"/>
                              <m:ctrlPr>
                                <a:rPr lang="en-US" b="0" i="1" smtClean="0">
                                  <a:solidFill>
                                    <a:schemeClr val="tx1"/>
                                  </a:solidFill>
                                  <a:latin typeface="Cambria Math" panose="02040503050406030204" pitchFamily="18" charset="0"/>
                                  <a:cs typeface="Times New Roman"/>
                                </a:rPr>
                              </m:ctrlPr>
                            </m:naryPr>
                            <m:sub/>
                            <m:sup/>
                            <m:e>
                              <m:d>
                                <m:dPr>
                                  <m:ctrlPr>
                                    <a:rPr lang="en-US" b="0" i="1" smtClean="0">
                                      <a:solidFill>
                                        <a:schemeClr val="tx1"/>
                                      </a:solidFill>
                                      <a:latin typeface="Cambria Math" panose="02040503050406030204" pitchFamily="18" charset="0"/>
                                      <a:cs typeface="Times New Roman"/>
                                    </a:rPr>
                                  </m:ctrlPr>
                                </m:dPr>
                                <m:e>
                                  <m:sSup>
                                    <m:sSupPr>
                                      <m:ctrlPr>
                                        <a:rPr lang="en-US" b="0" i="1" smtClean="0">
                                          <a:solidFill>
                                            <a:schemeClr val="tx1"/>
                                          </a:solidFill>
                                          <a:latin typeface="Cambria Math" panose="02040503050406030204" pitchFamily="18" charset="0"/>
                                          <a:cs typeface="Times New Roman"/>
                                        </a:rPr>
                                      </m:ctrlPr>
                                    </m:sSupPr>
                                    <m:e>
                                      <m:r>
                                        <a:rPr lang="en-US" b="0" i="1" smtClean="0">
                                          <a:solidFill>
                                            <a:schemeClr val="tx1"/>
                                          </a:solidFill>
                                          <a:latin typeface="Cambria Math" panose="02040503050406030204" pitchFamily="18" charset="0"/>
                                          <a:cs typeface="Times New Roman"/>
                                        </a:rPr>
                                        <m:t>𝑢</m:t>
                                      </m:r>
                                    </m:e>
                                    <m:sup>
                                      <m:r>
                                        <a:rPr lang="en-US" b="0" i="1" smtClean="0">
                                          <a:solidFill>
                                            <a:schemeClr val="tx1"/>
                                          </a:solidFill>
                                          <a:latin typeface="Cambria Math" panose="02040503050406030204" pitchFamily="18" charset="0"/>
                                          <a:cs typeface="Times New Roman"/>
                                        </a:rPr>
                                        <m:t>8</m:t>
                                      </m:r>
                                    </m:sup>
                                  </m:sSup>
                                  <m:r>
                                    <a:rPr lang="en-US" b="0" i="1" smtClean="0">
                                      <a:solidFill>
                                        <a:schemeClr val="tx1"/>
                                      </a:solidFill>
                                      <a:latin typeface="Cambria Math" panose="02040503050406030204" pitchFamily="18" charset="0"/>
                                      <a:cs typeface="Times New Roman"/>
                                    </a:rPr>
                                    <m:t>+2</m:t>
                                  </m:r>
                                  <m:sSup>
                                    <m:sSupPr>
                                      <m:ctrlPr>
                                        <a:rPr lang="en-US" b="0" i="1" smtClean="0">
                                          <a:solidFill>
                                            <a:schemeClr val="tx1"/>
                                          </a:solidFill>
                                          <a:latin typeface="Cambria Math" panose="02040503050406030204" pitchFamily="18" charset="0"/>
                                          <a:cs typeface="Times New Roman"/>
                                        </a:rPr>
                                      </m:ctrlPr>
                                    </m:sSupPr>
                                    <m:e>
                                      <m:r>
                                        <a:rPr lang="en-US" b="0" i="1" smtClean="0">
                                          <a:solidFill>
                                            <a:schemeClr val="tx1"/>
                                          </a:solidFill>
                                          <a:latin typeface="Cambria Math" panose="02040503050406030204" pitchFamily="18" charset="0"/>
                                          <a:cs typeface="Times New Roman"/>
                                        </a:rPr>
                                        <m:t>𝑢</m:t>
                                      </m:r>
                                    </m:e>
                                    <m:sup>
                                      <m:r>
                                        <a:rPr lang="en-US" b="0" i="1" smtClean="0">
                                          <a:solidFill>
                                            <a:schemeClr val="tx1"/>
                                          </a:solidFill>
                                          <a:latin typeface="Cambria Math" panose="02040503050406030204" pitchFamily="18" charset="0"/>
                                          <a:cs typeface="Times New Roman"/>
                                        </a:rPr>
                                        <m:t>6</m:t>
                                      </m:r>
                                    </m:sup>
                                  </m:sSup>
                                  <m:r>
                                    <a:rPr lang="en-US" b="0" i="1" smtClean="0">
                                      <a:solidFill>
                                        <a:schemeClr val="tx1"/>
                                      </a:solidFill>
                                      <a:latin typeface="Cambria Math" panose="02040503050406030204" pitchFamily="18" charset="0"/>
                                      <a:cs typeface="Times New Roman"/>
                                    </a:rPr>
                                    <m:t>+</m:t>
                                  </m:r>
                                  <m:sSup>
                                    <m:sSupPr>
                                      <m:ctrlPr>
                                        <a:rPr lang="en-US" b="0" i="1" smtClean="0">
                                          <a:solidFill>
                                            <a:schemeClr val="tx1"/>
                                          </a:solidFill>
                                          <a:latin typeface="Cambria Math" panose="02040503050406030204" pitchFamily="18" charset="0"/>
                                          <a:cs typeface="Times New Roman"/>
                                        </a:rPr>
                                      </m:ctrlPr>
                                    </m:sSupPr>
                                    <m:e>
                                      <m:r>
                                        <a:rPr lang="en-US" b="0" i="1" smtClean="0">
                                          <a:solidFill>
                                            <a:schemeClr val="tx1"/>
                                          </a:solidFill>
                                          <a:latin typeface="Cambria Math" panose="02040503050406030204" pitchFamily="18" charset="0"/>
                                          <a:cs typeface="Times New Roman"/>
                                        </a:rPr>
                                        <m:t>𝑢</m:t>
                                      </m:r>
                                    </m:e>
                                    <m:sup>
                                      <m:r>
                                        <a:rPr lang="en-US" b="0" i="1" smtClean="0">
                                          <a:solidFill>
                                            <a:schemeClr val="tx1"/>
                                          </a:solidFill>
                                          <a:latin typeface="Cambria Math" panose="02040503050406030204" pitchFamily="18" charset="0"/>
                                          <a:cs typeface="Times New Roman"/>
                                        </a:rPr>
                                        <m:t>4</m:t>
                                      </m:r>
                                    </m:sup>
                                  </m:sSup>
                                </m:e>
                              </m:d>
                              <m:r>
                                <a:rPr lang="en-US" b="0" i="1" smtClean="0">
                                  <a:solidFill>
                                    <a:schemeClr val="tx1"/>
                                  </a:solidFill>
                                  <a:latin typeface="Cambria Math" panose="02040503050406030204" pitchFamily="18" charset="0"/>
                                  <a:cs typeface="Times New Roman"/>
                                </a:rPr>
                                <m:t>𝑑𝑢</m:t>
                              </m:r>
                            </m:e>
                          </m:nary>
                        </m:e>
                      </m:nary>
                    </m:oMath>
                  </m:oMathPara>
                </a14:m>
                <a:endParaRPr lang="en-US" dirty="0">
                  <a:solidFill>
                    <a:schemeClr val="tx1"/>
                  </a:solidFill>
                  <a:latin typeface="Times New Roman"/>
                  <a:cs typeface="Times New Roman"/>
                </a:endParaRPr>
              </a:p>
              <a:p>
                <a:pPr marL="36900" indent="0">
                  <a:lnSpc>
                    <a:spcPct val="100000"/>
                  </a:lnSpc>
                  <a:buNone/>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cs typeface="Times New Roman"/>
                        </a:rPr>
                        <m:t>=</m:t>
                      </m:r>
                      <m:f>
                        <m:fPr>
                          <m:ctrlPr>
                            <a:rPr lang="en-US" b="0" i="1" smtClean="0">
                              <a:solidFill>
                                <a:schemeClr val="tx1"/>
                              </a:solidFill>
                              <a:latin typeface="Cambria Math" panose="02040503050406030204" pitchFamily="18" charset="0"/>
                              <a:cs typeface="Times New Roman"/>
                            </a:rPr>
                          </m:ctrlPr>
                        </m:fPr>
                        <m:num>
                          <m:r>
                            <a:rPr lang="en-US" b="0" i="1" smtClean="0">
                              <a:solidFill>
                                <a:schemeClr val="tx1"/>
                              </a:solidFill>
                              <a:latin typeface="Cambria Math" panose="02040503050406030204" pitchFamily="18" charset="0"/>
                              <a:cs typeface="Times New Roman"/>
                            </a:rPr>
                            <m:t>1</m:t>
                          </m:r>
                        </m:num>
                        <m:den>
                          <m:r>
                            <a:rPr lang="en-US" b="0" i="1" smtClean="0">
                              <a:solidFill>
                                <a:schemeClr val="tx1"/>
                              </a:solidFill>
                              <a:latin typeface="Cambria Math" panose="02040503050406030204" pitchFamily="18" charset="0"/>
                              <a:cs typeface="Times New Roman"/>
                            </a:rPr>
                            <m:t>9</m:t>
                          </m:r>
                        </m:den>
                      </m:f>
                      <m:sSup>
                        <m:sSupPr>
                          <m:ctrlPr>
                            <a:rPr lang="en-US" b="0" i="1" smtClean="0">
                              <a:solidFill>
                                <a:schemeClr val="tx1"/>
                              </a:solidFill>
                              <a:latin typeface="Cambria Math" panose="02040503050406030204" pitchFamily="18" charset="0"/>
                              <a:cs typeface="Times New Roman"/>
                            </a:rPr>
                          </m:ctrlPr>
                        </m:sSupPr>
                        <m:e>
                          <m:r>
                            <a:rPr lang="en-US" b="0" i="1" smtClean="0">
                              <a:solidFill>
                                <a:schemeClr val="tx1"/>
                              </a:solidFill>
                              <a:latin typeface="Cambria Math" panose="02040503050406030204" pitchFamily="18" charset="0"/>
                              <a:cs typeface="Times New Roman"/>
                            </a:rPr>
                            <m:t>𝑢</m:t>
                          </m:r>
                        </m:e>
                        <m:sup>
                          <m:r>
                            <a:rPr lang="en-US" b="0" i="1" smtClean="0">
                              <a:solidFill>
                                <a:schemeClr val="tx1"/>
                              </a:solidFill>
                              <a:latin typeface="Cambria Math" panose="02040503050406030204" pitchFamily="18" charset="0"/>
                              <a:cs typeface="Times New Roman"/>
                            </a:rPr>
                            <m:t>9</m:t>
                          </m:r>
                        </m:sup>
                      </m:sSup>
                      <m:r>
                        <a:rPr lang="en-US" b="0" i="1" smtClean="0">
                          <a:solidFill>
                            <a:schemeClr val="tx1"/>
                          </a:solidFill>
                          <a:latin typeface="Cambria Math" panose="02040503050406030204" pitchFamily="18" charset="0"/>
                          <a:cs typeface="Times New Roman"/>
                        </a:rPr>
                        <m:t>+</m:t>
                      </m:r>
                      <m:f>
                        <m:fPr>
                          <m:ctrlPr>
                            <a:rPr lang="en-US" b="0" i="1" smtClean="0">
                              <a:solidFill>
                                <a:schemeClr val="tx1"/>
                              </a:solidFill>
                              <a:latin typeface="Cambria Math" panose="02040503050406030204" pitchFamily="18" charset="0"/>
                              <a:cs typeface="Times New Roman"/>
                            </a:rPr>
                          </m:ctrlPr>
                        </m:fPr>
                        <m:num>
                          <m:r>
                            <a:rPr lang="en-US" b="0" i="1" smtClean="0">
                              <a:solidFill>
                                <a:schemeClr val="tx1"/>
                              </a:solidFill>
                              <a:latin typeface="Cambria Math" panose="02040503050406030204" pitchFamily="18" charset="0"/>
                              <a:cs typeface="Times New Roman"/>
                            </a:rPr>
                            <m:t>3</m:t>
                          </m:r>
                        </m:num>
                        <m:den>
                          <m:r>
                            <a:rPr lang="en-US" b="0" i="1" smtClean="0">
                              <a:solidFill>
                                <a:schemeClr val="tx1"/>
                              </a:solidFill>
                              <a:latin typeface="Cambria Math" panose="02040503050406030204" pitchFamily="18" charset="0"/>
                              <a:cs typeface="Times New Roman"/>
                            </a:rPr>
                            <m:t>7</m:t>
                          </m:r>
                        </m:den>
                      </m:f>
                      <m:sSup>
                        <m:sSupPr>
                          <m:ctrlPr>
                            <a:rPr lang="en-US" b="0" i="1" smtClean="0">
                              <a:solidFill>
                                <a:schemeClr val="tx1"/>
                              </a:solidFill>
                              <a:latin typeface="Cambria Math" panose="02040503050406030204" pitchFamily="18" charset="0"/>
                              <a:cs typeface="Times New Roman"/>
                            </a:rPr>
                          </m:ctrlPr>
                        </m:sSupPr>
                        <m:e>
                          <m:r>
                            <a:rPr lang="en-US" b="0" i="1" smtClean="0">
                              <a:solidFill>
                                <a:schemeClr val="tx1"/>
                              </a:solidFill>
                              <a:latin typeface="Cambria Math" panose="02040503050406030204" pitchFamily="18" charset="0"/>
                              <a:cs typeface="Times New Roman"/>
                            </a:rPr>
                            <m:t>𝑢</m:t>
                          </m:r>
                        </m:e>
                        <m:sup>
                          <m:r>
                            <a:rPr lang="en-US" b="0" i="1" smtClean="0">
                              <a:solidFill>
                                <a:schemeClr val="tx1"/>
                              </a:solidFill>
                              <a:latin typeface="Cambria Math" panose="02040503050406030204" pitchFamily="18" charset="0"/>
                              <a:cs typeface="Times New Roman"/>
                            </a:rPr>
                            <m:t>7</m:t>
                          </m:r>
                        </m:sup>
                      </m:sSup>
                      <m:r>
                        <a:rPr lang="en-US" b="0" i="1" smtClean="0">
                          <a:solidFill>
                            <a:schemeClr val="tx1"/>
                          </a:solidFill>
                          <a:latin typeface="Cambria Math" panose="02040503050406030204" pitchFamily="18" charset="0"/>
                          <a:cs typeface="Times New Roman"/>
                        </a:rPr>
                        <m:t>+</m:t>
                      </m:r>
                      <m:f>
                        <m:fPr>
                          <m:ctrlPr>
                            <a:rPr lang="en-US" b="0" i="1" smtClean="0">
                              <a:solidFill>
                                <a:schemeClr val="tx1"/>
                              </a:solidFill>
                              <a:latin typeface="Cambria Math" panose="02040503050406030204" pitchFamily="18" charset="0"/>
                              <a:cs typeface="Times New Roman"/>
                            </a:rPr>
                          </m:ctrlPr>
                        </m:fPr>
                        <m:num>
                          <m:r>
                            <a:rPr lang="en-US" b="0" i="1" smtClean="0">
                              <a:solidFill>
                                <a:schemeClr val="tx1"/>
                              </a:solidFill>
                              <a:latin typeface="Cambria Math" panose="02040503050406030204" pitchFamily="18" charset="0"/>
                              <a:cs typeface="Times New Roman"/>
                            </a:rPr>
                            <m:t>1</m:t>
                          </m:r>
                        </m:num>
                        <m:den>
                          <m:r>
                            <a:rPr lang="en-US" b="0" i="1" smtClean="0">
                              <a:solidFill>
                                <a:schemeClr val="tx1"/>
                              </a:solidFill>
                              <a:latin typeface="Cambria Math" panose="02040503050406030204" pitchFamily="18" charset="0"/>
                              <a:cs typeface="Times New Roman"/>
                            </a:rPr>
                            <m:t>5</m:t>
                          </m:r>
                        </m:den>
                      </m:f>
                      <m:sSup>
                        <m:sSupPr>
                          <m:ctrlPr>
                            <a:rPr lang="en-US" b="0" i="1" smtClean="0">
                              <a:solidFill>
                                <a:schemeClr val="tx1"/>
                              </a:solidFill>
                              <a:latin typeface="Cambria Math" panose="02040503050406030204" pitchFamily="18" charset="0"/>
                              <a:cs typeface="Times New Roman"/>
                            </a:rPr>
                          </m:ctrlPr>
                        </m:sSupPr>
                        <m:e>
                          <m:r>
                            <a:rPr lang="en-US" b="0" i="1" smtClean="0">
                              <a:solidFill>
                                <a:schemeClr val="tx1"/>
                              </a:solidFill>
                              <a:latin typeface="Cambria Math" panose="02040503050406030204" pitchFamily="18" charset="0"/>
                              <a:cs typeface="Times New Roman"/>
                            </a:rPr>
                            <m:t>𝑢</m:t>
                          </m:r>
                        </m:e>
                        <m:sup>
                          <m:r>
                            <a:rPr lang="en-US" b="0" i="1" smtClean="0">
                              <a:solidFill>
                                <a:schemeClr val="tx1"/>
                              </a:solidFill>
                              <a:latin typeface="Cambria Math" panose="02040503050406030204" pitchFamily="18" charset="0"/>
                              <a:cs typeface="Times New Roman"/>
                            </a:rPr>
                            <m:t>5</m:t>
                          </m:r>
                        </m:sup>
                      </m:sSup>
                      <m:r>
                        <a:rPr lang="en-US" b="0" i="1" smtClean="0">
                          <a:solidFill>
                            <a:schemeClr val="tx1"/>
                          </a:solidFill>
                          <a:latin typeface="Cambria Math" panose="02040503050406030204" pitchFamily="18" charset="0"/>
                          <a:cs typeface="Times New Roman"/>
                        </a:rPr>
                        <m:t>+</m:t>
                      </m:r>
                      <m:r>
                        <a:rPr lang="en-US" b="0" i="1" smtClean="0">
                          <a:solidFill>
                            <a:schemeClr val="tx1"/>
                          </a:solidFill>
                          <a:latin typeface="Cambria Math" panose="02040503050406030204" pitchFamily="18" charset="0"/>
                          <a:cs typeface="Times New Roman"/>
                        </a:rPr>
                        <m:t>𝐶</m:t>
                      </m:r>
                      <m:r>
                        <a:rPr lang="en-US" b="0" i="1" smtClean="0">
                          <a:solidFill>
                            <a:schemeClr val="tx1"/>
                          </a:solidFill>
                          <a:latin typeface="Cambria Math" panose="02040503050406030204" pitchFamily="18" charset="0"/>
                          <a:cs typeface="Times New Roman"/>
                        </a:rPr>
                        <m:t>=</m:t>
                      </m:r>
                      <m:f>
                        <m:fPr>
                          <m:ctrlPr>
                            <a:rPr lang="en-US" i="1">
                              <a:solidFill>
                                <a:schemeClr val="tx1"/>
                              </a:solidFill>
                              <a:latin typeface="Cambria Math" panose="02040503050406030204" pitchFamily="18" charset="0"/>
                              <a:cs typeface="Times New Roman"/>
                            </a:rPr>
                          </m:ctrlPr>
                        </m:fPr>
                        <m:num>
                          <m:r>
                            <a:rPr lang="en-US" i="1">
                              <a:solidFill>
                                <a:schemeClr val="tx1"/>
                              </a:solidFill>
                              <a:latin typeface="Cambria Math" panose="02040503050406030204" pitchFamily="18" charset="0"/>
                              <a:cs typeface="Times New Roman"/>
                            </a:rPr>
                            <m:t>1</m:t>
                          </m:r>
                        </m:num>
                        <m:den>
                          <m:r>
                            <a:rPr lang="en-US" i="1">
                              <a:solidFill>
                                <a:schemeClr val="tx1"/>
                              </a:solidFill>
                              <a:latin typeface="Cambria Math" panose="02040503050406030204" pitchFamily="18" charset="0"/>
                              <a:cs typeface="Times New Roman"/>
                            </a:rPr>
                            <m:t>9</m:t>
                          </m:r>
                        </m:den>
                      </m:f>
                      <m:sSup>
                        <m:sSupPr>
                          <m:ctrlPr>
                            <a:rPr lang="en-US" i="1">
                              <a:solidFill>
                                <a:schemeClr val="tx1"/>
                              </a:solidFill>
                              <a:latin typeface="Cambria Math" panose="02040503050406030204" pitchFamily="18" charset="0"/>
                              <a:cs typeface="Times New Roman"/>
                            </a:rPr>
                          </m:ctrlPr>
                        </m:sSupPr>
                        <m:e>
                          <m:r>
                            <m:rPr>
                              <m:nor/>
                            </m:rPr>
                            <a:rPr lang="en-US" dirty="0">
                              <a:solidFill>
                                <a:schemeClr val="tx1"/>
                              </a:solidFill>
                              <a:latin typeface="Times New Roman"/>
                              <a:cs typeface="Times New Roman"/>
                            </a:rPr>
                            <m:t>sinh</m:t>
                          </m:r>
                          <m:r>
                            <m:rPr>
                              <m:nor/>
                            </m:rPr>
                            <a:rPr lang="en-US" dirty="0">
                              <a:solidFill>
                                <a:schemeClr val="tx1"/>
                              </a:solidFill>
                              <a:latin typeface="Times New Roman"/>
                              <a:cs typeface="Times New Roman"/>
                            </a:rPr>
                            <m:t> </m:t>
                          </m:r>
                          <m:r>
                            <m:rPr>
                              <m:nor/>
                            </m:rPr>
                            <a:rPr lang="en-US" i="1" dirty="0">
                              <a:solidFill>
                                <a:schemeClr val="tx1"/>
                              </a:solidFill>
                              <a:latin typeface="Times New Roman"/>
                              <a:cs typeface="Times New Roman"/>
                            </a:rPr>
                            <m:t>x</m:t>
                          </m:r>
                        </m:e>
                        <m:sup>
                          <m:r>
                            <a:rPr lang="en-US" i="1">
                              <a:solidFill>
                                <a:schemeClr val="tx1"/>
                              </a:solidFill>
                              <a:latin typeface="Cambria Math" panose="02040503050406030204" pitchFamily="18" charset="0"/>
                              <a:cs typeface="Times New Roman"/>
                            </a:rPr>
                            <m:t>9</m:t>
                          </m:r>
                        </m:sup>
                      </m:sSup>
                      <m:r>
                        <a:rPr lang="en-US" i="1">
                          <a:solidFill>
                            <a:schemeClr val="tx1"/>
                          </a:solidFill>
                          <a:latin typeface="Cambria Math" panose="02040503050406030204" pitchFamily="18" charset="0"/>
                          <a:cs typeface="Times New Roman"/>
                        </a:rPr>
                        <m:t>+</m:t>
                      </m:r>
                      <m:f>
                        <m:fPr>
                          <m:ctrlPr>
                            <a:rPr lang="en-US" i="1">
                              <a:solidFill>
                                <a:schemeClr val="tx1"/>
                              </a:solidFill>
                              <a:latin typeface="Cambria Math" panose="02040503050406030204" pitchFamily="18" charset="0"/>
                              <a:cs typeface="Times New Roman"/>
                            </a:rPr>
                          </m:ctrlPr>
                        </m:fPr>
                        <m:num>
                          <m:r>
                            <a:rPr lang="en-US" i="1">
                              <a:solidFill>
                                <a:schemeClr val="tx1"/>
                              </a:solidFill>
                              <a:latin typeface="Cambria Math" panose="02040503050406030204" pitchFamily="18" charset="0"/>
                              <a:cs typeface="Times New Roman"/>
                            </a:rPr>
                            <m:t>3</m:t>
                          </m:r>
                        </m:num>
                        <m:den>
                          <m:r>
                            <a:rPr lang="en-US" i="1">
                              <a:solidFill>
                                <a:schemeClr val="tx1"/>
                              </a:solidFill>
                              <a:latin typeface="Cambria Math" panose="02040503050406030204" pitchFamily="18" charset="0"/>
                              <a:cs typeface="Times New Roman"/>
                            </a:rPr>
                            <m:t>7</m:t>
                          </m:r>
                        </m:den>
                      </m:f>
                      <m:sSup>
                        <m:sSupPr>
                          <m:ctrlPr>
                            <a:rPr lang="en-US" i="1">
                              <a:solidFill>
                                <a:schemeClr val="tx1"/>
                              </a:solidFill>
                              <a:latin typeface="Cambria Math" panose="02040503050406030204" pitchFamily="18" charset="0"/>
                              <a:cs typeface="Times New Roman"/>
                            </a:rPr>
                          </m:ctrlPr>
                        </m:sSupPr>
                        <m:e>
                          <m:r>
                            <m:rPr>
                              <m:nor/>
                            </m:rPr>
                            <a:rPr lang="en-US" dirty="0">
                              <a:solidFill>
                                <a:schemeClr val="tx1"/>
                              </a:solidFill>
                              <a:latin typeface="Times New Roman"/>
                              <a:cs typeface="Times New Roman"/>
                            </a:rPr>
                            <m:t>sinh</m:t>
                          </m:r>
                          <m:r>
                            <m:rPr>
                              <m:nor/>
                            </m:rPr>
                            <a:rPr lang="en-US" dirty="0">
                              <a:solidFill>
                                <a:schemeClr val="tx1"/>
                              </a:solidFill>
                              <a:latin typeface="Times New Roman"/>
                              <a:cs typeface="Times New Roman"/>
                            </a:rPr>
                            <m:t> </m:t>
                          </m:r>
                          <m:r>
                            <m:rPr>
                              <m:nor/>
                            </m:rPr>
                            <a:rPr lang="en-US" i="1" dirty="0">
                              <a:solidFill>
                                <a:schemeClr val="tx1"/>
                              </a:solidFill>
                              <a:latin typeface="Times New Roman"/>
                              <a:cs typeface="Times New Roman"/>
                            </a:rPr>
                            <m:t>x</m:t>
                          </m:r>
                        </m:e>
                        <m:sup>
                          <m:r>
                            <a:rPr lang="en-US" i="1">
                              <a:solidFill>
                                <a:schemeClr val="tx1"/>
                              </a:solidFill>
                              <a:latin typeface="Cambria Math" panose="02040503050406030204" pitchFamily="18" charset="0"/>
                              <a:cs typeface="Times New Roman"/>
                            </a:rPr>
                            <m:t>7</m:t>
                          </m:r>
                        </m:sup>
                      </m:sSup>
                      <m:r>
                        <a:rPr lang="en-US" i="1">
                          <a:solidFill>
                            <a:schemeClr val="tx1"/>
                          </a:solidFill>
                          <a:latin typeface="Cambria Math" panose="02040503050406030204" pitchFamily="18" charset="0"/>
                          <a:cs typeface="Times New Roman"/>
                        </a:rPr>
                        <m:t>+</m:t>
                      </m:r>
                      <m:f>
                        <m:fPr>
                          <m:ctrlPr>
                            <a:rPr lang="en-US" i="1">
                              <a:solidFill>
                                <a:schemeClr val="tx1"/>
                              </a:solidFill>
                              <a:latin typeface="Cambria Math" panose="02040503050406030204" pitchFamily="18" charset="0"/>
                              <a:cs typeface="Times New Roman"/>
                            </a:rPr>
                          </m:ctrlPr>
                        </m:fPr>
                        <m:num>
                          <m:r>
                            <a:rPr lang="en-US" i="1">
                              <a:solidFill>
                                <a:schemeClr val="tx1"/>
                              </a:solidFill>
                              <a:latin typeface="Cambria Math" panose="02040503050406030204" pitchFamily="18" charset="0"/>
                              <a:cs typeface="Times New Roman"/>
                            </a:rPr>
                            <m:t>1</m:t>
                          </m:r>
                        </m:num>
                        <m:den>
                          <m:r>
                            <a:rPr lang="en-US" i="1">
                              <a:solidFill>
                                <a:schemeClr val="tx1"/>
                              </a:solidFill>
                              <a:latin typeface="Cambria Math" panose="02040503050406030204" pitchFamily="18" charset="0"/>
                              <a:cs typeface="Times New Roman"/>
                            </a:rPr>
                            <m:t>5</m:t>
                          </m:r>
                        </m:den>
                      </m:f>
                      <m:sSup>
                        <m:sSupPr>
                          <m:ctrlPr>
                            <a:rPr lang="en-US" i="1">
                              <a:solidFill>
                                <a:schemeClr val="tx1"/>
                              </a:solidFill>
                              <a:latin typeface="Cambria Math" panose="02040503050406030204" pitchFamily="18" charset="0"/>
                              <a:cs typeface="Times New Roman"/>
                            </a:rPr>
                          </m:ctrlPr>
                        </m:sSupPr>
                        <m:e>
                          <m:r>
                            <m:rPr>
                              <m:nor/>
                            </m:rPr>
                            <a:rPr lang="en-US" dirty="0">
                              <a:solidFill>
                                <a:schemeClr val="tx1"/>
                              </a:solidFill>
                              <a:latin typeface="Times New Roman"/>
                              <a:cs typeface="Times New Roman"/>
                            </a:rPr>
                            <m:t>sinh</m:t>
                          </m:r>
                          <m:r>
                            <m:rPr>
                              <m:nor/>
                            </m:rPr>
                            <a:rPr lang="en-US" dirty="0">
                              <a:solidFill>
                                <a:schemeClr val="tx1"/>
                              </a:solidFill>
                              <a:latin typeface="Times New Roman"/>
                              <a:cs typeface="Times New Roman"/>
                            </a:rPr>
                            <m:t> </m:t>
                          </m:r>
                          <m:r>
                            <m:rPr>
                              <m:nor/>
                            </m:rPr>
                            <a:rPr lang="en-US" i="1" dirty="0">
                              <a:solidFill>
                                <a:schemeClr val="tx1"/>
                              </a:solidFill>
                              <a:latin typeface="Times New Roman"/>
                              <a:cs typeface="Times New Roman"/>
                            </a:rPr>
                            <m:t>x</m:t>
                          </m:r>
                        </m:e>
                        <m:sup>
                          <m:r>
                            <a:rPr lang="en-US" i="1">
                              <a:solidFill>
                                <a:schemeClr val="tx1"/>
                              </a:solidFill>
                              <a:latin typeface="Cambria Math" panose="02040503050406030204" pitchFamily="18" charset="0"/>
                              <a:cs typeface="Times New Roman"/>
                            </a:rPr>
                            <m:t>5</m:t>
                          </m:r>
                        </m:sup>
                      </m:sSup>
                      <m:r>
                        <a:rPr lang="en-US" i="1">
                          <a:solidFill>
                            <a:schemeClr val="tx1"/>
                          </a:solidFill>
                          <a:latin typeface="Cambria Math" panose="02040503050406030204" pitchFamily="18" charset="0"/>
                          <a:cs typeface="Times New Roman"/>
                        </a:rPr>
                        <m:t>+</m:t>
                      </m:r>
                      <m:r>
                        <a:rPr lang="en-US" i="1">
                          <a:solidFill>
                            <a:schemeClr val="tx1"/>
                          </a:solidFill>
                          <a:latin typeface="Cambria Math" panose="02040503050406030204" pitchFamily="18" charset="0"/>
                          <a:cs typeface="Times New Roman"/>
                        </a:rPr>
                        <m:t>𝐶</m:t>
                      </m:r>
                    </m:oMath>
                  </m:oMathPara>
                </a14:m>
                <a:endParaRPr lang="en-US" dirty="0">
                  <a:solidFill>
                    <a:schemeClr val="tx1"/>
                  </a:solidFill>
                  <a:latin typeface="Times New Roman"/>
                  <a:cs typeface="Times New Roman"/>
                </a:endParaRPr>
              </a:p>
            </p:txBody>
          </p:sp>
        </mc:Choice>
        <mc:Fallback xmlns="">
          <p:sp>
            <p:nvSpPr>
              <p:cNvPr id="3" name="Content Placeholder 2">
                <a:extLst>
                  <a:ext uri="{FF2B5EF4-FFF2-40B4-BE49-F238E27FC236}">
                    <a16:creationId xmlns:a16="http://schemas.microsoft.com/office/drawing/2014/main"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10846559" cy="4756245"/>
              </a:xfrm>
              <a:blipFill>
                <a:blip r:embed="rId2"/>
                <a:stretch>
                  <a:fillRect l="-337" t="-1282"/>
                </a:stretch>
              </a:blipFill>
            </p:spPr>
            <p:txBody>
              <a:bodyPr/>
              <a:lstStyle/>
              <a:p>
                <a:r>
                  <a:rPr lang="en-US">
                    <a:noFill/>
                  </a:rPr>
                  <a:t> </a:t>
                </a:r>
              </a:p>
            </p:txBody>
          </p:sp>
        </mc:Fallback>
      </mc:AlternateContent>
    </p:spTree>
    <p:extLst>
      <p:ext uri="{BB962C8B-B14F-4D97-AF65-F5344CB8AC3E}">
        <p14:creationId xmlns:p14="http://schemas.microsoft.com/office/powerpoint/2010/main" val="188885566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934271" cy="622851"/>
          </a:xfrm>
        </p:spPr>
        <p:txBody>
          <a:bodyPr anchor="t">
            <a:noAutofit/>
          </a:bodyPr>
          <a:lstStyle/>
          <a:p>
            <a:r>
              <a:rPr lang="en-US" sz="2500" dirty="0"/>
              <a:t>7.4 Integrals Involving Hyperbolic and Inverse Hyperbolic Functions </a:t>
            </a:r>
            <a:r>
              <a:rPr lang="en-US" sz="2500" dirty="0" smtClean="0"/>
              <a:t>(3 </a:t>
            </a:r>
            <a:r>
              <a:rPr lang="en-US" sz="2500" dirty="0"/>
              <a:t>of 7)</a:t>
            </a:r>
            <a:br>
              <a:rPr lang="en-US" sz="2500" dirty="0"/>
            </a:br>
            <a:r>
              <a:rPr lang="en-US" sz="2500" dirty="0"/>
              <a:t/>
            </a:r>
            <a:br>
              <a:rPr lang="en-US" sz="2500" dirty="0"/>
            </a:br>
            <a:r>
              <a:rPr lang="en-US" sz="2500" dirty="0"/>
              <a:t/>
            </a:r>
            <a:br>
              <a:rPr lang="en-US" sz="2500" dirty="0"/>
            </a:br>
            <a:r>
              <a:rPr lang="en-US" sz="2500" dirty="0"/>
              <a:t/>
            </a:r>
            <a:br>
              <a:rPr lang="en-US" sz="2500" dirty="0"/>
            </a:br>
            <a:r>
              <a:rPr lang="en-US" sz="2500" dirty="0"/>
              <a:t/>
            </a:r>
            <a:br>
              <a:rPr lang="en-US" sz="2500" dirty="0"/>
            </a:br>
            <a:endParaRPr lang="en-US" sz="25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799" y="1371600"/>
                <a:ext cx="10846559" cy="4756245"/>
              </a:xfrm>
            </p:spPr>
            <p:txBody>
              <a:bodyPr>
                <a:noAutofit/>
              </a:bodyPr>
              <a:lstStyle/>
              <a:p>
                <a:pPr marL="36900" indent="0">
                  <a:lnSpc>
                    <a:spcPct val="100000"/>
                  </a:lnSpc>
                  <a:buNone/>
                </a:pPr>
                <a:r>
                  <a:rPr lang="en-US" dirty="0">
                    <a:latin typeface="Times New Roman"/>
                    <a:cs typeface="Times New Roman"/>
                  </a:rPr>
                  <a:t>c) We use the identity cosh</a:t>
                </a:r>
                <a:r>
                  <a:rPr lang="en-US" baseline="30000" dirty="0">
                    <a:latin typeface="Times New Roman"/>
                    <a:cs typeface="Times New Roman"/>
                  </a:rPr>
                  <a:t>2 </a:t>
                </a:r>
                <a:r>
                  <a:rPr lang="en-US" i="1" dirty="0">
                    <a:latin typeface="Times New Roman"/>
                    <a:cs typeface="Times New Roman"/>
                  </a:rPr>
                  <a:t>x</a:t>
                </a:r>
                <a:r>
                  <a:rPr lang="en-US" dirty="0">
                    <a:latin typeface="Times New Roman"/>
                    <a:cs typeface="Times New Roman"/>
                  </a:rPr>
                  <a:t> = </a:t>
                </a:r>
                <a14:m>
                  <m:oMath xmlns:m="http://schemas.openxmlformats.org/officeDocument/2006/math">
                    <m:f>
                      <m:fPr>
                        <m:ctrlPr>
                          <a:rPr lang="en-US" i="1" smtClean="0">
                            <a:latin typeface="Cambria Math" panose="02040503050406030204" pitchFamily="18" charset="0"/>
                            <a:cs typeface="Times New Roman"/>
                          </a:rPr>
                        </m:ctrlPr>
                      </m:fPr>
                      <m:num>
                        <m:r>
                          <a:rPr lang="en-US" b="0" i="1" smtClean="0">
                            <a:latin typeface="Cambria Math" panose="02040503050406030204" pitchFamily="18" charset="0"/>
                            <a:cs typeface="Times New Roman"/>
                          </a:rPr>
                          <m:t>1</m:t>
                        </m:r>
                      </m:num>
                      <m:den>
                        <m:r>
                          <a:rPr lang="en-US" b="0" i="1" smtClean="0">
                            <a:latin typeface="Cambria Math" panose="02040503050406030204" pitchFamily="18" charset="0"/>
                            <a:cs typeface="Times New Roman"/>
                          </a:rPr>
                          <m:t>2</m:t>
                        </m:r>
                      </m:den>
                    </m:f>
                    <m:r>
                      <a:rPr lang="en-US" b="0" i="1" smtClean="0">
                        <a:latin typeface="Cambria Math" panose="02040503050406030204" pitchFamily="18" charset="0"/>
                        <a:cs typeface="Times New Roman"/>
                      </a:rPr>
                      <m:t>(</m:t>
                    </m:r>
                  </m:oMath>
                </a14:m>
                <a:r>
                  <a:rPr lang="en-US" dirty="0">
                    <a:latin typeface="Times New Roman"/>
                    <a:cs typeface="Times New Roman"/>
                  </a:rPr>
                  <a:t>cosh</a:t>
                </a:r>
                <a:r>
                  <a:rPr lang="en-US" baseline="30000" dirty="0">
                    <a:latin typeface="Times New Roman"/>
                    <a:cs typeface="Times New Roman"/>
                  </a:rPr>
                  <a:t> </a:t>
                </a:r>
                <a:r>
                  <a:rPr lang="en-US" dirty="0">
                    <a:latin typeface="Times New Roman"/>
                    <a:cs typeface="Times New Roman"/>
                  </a:rPr>
                  <a:t>2</a:t>
                </a:r>
                <a:r>
                  <a:rPr lang="en-US" i="1" dirty="0">
                    <a:latin typeface="Times New Roman"/>
                    <a:cs typeface="Times New Roman"/>
                  </a:rPr>
                  <a:t>x</a:t>
                </a:r>
                <a:r>
                  <a:rPr lang="en-US" dirty="0">
                    <a:latin typeface="Times New Roman"/>
                    <a:cs typeface="Times New Roman"/>
                  </a:rPr>
                  <a:t> + 1) to evaluate</a:t>
                </a:r>
              </a:p>
              <a:p>
                <a:pPr marL="36900" indent="0">
                  <a:lnSpc>
                    <a:spcPct val="100000"/>
                  </a:lnSpc>
                  <a:buNone/>
                </a:pPr>
                <a14:m>
                  <m:oMathPara xmlns:m="http://schemas.openxmlformats.org/officeDocument/2006/math">
                    <m:oMathParaPr>
                      <m:jc m:val="centerGroup"/>
                    </m:oMathParaPr>
                    <m:oMath xmlns:m="http://schemas.openxmlformats.org/officeDocument/2006/math">
                      <m:nary>
                        <m:naryPr>
                          <m:limLoc m:val="undOvr"/>
                          <m:subHide m:val="on"/>
                          <m:supHide m:val="on"/>
                          <m:ctrlPr>
                            <a:rPr lang="en-US" i="1" smtClean="0">
                              <a:latin typeface="Cambria Math" panose="02040503050406030204" pitchFamily="18" charset="0"/>
                              <a:cs typeface="Times New Roman"/>
                            </a:rPr>
                          </m:ctrlPr>
                        </m:naryPr>
                        <m:sub/>
                        <m:sup/>
                        <m:e>
                          <m:sSup>
                            <m:sSupPr>
                              <m:ctrlPr>
                                <a:rPr lang="en-US" i="1" smtClean="0">
                                  <a:latin typeface="Cambria Math" panose="02040503050406030204" pitchFamily="18" charset="0"/>
                                  <a:cs typeface="Times New Roman"/>
                                </a:rPr>
                              </m:ctrlPr>
                            </m:sSupPr>
                            <m:e>
                              <m:r>
                                <m:rPr>
                                  <m:sty m:val="p"/>
                                </m:rPr>
                                <a:rPr lang="en-US" b="0" i="0" smtClean="0">
                                  <a:latin typeface="Cambria Math" panose="02040503050406030204" pitchFamily="18" charset="0"/>
                                  <a:cs typeface="Times New Roman"/>
                                </a:rPr>
                                <m:t>cosh</m:t>
                              </m:r>
                            </m:e>
                            <m:sup>
                              <m:r>
                                <a:rPr lang="en-US" b="0" i="1" smtClean="0">
                                  <a:latin typeface="Cambria Math" panose="02040503050406030204" pitchFamily="18" charset="0"/>
                                  <a:cs typeface="Times New Roman"/>
                                </a:rPr>
                                <m:t>2</m:t>
                              </m:r>
                            </m:sup>
                          </m:sSup>
                          <m:r>
                            <a:rPr lang="en-US" b="0" i="1" smtClean="0">
                              <a:latin typeface="Cambria Math" panose="02040503050406030204" pitchFamily="18" charset="0"/>
                              <a:cs typeface="Times New Roman"/>
                            </a:rPr>
                            <m:t> </m:t>
                          </m:r>
                          <m:r>
                            <a:rPr lang="en-US" b="0" i="1" smtClean="0">
                              <a:latin typeface="Cambria Math" panose="02040503050406030204" pitchFamily="18" charset="0"/>
                              <a:cs typeface="Times New Roman"/>
                            </a:rPr>
                            <m:t>𝑥𝑑𝑥</m:t>
                          </m:r>
                          <m:r>
                            <a:rPr lang="en-US" b="0" i="1" smtClean="0">
                              <a:latin typeface="Cambria Math" panose="02040503050406030204" pitchFamily="18" charset="0"/>
                              <a:cs typeface="Times New Roman"/>
                            </a:rPr>
                            <m:t>=</m:t>
                          </m:r>
                        </m:e>
                      </m:nary>
                      <m:f>
                        <m:fPr>
                          <m:ctrlPr>
                            <a:rPr lang="en-US" i="1" smtClean="0">
                              <a:latin typeface="Cambria Math" panose="02040503050406030204" pitchFamily="18" charset="0"/>
                              <a:cs typeface="Times New Roman"/>
                            </a:rPr>
                          </m:ctrlPr>
                        </m:fPr>
                        <m:num>
                          <m:r>
                            <a:rPr lang="en-US" b="0" i="1" smtClean="0">
                              <a:latin typeface="Cambria Math" panose="02040503050406030204" pitchFamily="18" charset="0"/>
                              <a:cs typeface="Times New Roman"/>
                            </a:rPr>
                            <m:t>1</m:t>
                          </m:r>
                        </m:num>
                        <m:den>
                          <m:r>
                            <a:rPr lang="en-US" b="0" i="1" smtClean="0">
                              <a:latin typeface="Cambria Math" panose="02040503050406030204" pitchFamily="18" charset="0"/>
                              <a:cs typeface="Times New Roman"/>
                            </a:rPr>
                            <m:t>2</m:t>
                          </m:r>
                        </m:den>
                      </m:f>
                      <m:nary>
                        <m:naryPr>
                          <m:limLoc m:val="undOvr"/>
                          <m:subHide m:val="on"/>
                          <m:supHide m:val="on"/>
                          <m:ctrlPr>
                            <a:rPr lang="en-US" i="1" smtClean="0">
                              <a:latin typeface="Cambria Math" panose="02040503050406030204" pitchFamily="18" charset="0"/>
                              <a:cs typeface="Times New Roman"/>
                            </a:rPr>
                          </m:ctrlPr>
                        </m:naryPr>
                        <m:sub/>
                        <m:sup/>
                        <m:e>
                          <m:r>
                            <a:rPr lang="en-US" b="0" i="1" smtClean="0">
                              <a:latin typeface="Cambria Math" panose="02040503050406030204" pitchFamily="18" charset="0"/>
                              <a:cs typeface="Times New Roman"/>
                            </a:rPr>
                            <m:t>(</m:t>
                          </m:r>
                          <m:func>
                            <m:funcPr>
                              <m:ctrlPr>
                                <a:rPr lang="en-US" b="0" i="1" smtClean="0">
                                  <a:latin typeface="Cambria Math" panose="02040503050406030204" pitchFamily="18" charset="0"/>
                                  <a:cs typeface="Times New Roman"/>
                                </a:rPr>
                              </m:ctrlPr>
                            </m:funcPr>
                            <m:fName>
                              <m:r>
                                <m:rPr>
                                  <m:sty m:val="p"/>
                                </m:rPr>
                                <a:rPr lang="en-US" b="0" i="0" smtClean="0">
                                  <a:latin typeface="Cambria Math" panose="02040503050406030204" pitchFamily="18" charset="0"/>
                                  <a:cs typeface="Times New Roman"/>
                                </a:rPr>
                                <m:t>cosh</m:t>
                              </m:r>
                            </m:fName>
                            <m:e>
                              <m:r>
                                <a:rPr lang="en-US" b="0" i="1" smtClean="0">
                                  <a:latin typeface="Cambria Math" panose="02040503050406030204" pitchFamily="18" charset="0"/>
                                  <a:cs typeface="Times New Roman"/>
                                </a:rPr>
                                <m:t>2</m:t>
                              </m:r>
                              <m:r>
                                <a:rPr lang="en-US" b="0" i="1" smtClean="0">
                                  <a:latin typeface="Cambria Math" panose="02040503050406030204" pitchFamily="18" charset="0"/>
                                  <a:cs typeface="Times New Roman"/>
                                </a:rPr>
                                <m:t>𝑥</m:t>
                              </m:r>
                            </m:e>
                          </m:func>
                        </m:e>
                      </m:nary>
                      <m:r>
                        <a:rPr lang="en-US" b="0" i="1" smtClean="0">
                          <a:latin typeface="Cambria Math" panose="02040503050406030204" pitchFamily="18" charset="0"/>
                          <a:cs typeface="Times New Roman"/>
                        </a:rPr>
                        <m:t>+1)</m:t>
                      </m:r>
                      <m:r>
                        <a:rPr lang="en-US" b="0" i="1" smtClean="0">
                          <a:latin typeface="Cambria Math" panose="02040503050406030204" pitchFamily="18" charset="0"/>
                          <a:cs typeface="Times New Roman"/>
                        </a:rPr>
                        <m:t>𝑑𝑥</m:t>
                      </m:r>
                      <m:r>
                        <a:rPr lang="en-US" i="1">
                          <a:latin typeface="Cambria Math" panose="02040503050406030204" pitchFamily="18" charset="0"/>
                          <a:cs typeface="Times New Roman"/>
                        </a:rPr>
                        <m:t>=</m:t>
                      </m:r>
                      <m:f>
                        <m:fPr>
                          <m:ctrlPr>
                            <a:rPr lang="en-US" i="1">
                              <a:latin typeface="Cambria Math" panose="02040503050406030204" pitchFamily="18" charset="0"/>
                              <a:cs typeface="Times New Roman"/>
                            </a:rPr>
                          </m:ctrlPr>
                        </m:fPr>
                        <m:num>
                          <m:r>
                            <a:rPr lang="en-US" i="1">
                              <a:latin typeface="Cambria Math" panose="02040503050406030204" pitchFamily="18" charset="0"/>
                              <a:cs typeface="Times New Roman"/>
                            </a:rPr>
                            <m:t>1</m:t>
                          </m:r>
                        </m:num>
                        <m:den>
                          <m:r>
                            <a:rPr lang="en-US" i="1">
                              <a:latin typeface="Cambria Math" panose="02040503050406030204" pitchFamily="18" charset="0"/>
                              <a:cs typeface="Times New Roman"/>
                            </a:rPr>
                            <m:t>4</m:t>
                          </m:r>
                        </m:den>
                      </m:f>
                      <m:func>
                        <m:funcPr>
                          <m:ctrlPr>
                            <a:rPr lang="en-US" i="1">
                              <a:latin typeface="Cambria Math" panose="02040503050406030204" pitchFamily="18" charset="0"/>
                              <a:cs typeface="Times New Roman"/>
                            </a:rPr>
                          </m:ctrlPr>
                        </m:funcPr>
                        <m:fName>
                          <m:r>
                            <m:rPr>
                              <m:sty m:val="p"/>
                            </m:rPr>
                            <a:rPr lang="en-US">
                              <a:latin typeface="Cambria Math" panose="02040503050406030204" pitchFamily="18" charset="0"/>
                              <a:cs typeface="Times New Roman"/>
                            </a:rPr>
                            <m:t>sinh</m:t>
                          </m:r>
                        </m:fName>
                        <m:e>
                          <m:r>
                            <a:rPr lang="en-US" i="1">
                              <a:latin typeface="Cambria Math" panose="02040503050406030204" pitchFamily="18" charset="0"/>
                              <a:cs typeface="Times New Roman"/>
                            </a:rPr>
                            <m:t>𝑥</m:t>
                          </m:r>
                        </m:e>
                      </m:func>
                      <m:r>
                        <a:rPr lang="en-US" i="1">
                          <a:latin typeface="Cambria Math" panose="02040503050406030204" pitchFamily="18" charset="0"/>
                          <a:cs typeface="Times New Roman"/>
                        </a:rPr>
                        <m:t>+</m:t>
                      </m:r>
                      <m:f>
                        <m:fPr>
                          <m:ctrlPr>
                            <a:rPr lang="en-US" i="1">
                              <a:latin typeface="Cambria Math" panose="02040503050406030204" pitchFamily="18" charset="0"/>
                              <a:cs typeface="Times New Roman"/>
                            </a:rPr>
                          </m:ctrlPr>
                        </m:fPr>
                        <m:num>
                          <m:r>
                            <a:rPr lang="en-US" i="1">
                              <a:latin typeface="Cambria Math" panose="02040503050406030204" pitchFamily="18" charset="0"/>
                              <a:cs typeface="Times New Roman"/>
                            </a:rPr>
                            <m:t>1</m:t>
                          </m:r>
                        </m:num>
                        <m:den>
                          <m:r>
                            <a:rPr lang="en-US" i="1">
                              <a:latin typeface="Cambria Math" panose="02040503050406030204" pitchFamily="18" charset="0"/>
                              <a:cs typeface="Times New Roman"/>
                            </a:rPr>
                            <m:t>2</m:t>
                          </m:r>
                        </m:den>
                      </m:f>
                      <m:r>
                        <a:rPr lang="en-US" i="1">
                          <a:latin typeface="Cambria Math" panose="02040503050406030204" pitchFamily="18" charset="0"/>
                          <a:cs typeface="Times New Roman"/>
                        </a:rPr>
                        <m:t>𝑥</m:t>
                      </m:r>
                      <m:r>
                        <a:rPr lang="en-US" i="1">
                          <a:latin typeface="Cambria Math" panose="02040503050406030204" pitchFamily="18" charset="0"/>
                          <a:cs typeface="Times New Roman"/>
                        </a:rPr>
                        <m:t>+</m:t>
                      </m:r>
                      <m:r>
                        <a:rPr lang="en-US" i="1">
                          <a:latin typeface="Cambria Math" panose="02040503050406030204" pitchFamily="18" charset="0"/>
                          <a:cs typeface="Times New Roman"/>
                        </a:rPr>
                        <m:t>𝐶</m:t>
                      </m:r>
                    </m:oMath>
                  </m:oMathPara>
                </a14:m>
                <a:endParaRPr lang="en-US" dirty="0">
                  <a:latin typeface="Times New Roman"/>
                  <a:cs typeface="Times New Roman"/>
                </a:endParaRPr>
              </a:p>
              <a:p>
                <a:pPr marL="36900" indent="0">
                  <a:lnSpc>
                    <a:spcPct val="100000"/>
                  </a:lnSpc>
                  <a:buNone/>
                </a:pPr>
                <a:endParaRPr lang="en-US" dirty="0">
                  <a:latin typeface="Times New Roman"/>
                  <a:cs typeface="Times New Roman"/>
                </a:endParaRPr>
              </a:p>
              <a:p>
                <a:pPr marL="36900" indent="0">
                  <a:lnSpc>
                    <a:spcPct val="100000"/>
                  </a:lnSpc>
                  <a:buNone/>
                </a:pPr>
                <a:endParaRPr lang="en-US" dirty="0">
                  <a:latin typeface="Times New Roman"/>
                  <a:cs typeface="Times New Roman"/>
                </a:endParaRPr>
              </a:p>
            </p:txBody>
          </p:sp>
        </mc:Choice>
        <mc:Fallback xmlns="">
          <p:sp>
            <p:nvSpPr>
              <p:cNvPr id="3" name="Content Placeholder 2">
                <a:extLst>
                  <a:ext uri="{FF2B5EF4-FFF2-40B4-BE49-F238E27FC236}">
                    <a16:creationId xmlns:a16="http://schemas.microsoft.com/office/drawing/2014/main"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10846559" cy="4756245"/>
              </a:xfrm>
              <a:blipFill>
                <a:blip r:embed="rId2"/>
                <a:stretch>
                  <a:fillRect l="-337"/>
                </a:stretch>
              </a:blipFill>
            </p:spPr>
            <p:txBody>
              <a:bodyPr/>
              <a:lstStyle/>
              <a:p>
                <a:r>
                  <a:rPr lang="en-US">
                    <a:noFill/>
                  </a:rPr>
                  <a:t> </a:t>
                </a:r>
              </a:p>
            </p:txBody>
          </p:sp>
        </mc:Fallback>
      </mc:AlternateContent>
    </p:spTree>
    <p:extLst>
      <p:ext uri="{BB962C8B-B14F-4D97-AF65-F5344CB8AC3E}">
        <p14:creationId xmlns:p14="http://schemas.microsoft.com/office/powerpoint/2010/main" val="234055815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Autofit/>
          </a:bodyPr>
          <a:lstStyle/>
          <a:p>
            <a:r>
              <a:rPr lang="en-US" sz="2500" dirty="0"/>
              <a:t>7.4 Integrals Involving Hyperbolic and Inverse Hyperbolic Functions </a:t>
            </a:r>
            <a:r>
              <a:rPr lang="en-US" sz="2500" dirty="0" smtClean="0"/>
              <a:t>(4 </a:t>
            </a:r>
            <a:r>
              <a:rPr lang="en-US" sz="2500" dirty="0"/>
              <a:t>of 7)</a:t>
            </a:r>
            <a:br>
              <a:rPr lang="en-US" sz="2500" dirty="0"/>
            </a:br>
            <a:r>
              <a:rPr lang="en-US" sz="2500" dirty="0"/>
              <a:t/>
            </a:r>
            <a:br>
              <a:rPr lang="en-US" sz="2500" dirty="0"/>
            </a:br>
            <a:r>
              <a:rPr lang="en-US" sz="2500" dirty="0"/>
              <a:t/>
            </a:r>
            <a:br>
              <a:rPr lang="en-US" sz="2500" dirty="0"/>
            </a:br>
            <a:r>
              <a:rPr lang="en-US" sz="2500" dirty="0"/>
              <a:t/>
            </a:r>
            <a:br>
              <a:rPr lang="en-US" sz="2500" dirty="0"/>
            </a:br>
            <a:r>
              <a:rPr lang="en-US" sz="2500" dirty="0"/>
              <a:t/>
            </a:r>
            <a:br>
              <a:rPr lang="en-US" sz="2500" dirty="0"/>
            </a:br>
            <a:endParaRPr lang="en-US" sz="25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799" y="1371600"/>
                <a:ext cx="10846559" cy="4756245"/>
              </a:xfrm>
            </p:spPr>
            <p:txBody>
              <a:bodyPr>
                <a:noAutofit/>
              </a:bodyPr>
              <a:lstStyle/>
              <a:p>
                <a:pPr marL="36900" indent="0">
                  <a:lnSpc>
                    <a:spcPct val="100000"/>
                  </a:lnSpc>
                  <a:buNone/>
                </a:pPr>
                <a:r>
                  <a:rPr lang="en-US" spc="-5" dirty="0">
                    <a:latin typeface="Times New Roman"/>
                    <a:cs typeface="Times New Roman"/>
                  </a:rPr>
                  <a:t>Hyperbolic</a:t>
                </a:r>
                <a:r>
                  <a:rPr lang="en-US" spc="55" dirty="0">
                    <a:latin typeface="Times New Roman"/>
                    <a:cs typeface="Times New Roman"/>
                  </a:rPr>
                  <a:t> </a:t>
                </a:r>
                <a:r>
                  <a:rPr lang="en-US" spc="-5" dirty="0">
                    <a:latin typeface="Times New Roman"/>
                    <a:cs typeface="Times New Roman"/>
                  </a:rPr>
                  <a:t>substitution</a:t>
                </a:r>
                <a:r>
                  <a:rPr lang="en-US" spc="50" dirty="0">
                    <a:latin typeface="Times New Roman"/>
                    <a:cs typeface="Times New Roman"/>
                  </a:rPr>
                  <a:t> </a:t>
                </a:r>
                <a:r>
                  <a:rPr lang="en-US" spc="-15" dirty="0">
                    <a:latin typeface="Times New Roman"/>
                    <a:cs typeface="Times New Roman"/>
                  </a:rPr>
                  <a:t>m</a:t>
                </a:r>
                <a:r>
                  <a:rPr lang="en-US" spc="-5" dirty="0">
                    <a:latin typeface="Times New Roman"/>
                    <a:cs typeface="Times New Roman"/>
                  </a:rPr>
                  <a:t>ay</a:t>
                </a:r>
                <a:r>
                  <a:rPr lang="en-US" spc="50" dirty="0">
                    <a:latin typeface="Times New Roman"/>
                    <a:cs typeface="Times New Roman"/>
                  </a:rPr>
                  <a:t> </a:t>
                </a:r>
                <a:r>
                  <a:rPr lang="en-US" spc="-5" dirty="0">
                    <a:latin typeface="Times New Roman"/>
                    <a:cs typeface="Times New Roman"/>
                  </a:rPr>
                  <a:t>be</a:t>
                </a:r>
                <a:r>
                  <a:rPr lang="en-US" spc="50" dirty="0">
                    <a:latin typeface="Times New Roman"/>
                    <a:cs typeface="Times New Roman"/>
                  </a:rPr>
                  <a:t> </a:t>
                </a:r>
                <a:r>
                  <a:rPr lang="en-US" spc="-5" dirty="0">
                    <a:latin typeface="Times New Roman"/>
                    <a:cs typeface="Times New Roman"/>
                  </a:rPr>
                  <a:t>used</a:t>
                </a:r>
                <a:r>
                  <a:rPr lang="en-US" spc="50" dirty="0">
                    <a:latin typeface="Times New Roman"/>
                    <a:cs typeface="Times New Roman"/>
                  </a:rPr>
                  <a:t> </a:t>
                </a:r>
                <a:r>
                  <a:rPr lang="en-US" spc="-5" dirty="0">
                    <a:latin typeface="Times New Roman"/>
                    <a:cs typeface="Times New Roman"/>
                  </a:rPr>
                  <a:t>as</a:t>
                </a:r>
                <a:r>
                  <a:rPr lang="en-US" spc="50" dirty="0">
                    <a:latin typeface="Times New Roman"/>
                    <a:cs typeface="Times New Roman"/>
                  </a:rPr>
                  <a:t> </a:t>
                </a:r>
                <a:r>
                  <a:rPr lang="en-US" spc="-5" dirty="0">
                    <a:latin typeface="Times New Roman"/>
                    <a:cs typeface="Times New Roman"/>
                  </a:rPr>
                  <a:t>an</a:t>
                </a:r>
                <a:r>
                  <a:rPr lang="en-US" spc="50" dirty="0">
                    <a:latin typeface="Times New Roman"/>
                    <a:cs typeface="Times New Roman"/>
                  </a:rPr>
                  <a:t> </a:t>
                </a:r>
                <a:r>
                  <a:rPr lang="en-US" spc="-5" dirty="0">
                    <a:latin typeface="Times New Roman"/>
                    <a:cs typeface="Times New Roman"/>
                  </a:rPr>
                  <a:t>alternative</a:t>
                </a:r>
                <a:r>
                  <a:rPr lang="en-US" spc="50" dirty="0">
                    <a:latin typeface="Times New Roman"/>
                    <a:cs typeface="Times New Roman"/>
                  </a:rPr>
                  <a:t> </a:t>
                </a:r>
                <a:r>
                  <a:rPr lang="en-US" spc="-5" dirty="0">
                    <a:latin typeface="Times New Roman"/>
                    <a:cs typeface="Times New Roman"/>
                  </a:rPr>
                  <a:t>to</a:t>
                </a:r>
                <a:r>
                  <a:rPr lang="en-US" spc="50" dirty="0">
                    <a:latin typeface="Times New Roman"/>
                    <a:cs typeface="Times New Roman"/>
                  </a:rPr>
                  <a:t> </a:t>
                </a:r>
                <a:r>
                  <a:rPr lang="en-US" spc="-5" dirty="0">
                    <a:latin typeface="Times New Roman"/>
                    <a:cs typeface="Times New Roman"/>
                  </a:rPr>
                  <a:t>trigonometric</a:t>
                </a:r>
                <a:r>
                  <a:rPr lang="en-US" spc="50" dirty="0">
                    <a:latin typeface="Times New Roman"/>
                    <a:cs typeface="Times New Roman"/>
                  </a:rPr>
                  <a:t> </a:t>
                </a:r>
                <a:r>
                  <a:rPr lang="en-US" spc="-5" dirty="0">
                    <a:latin typeface="Times New Roman"/>
                    <a:cs typeface="Times New Roman"/>
                  </a:rPr>
                  <a:t>substitution to integrate functions</a:t>
                </a:r>
                <a:r>
                  <a:rPr lang="en-US" dirty="0">
                    <a:latin typeface="Times New Roman"/>
                    <a:cs typeface="Times New Roman"/>
                  </a:rPr>
                  <a:t> </a:t>
                </a:r>
                <a:r>
                  <a:rPr lang="en-US" spc="-5" dirty="0">
                    <a:latin typeface="Times New Roman"/>
                    <a:cs typeface="Times New Roman"/>
                  </a:rPr>
                  <a:t>involving the following square root expressions:</a:t>
                </a:r>
              </a:p>
              <a:p>
                <a:pPr marL="36900" indent="0">
                  <a:lnSpc>
                    <a:spcPct val="100000"/>
                  </a:lnSpc>
                  <a:buNone/>
                </a:pPr>
                <a:endParaRPr lang="en-US" spc="-5" dirty="0">
                  <a:latin typeface="Times New Roman"/>
                  <a:cs typeface="Times New Roman"/>
                </a:endParaRPr>
              </a:p>
              <a:p>
                <a:pPr marL="379800" indent="-342900" algn="ctr">
                  <a:lnSpc>
                    <a:spcPct val="100000"/>
                  </a:lnSpc>
                </a:pPr>
                <a14:m>
                  <m:oMath xmlns:m="http://schemas.openxmlformats.org/officeDocument/2006/math">
                    <m:rad>
                      <m:radPr>
                        <m:degHide m:val="on"/>
                        <m:ctrlPr>
                          <a:rPr lang="en-US" sz="2400" i="1" smtClean="0">
                            <a:latin typeface="Cambria Math" panose="02040503050406030204" pitchFamily="18" charset="0"/>
                            <a:cs typeface="Times New Roman"/>
                          </a:rPr>
                        </m:ctrlPr>
                      </m:radPr>
                      <m:deg/>
                      <m:e>
                        <m:sSup>
                          <m:sSupPr>
                            <m:ctrlPr>
                              <a:rPr lang="en-US" sz="2400" i="1" smtClean="0">
                                <a:latin typeface="Cambria Math" panose="02040503050406030204" pitchFamily="18" charset="0"/>
                                <a:cs typeface="Times New Roman"/>
                              </a:rPr>
                            </m:ctrlPr>
                          </m:sSupPr>
                          <m:e>
                            <m:r>
                              <a:rPr lang="en-US" sz="2400" i="1" smtClean="0">
                                <a:latin typeface="Cambria Math" panose="02040503050406030204" pitchFamily="18" charset="0"/>
                                <a:cs typeface="Times New Roman"/>
                              </a:rPr>
                              <m:t>𝑥</m:t>
                            </m:r>
                          </m:e>
                          <m:sup>
                            <m:r>
                              <a:rPr lang="en-US" sz="2400" i="1" smtClean="0">
                                <a:latin typeface="Cambria Math" panose="02040503050406030204" pitchFamily="18" charset="0"/>
                                <a:cs typeface="Times New Roman"/>
                              </a:rPr>
                              <m:t>2</m:t>
                            </m:r>
                          </m:sup>
                        </m:sSup>
                        <m:r>
                          <a:rPr lang="en-US" sz="2400" b="0" i="1" smtClean="0">
                            <a:latin typeface="Cambria Math" panose="02040503050406030204" pitchFamily="18" charset="0"/>
                            <a:cs typeface="Times New Roman"/>
                          </a:rPr>
                          <m:t>+</m:t>
                        </m:r>
                        <m:sSup>
                          <m:sSupPr>
                            <m:ctrlPr>
                              <a:rPr lang="en-US" sz="2400" b="0" i="1" smtClean="0">
                                <a:latin typeface="Cambria Math" panose="02040503050406030204" pitchFamily="18" charset="0"/>
                                <a:cs typeface="Times New Roman"/>
                              </a:rPr>
                            </m:ctrlPr>
                          </m:sSupPr>
                          <m:e>
                            <m:r>
                              <a:rPr lang="en-US" sz="2400" b="0" i="1" smtClean="0">
                                <a:latin typeface="Cambria Math" panose="02040503050406030204" pitchFamily="18" charset="0"/>
                                <a:cs typeface="Times New Roman"/>
                              </a:rPr>
                              <m:t>𝑎</m:t>
                            </m:r>
                          </m:e>
                          <m:sup>
                            <m:r>
                              <a:rPr lang="en-US" sz="2400" b="0" i="1" smtClean="0">
                                <a:latin typeface="Cambria Math" panose="02040503050406030204" pitchFamily="18" charset="0"/>
                                <a:cs typeface="Times New Roman"/>
                              </a:rPr>
                              <m:t>2</m:t>
                            </m:r>
                          </m:sup>
                        </m:sSup>
                      </m:e>
                    </m:rad>
                  </m:oMath>
                </a14:m>
                <a:r>
                  <a:rPr lang="en-US" sz="2400" dirty="0">
                    <a:latin typeface="Times New Roman"/>
                    <a:cs typeface="Times New Roman"/>
                  </a:rPr>
                  <a:t>: </a:t>
                </a:r>
                <a:r>
                  <a:rPr lang="en-US" sz="2400" i="1" spc="-5" dirty="0">
                    <a:latin typeface="Times New Roman"/>
                    <a:cs typeface="Times New Roman"/>
                  </a:rPr>
                  <a:t>x</a:t>
                </a:r>
                <a:r>
                  <a:rPr lang="en-US" sz="2400" i="1" spc="100" dirty="0">
                    <a:latin typeface="Times New Roman"/>
                    <a:cs typeface="Times New Roman"/>
                  </a:rPr>
                  <a:t> </a:t>
                </a:r>
                <a:r>
                  <a:rPr lang="en-US" sz="2400" spc="-25" dirty="0">
                    <a:latin typeface="Lucida Sans Unicode"/>
                    <a:cs typeface="Lucida Sans Unicode"/>
                  </a:rPr>
                  <a:t>=</a:t>
                </a:r>
                <a:r>
                  <a:rPr lang="en-US" sz="2400" spc="-40" dirty="0">
                    <a:latin typeface="Lucida Sans Unicode"/>
                    <a:cs typeface="Lucida Sans Unicode"/>
                  </a:rPr>
                  <a:t> </a:t>
                </a:r>
                <a:r>
                  <a:rPr lang="en-US" sz="2400" i="1" spc="-5" dirty="0">
                    <a:latin typeface="Times New Roman"/>
                    <a:cs typeface="Times New Roman"/>
                  </a:rPr>
                  <a:t>a</a:t>
                </a:r>
                <a:r>
                  <a:rPr lang="en-US" sz="2400" i="1" spc="-35" dirty="0">
                    <a:latin typeface="Times New Roman"/>
                    <a:cs typeface="Times New Roman"/>
                  </a:rPr>
                  <a:t> </a:t>
                </a:r>
                <a:r>
                  <a:rPr lang="en-US" sz="2400" spc="-5" dirty="0" err="1">
                    <a:latin typeface="Times New Roman"/>
                    <a:cs typeface="Times New Roman"/>
                  </a:rPr>
                  <a:t>sinh</a:t>
                </a:r>
                <a:r>
                  <a:rPr lang="en-US" sz="2400" spc="-80" dirty="0">
                    <a:latin typeface="Times New Roman"/>
                    <a:cs typeface="Times New Roman"/>
                  </a:rPr>
                  <a:t> </a:t>
                </a:r>
                <a:r>
                  <a:rPr lang="en-US" sz="2400" i="1" spc="35" dirty="0">
                    <a:latin typeface="Times New Roman"/>
                    <a:cs typeface="Times New Roman"/>
                  </a:rPr>
                  <a:t>u</a:t>
                </a:r>
                <a:r>
                  <a:rPr lang="en-US" sz="2400" spc="-5" dirty="0">
                    <a:latin typeface="Times New Roman"/>
                    <a:cs typeface="Times New Roman"/>
                  </a:rPr>
                  <a:t>, </a:t>
                </a:r>
                <a:r>
                  <a:rPr lang="en-US" sz="2400" i="1" spc="80" dirty="0">
                    <a:latin typeface="Times New Roman"/>
                    <a:cs typeface="Times New Roman"/>
                  </a:rPr>
                  <a:t>d</a:t>
                </a:r>
                <a:r>
                  <a:rPr lang="en-US" sz="2400" i="1" spc="-5" dirty="0">
                    <a:latin typeface="Times New Roman"/>
                    <a:cs typeface="Times New Roman"/>
                  </a:rPr>
                  <a:t>x</a:t>
                </a:r>
                <a:r>
                  <a:rPr lang="en-US" sz="2400" i="1" spc="100" dirty="0">
                    <a:latin typeface="Times New Roman"/>
                    <a:cs typeface="Times New Roman"/>
                  </a:rPr>
                  <a:t> </a:t>
                </a:r>
                <a:r>
                  <a:rPr lang="en-US" sz="2400" spc="-25" dirty="0">
                    <a:latin typeface="Lucida Sans Unicode"/>
                    <a:cs typeface="Lucida Sans Unicode"/>
                  </a:rPr>
                  <a:t>=</a:t>
                </a:r>
                <a:r>
                  <a:rPr lang="en-US" sz="2400" spc="-40" dirty="0">
                    <a:latin typeface="Lucida Sans Unicode"/>
                    <a:cs typeface="Lucida Sans Unicode"/>
                  </a:rPr>
                  <a:t> </a:t>
                </a:r>
                <a:r>
                  <a:rPr lang="en-US" sz="2400" i="1" spc="-5" dirty="0">
                    <a:latin typeface="Times New Roman"/>
                    <a:cs typeface="Times New Roman"/>
                  </a:rPr>
                  <a:t>a</a:t>
                </a:r>
                <a:r>
                  <a:rPr lang="en-US" sz="2400" i="1" spc="-35" dirty="0">
                    <a:latin typeface="Times New Roman"/>
                    <a:cs typeface="Times New Roman"/>
                  </a:rPr>
                  <a:t> </a:t>
                </a:r>
                <a:r>
                  <a:rPr lang="en-US" sz="2400" spc="-5" dirty="0" err="1">
                    <a:latin typeface="Times New Roman"/>
                    <a:cs typeface="Times New Roman"/>
                  </a:rPr>
                  <a:t>cosh</a:t>
                </a:r>
                <a:r>
                  <a:rPr lang="en-US" sz="2400" spc="-80" dirty="0">
                    <a:latin typeface="Times New Roman"/>
                    <a:cs typeface="Times New Roman"/>
                  </a:rPr>
                  <a:t> </a:t>
                </a:r>
                <a:r>
                  <a:rPr lang="en-US" sz="2400" i="1" spc="35" dirty="0">
                    <a:latin typeface="Times New Roman"/>
                    <a:cs typeface="Times New Roman"/>
                  </a:rPr>
                  <a:t>u</a:t>
                </a:r>
                <a:r>
                  <a:rPr lang="en-US" sz="2400" spc="-5" dirty="0">
                    <a:latin typeface="Times New Roman"/>
                    <a:cs typeface="Times New Roman"/>
                  </a:rPr>
                  <a:t>, </a:t>
                </a:r>
                <a14:m>
                  <m:oMath xmlns:m="http://schemas.openxmlformats.org/officeDocument/2006/math">
                    <m:rad>
                      <m:radPr>
                        <m:degHide m:val="on"/>
                        <m:ctrlPr>
                          <a:rPr lang="en-US" sz="2400" i="1">
                            <a:latin typeface="Cambria Math" panose="02040503050406030204" pitchFamily="18" charset="0"/>
                            <a:cs typeface="Times New Roman"/>
                          </a:rPr>
                        </m:ctrlPr>
                      </m:radPr>
                      <m:deg/>
                      <m:e>
                        <m:sSup>
                          <m:sSupPr>
                            <m:ctrlPr>
                              <a:rPr lang="en-US" sz="2400" i="1">
                                <a:latin typeface="Cambria Math" panose="02040503050406030204" pitchFamily="18" charset="0"/>
                                <a:cs typeface="Times New Roman"/>
                              </a:rPr>
                            </m:ctrlPr>
                          </m:sSupPr>
                          <m:e>
                            <m:r>
                              <a:rPr lang="en-US" sz="2400" i="1">
                                <a:latin typeface="Cambria Math" panose="02040503050406030204" pitchFamily="18" charset="0"/>
                                <a:cs typeface="Times New Roman"/>
                              </a:rPr>
                              <m:t>𝑥</m:t>
                            </m:r>
                          </m:e>
                          <m:sup>
                            <m:r>
                              <a:rPr lang="en-US" sz="2400" i="1">
                                <a:latin typeface="Cambria Math" panose="02040503050406030204" pitchFamily="18" charset="0"/>
                                <a:cs typeface="Times New Roman"/>
                              </a:rPr>
                              <m:t>2</m:t>
                            </m:r>
                          </m:sup>
                        </m:sSup>
                        <m:r>
                          <a:rPr lang="en-US" sz="2400" i="1">
                            <a:latin typeface="Cambria Math" panose="02040503050406030204" pitchFamily="18" charset="0"/>
                            <a:cs typeface="Times New Roman"/>
                          </a:rPr>
                          <m:t>+</m:t>
                        </m:r>
                        <m:sSup>
                          <m:sSupPr>
                            <m:ctrlPr>
                              <a:rPr lang="en-US" sz="2400" i="1">
                                <a:latin typeface="Cambria Math" panose="02040503050406030204" pitchFamily="18" charset="0"/>
                                <a:cs typeface="Times New Roman"/>
                              </a:rPr>
                            </m:ctrlPr>
                          </m:sSupPr>
                          <m:e>
                            <m:r>
                              <a:rPr lang="en-US" sz="2400" i="1">
                                <a:latin typeface="Cambria Math" panose="02040503050406030204" pitchFamily="18" charset="0"/>
                                <a:cs typeface="Times New Roman"/>
                              </a:rPr>
                              <m:t>𝑎</m:t>
                            </m:r>
                          </m:e>
                          <m:sup>
                            <m:r>
                              <a:rPr lang="en-US" sz="2400" i="1">
                                <a:latin typeface="Cambria Math" panose="02040503050406030204" pitchFamily="18" charset="0"/>
                                <a:cs typeface="Times New Roman"/>
                              </a:rPr>
                              <m:t>2</m:t>
                            </m:r>
                          </m:sup>
                        </m:sSup>
                      </m:e>
                    </m:rad>
                    <m:r>
                      <a:rPr lang="en-US" sz="2400" b="0" i="1" smtClean="0">
                        <a:latin typeface="Cambria Math" panose="02040503050406030204" pitchFamily="18" charset="0"/>
                        <a:cs typeface="Times New Roman"/>
                      </a:rPr>
                      <m:t>=</m:t>
                    </m:r>
                    <m:r>
                      <a:rPr lang="en-US" sz="2400" b="0" i="1" smtClean="0">
                        <a:latin typeface="Cambria Math" panose="02040503050406030204" pitchFamily="18" charset="0"/>
                        <a:cs typeface="Times New Roman"/>
                      </a:rPr>
                      <m:t>𝑎</m:t>
                    </m:r>
                    <m:func>
                      <m:funcPr>
                        <m:ctrlPr>
                          <a:rPr lang="en-US" sz="2400" b="0" i="1" smtClean="0">
                            <a:latin typeface="Cambria Math" panose="02040503050406030204" pitchFamily="18" charset="0"/>
                            <a:cs typeface="Times New Roman"/>
                          </a:rPr>
                        </m:ctrlPr>
                      </m:funcPr>
                      <m:fName>
                        <m:r>
                          <m:rPr>
                            <m:sty m:val="p"/>
                          </m:rPr>
                          <a:rPr lang="en-US" sz="2400" b="0" i="0" smtClean="0">
                            <a:latin typeface="Cambria Math" panose="02040503050406030204" pitchFamily="18" charset="0"/>
                            <a:cs typeface="Times New Roman"/>
                          </a:rPr>
                          <m:t>cosh</m:t>
                        </m:r>
                      </m:fName>
                      <m:e>
                        <m:r>
                          <a:rPr lang="en-US" sz="2400" b="0" i="1" smtClean="0">
                            <a:latin typeface="Cambria Math" panose="02040503050406030204" pitchFamily="18" charset="0"/>
                            <a:cs typeface="Times New Roman"/>
                          </a:rPr>
                          <m:t>𝑢</m:t>
                        </m:r>
                      </m:e>
                    </m:func>
                  </m:oMath>
                </a14:m>
                <a:endParaRPr lang="en-US" sz="2400" dirty="0">
                  <a:latin typeface="Times New Roman"/>
                  <a:cs typeface="Times New Roman"/>
                </a:endParaRPr>
              </a:p>
              <a:p>
                <a:pPr marL="379800" indent="-342900" algn="ctr">
                  <a:lnSpc>
                    <a:spcPct val="100000"/>
                  </a:lnSpc>
                </a:pPr>
                <a14:m>
                  <m:oMath xmlns:m="http://schemas.openxmlformats.org/officeDocument/2006/math">
                    <m:rad>
                      <m:radPr>
                        <m:degHide m:val="on"/>
                        <m:ctrlPr>
                          <a:rPr lang="en-US" sz="2400" i="1" smtClean="0">
                            <a:latin typeface="Cambria Math" panose="02040503050406030204" pitchFamily="18" charset="0"/>
                            <a:cs typeface="Times New Roman"/>
                          </a:rPr>
                        </m:ctrlPr>
                      </m:radPr>
                      <m:deg/>
                      <m:e>
                        <m:sSup>
                          <m:sSupPr>
                            <m:ctrlPr>
                              <a:rPr lang="en-US" sz="2400" i="1" smtClean="0">
                                <a:latin typeface="Cambria Math" panose="02040503050406030204" pitchFamily="18" charset="0"/>
                                <a:cs typeface="Times New Roman"/>
                              </a:rPr>
                            </m:ctrlPr>
                          </m:sSupPr>
                          <m:e>
                            <m:r>
                              <a:rPr lang="en-US" sz="2400" i="1" smtClean="0">
                                <a:latin typeface="Cambria Math" panose="02040503050406030204" pitchFamily="18" charset="0"/>
                                <a:cs typeface="Times New Roman"/>
                              </a:rPr>
                              <m:t>𝑥</m:t>
                            </m:r>
                          </m:e>
                          <m:sup>
                            <m:r>
                              <a:rPr lang="en-US" sz="2400" i="1" smtClean="0">
                                <a:latin typeface="Cambria Math" panose="02040503050406030204" pitchFamily="18" charset="0"/>
                                <a:cs typeface="Times New Roman"/>
                              </a:rPr>
                              <m:t>2</m:t>
                            </m:r>
                          </m:sup>
                        </m:sSup>
                        <m:r>
                          <a:rPr lang="en-US" sz="2400" b="0" i="1" smtClean="0">
                            <a:latin typeface="Cambria Math" panose="02040503050406030204" pitchFamily="18" charset="0"/>
                            <a:cs typeface="Times New Roman"/>
                          </a:rPr>
                          <m:t>−</m:t>
                        </m:r>
                        <m:sSup>
                          <m:sSupPr>
                            <m:ctrlPr>
                              <a:rPr lang="en-US" sz="2400" b="0" i="1" smtClean="0">
                                <a:latin typeface="Cambria Math" panose="02040503050406030204" pitchFamily="18" charset="0"/>
                                <a:cs typeface="Times New Roman"/>
                              </a:rPr>
                            </m:ctrlPr>
                          </m:sSupPr>
                          <m:e>
                            <m:r>
                              <a:rPr lang="en-US" sz="2400" b="0" i="1" smtClean="0">
                                <a:latin typeface="Cambria Math" panose="02040503050406030204" pitchFamily="18" charset="0"/>
                                <a:cs typeface="Times New Roman"/>
                              </a:rPr>
                              <m:t>𝑎</m:t>
                            </m:r>
                          </m:e>
                          <m:sup>
                            <m:r>
                              <a:rPr lang="en-US" sz="2400" b="0" i="1" smtClean="0">
                                <a:latin typeface="Cambria Math" panose="02040503050406030204" pitchFamily="18" charset="0"/>
                                <a:cs typeface="Times New Roman"/>
                              </a:rPr>
                              <m:t>2</m:t>
                            </m:r>
                          </m:sup>
                        </m:sSup>
                      </m:e>
                    </m:rad>
                  </m:oMath>
                </a14:m>
                <a:r>
                  <a:rPr lang="en-US" sz="2400" dirty="0">
                    <a:latin typeface="Times New Roman"/>
                    <a:cs typeface="Times New Roman"/>
                  </a:rPr>
                  <a:t>: </a:t>
                </a:r>
                <a:r>
                  <a:rPr lang="en-US" sz="2400" i="1" spc="-5" dirty="0">
                    <a:latin typeface="Times New Roman"/>
                    <a:cs typeface="Times New Roman"/>
                  </a:rPr>
                  <a:t>x</a:t>
                </a:r>
                <a:r>
                  <a:rPr lang="en-US" sz="2400" i="1" spc="100" dirty="0">
                    <a:latin typeface="Times New Roman"/>
                    <a:cs typeface="Times New Roman"/>
                  </a:rPr>
                  <a:t> </a:t>
                </a:r>
                <a:r>
                  <a:rPr lang="en-US" sz="2400" spc="-25" dirty="0">
                    <a:latin typeface="Lucida Sans Unicode"/>
                    <a:cs typeface="Lucida Sans Unicode"/>
                  </a:rPr>
                  <a:t>=</a:t>
                </a:r>
                <a:r>
                  <a:rPr lang="en-US" sz="2400" spc="-40" dirty="0">
                    <a:latin typeface="Lucida Sans Unicode"/>
                    <a:cs typeface="Lucida Sans Unicode"/>
                  </a:rPr>
                  <a:t> </a:t>
                </a:r>
                <a:r>
                  <a:rPr lang="en-US" sz="2400" i="1" spc="-5" dirty="0">
                    <a:latin typeface="Times New Roman"/>
                    <a:cs typeface="Times New Roman"/>
                  </a:rPr>
                  <a:t>a</a:t>
                </a:r>
                <a:r>
                  <a:rPr lang="en-US" sz="2400" i="1" spc="-35" dirty="0">
                    <a:latin typeface="Times New Roman"/>
                    <a:cs typeface="Times New Roman"/>
                  </a:rPr>
                  <a:t> </a:t>
                </a:r>
                <a:r>
                  <a:rPr lang="en-US" sz="2400" spc="-5" dirty="0">
                    <a:latin typeface="Times New Roman"/>
                    <a:cs typeface="Times New Roman"/>
                  </a:rPr>
                  <a:t>cosh</a:t>
                </a:r>
                <a:r>
                  <a:rPr lang="en-US" sz="2400" spc="-80" dirty="0">
                    <a:latin typeface="Times New Roman"/>
                    <a:cs typeface="Times New Roman"/>
                  </a:rPr>
                  <a:t> </a:t>
                </a:r>
                <a:r>
                  <a:rPr lang="en-US" sz="2400" i="1" spc="35" dirty="0">
                    <a:latin typeface="Times New Roman"/>
                    <a:cs typeface="Times New Roman"/>
                  </a:rPr>
                  <a:t>u</a:t>
                </a:r>
                <a:r>
                  <a:rPr lang="en-US" sz="2400" spc="-5" dirty="0">
                    <a:latin typeface="Times New Roman"/>
                    <a:cs typeface="Times New Roman"/>
                  </a:rPr>
                  <a:t>, </a:t>
                </a:r>
                <a:r>
                  <a:rPr lang="en-US" sz="2400" i="1" spc="80" dirty="0">
                    <a:latin typeface="Times New Roman"/>
                    <a:cs typeface="Times New Roman"/>
                  </a:rPr>
                  <a:t>d</a:t>
                </a:r>
                <a:r>
                  <a:rPr lang="en-US" sz="2400" i="1" spc="-5" dirty="0">
                    <a:latin typeface="Times New Roman"/>
                    <a:cs typeface="Times New Roman"/>
                  </a:rPr>
                  <a:t>x</a:t>
                </a:r>
                <a:r>
                  <a:rPr lang="en-US" sz="2400" i="1" spc="100" dirty="0">
                    <a:latin typeface="Times New Roman"/>
                    <a:cs typeface="Times New Roman"/>
                  </a:rPr>
                  <a:t> </a:t>
                </a:r>
                <a:r>
                  <a:rPr lang="en-US" sz="2400" spc="-25" dirty="0">
                    <a:latin typeface="Lucida Sans Unicode"/>
                    <a:cs typeface="Lucida Sans Unicode"/>
                  </a:rPr>
                  <a:t>=</a:t>
                </a:r>
                <a:r>
                  <a:rPr lang="en-US" sz="2400" spc="-40" dirty="0">
                    <a:latin typeface="Lucida Sans Unicode"/>
                    <a:cs typeface="Lucida Sans Unicode"/>
                  </a:rPr>
                  <a:t> </a:t>
                </a:r>
                <a:r>
                  <a:rPr lang="en-US" sz="2400" i="1" spc="-5" dirty="0">
                    <a:latin typeface="Times New Roman"/>
                    <a:cs typeface="Times New Roman"/>
                  </a:rPr>
                  <a:t>a</a:t>
                </a:r>
                <a:r>
                  <a:rPr lang="en-US" sz="2400" i="1" spc="-35" dirty="0">
                    <a:latin typeface="Times New Roman"/>
                    <a:cs typeface="Times New Roman"/>
                  </a:rPr>
                  <a:t> </a:t>
                </a:r>
                <a:r>
                  <a:rPr lang="en-US" sz="2400" spc="-5" dirty="0">
                    <a:latin typeface="Times New Roman"/>
                    <a:cs typeface="Times New Roman"/>
                  </a:rPr>
                  <a:t>sinh</a:t>
                </a:r>
                <a:r>
                  <a:rPr lang="en-US" sz="2400" spc="-80" dirty="0">
                    <a:latin typeface="Times New Roman"/>
                    <a:cs typeface="Times New Roman"/>
                  </a:rPr>
                  <a:t> </a:t>
                </a:r>
                <a:r>
                  <a:rPr lang="en-US" sz="2400" i="1" spc="35" dirty="0">
                    <a:latin typeface="Times New Roman"/>
                    <a:cs typeface="Times New Roman"/>
                  </a:rPr>
                  <a:t>u</a:t>
                </a:r>
                <a:r>
                  <a:rPr lang="en-US" sz="2400" spc="-5" dirty="0">
                    <a:latin typeface="Times New Roman"/>
                    <a:cs typeface="Times New Roman"/>
                  </a:rPr>
                  <a:t>, </a:t>
                </a:r>
                <a14:m>
                  <m:oMath xmlns:m="http://schemas.openxmlformats.org/officeDocument/2006/math">
                    <m:rad>
                      <m:radPr>
                        <m:degHide m:val="on"/>
                        <m:ctrlPr>
                          <a:rPr lang="en-US" sz="2400" i="1">
                            <a:latin typeface="Cambria Math" panose="02040503050406030204" pitchFamily="18" charset="0"/>
                            <a:cs typeface="Times New Roman"/>
                          </a:rPr>
                        </m:ctrlPr>
                      </m:radPr>
                      <m:deg/>
                      <m:e>
                        <m:sSup>
                          <m:sSupPr>
                            <m:ctrlPr>
                              <a:rPr lang="en-US" sz="2400" i="1">
                                <a:latin typeface="Cambria Math" panose="02040503050406030204" pitchFamily="18" charset="0"/>
                                <a:cs typeface="Times New Roman"/>
                              </a:rPr>
                            </m:ctrlPr>
                          </m:sSupPr>
                          <m:e>
                            <m:r>
                              <a:rPr lang="en-US" sz="2400" i="1">
                                <a:latin typeface="Cambria Math" panose="02040503050406030204" pitchFamily="18" charset="0"/>
                                <a:cs typeface="Times New Roman"/>
                              </a:rPr>
                              <m:t>𝑥</m:t>
                            </m:r>
                          </m:e>
                          <m:sup>
                            <m:r>
                              <a:rPr lang="en-US" sz="2400" i="1">
                                <a:latin typeface="Cambria Math" panose="02040503050406030204" pitchFamily="18" charset="0"/>
                                <a:cs typeface="Times New Roman"/>
                              </a:rPr>
                              <m:t>2</m:t>
                            </m:r>
                          </m:sup>
                        </m:sSup>
                        <m:r>
                          <a:rPr lang="en-US" sz="2400" i="1">
                            <a:latin typeface="Cambria Math" panose="02040503050406030204" pitchFamily="18" charset="0"/>
                            <a:cs typeface="Times New Roman"/>
                          </a:rPr>
                          <m:t>+</m:t>
                        </m:r>
                        <m:sSup>
                          <m:sSupPr>
                            <m:ctrlPr>
                              <a:rPr lang="en-US" sz="2400" i="1">
                                <a:latin typeface="Cambria Math" panose="02040503050406030204" pitchFamily="18" charset="0"/>
                                <a:cs typeface="Times New Roman"/>
                              </a:rPr>
                            </m:ctrlPr>
                          </m:sSupPr>
                          <m:e>
                            <m:r>
                              <a:rPr lang="en-US" sz="2400" i="1">
                                <a:latin typeface="Cambria Math" panose="02040503050406030204" pitchFamily="18" charset="0"/>
                                <a:cs typeface="Times New Roman"/>
                              </a:rPr>
                              <m:t>𝑎</m:t>
                            </m:r>
                          </m:e>
                          <m:sup>
                            <m:r>
                              <a:rPr lang="en-US" sz="2400" i="1">
                                <a:latin typeface="Cambria Math" panose="02040503050406030204" pitchFamily="18" charset="0"/>
                                <a:cs typeface="Times New Roman"/>
                              </a:rPr>
                              <m:t>2</m:t>
                            </m:r>
                          </m:sup>
                        </m:sSup>
                      </m:e>
                    </m:rad>
                    <m:r>
                      <a:rPr lang="en-US" sz="2400" b="0" i="1" smtClean="0">
                        <a:latin typeface="Cambria Math" panose="02040503050406030204" pitchFamily="18" charset="0"/>
                        <a:cs typeface="Times New Roman"/>
                      </a:rPr>
                      <m:t>=</m:t>
                    </m:r>
                    <m:r>
                      <a:rPr lang="en-US" sz="2400" b="0" i="1" smtClean="0">
                        <a:latin typeface="Cambria Math" panose="02040503050406030204" pitchFamily="18" charset="0"/>
                        <a:cs typeface="Times New Roman"/>
                      </a:rPr>
                      <m:t>𝑎</m:t>
                    </m:r>
                    <m:func>
                      <m:funcPr>
                        <m:ctrlPr>
                          <a:rPr lang="en-US" sz="2400" b="0" i="1" smtClean="0">
                            <a:latin typeface="Cambria Math" panose="02040503050406030204" pitchFamily="18" charset="0"/>
                            <a:cs typeface="Times New Roman"/>
                          </a:rPr>
                        </m:ctrlPr>
                      </m:funcPr>
                      <m:fName>
                        <m:r>
                          <m:rPr>
                            <m:sty m:val="p"/>
                          </m:rPr>
                          <a:rPr lang="en-US" sz="2400" b="0" i="0" smtClean="0">
                            <a:latin typeface="Cambria Math" panose="02040503050406030204" pitchFamily="18" charset="0"/>
                            <a:cs typeface="Times New Roman"/>
                          </a:rPr>
                          <m:t>sinh</m:t>
                        </m:r>
                      </m:fName>
                      <m:e>
                        <m:r>
                          <a:rPr lang="en-US" sz="2400" b="0" i="1" smtClean="0">
                            <a:latin typeface="Cambria Math" panose="02040503050406030204" pitchFamily="18" charset="0"/>
                            <a:cs typeface="Times New Roman"/>
                          </a:rPr>
                          <m:t>𝑢</m:t>
                        </m:r>
                      </m:e>
                    </m:func>
                  </m:oMath>
                </a14:m>
                <a:endParaRPr lang="en-US" sz="2400" dirty="0">
                  <a:latin typeface="Times New Roman"/>
                  <a:cs typeface="Times New Roman"/>
                </a:endParaRPr>
              </a:p>
              <a:p>
                <a:pPr marL="36900" indent="0">
                  <a:lnSpc>
                    <a:spcPct val="100000"/>
                  </a:lnSpc>
                  <a:buNone/>
                </a:pPr>
                <a:endParaRPr lang="en-US" dirty="0">
                  <a:latin typeface="Times New Roman"/>
                  <a:cs typeface="Times New Roman"/>
                </a:endParaRPr>
              </a:p>
            </p:txBody>
          </p:sp>
        </mc:Choice>
        <mc:Fallback xmlns="">
          <p:sp>
            <p:nvSpPr>
              <p:cNvPr id="3" name="Content Placeholder 2">
                <a:extLst>
                  <a:ext uri="{FF2B5EF4-FFF2-40B4-BE49-F238E27FC236}">
                    <a16:creationId xmlns:a16="http://schemas.microsoft.com/office/drawing/2014/main"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10846559" cy="4756245"/>
              </a:xfrm>
              <a:blipFill>
                <a:blip r:embed="rId2"/>
                <a:stretch>
                  <a:fillRect l="-337" t="-897" r="-843"/>
                </a:stretch>
              </a:blipFill>
            </p:spPr>
            <p:txBody>
              <a:bodyPr/>
              <a:lstStyle/>
              <a:p>
                <a:r>
                  <a:rPr lang="en-US">
                    <a:noFill/>
                  </a:rPr>
                  <a:t> </a:t>
                </a:r>
              </a:p>
            </p:txBody>
          </p:sp>
        </mc:Fallback>
      </mc:AlternateContent>
    </p:spTree>
    <p:extLst>
      <p:ext uri="{BB962C8B-B14F-4D97-AF65-F5344CB8AC3E}">
        <p14:creationId xmlns:p14="http://schemas.microsoft.com/office/powerpoint/2010/main" val="367993253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Autofit/>
          </a:bodyPr>
          <a:lstStyle/>
          <a:p>
            <a:r>
              <a:rPr lang="en-US" sz="2500" dirty="0"/>
              <a:t>7.4 Integrals Involving Hyperbolic and Inverse Hyperbolic Functions </a:t>
            </a:r>
            <a:r>
              <a:rPr lang="en-US" sz="2500" dirty="0" smtClean="0"/>
              <a:t>(5 </a:t>
            </a:r>
            <a:r>
              <a:rPr lang="en-US" sz="2500" dirty="0"/>
              <a:t>of 7)</a:t>
            </a:r>
            <a:br>
              <a:rPr lang="en-US" sz="2500" dirty="0"/>
            </a:br>
            <a:r>
              <a:rPr lang="en-US" sz="2500" dirty="0"/>
              <a:t/>
            </a:r>
            <a:br>
              <a:rPr lang="en-US" sz="2500" dirty="0"/>
            </a:br>
            <a:r>
              <a:rPr lang="en-US" sz="2500" dirty="0"/>
              <a:t/>
            </a:r>
            <a:br>
              <a:rPr lang="en-US" sz="2500" dirty="0"/>
            </a:br>
            <a:r>
              <a:rPr lang="en-US" sz="2500" dirty="0"/>
              <a:t/>
            </a:r>
            <a:br>
              <a:rPr lang="en-US" sz="2500" dirty="0"/>
            </a:br>
            <a:r>
              <a:rPr lang="en-US" sz="2500" dirty="0"/>
              <a:t/>
            </a:r>
            <a:br>
              <a:rPr lang="en-US" sz="2500" dirty="0"/>
            </a:br>
            <a:endParaRPr lang="en-US" sz="25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799" y="1371600"/>
                <a:ext cx="10846559" cy="4756245"/>
              </a:xfrm>
            </p:spPr>
            <p:txBody>
              <a:bodyPr>
                <a:noAutofit/>
              </a:bodyPr>
              <a:lstStyle/>
              <a:p>
                <a:pPr marL="36900" indent="0">
                  <a:lnSpc>
                    <a:spcPct val="100000"/>
                  </a:lnSpc>
                  <a:buNone/>
                </a:pPr>
                <a:r>
                  <a:rPr lang="en-US" b="1" u="sng" dirty="0">
                    <a:latin typeface="Times New Roman"/>
                    <a:cs typeface="Times New Roman"/>
                  </a:rPr>
                  <a:t>EXAMPLE</a:t>
                </a:r>
                <a:r>
                  <a:rPr lang="en-US" b="1" dirty="0">
                    <a:latin typeface="Times New Roman"/>
                    <a:cs typeface="Times New Roman"/>
                  </a:rPr>
                  <a:t>:</a:t>
                </a:r>
                <a:r>
                  <a:rPr lang="en-US" dirty="0">
                    <a:latin typeface="Times New Roman"/>
                    <a:cs typeface="Times New Roman"/>
                  </a:rPr>
                  <a:t> We use the substitution </a:t>
                </a:r>
                <a:r>
                  <a:rPr lang="en-US" i="1" dirty="0">
                    <a:latin typeface="Times New Roman"/>
                    <a:cs typeface="Times New Roman"/>
                  </a:rPr>
                  <a:t>x =</a:t>
                </a:r>
                <a:r>
                  <a:rPr lang="en-US" dirty="0">
                    <a:latin typeface="Times New Roman"/>
                    <a:cs typeface="Times New Roman"/>
                  </a:rPr>
                  <a:t> 4sinh </a:t>
                </a:r>
                <a:r>
                  <a:rPr lang="en-US" i="1" dirty="0">
                    <a:latin typeface="Times New Roman"/>
                    <a:cs typeface="Times New Roman"/>
                  </a:rPr>
                  <a:t>u</a:t>
                </a:r>
                <a:r>
                  <a:rPr lang="en-US" dirty="0">
                    <a:latin typeface="Times New Roman"/>
                    <a:cs typeface="Times New Roman"/>
                  </a:rPr>
                  <a:t>, </a:t>
                </a:r>
                <a:r>
                  <a:rPr lang="en-US" i="1" dirty="0">
                    <a:latin typeface="Times New Roman"/>
                    <a:cs typeface="Times New Roman"/>
                  </a:rPr>
                  <a:t>dx</a:t>
                </a:r>
                <a:r>
                  <a:rPr lang="en-US" dirty="0">
                    <a:latin typeface="Times New Roman"/>
                    <a:cs typeface="Times New Roman"/>
                  </a:rPr>
                  <a:t> = 4cosh </a:t>
                </a:r>
                <a:r>
                  <a:rPr lang="en-US" i="1" dirty="0">
                    <a:latin typeface="Times New Roman"/>
                    <a:cs typeface="Times New Roman"/>
                  </a:rPr>
                  <a:t>u, </a:t>
                </a:r>
                <a14:m>
                  <m:oMath xmlns:m="http://schemas.openxmlformats.org/officeDocument/2006/math">
                    <m:sSup>
                      <m:sSupPr>
                        <m:ctrlPr>
                          <a:rPr lang="en-US" i="1" smtClean="0">
                            <a:latin typeface="Cambria Math" panose="02040503050406030204" pitchFamily="18" charset="0"/>
                            <a:cs typeface="Times New Roman"/>
                          </a:rPr>
                        </m:ctrlPr>
                      </m:sSupPr>
                      <m:e>
                        <m:r>
                          <a:rPr lang="en-US" i="1" smtClean="0">
                            <a:latin typeface="Cambria Math" panose="02040503050406030204" pitchFamily="18" charset="0"/>
                            <a:cs typeface="Times New Roman"/>
                          </a:rPr>
                          <m:t>𝑥</m:t>
                        </m:r>
                      </m:e>
                      <m:sup>
                        <m:r>
                          <a:rPr lang="en-US" i="1" smtClean="0">
                            <a:latin typeface="Cambria Math" panose="02040503050406030204" pitchFamily="18" charset="0"/>
                            <a:cs typeface="Times New Roman"/>
                          </a:rPr>
                          <m:t>2</m:t>
                        </m:r>
                      </m:sup>
                    </m:sSup>
                    <m:r>
                      <a:rPr lang="en-US" b="0" i="1" smtClean="0">
                        <a:latin typeface="Cambria Math" panose="02040503050406030204" pitchFamily="18" charset="0"/>
                        <a:cs typeface="Times New Roman"/>
                      </a:rPr>
                      <m:t>+16=</m:t>
                    </m:r>
                    <m:sSup>
                      <m:sSupPr>
                        <m:ctrlPr>
                          <a:rPr lang="en-US" b="0" i="1" smtClean="0">
                            <a:latin typeface="Cambria Math" panose="02040503050406030204" pitchFamily="18" charset="0"/>
                            <a:cs typeface="Times New Roman"/>
                          </a:rPr>
                        </m:ctrlPr>
                      </m:sSupPr>
                      <m:e>
                        <m:r>
                          <a:rPr lang="en-US" b="0" i="1" smtClean="0">
                            <a:latin typeface="Cambria Math" panose="02040503050406030204" pitchFamily="18" charset="0"/>
                            <a:cs typeface="Times New Roman"/>
                          </a:rPr>
                          <m:t>(4</m:t>
                        </m:r>
                        <m:func>
                          <m:funcPr>
                            <m:ctrlPr>
                              <a:rPr lang="en-US" b="0" i="1" smtClean="0">
                                <a:latin typeface="Cambria Math" panose="02040503050406030204" pitchFamily="18" charset="0"/>
                                <a:cs typeface="Times New Roman"/>
                              </a:rPr>
                            </m:ctrlPr>
                          </m:funcPr>
                          <m:fName>
                            <m:r>
                              <m:rPr>
                                <m:sty m:val="p"/>
                              </m:rPr>
                              <a:rPr lang="en-US" b="0" i="0" smtClean="0">
                                <a:latin typeface="Cambria Math" panose="02040503050406030204" pitchFamily="18" charset="0"/>
                                <a:cs typeface="Times New Roman"/>
                              </a:rPr>
                              <m:t>cosh</m:t>
                            </m:r>
                          </m:fName>
                          <m:e>
                            <m:r>
                              <a:rPr lang="en-US" b="0" i="1" smtClean="0">
                                <a:latin typeface="Cambria Math" panose="02040503050406030204" pitchFamily="18" charset="0"/>
                                <a:cs typeface="Times New Roman"/>
                              </a:rPr>
                              <m:t>𝑢</m:t>
                            </m:r>
                            <m:r>
                              <a:rPr lang="en-US" b="0" i="1" smtClean="0">
                                <a:latin typeface="Cambria Math" panose="02040503050406030204" pitchFamily="18" charset="0"/>
                                <a:cs typeface="Times New Roman"/>
                              </a:rPr>
                              <m:t>)</m:t>
                            </m:r>
                          </m:e>
                        </m:func>
                      </m:e>
                      <m:sup>
                        <m:r>
                          <a:rPr lang="en-US" b="0" i="1" smtClean="0">
                            <a:latin typeface="Cambria Math" panose="02040503050406030204" pitchFamily="18" charset="0"/>
                            <a:cs typeface="Times New Roman"/>
                          </a:rPr>
                          <m:t>2</m:t>
                        </m:r>
                      </m:sup>
                    </m:sSup>
                  </m:oMath>
                </a14:m>
                <a:r>
                  <a:rPr lang="en-US" dirty="0">
                    <a:latin typeface="Times New Roman"/>
                    <a:cs typeface="Times New Roman"/>
                  </a:rPr>
                  <a:t> to evaluate</a:t>
                </a:r>
              </a:p>
              <a:p>
                <a:pPr marL="36900" indent="0">
                  <a:lnSpc>
                    <a:spcPct val="100000"/>
                  </a:lnSpc>
                  <a:buNone/>
                </a:pPr>
                <a14:m>
                  <m:oMathPara xmlns:m="http://schemas.openxmlformats.org/officeDocument/2006/math">
                    <m:oMathParaPr>
                      <m:jc m:val="centerGroup"/>
                    </m:oMathParaPr>
                    <m:oMath xmlns:m="http://schemas.openxmlformats.org/officeDocument/2006/math">
                      <m:nary>
                        <m:naryPr>
                          <m:limLoc m:val="undOvr"/>
                          <m:subHide m:val="on"/>
                          <m:supHide m:val="on"/>
                          <m:ctrlPr>
                            <a:rPr lang="en-US" i="1" smtClean="0">
                              <a:latin typeface="Cambria Math" panose="02040503050406030204" pitchFamily="18" charset="0"/>
                              <a:cs typeface="Times New Roman"/>
                            </a:rPr>
                          </m:ctrlPr>
                        </m:naryPr>
                        <m:sub/>
                        <m:sup/>
                        <m:e>
                          <m:rad>
                            <m:radPr>
                              <m:degHide m:val="on"/>
                              <m:ctrlPr>
                                <a:rPr lang="en-US" i="1" smtClean="0">
                                  <a:latin typeface="Cambria Math" panose="02040503050406030204" pitchFamily="18" charset="0"/>
                                  <a:cs typeface="Times New Roman"/>
                                </a:rPr>
                              </m:ctrlPr>
                            </m:radPr>
                            <m:deg/>
                            <m:e>
                              <m:sSup>
                                <m:sSupPr>
                                  <m:ctrlPr>
                                    <a:rPr lang="en-US" i="1" smtClean="0">
                                      <a:latin typeface="Cambria Math" panose="02040503050406030204" pitchFamily="18" charset="0"/>
                                      <a:cs typeface="Times New Roman"/>
                                    </a:rPr>
                                  </m:ctrlPr>
                                </m:sSupPr>
                                <m:e>
                                  <m:r>
                                    <a:rPr lang="en-US" i="1" smtClean="0">
                                      <a:latin typeface="Cambria Math" panose="02040503050406030204" pitchFamily="18" charset="0"/>
                                      <a:cs typeface="Times New Roman"/>
                                    </a:rPr>
                                    <m:t>𝑥</m:t>
                                  </m:r>
                                </m:e>
                                <m:sup>
                                  <m:r>
                                    <a:rPr lang="en-US" i="1" smtClean="0">
                                      <a:latin typeface="Cambria Math" panose="02040503050406030204" pitchFamily="18" charset="0"/>
                                      <a:cs typeface="Times New Roman"/>
                                    </a:rPr>
                                    <m:t>2</m:t>
                                  </m:r>
                                </m:sup>
                              </m:sSup>
                              <m:r>
                                <a:rPr lang="en-US" b="0" i="1" smtClean="0">
                                  <a:latin typeface="Cambria Math" panose="02040503050406030204" pitchFamily="18" charset="0"/>
                                  <a:cs typeface="Times New Roman"/>
                                </a:rPr>
                                <m:t>+16</m:t>
                              </m:r>
                            </m:e>
                          </m:rad>
                          <m:r>
                            <a:rPr lang="en-US" b="0" i="1" smtClean="0">
                              <a:latin typeface="Cambria Math" panose="02040503050406030204" pitchFamily="18" charset="0"/>
                              <a:cs typeface="Times New Roman"/>
                            </a:rPr>
                            <m:t>𝑑𝑥</m:t>
                          </m:r>
                        </m:e>
                      </m:nary>
                      <m:r>
                        <a:rPr lang="en-US" b="0" i="1" smtClean="0">
                          <a:latin typeface="Cambria Math" panose="02040503050406030204" pitchFamily="18" charset="0"/>
                          <a:cs typeface="Times New Roman"/>
                        </a:rPr>
                        <m:t>=</m:t>
                      </m:r>
                      <m:nary>
                        <m:naryPr>
                          <m:limLoc m:val="undOvr"/>
                          <m:subHide m:val="on"/>
                          <m:supHide m:val="on"/>
                          <m:ctrlPr>
                            <a:rPr lang="en-US" b="0" i="1" smtClean="0">
                              <a:latin typeface="Cambria Math" panose="02040503050406030204" pitchFamily="18" charset="0"/>
                              <a:cs typeface="Times New Roman"/>
                            </a:rPr>
                          </m:ctrlPr>
                        </m:naryPr>
                        <m:sub/>
                        <m:sup/>
                        <m:e>
                          <m:r>
                            <a:rPr lang="en-US" b="0" i="1" smtClean="0">
                              <a:latin typeface="Cambria Math" panose="02040503050406030204" pitchFamily="18" charset="0"/>
                              <a:cs typeface="Times New Roman"/>
                            </a:rPr>
                            <m:t>4</m:t>
                          </m:r>
                          <m:func>
                            <m:funcPr>
                              <m:ctrlPr>
                                <a:rPr lang="en-US" b="0" i="1" smtClean="0">
                                  <a:latin typeface="Cambria Math" panose="02040503050406030204" pitchFamily="18" charset="0"/>
                                  <a:cs typeface="Times New Roman"/>
                                </a:rPr>
                              </m:ctrlPr>
                            </m:funcPr>
                            <m:fName>
                              <m:r>
                                <m:rPr>
                                  <m:sty m:val="p"/>
                                </m:rPr>
                                <a:rPr lang="en-US" b="0" i="0" smtClean="0">
                                  <a:latin typeface="Cambria Math" panose="02040503050406030204" pitchFamily="18" charset="0"/>
                                  <a:cs typeface="Times New Roman"/>
                                </a:rPr>
                                <m:t>cosh</m:t>
                              </m:r>
                            </m:fName>
                            <m:e>
                              <m:r>
                                <a:rPr lang="en-US" b="0" i="1" smtClean="0">
                                  <a:latin typeface="Cambria Math" panose="02040503050406030204" pitchFamily="18" charset="0"/>
                                  <a:cs typeface="Times New Roman"/>
                                </a:rPr>
                                <m:t>𝑢</m:t>
                              </m:r>
                            </m:e>
                          </m:func>
                        </m:e>
                      </m:nary>
                      <m:r>
                        <a:rPr lang="en-US" b="0" i="1" smtClean="0">
                          <a:latin typeface="Cambria Math" panose="02040503050406030204" pitchFamily="18" charset="0"/>
                          <a:cs typeface="Times New Roman"/>
                        </a:rPr>
                        <m:t>4</m:t>
                      </m:r>
                      <m:func>
                        <m:funcPr>
                          <m:ctrlPr>
                            <a:rPr lang="en-US" b="0" i="1" smtClean="0">
                              <a:latin typeface="Cambria Math" panose="02040503050406030204" pitchFamily="18" charset="0"/>
                              <a:cs typeface="Times New Roman"/>
                            </a:rPr>
                          </m:ctrlPr>
                        </m:funcPr>
                        <m:fName>
                          <m:r>
                            <m:rPr>
                              <m:sty m:val="p"/>
                            </m:rPr>
                            <a:rPr lang="en-US" b="0" i="0" smtClean="0">
                              <a:latin typeface="Cambria Math" panose="02040503050406030204" pitchFamily="18" charset="0"/>
                              <a:cs typeface="Times New Roman"/>
                            </a:rPr>
                            <m:t>cosh</m:t>
                          </m:r>
                        </m:fName>
                        <m:e>
                          <m:r>
                            <a:rPr lang="en-US" b="0" i="1" smtClean="0">
                              <a:latin typeface="Cambria Math" panose="02040503050406030204" pitchFamily="18" charset="0"/>
                              <a:cs typeface="Times New Roman"/>
                            </a:rPr>
                            <m:t>𝑢</m:t>
                          </m:r>
                        </m:e>
                      </m:func>
                      <m:r>
                        <a:rPr lang="en-US" b="0" i="1" smtClean="0">
                          <a:latin typeface="Cambria Math" panose="02040503050406030204" pitchFamily="18" charset="0"/>
                          <a:cs typeface="Times New Roman"/>
                        </a:rPr>
                        <m:t>𝑑𝑢</m:t>
                      </m:r>
                      <m:r>
                        <a:rPr lang="en-US" b="0" i="1" smtClean="0">
                          <a:latin typeface="Cambria Math" panose="02040503050406030204" pitchFamily="18" charset="0"/>
                          <a:cs typeface="Times New Roman"/>
                        </a:rPr>
                        <m:t>=16</m:t>
                      </m:r>
                      <m:nary>
                        <m:naryPr>
                          <m:limLoc m:val="undOvr"/>
                          <m:subHide m:val="on"/>
                          <m:supHide m:val="on"/>
                          <m:ctrlPr>
                            <a:rPr lang="en-US" b="0" i="1" smtClean="0">
                              <a:latin typeface="Cambria Math" panose="02040503050406030204" pitchFamily="18" charset="0"/>
                              <a:cs typeface="Times New Roman"/>
                            </a:rPr>
                          </m:ctrlPr>
                        </m:naryPr>
                        <m:sub/>
                        <m:sup/>
                        <m:e>
                          <m:sSup>
                            <m:sSupPr>
                              <m:ctrlPr>
                                <a:rPr lang="en-US" b="0" i="1" smtClean="0">
                                  <a:latin typeface="Cambria Math" panose="02040503050406030204" pitchFamily="18" charset="0"/>
                                  <a:cs typeface="Times New Roman"/>
                                </a:rPr>
                              </m:ctrlPr>
                            </m:sSupPr>
                            <m:e>
                              <m:r>
                                <m:rPr>
                                  <m:sty m:val="p"/>
                                </m:rPr>
                                <a:rPr lang="en-US" b="0" i="0" smtClean="0">
                                  <a:latin typeface="Cambria Math" panose="02040503050406030204" pitchFamily="18" charset="0"/>
                                  <a:cs typeface="Times New Roman"/>
                                </a:rPr>
                                <m:t>cosh</m:t>
                              </m:r>
                            </m:e>
                            <m:sup>
                              <m:r>
                                <a:rPr lang="en-US" b="0" i="1" smtClean="0">
                                  <a:latin typeface="Cambria Math" panose="02040503050406030204" pitchFamily="18" charset="0"/>
                                  <a:cs typeface="Times New Roman"/>
                                </a:rPr>
                                <m:t>2</m:t>
                              </m:r>
                            </m:sup>
                          </m:sSup>
                          <m:r>
                            <a:rPr lang="en-US" b="0" i="1" smtClean="0">
                              <a:latin typeface="Cambria Math" panose="02040503050406030204" pitchFamily="18" charset="0"/>
                              <a:cs typeface="Times New Roman"/>
                            </a:rPr>
                            <m:t>𝑢</m:t>
                          </m:r>
                        </m:e>
                      </m:nary>
                      <m:r>
                        <a:rPr lang="en-US" b="0" i="1" smtClean="0">
                          <a:latin typeface="Cambria Math" panose="02040503050406030204" pitchFamily="18" charset="0"/>
                          <a:cs typeface="Times New Roman"/>
                        </a:rPr>
                        <m:t>𝑑𝑢</m:t>
                      </m:r>
                    </m:oMath>
                  </m:oMathPara>
                </a14:m>
                <a:endParaRPr lang="en-US" dirty="0">
                  <a:latin typeface="Times New Roman"/>
                  <a:cs typeface="Times New Roman"/>
                </a:endParaRPr>
              </a:p>
              <a:p>
                <a:pPr marL="36900" indent="0">
                  <a:lnSpc>
                    <a:spcPct val="100000"/>
                  </a:lnSpc>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cs typeface="Times New Roman"/>
                        </a:rPr>
                        <m:t>=16</m:t>
                      </m:r>
                      <m:nary>
                        <m:naryPr>
                          <m:limLoc m:val="undOvr"/>
                          <m:subHide m:val="on"/>
                          <m:supHide m:val="on"/>
                          <m:ctrlPr>
                            <a:rPr lang="en-US" b="0" i="1" smtClean="0">
                              <a:latin typeface="Cambria Math" panose="02040503050406030204" pitchFamily="18" charset="0"/>
                              <a:cs typeface="Times New Roman"/>
                            </a:rPr>
                          </m:ctrlPr>
                        </m:naryPr>
                        <m:sub/>
                        <m:sup/>
                        <m:e>
                          <m:f>
                            <m:fPr>
                              <m:ctrlPr>
                                <a:rPr lang="en-US" b="0" i="1" smtClean="0">
                                  <a:latin typeface="Cambria Math" panose="02040503050406030204" pitchFamily="18" charset="0"/>
                                  <a:cs typeface="Times New Roman"/>
                                </a:rPr>
                              </m:ctrlPr>
                            </m:fPr>
                            <m:num>
                              <m:r>
                                <a:rPr lang="en-US" b="0" i="1" smtClean="0">
                                  <a:latin typeface="Cambria Math" panose="02040503050406030204" pitchFamily="18" charset="0"/>
                                  <a:cs typeface="Times New Roman"/>
                                </a:rPr>
                                <m:t>1</m:t>
                              </m:r>
                            </m:num>
                            <m:den>
                              <m:r>
                                <a:rPr lang="en-US" b="0" i="1" smtClean="0">
                                  <a:latin typeface="Cambria Math" panose="02040503050406030204" pitchFamily="18" charset="0"/>
                                  <a:cs typeface="Times New Roman"/>
                                </a:rPr>
                                <m:t>2</m:t>
                              </m:r>
                            </m:den>
                          </m:f>
                          <m:r>
                            <a:rPr lang="en-US" b="0" i="1" smtClean="0">
                              <a:latin typeface="Cambria Math" panose="02040503050406030204" pitchFamily="18" charset="0"/>
                              <a:cs typeface="Times New Roman"/>
                            </a:rPr>
                            <m:t>(</m:t>
                          </m:r>
                          <m:func>
                            <m:funcPr>
                              <m:ctrlPr>
                                <a:rPr lang="en-US" b="0" i="1" smtClean="0">
                                  <a:latin typeface="Cambria Math" panose="02040503050406030204" pitchFamily="18" charset="0"/>
                                  <a:cs typeface="Times New Roman"/>
                                </a:rPr>
                              </m:ctrlPr>
                            </m:funcPr>
                            <m:fName>
                              <m:r>
                                <m:rPr>
                                  <m:sty m:val="p"/>
                                </m:rPr>
                                <a:rPr lang="en-US" b="0" i="0" smtClean="0">
                                  <a:latin typeface="Cambria Math" panose="02040503050406030204" pitchFamily="18" charset="0"/>
                                  <a:cs typeface="Times New Roman"/>
                                </a:rPr>
                                <m:t>cosh</m:t>
                              </m:r>
                            </m:fName>
                            <m:e>
                              <m:r>
                                <a:rPr lang="en-US" b="0" i="1" smtClean="0">
                                  <a:latin typeface="Cambria Math" panose="02040503050406030204" pitchFamily="18" charset="0"/>
                                  <a:cs typeface="Times New Roman"/>
                                </a:rPr>
                                <m:t>2</m:t>
                              </m:r>
                              <m:r>
                                <a:rPr lang="en-US" b="0" i="1" smtClean="0">
                                  <a:latin typeface="Cambria Math" panose="02040503050406030204" pitchFamily="18" charset="0"/>
                                  <a:cs typeface="Times New Roman"/>
                                </a:rPr>
                                <m:t>𝑢</m:t>
                              </m:r>
                            </m:e>
                          </m:func>
                          <m:r>
                            <a:rPr lang="en-US" b="0" i="1" smtClean="0">
                              <a:latin typeface="Cambria Math" panose="02040503050406030204" pitchFamily="18" charset="0"/>
                              <a:cs typeface="Times New Roman"/>
                            </a:rPr>
                            <m:t>+1)</m:t>
                          </m:r>
                        </m:e>
                      </m:nary>
                      <m:r>
                        <a:rPr lang="en-US" b="0" i="1" smtClean="0">
                          <a:latin typeface="Cambria Math" panose="02040503050406030204" pitchFamily="18" charset="0"/>
                          <a:cs typeface="Times New Roman"/>
                        </a:rPr>
                        <m:t>𝑑𝑢</m:t>
                      </m:r>
                      <m:r>
                        <a:rPr lang="en-US" b="0" i="1" smtClean="0">
                          <a:latin typeface="Cambria Math" panose="02040503050406030204" pitchFamily="18" charset="0"/>
                          <a:cs typeface="Times New Roman"/>
                        </a:rPr>
                        <m:t>=4</m:t>
                      </m:r>
                      <m:func>
                        <m:funcPr>
                          <m:ctrlPr>
                            <a:rPr lang="en-US" b="0" i="1" smtClean="0">
                              <a:latin typeface="Cambria Math" panose="02040503050406030204" pitchFamily="18" charset="0"/>
                              <a:cs typeface="Times New Roman"/>
                            </a:rPr>
                          </m:ctrlPr>
                        </m:funcPr>
                        <m:fName>
                          <m:r>
                            <m:rPr>
                              <m:sty m:val="p"/>
                            </m:rPr>
                            <a:rPr lang="en-US" b="0" i="0" smtClean="0">
                              <a:latin typeface="Cambria Math" panose="02040503050406030204" pitchFamily="18" charset="0"/>
                              <a:cs typeface="Times New Roman"/>
                            </a:rPr>
                            <m:t>sinh</m:t>
                          </m:r>
                        </m:fName>
                        <m:e>
                          <m:r>
                            <a:rPr lang="en-US" b="0" i="1" smtClean="0">
                              <a:latin typeface="Cambria Math" panose="02040503050406030204" pitchFamily="18" charset="0"/>
                              <a:cs typeface="Times New Roman"/>
                            </a:rPr>
                            <m:t>2</m:t>
                          </m:r>
                          <m:r>
                            <a:rPr lang="en-US" b="0" i="1" smtClean="0">
                              <a:latin typeface="Cambria Math" panose="02040503050406030204" pitchFamily="18" charset="0"/>
                              <a:cs typeface="Times New Roman"/>
                            </a:rPr>
                            <m:t>𝑢</m:t>
                          </m:r>
                        </m:e>
                      </m:func>
                      <m:r>
                        <a:rPr lang="en-US" b="0" i="1" smtClean="0">
                          <a:latin typeface="Cambria Math" panose="02040503050406030204" pitchFamily="18" charset="0"/>
                          <a:cs typeface="Times New Roman"/>
                        </a:rPr>
                        <m:t>+8</m:t>
                      </m:r>
                      <m:r>
                        <a:rPr lang="en-US" b="0" i="1" smtClean="0">
                          <a:latin typeface="Cambria Math" panose="02040503050406030204" pitchFamily="18" charset="0"/>
                          <a:cs typeface="Times New Roman"/>
                        </a:rPr>
                        <m:t>𝑢</m:t>
                      </m:r>
                      <m:r>
                        <a:rPr lang="en-US" b="0" i="1" smtClean="0">
                          <a:latin typeface="Cambria Math" panose="02040503050406030204" pitchFamily="18" charset="0"/>
                          <a:cs typeface="Times New Roman"/>
                        </a:rPr>
                        <m:t>+</m:t>
                      </m:r>
                      <m:r>
                        <a:rPr lang="en-US" b="0" i="1" smtClean="0">
                          <a:latin typeface="Cambria Math" panose="02040503050406030204" pitchFamily="18" charset="0"/>
                          <a:cs typeface="Times New Roman"/>
                        </a:rPr>
                        <m:t>𝐶</m:t>
                      </m:r>
                    </m:oMath>
                  </m:oMathPara>
                </a14:m>
                <a:endParaRPr lang="en-US" dirty="0">
                  <a:latin typeface="Times New Roman"/>
                  <a:cs typeface="Times New Roman"/>
                </a:endParaRPr>
              </a:p>
              <a:p>
                <a:pPr marL="36900" indent="0">
                  <a:lnSpc>
                    <a:spcPct val="100000"/>
                  </a:lnSpc>
                  <a:buNone/>
                </a:pPr>
                <a:r>
                  <a:rPr lang="en-US" dirty="0">
                    <a:latin typeface="Times New Roman"/>
                    <a:cs typeface="Times New Roman"/>
                  </a:rPr>
                  <a:t>Since </a:t>
                </a:r>
                <a14:m>
                  <m:oMath xmlns:m="http://schemas.openxmlformats.org/officeDocument/2006/math">
                    <m:r>
                      <a:rPr lang="en-US" b="0" i="0" smtClean="0">
                        <a:latin typeface="Cambria Math" panose="02040503050406030204" pitchFamily="18" charset="0"/>
                        <a:cs typeface="Times New Roman"/>
                      </a:rPr>
                      <m:t>4</m:t>
                    </m:r>
                    <m:func>
                      <m:funcPr>
                        <m:ctrlPr>
                          <a:rPr lang="en-US" i="1" smtClean="0">
                            <a:latin typeface="Cambria Math" panose="02040503050406030204" pitchFamily="18" charset="0"/>
                            <a:cs typeface="Times New Roman"/>
                          </a:rPr>
                        </m:ctrlPr>
                      </m:funcPr>
                      <m:fName>
                        <m:r>
                          <m:rPr>
                            <m:sty m:val="p"/>
                          </m:rPr>
                          <a:rPr lang="en-US" i="0" smtClean="0">
                            <a:latin typeface="Cambria Math" panose="02040503050406030204" pitchFamily="18" charset="0"/>
                            <a:cs typeface="Times New Roman"/>
                          </a:rPr>
                          <m:t>sin</m:t>
                        </m:r>
                        <m:r>
                          <m:rPr>
                            <m:sty m:val="p"/>
                          </m:rPr>
                          <a:rPr lang="en-US" b="0" i="0" smtClean="0">
                            <a:latin typeface="Cambria Math" panose="02040503050406030204" pitchFamily="18" charset="0"/>
                            <a:cs typeface="Times New Roman"/>
                          </a:rPr>
                          <m:t>h</m:t>
                        </m:r>
                      </m:fName>
                      <m:e>
                        <m:r>
                          <a:rPr lang="en-US" b="0" i="1" smtClean="0">
                            <a:latin typeface="Cambria Math" panose="02040503050406030204" pitchFamily="18" charset="0"/>
                            <a:cs typeface="Times New Roman"/>
                          </a:rPr>
                          <m:t>2</m:t>
                        </m:r>
                        <m:r>
                          <a:rPr lang="en-US" b="0" i="1" smtClean="0">
                            <a:latin typeface="Cambria Math" panose="02040503050406030204" pitchFamily="18" charset="0"/>
                            <a:cs typeface="Times New Roman"/>
                          </a:rPr>
                          <m:t>𝑢</m:t>
                        </m:r>
                      </m:e>
                    </m:func>
                    <m:r>
                      <a:rPr lang="en-US" b="0" i="1" smtClean="0">
                        <a:latin typeface="Cambria Math" panose="02040503050406030204" pitchFamily="18" charset="0"/>
                        <a:cs typeface="Times New Roman"/>
                      </a:rPr>
                      <m:t>=8</m:t>
                    </m:r>
                    <m:func>
                      <m:funcPr>
                        <m:ctrlPr>
                          <a:rPr lang="en-US" b="0" i="1" smtClean="0">
                            <a:latin typeface="Cambria Math" panose="02040503050406030204" pitchFamily="18" charset="0"/>
                            <a:cs typeface="Times New Roman"/>
                          </a:rPr>
                        </m:ctrlPr>
                      </m:funcPr>
                      <m:fName>
                        <m:r>
                          <m:rPr>
                            <m:sty m:val="p"/>
                          </m:rPr>
                          <a:rPr lang="en-US" b="0" i="0" smtClean="0">
                            <a:latin typeface="Cambria Math" panose="02040503050406030204" pitchFamily="18" charset="0"/>
                            <a:cs typeface="Times New Roman"/>
                          </a:rPr>
                          <m:t>sinh</m:t>
                        </m:r>
                      </m:fName>
                      <m:e>
                        <m:r>
                          <a:rPr lang="en-US" b="0" i="1" smtClean="0">
                            <a:latin typeface="Cambria Math" panose="02040503050406030204" pitchFamily="18" charset="0"/>
                            <a:cs typeface="Times New Roman"/>
                          </a:rPr>
                          <m:t>𝑢</m:t>
                        </m:r>
                      </m:e>
                    </m:func>
                    <m:func>
                      <m:funcPr>
                        <m:ctrlPr>
                          <a:rPr lang="en-US" b="0" i="1" smtClean="0">
                            <a:latin typeface="Cambria Math" panose="02040503050406030204" pitchFamily="18" charset="0"/>
                            <a:cs typeface="Times New Roman"/>
                          </a:rPr>
                        </m:ctrlPr>
                      </m:funcPr>
                      <m:fName>
                        <m:r>
                          <m:rPr>
                            <m:sty m:val="p"/>
                          </m:rPr>
                          <a:rPr lang="en-US" b="0" i="0" smtClean="0">
                            <a:latin typeface="Cambria Math" panose="02040503050406030204" pitchFamily="18" charset="0"/>
                            <a:cs typeface="Times New Roman"/>
                          </a:rPr>
                          <m:t>cosh</m:t>
                        </m:r>
                      </m:fName>
                      <m:e>
                        <m:r>
                          <a:rPr lang="en-US" b="0" i="1" smtClean="0">
                            <a:latin typeface="Cambria Math" panose="02040503050406030204" pitchFamily="18" charset="0"/>
                            <a:cs typeface="Times New Roman"/>
                          </a:rPr>
                          <m:t>𝑢</m:t>
                        </m:r>
                      </m:e>
                    </m:func>
                    <m:r>
                      <a:rPr lang="en-US" b="0" i="1" smtClean="0">
                        <a:latin typeface="Cambria Math" panose="02040503050406030204" pitchFamily="18" charset="0"/>
                        <a:cs typeface="Times New Roman"/>
                      </a:rPr>
                      <m:t>=8</m:t>
                    </m:r>
                    <m:func>
                      <m:funcPr>
                        <m:ctrlPr>
                          <a:rPr lang="en-US" b="0" i="1" smtClean="0">
                            <a:latin typeface="Cambria Math" panose="02040503050406030204" pitchFamily="18" charset="0"/>
                            <a:cs typeface="Times New Roman"/>
                          </a:rPr>
                        </m:ctrlPr>
                      </m:funcPr>
                      <m:fName>
                        <m:r>
                          <m:rPr>
                            <m:sty m:val="p"/>
                          </m:rPr>
                          <a:rPr lang="en-US" b="0" i="0" smtClean="0">
                            <a:latin typeface="Cambria Math" panose="02040503050406030204" pitchFamily="18" charset="0"/>
                            <a:cs typeface="Times New Roman"/>
                          </a:rPr>
                          <m:t>sinh</m:t>
                        </m:r>
                      </m:fName>
                      <m:e>
                        <m:r>
                          <a:rPr lang="en-US" b="0" i="1" smtClean="0">
                            <a:latin typeface="Cambria Math" panose="02040503050406030204" pitchFamily="18" charset="0"/>
                            <a:cs typeface="Times New Roman"/>
                          </a:rPr>
                          <m:t>𝑢</m:t>
                        </m:r>
                      </m:e>
                    </m:func>
                    <m:rad>
                      <m:radPr>
                        <m:degHide m:val="on"/>
                        <m:ctrlPr>
                          <a:rPr lang="en-US" b="0" i="1" smtClean="0">
                            <a:latin typeface="Cambria Math" panose="02040503050406030204" pitchFamily="18" charset="0"/>
                            <a:cs typeface="Times New Roman"/>
                          </a:rPr>
                        </m:ctrlPr>
                      </m:radPr>
                      <m:deg/>
                      <m:e>
                        <m:sSup>
                          <m:sSupPr>
                            <m:ctrlPr>
                              <a:rPr lang="en-US" b="0" i="1" smtClean="0">
                                <a:latin typeface="Cambria Math" panose="02040503050406030204" pitchFamily="18" charset="0"/>
                                <a:cs typeface="Times New Roman"/>
                              </a:rPr>
                            </m:ctrlPr>
                          </m:sSupPr>
                          <m:e>
                            <m:r>
                              <m:rPr>
                                <m:sty m:val="p"/>
                              </m:rPr>
                              <a:rPr lang="en-US" b="0" i="0" smtClean="0">
                                <a:latin typeface="Cambria Math" panose="02040503050406030204" pitchFamily="18" charset="0"/>
                                <a:cs typeface="Times New Roman"/>
                              </a:rPr>
                              <m:t>sinh</m:t>
                            </m:r>
                          </m:e>
                          <m:sup>
                            <m:r>
                              <a:rPr lang="en-US" b="0" i="1" smtClean="0">
                                <a:latin typeface="Cambria Math" panose="02040503050406030204" pitchFamily="18" charset="0"/>
                                <a:cs typeface="Times New Roman"/>
                              </a:rPr>
                              <m:t>2</m:t>
                            </m:r>
                          </m:sup>
                        </m:sSup>
                        <m:r>
                          <a:rPr lang="en-US" b="0" i="1" smtClean="0">
                            <a:latin typeface="Cambria Math" panose="02040503050406030204" pitchFamily="18" charset="0"/>
                            <a:cs typeface="Times New Roman"/>
                          </a:rPr>
                          <m:t>𝑢</m:t>
                        </m:r>
                        <m:r>
                          <a:rPr lang="en-US" b="0" i="1" smtClean="0">
                            <a:latin typeface="Cambria Math" panose="02040503050406030204" pitchFamily="18" charset="0"/>
                            <a:cs typeface="Times New Roman"/>
                          </a:rPr>
                          <m:t>+1</m:t>
                        </m:r>
                      </m:e>
                    </m:rad>
                    <m:r>
                      <a:rPr lang="en-US" b="0" i="1" smtClean="0">
                        <a:latin typeface="Cambria Math" panose="02040503050406030204" pitchFamily="18" charset="0"/>
                        <a:cs typeface="Times New Roman"/>
                      </a:rPr>
                      <m:t>=8</m:t>
                    </m:r>
                    <m:f>
                      <m:fPr>
                        <m:ctrlPr>
                          <a:rPr lang="en-US" b="0" i="1" smtClean="0">
                            <a:latin typeface="Cambria Math" panose="02040503050406030204" pitchFamily="18" charset="0"/>
                            <a:cs typeface="Times New Roman"/>
                          </a:rPr>
                        </m:ctrlPr>
                      </m:fPr>
                      <m:num>
                        <m:r>
                          <a:rPr lang="en-US" b="0" i="1" smtClean="0">
                            <a:latin typeface="Cambria Math" panose="02040503050406030204" pitchFamily="18" charset="0"/>
                            <a:cs typeface="Times New Roman"/>
                          </a:rPr>
                          <m:t>𝑥</m:t>
                        </m:r>
                      </m:num>
                      <m:den>
                        <m:r>
                          <a:rPr lang="en-US" b="0" i="1" smtClean="0">
                            <a:latin typeface="Cambria Math" panose="02040503050406030204" pitchFamily="18" charset="0"/>
                            <a:cs typeface="Times New Roman"/>
                          </a:rPr>
                          <m:t>4</m:t>
                        </m:r>
                      </m:den>
                    </m:f>
                    <m:rad>
                      <m:radPr>
                        <m:degHide m:val="on"/>
                        <m:ctrlPr>
                          <a:rPr lang="en-US" b="0" i="1" smtClean="0">
                            <a:latin typeface="Cambria Math" panose="02040503050406030204" pitchFamily="18" charset="0"/>
                            <a:cs typeface="Times New Roman"/>
                          </a:rPr>
                        </m:ctrlPr>
                      </m:radPr>
                      <m:deg/>
                      <m:e>
                        <m:sSup>
                          <m:sSupPr>
                            <m:ctrlPr>
                              <a:rPr lang="en-US" b="0" i="1" smtClean="0">
                                <a:latin typeface="Cambria Math" panose="02040503050406030204" pitchFamily="18" charset="0"/>
                                <a:cs typeface="Times New Roman"/>
                              </a:rPr>
                            </m:ctrlPr>
                          </m:sSupPr>
                          <m:e>
                            <m:d>
                              <m:dPr>
                                <m:ctrlPr>
                                  <a:rPr lang="en-US" b="0" i="1" smtClean="0">
                                    <a:latin typeface="Cambria Math" panose="02040503050406030204" pitchFamily="18" charset="0"/>
                                    <a:cs typeface="Times New Roman"/>
                                  </a:rPr>
                                </m:ctrlPr>
                              </m:dPr>
                              <m:e>
                                <m:f>
                                  <m:fPr>
                                    <m:ctrlPr>
                                      <a:rPr lang="en-US" b="0" i="1" smtClean="0">
                                        <a:latin typeface="Cambria Math" panose="02040503050406030204" pitchFamily="18" charset="0"/>
                                        <a:cs typeface="Times New Roman"/>
                                      </a:rPr>
                                    </m:ctrlPr>
                                  </m:fPr>
                                  <m:num>
                                    <m:r>
                                      <a:rPr lang="en-US" b="0" i="1" smtClean="0">
                                        <a:latin typeface="Cambria Math" panose="02040503050406030204" pitchFamily="18" charset="0"/>
                                        <a:cs typeface="Times New Roman"/>
                                      </a:rPr>
                                      <m:t>𝑥</m:t>
                                    </m:r>
                                  </m:num>
                                  <m:den>
                                    <m:r>
                                      <a:rPr lang="en-US" b="0" i="1" smtClean="0">
                                        <a:latin typeface="Cambria Math" panose="02040503050406030204" pitchFamily="18" charset="0"/>
                                        <a:cs typeface="Times New Roman"/>
                                      </a:rPr>
                                      <m:t>4</m:t>
                                    </m:r>
                                  </m:den>
                                </m:f>
                              </m:e>
                            </m:d>
                          </m:e>
                          <m:sup>
                            <m:r>
                              <a:rPr lang="en-US" b="0" i="1" smtClean="0">
                                <a:latin typeface="Cambria Math" panose="02040503050406030204" pitchFamily="18" charset="0"/>
                                <a:cs typeface="Times New Roman"/>
                              </a:rPr>
                              <m:t>2</m:t>
                            </m:r>
                          </m:sup>
                        </m:sSup>
                        <m:r>
                          <a:rPr lang="en-US" b="0" i="1" smtClean="0">
                            <a:latin typeface="Cambria Math" panose="02040503050406030204" pitchFamily="18" charset="0"/>
                            <a:cs typeface="Times New Roman"/>
                          </a:rPr>
                          <m:t>+1</m:t>
                        </m:r>
                      </m:e>
                    </m:rad>
                    <m:r>
                      <a:rPr lang="en-US" b="0" i="1" smtClean="0">
                        <a:latin typeface="Cambria Math" panose="02040503050406030204" pitchFamily="18" charset="0"/>
                        <a:cs typeface="Times New Roman"/>
                      </a:rPr>
                      <m:t>=</m:t>
                    </m:r>
                    <m:f>
                      <m:fPr>
                        <m:ctrlPr>
                          <a:rPr lang="en-US" b="0" i="1" smtClean="0">
                            <a:latin typeface="Cambria Math" panose="02040503050406030204" pitchFamily="18" charset="0"/>
                            <a:cs typeface="Times New Roman"/>
                          </a:rPr>
                        </m:ctrlPr>
                      </m:fPr>
                      <m:num>
                        <m:r>
                          <a:rPr lang="en-US" b="0" i="1" smtClean="0">
                            <a:latin typeface="Cambria Math" panose="02040503050406030204" pitchFamily="18" charset="0"/>
                            <a:cs typeface="Times New Roman"/>
                          </a:rPr>
                          <m:t>1</m:t>
                        </m:r>
                      </m:num>
                      <m:den>
                        <m:r>
                          <a:rPr lang="en-US" b="0" i="1" smtClean="0">
                            <a:latin typeface="Cambria Math" panose="02040503050406030204" pitchFamily="18" charset="0"/>
                            <a:cs typeface="Times New Roman"/>
                          </a:rPr>
                          <m:t>2</m:t>
                        </m:r>
                      </m:den>
                    </m:f>
                    <m:r>
                      <a:rPr lang="en-US" b="0" i="1" smtClean="0">
                        <a:latin typeface="Cambria Math" panose="02040503050406030204" pitchFamily="18" charset="0"/>
                        <a:cs typeface="Times New Roman"/>
                      </a:rPr>
                      <m:t>𝑥</m:t>
                    </m:r>
                    <m:rad>
                      <m:radPr>
                        <m:degHide m:val="on"/>
                        <m:ctrlPr>
                          <a:rPr lang="en-US" b="0" i="1" smtClean="0">
                            <a:latin typeface="Cambria Math" panose="02040503050406030204" pitchFamily="18" charset="0"/>
                            <a:cs typeface="Times New Roman"/>
                          </a:rPr>
                        </m:ctrlPr>
                      </m:radPr>
                      <m:deg/>
                      <m:e>
                        <m:sSup>
                          <m:sSupPr>
                            <m:ctrlPr>
                              <a:rPr lang="en-US" b="0" i="1" smtClean="0">
                                <a:latin typeface="Cambria Math" panose="02040503050406030204" pitchFamily="18" charset="0"/>
                                <a:cs typeface="Times New Roman"/>
                              </a:rPr>
                            </m:ctrlPr>
                          </m:sSupPr>
                          <m:e>
                            <m:r>
                              <a:rPr lang="en-US" b="0" i="1" smtClean="0">
                                <a:latin typeface="Cambria Math" panose="02040503050406030204" pitchFamily="18" charset="0"/>
                                <a:cs typeface="Times New Roman"/>
                              </a:rPr>
                              <m:t>𝑥</m:t>
                            </m:r>
                          </m:e>
                          <m:sup>
                            <m:r>
                              <a:rPr lang="en-US" b="0" i="1" smtClean="0">
                                <a:latin typeface="Cambria Math" panose="02040503050406030204" pitchFamily="18" charset="0"/>
                                <a:cs typeface="Times New Roman"/>
                              </a:rPr>
                              <m:t>2</m:t>
                            </m:r>
                          </m:sup>
                        </m:sSup>
                        <m:r>
                          <a:rPr lang="en-US" b="0" i="1" smtClean="0">
                            <a:latin typeface="Cambria Math" panose="02040503050406030204" pitchFamily="18" charset="0"/>
                            <a:cs typeface="Times New Roman"/>
                          </a:rPr>
                          <m:t>+16</m:t>
                        </m:r>
                      </m:e>
                    </m:rad>
                  </m:oMath>
                </a14:m>
                <a:r>
                  <a:rPr lang="en-US" dirty="0">
                    <a:latin typeface="Times New Roman"/>
                    <a:cs typeface="Times New Roman"/>
                  </a:rPr>
                  <a:t>, we have</a:t>
                </a:r>
              </a:p>
              <a:p>
                <a:pPr marL="36900" indent="0">
                  <a:lnSpc>
                    <a:spcPct val="100000"/>
                  </a:lnSpc>
                  <a:buNone/>
                </a:pPr>
                <a14:m>
                  <m:oMathPara xmlns:m="http://schemas.openxmlformats.org/officeDocument/2006/math">
                    <m:oMathParaPr>
                      <m:jc m:val="centerGroup"/>
                    </m:oMathParaPr>
                    <m:oMath xmlns:m="http://schemas.openxmlformats.org/officeDocument/2006/math">
                      <m:nary>
                        <m:naryPr>
                          <m:limLoc m:val="undOvr"/>
                          <m:subHide m:val="on"/>
                          <m:supHide m:val="on"/>
                          <m:ctrlPr>
                            <a:rPr lang="en-US" i="1">
                              <a:latin typeface="Cambria Math" panose="02040503050406030204" pitchFamily="18" charset="0"/>
                              <a:cs typeface="Times New Roman"/>
                            </a:rPr>
                          </m:ctrlPr>
                        </m:naryPr>
                        <m:sub/>
                        <m:sup/>
                        <m:e>
                          <m:rad>
                            <m:radPr>
                              <m:degHide m:val="on"/>
                              <m:ctrlPr>
                                <a:rPr lang="en-US" i="1">
                                  <a:latin typeface="Cambria Math" panose="02040503050406030204" pitchFamily="18" charset="0"/>
                                  <a:cs typeface="Times New Roman"/>
                                </a:rPr>
                              </m:ctrlPr>
                            </m:radPr>
                            <m:deg/>
                            <m:e>
                              <m:sSup>
                                <m:sSupPr>
                                  <m:ctrlPr>
                                    <a:rPr lang="en-US" i="1">
                                      <a:latin typeface="Cambria Math" panose="02040503050406030204" pitchFamily="18" charset="0"/>
                                      <a:cs typeface="Times New Roman"/>
                                    </a:rPr>
                                  </m:ctrlPr>
                                </m:sSupPr>
                                <m:e>
                                  <m:r>
                                    <a:rPr lang="en-US" i="1">
                                      <a:latin typeface="Cambria Math" panose="02040503050406030204" pitchFamily="18" charset="0"/>
                                      <a:cs typeface="Times New Roman"/>
                                    </a:rPr>
                                    <m:t>𝑥</m:t>
                                  </m:r>
                                </m:e>
                                <m:sup>
                                  <m:r>
                                    <a:rPr lang="en-US" i="1">
                                      <a:latin typeface="Cambria Math" panose="02040503050406030204" pitchFamily="18" charset="0"/>
                                      <a:cs typeface="Times New Roman"/>
                                    </a:rPr>
                                    <m:t>2</m:t>
                                  </m:r>
                                </m:sup>
                              </m:sSup>
                              <m:r>
                                <a:rPr lang="en-US" i="1">
                                  <a:latin typeface="Cambria Math" panose="02040503050406030204" pitchFamily="18" charset="0"/>
                                  <a:cs typeface="Times New Roman"/>
                                </a:rPr>
                                <m:t>+16</m:t>
                              </m:r>
                            </m:e>
                          </m:rad>
                          <m:r>
                            <a:rPr lang="en-US" i="1">
                              <a:latin typeface="Cambria Math" panose="02040503050406030204" pitchFamily="18" charset="0"/>
                              <a:cs typeface="Times New Roman"/>
                            </a:rPr>
                            <m:t>𝑑𝑥</m:t>
                          </m:r>
                        </m:e>
                      </m:nary>
                      <m:r>
                        <a:rPr lang="en-US" i="1">
                          <a:latin typeface="Cambria Math" panose="02040503050406030204" pitchFamily="18" charset="0"/>
                          <a:cs typeface="Times New Roman"/>
                        </a:rPr>
                        <m:t>=</m:t>
                      </m:r>
                      <m:f>
                        <m:fPr>
                          <m:ctrlPr>
                            <a:rPr lang="en-US" i="1">
                              <a:latin typeface="Cambria Math" panose="02040503050406030204" pitchFamily="18" charset="0"/>
                              <a:cs typeface="Times New Roman"/>
                            </a:rPr>
                          </m:ctrlPr>
                        </m:fPr>
                        <m:num>
                          <m:r>
                            <a:rPr lang="en-US" i="1">
                              <a:latin typeface="Cambria Math" panose="02040503050406030204" pitchFamily="18" charset="0"/>
                              <a:cs typeface="Times New Roman"/>
                            </a:rPr>
                            <m:t>1</m:t>
                          </m:r>
                        </m:num>
                        <m:den>
                          <m:r>
                            <a:rPr lang="en-US" i="1">
                              <a:latin typeface="Cambria Math" panose="02040503050406030204" pitchFamily="18" charset="0"/>
                              <a:cs typeface="Times New Roman"/>
                            </a:rPr>
                            <m:t>2</m:t>
                          </m:r>
                        </m:den>
                      </m:f>
                      <m:r>
                        <a:rPr lang="en-US" i="1">
                          <a:latin typeface="Cambria Math" panose="02040503050406030204" pitchFamily="18" charset="0"/>
                          <a:cs typeface="Times New Roman"/>
                        </a:rPr>
                        <m:t>𝑥</m:t>
                      </m:r>
                      <m:rad>
                        <m:radPr>
                          <m:degHide m:val="on"/>
                          <m:ctrlPr>
                            <a:rPr lang="en-US" i="1">
                              <a:latin typeface="Cambria Math" panose="02040503050406030204" pitchFamily="18" charset="0"/>
                              <a:cs typeface="Times New Roman"/>
                            </a:rPr>
                          </m:ctrlPr>
                        </m:radPr>
                        <m:deg/>
                        <m:e>
                          <m:sSup>
                            <m:sSupPr>
                              <m:ctrlPr>
                                <a:rPr lang="en-US" i="1">
                                  <a:latin typeface="Cambria Math" panose="02040503050406030204" pitchFamily="18" charset="0"/>
                                  <a:cs typeface="Times New Roman"/>
                                </a:rPr>
                              </m:ctrlPr>
                            </m:sSupPr>
                            <m:e>
                              <m:r>
                                <a:rPr lang="en-US" i="1">
                                  <a:latin typeface="Cambria Math" panose="02040503050406030204" pitchFamily="18" charset="0"/>
                                  <a:cs typeface="Times New Roman"/>
                                </a:rPr>
                                <m:t>𝑥</m:t>
                              </m:r>
                            </m:e>
                            <m:sup>
                              <m:r>
                                <a:rPr lang="en-US" i="1">
                                  <a:latin typeface="Cambria Math" panose="02040503050406030204" pitchFamily="18" charset="0"/>
                                  <a:cs typeface="Times New Roman"/>
                                </a:rPr>
                                <m:t>2</m:t>
                              </m:r>
                            </m:sup>
                          </m:sSup>
                          <m:r>
                            <a:rPr lang="en-US" i="1">
                              <a:latin typeface="Cambria Math" panose="02040503050406030204" pitchFamily="18" charset="0"/>
                              <a:cs typeface="Times New Roman"/>
                            </a:rPr>
                            <m:t>+16</m:t>
                          </m:r>
                        </m:e>
                      </m:rad>
                      <m:r>
                        <a:rPr lang="en-US" b="0" i="1" smtClean="0">
                          <a:latin typeface="Cambria Math" panose="02040503050406030204" pitchFamily="18" charset="0"/>
                          <a:cs typeface="Times New Roman"/>
                        </a:rPr>
                        <m:t>+8</m:t>
                      </m:r>
                      <m:func>
                        <m:funcPr>
                          <m:ctrlPr>
                            <a:rPr lang="en-US" b="0" i="1" smtClean="0">
                              <a:latin typeface="Cambria Math" panose="02040503050406030204" pitchFamily="18" charset="0"/>
                              <a:cs typeface="Times New Roman"/>
                            </a:rPr>
                          </m:ctrlPr>
                        </m:funcPr>
                        <m:fName>
                          <m:sSup>
                            <m:sSupPr>
                              <m:ctrlPr>
                                <a:rPr lang="en-US" b="0" i="1" smtClean="0">
                                  <a:latin typeface="Cambria Math" panose="02040503050406030204" pitchFamily="18" charset="0"/>
                                  <a:cs typeface="Times New Roman"/>
                                </a:rPr>
                              </m:ctrlPr>
                            </m:sSupPr>
                            <m:e>
                              <m:r>
                                <m:rPr>
                                  <m:sty m:val="p"/>
                                </m:rPr>
                                <a:rPr lang="en-US" b="0" i="0" smtClean="0">
                                  <a:latin typeface="Cambria Math" panose="02040503050406030204" pitchFamily="18" charset="0"/>
                                  <a:cs typeface="Times New Roman"/>
                                </a:rPr>
                                <m:t>sinh</m:t>
                              </m:r>
                            </m:e>
                            <m:sup>
                              <m:r>
                                <a:rPr lang="en-US" b="0" i="1" smtClean="0">
                                  <a:latin typeface="Cambria Math" panose="02040503050406030204" pitchFamily="18" charset="0"/>
                                  <a:cs typeface="Times New Roman"/>
                                </a:rPr>
                                <m:t>−1</m:t>
                              </m:r>
                            </m:sup>
                          </m:sSup>
                        </m:fName>
                        <m:e>
                          <m:d>
                            <m:dPr>
                              <m:ctrlPr>
                                <a:rPr lang="en-US" b="0" i="1" smtClean="0">
                                  <a:latin typeface="Cambria Math" panose="02040503050406030204" pitchFamily="18" charset="0"/>
                                  <a:cs typeface="Times New Roman"/>
                                </a:rPr>
                              </m:ctrlPr>
                            </m:dPr>
                            <m:e>
                              <m:f>
                                <m:fPr>
                                  <m:ctrlPr>
                                    <a:rPr lang="en-US" b="0" i="1" smtClean="0">
                                      <a:latin typeface="Cambria Math" panose="02040503050406030204" pitchFamily="18" charset="0"/>
                                      <a:cs typeface="Times New Roman"/>
                                    </a:rPr>
                                  </m:ctrlPr>
                                </m:fPr>
                                <m:num>
                                  <m:r>
                                    <a:rPr lang="en-US" b="0" i="1" smtClean="0">
                                      <a:latin typeface="Cambria Math" panose="02040503050406030204" pitchFamily="18" charset="0"/>
                                      <a:cs typeface="Times New Roman"/>
                                    </a:rPr>
                                    <m:t>𝑥</m:t>
                                  </m:r>
                                </m:num>
                                <m:den>
                                  <m:r>
                                    <a:rPr lang="en-US" b="0" i="1" smtClean="0">
                                      <a:latin typeface="Cambria Math" panose="02040503050406030204" pitchFamily="18" charset="0"/>
                                      <a:cs typeface="Times New Roman"/>
                                    </a:rPr>
                                    <m:t>4</m:t>
                                  </m:r>
                                </m:den>
                              </m:f>
                            </m:e>
                          </m:d>
                        </m:e>
                      </m:func>
                      <m:r>
                        <a:rPr lang="en-US" b="0" i="1" smtClean="0">
                          <a:latin typeface="Cambria Math" panose="02040503050406030204" pitchFamily="18" charset="0"/>
                          <a:cs typeface="Times New Roman"/>
                        </a:rPr>
                        <m:t>+</m:t>
                      </m:r>
                      <m:r>
                        <a:rPr lang="en-US" b="0" i="1" smtClean="0">
                          <a:latin typeface="Cambria Math" panose="02040503050406030204" pitchFamily="18" charset="0"/>
                          <a:cs typeface="Times New Roman"/>
                        </a:rPr>
                        <m:t>𝐶</m:t>
                      </m:r>
                    </m:oMath>
                  </m:oMathPara>
                </a14:m>
                <a:endParaRPr lang="en-US" dirty="0">
                  <a:latin typeface="Times New Roman"/>
                  <a:cs typeface="Times New Roman"/>
                </a:endParaRPr>
              </a:p>
            </p:txBody>
          </p:sp>
        </mc:Choice>
        <mc:Fallback xmlns="">
          <p:sp>
            <p:nvSpPr>
              <p:cNvPr id="3" name="Content Placeholder 2">
                <a:extLst>
                  <a:ext uri="{FF2B5EF4-FFF2-40B4-BE49-F238E27FC236}">
                    <a16:creationId xmlns:a16="http://schemas.microsoft.com/office/drawing/2014/main"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10846559" cy="4756245"/>
              </a:xfrm>
              <a:blipFill>
                <a:blip r:embed="rId2"/>
                <a:stretch>
                  <a:fillRect l="-337" t="-897" r="-169"/>
                </a:stretch>
              </a:blipFill>
            </p:spPr>
            <p:txBody>
              <a:bodyPr/>
              <a:lstStyle/>
              <a:p>
                <a:r>
                  <a:rPr lang="en-US">
                    <a:noFill/>
                  </a:rPr>
                  <a:t> </a:t>
                </a:r>
              </a:p>
            </p:txBody>
          </p:sp>
        </mc:Fallback>
      </mc:AlternateContent>
    </p:spTree>
    <p:extLst>
      <p:ext uri="{BB962C8B-B14F-4D97-AF65-F5344CB8AC3E}">
        <p14:creationId xmlns:p14="http://schemas.microsoft.com/office/powerpoint/2010/main" val="371952753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Autofit/>
          </a:bodyPr>
          <a:lstStyle/>
          <a:p>
            <a:r>
              <a:rPr lang="en-US" sz="2500" dirty="0"/>
              <a:t>7.4 Integrals Involving Hyperbolic and Inverse Hyperbolic Functions </a:t>
            </a:r>
            <a:r>
              <a:rPr lang="en-US" sz="2500" dirty="0" smtClean="0"/>
              <a:t>(6 </a:t>
            </a:r>
            <a:r>
              <a:rPr lang="en-US" sz="2500" dirty="0"/>
              <a:t>of 7)</a:t>
            </a:r>
            <a:br>
              <a:rPr lang="en-US" sz="2500" dirty="0"/>
            </a:br>
            <a:r>
              <a:rPr lang="en-US" sz="2500" dirty="0"/>
              <a:t/>
            </a:r>
            <a:br>
              <a:rPr lang="en-US" sz="2500" dirty="0"/>
            </a:br>
            <a:r>
              <a:rPr lang="en-US" sz="2500" dirty="0"/>
              <a:t/>
            </a:r>
            <a:br>
              <a:rPr lang="en-US" sz="2500" dirty="0"/>
            </a:br>
            <a:r>
              <a:rPr lang="en-US" sz="2500" dirty="0"/>
              <a:t/>
            </a:r>
            <a:br>
              <a:rPr lang="en-US" sz="2500" dirty="0"/>
            </a:br>
            <a:r>
              <a:rPr lang="en-US" sz="2500" dirty="0"/>
              <a:t/>
            </a:r>
            <a:br>
              <a:rPr lang="en-US" sz="2500" dirty="0"/>
            </a:br>
            <a:endParaRPr lang="en-US" sz="2500" dirty="0"/>
          </a:p>
        </p:txBody>
      </p:sp>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799" y="1371600"/>
            <a:ext cx="10846559" cy="4756245"/>
          </a:xfrm>
        </p:spPr>
        <p:txBody>
          <a:bodyPr>
            <a:noAutofit/>
          </a:bodyPr>
          <a:lstStyle/>
          <a:p>
            <a:pPr marL="12700" marR="5080" indent="0">
              <a:lnSpc>
                <a:spcPct val="100000"/>
              </a:lnSpc>
              <a:buNone/>
            </a:pPr>
            <a:r>
              <a:rPr lang="en-US" spc="-5" dirty="0">
                <a:latin typeface="Times New Roman"/>
                <a:cs typeface="Times New Roman"/>
              </a:rPr>
              <a:t>The</a:t>
            </a:r>
            <a:r>
              <a:rPr lang="en-US" dirty="0">
                <a:latin typeface="Times New Roman"/>
                <a:cs typeface="Times New Roman"/>
              </a:rPr>
              <a:t> </a:t>
            </a:r>
            <a:r>
              <a:rPr lang="en-US" spc="-5" dirty="0">
                <a:latin typeface="Times New Roman"/>
                <a:cs typeface="Times New Roman"/>
              </a:rPr>
              <a:t>following</a:t>
            </a:r>
            <a:r>
              <a:rPr lang="en-US" dirty="0">
                <a:latin typeface="Times New Roman"/>
                <a:cs typeface="Times New Roman"/>
              </a:rPr>
              <a:t> </a:t>
            </a:r>
            <a:r>
              <a:rPr lang="en-US" spc="-5" dirty="0">
                <a:latin typeface="Times New Roman"/>
                <a:cs typeface="Times New Roman"/>
              </a:rPr>
              <a:t>integral</a:t>
            </a:r>
            <a:r>
              <a:rPr lang="en-US" dirty="0">
                <a:latin typeface="Times New Roman"/>
                <a:cs typeface="Times New Roman"/>
              </a:rPr>
              <a:t> </a:t>
            </a:r>
            <a:r>
              <a:rPr lang="en-US" spc="-5" dirty="0">
                <a:latin typeface="Times New Roman"/>
                <a:cs typeface="Times New Roman"/>
              </a:rPr>
              <a:t>formulas are derived </a:t>
            </a:r>
            <a:r>
              <a:rPr lang="en-US" spc="-10" dirty="0">
                <a:latin typeface="Times New Roman"/>
                <a:cs typeface="Times New Roman"/>
              </a:rPr>
              <a:t>from</a:t>
            </a:r>
            <a:r>
              <a:rPr lang="en-US" spc="95" dirty="0">
                <a:latin typeface="Times New Roman"/>
                <a:cs typeface="Times New Roman"/>
              </a:rPr>
              <a:t> </a:t>
            </a:r>
            <a:r>
              <a:rPr lang="en-US" spc="-5" dirty="0">
                <a:latin typeface="Times New Roman"/>
                <a:cs typeface="Times New Roman"/>
              </a:rPr>
              <a:t>t</a:t>
            </a:r>
            <a:r>
              <a:rPr lang="en-US" spc="-10" dirty="0">
                <a:latin typeface="Times New Roman"/>
                <a:cs typeface="Times New Roman"/>
              </a:rPr>
              <a:t>h</a:t>
            </a:r>
            <a:r>
              <a:rPr lang="en-US" spc="-5" dirty="0">
                <a:latin typeface="Times New Roman"/>
                <a:cs typeface="Times New Roman"/>
              </a:rPr>
              <a:t>e</a:t>
            </a:r>
            <a:r>
              <a:rPr lang="en-US" spc="95" dirty="0">
                <a:latin typeface="Times New Roman"/>
                <a:cs typeface="Times New Roman"/>
              </a:rPr>
              <a:t> </a:t>
            </a:r>
            <a:r>
              <a:rPr lang="en-US" spc="-10" dirty="0">
                <a:latin typeface="Times New Roman"/>
                <a:cs typeface="Times New Roman"/>
              </a:rPr>
              <a:t>correspondin</a:t>
            </a:r>
            <a:r>
              <a:rPr lang="en-US" spc="-5" dirty="0">
                <a:latin typeface="Times New Roman"/>
                <a:cs typeface="Times New Roman"/>
              </a:rPr>
              <a:t>g</a:t>
            </a:r>
            <a:r>
              <a:rPr lang="en-US" spc="95" dirty="0">
                <a:latin typeface="Times New Roman"/>
                <a:cs typeface="Times New Roman"/>
              </a:rPr>
              <a:t> </a:t>
            </a:r>
            <a:r>
              <a:rPr lang="en-US" spc="-10" dirty="0">
                <a:latin typeface="Times New Roman"/>
                <a:cs typeface="Times New Roman"/>
              </a:rPr>
              <a:t>derivativ</a:t>
            </a:r>
            <a:r>
              <a:rPr lang="en-US" spc="-5" dirty="0">
                <a:latin typeface="Times New Roman"/>
                <a:cs typeface="Times New Roman"/>
              </a:rPr>
              <a:t>e</a:t>
            </a:r>
            <a:r>
              <a:rPr lang="en-US" spc="95" dirty="0">
                <a:latin typeface="Times New Roman"/>
                <a:cs typeface="Times New Roman"/>
              </a:rPr>
              <a:t> </a:t>
            </a:r>
            <a:r>
              <a:rPr lang="en-US" spc="-5" dirty="0">
                <a:latin typeface="Times New Roman"/>
                <a:cs typeface="Times New Roman"/>
              </a:rPr>
              <a:t>f</a:t>
            </a:r>
            <a:r>
              <a:rPr lang="en-US" spc="-10" dirty="0">
                <a:latin typeface="Times New Roman"/>
                <a:cs typeface="Times New Roman"/>
              </a:rPr>
              <a:t>ormula</a:t>
            </a:r>
            <a:r>
              <a:rPr lang="en-US" spc="-5" dirty="0">
                <a:latin typeface="Times New Roman"/>
                <a:cs typeface="Times New Roman"/>
              </a:rPr>
              <a:t>s</a:t>
            </a:r>
            <a:r>
              <a:rPr lang="en-US" spc="95" dirty="0">
                <a:latin typeface="Times New Roman"/>
                <a:cs typeface="Times New Roman"/>
              </a:rPr>
              <a:t> </a:t>
            </a:r>
            <a:r>
              <a:rPr lang="en-US" spc="-5" dirty="0">
                <a:latin typeface="Times New Roman"/>
                <a:cs typeface="Times New Roman"/>
              </a:rPr>
              <a:t>f</a:t>
            </a:r>
            <a:r>
              <a:rPr lang="en-US" spc="-10" dirty="0">
                <a:latin typeface="Times New Roman"/>
                <a:cs typeface="Times New Roman"/>
              </a:rPr>
              <a:t>o</a:t>
            </a:r>
            <a:r>
              <a:rPr lang="en-US" spc="-5" dirty="0">
                <a:latin typeface="Times New Roman"/>
                <a:cs typeface="Times New Roman"/>
              </a:rPr>
              <a:t>r</a:t>
            </a:r>
            <a:r>
              <a:rPr lang="en-US" spc="95" dirty="0">
                <a:latin typeface="Times New Roman"/>
                <a:cs typeface="Times New Roman"/>
              </a:rPr>
              <a:t> </a:t>
            </a:r>
            <a:r>
              <a:rPr lang="en-US" spc="-10" dirty="0">
                <a:latin typeface="Times New Roman"/>
                <a:cs typeface="Times New Roman"/>
              </a:rPr>
              <a:t>the </a:t>
            </a:r>
            <a:r>
              <a:rPr lang="en-US" spc="-5" dirty="0">
                <a:latin typeface="Times New Roman"/>
                <a:cs typeface="Times New Roman"/>
              </a:rPr>
              <a:t>inverse</a:t>
            </a:r>
            <a:r>
              <a:rPr lang="en-US" spc="50" dirty="0">
                <a:latin typeface="Times New Roman"/>
                <a:cs typeface="Times New Roman"/>
              </a:rPr>
              <a:t> </a:t>
            </a:r>
            <a:r>
              <a:rPr lang="en-US" spc="-5" dirty="0">
                <a:latin typeface="Times New Roman"/>
                <a:cs typeface="Times New Roman"/>
              </a:rPr>
              <a:t>hyperbolic</a:t>
            </a:r>
            <a:r>
              <a:rPr lang="en-US" spc="55" dirty="0">
                <a:latin typeface="Times New Roman"/>
                <a:cs typeface="Times New Roman"/>
              </a:rPr>
              <a:t> </a:t>
            </a:r>
            <a:r>
              <a:rPr lang="en-US" spc="-5" dirty="0">
                <a:latin typeface="Times New Roman"/>
                <a:cs typeface="Times New Roman"/>
              </a:rPr>
              <a:t>functions</a:t>
            </a:r>
            <a:r>
              <a:rPr lang="en-US" spc="50" dirty="0">
                <a:latin typeface="Times New Roman"/>
                <a:cs typeface="Times New Roman"/>
              </a:rPr>
              <a:t> </a:t>
            </a:r>
            <a:r>
              <a:rPr lang="en-US" spc="-5" dirty="0">
                <a:latin typeface="Times New Roman"/>
                <a:cs typeface="Times New Roman"/>
              </a:rPr>
              <a:t>given</a:t>
            </a:r>
            <a:r>
              <a:rPr lang="en-US" spc="50" dirty="0">
                <a:latin typeface="Times New Roman"/>
                <a:cs typeface="Times New Roman"/>
              </a:rPr>
              <a:t> </a:t>
            </a:r>
            <a:r>
              <a:rPr lang="en-US" spc="-5" dirty="0">
                <a:latin typeface="Times New Roman"/>
                <a:cs typeface="Times New Roman"/>
              </a:rPr>
              <a:t>in</a:t>
            </a:r>
            <a:r>
              <a:rPr lang="en-US" spc="50" dirty="0">
                <a:latin typeface="Times New Roman"/>
                <a:cs typeface="Times New Roman"/>
              </a:rPr>
              <a:t> </a:t>
            </a:r>
            <a:r>
              <a:rPr lang="en-US" spc="-5" dirty="0">
                <a:latin typeface="Times New Roman"/>
                <a:cs typeface="Times New Roman"/>
              </a:rPr>
              <a:t>Section</a:t>
            </a:r>
            <a:r>
              <a:rPr lang="en-US" spc="50" dirty="0">
                <a:latin typeface="Times New Roman"/>
                <a:cs typeface="Times New Roman"/>
              </a:rPr>
              <a:t> </a:t>
            </a:r>
            <a:r>
              <a:rPr lang="en-US" spc="-10" dirty="0">
                <a:latin typeface="Times New Roman"/>
                <a:cs typeface="Times New Roman"/>
              </a:rPr>
              <a:t>3</a:t>
            </a:r>
            <a:r>
              <a:rPr lang="en-US" spc="-5" dirty="0">
                <a:latin typeface="Times New Roman"/>
                <a:cs typeface="Times New Roman"/>
              </a:rPr>
              <a:t>.9.</a:t>
            </a:r>
            <a:r>
              <a:rPr lang="en-US" spc="50" dirty="0">
                <a:latin typeface="Times New Roman"/>
                <a:cs typeface="Times New Roman"/>
              </a:rPr>
              <a:t> </a:t>
            </a:r>
            <a:r>
              <a:rPr lang="en-US" spc="-15" dirty="0">
                <a:latin typeface="Times New Roman"/>
                <a:cs typeface="Times New Roman"/>
              </a:rPr>
              <a:t>E</a:t>
            </a:r>
            <a:r>
              <a:rPr lang="en-US" spc="-5" dirty="0">
                <a:latin typeface="Times New Roman"/>
                <a:cs typeface="Times New Roman"/>
              </a:rPr>
              <a:t>ach</a:t>
            </a:r>
            <a:r>
              <a:rPr lang="en-US" spc="50" dirty="0">
                <a:latin typeface="Times New Roman"/>
                <a:cs typeface="Times New Roman"/>
              </a:rPr>
              <a:t> </a:t>
            </a:r>
            <a:r>
              <a:rPr lang="en-US" spc="-5" dirty="0">
                <a:latin typeface="Times New Roman"/>
                <a:cs typeface="Times New Roman"/>
              </a:rPr>
              <a:t>formula</a:t>
            </a:r>
            <a:r>
              <a:rPr lang="en-US" spc="50" dirty="0">
                <a:latin typeface="Times New Roman"/>
                <a:cs typeface="Times New Roman"/>
              </a:rPr>
              <a:t> </a:t>
            </a:r>
            <a:r>
              <a:rPr lang="en-US" spc="-5" dirty="0">
                <a:latin typeface="Times New Roman"/>
                <a:cs typeface="Times New Roman"/>
              </a:rPr>
              <a:t>is</a:t>
            </a:r>
            <a:r>
              <a:rPr lang="en-US" spc="50" dirty="0">
                <a:latin typeface="Times New Roman"/>
                <a:cs typeface="Times New Roman"/>
              </a:rPr>
              <a:t> </a:t>
            </a:r>
            <a:r>
              <a:rPr lang="en-US" spc="-5" dirty="0">
                <a:latin typeface="Times New Roman"/>
                <a:cs typeface="Times New Roman"/>
              </a:rPr>
              <a:t>valid</a:t>
            </a:r>
            <a:r>
              <a:rPr lang="en-US" spc="50" dirty="0">
                <a:latin typeface="Times New Roman"/>
                <a:cs typeface="Times New Roman"/>
              </a:rPr>
              <a:t> </a:t>
            </a:r>
            <a:r>
              <a:rPr lang="en-US" spc="-5" dirty="0">
                <a:latin typeface="Times New Roman"/>
                <a:cs typeface="Times New Roman"/>
              </a:rPr>
              <a:t>on</a:t>
            </a:r>
            <a:r>
              <a:rPr lang="en-US" spc="50" dirty="0">
                <a:latin typeface="Times New Roman"/>
                <a:cs typeface="Times New Roman"/>
              </a:rPr>
              <a:t> </a:t>
            </a:r>
            <a:r>
              <a:rPr lang="en-US" spc="-5" dirty="0">
                <a:latin typeface="Times New Roman"/>
                <a:cs typeface="Times New Roman"/>
              </a:rPr>
              <a:t>the</a:t>
            </a:r>
            <a:r>
              <a:rPr lang="en-US" spc="50" dirty="0">
                <a:latin typeface="Times New Roman"/>
                <a:cs typeface="Times New Roman"/>
              </a:rPr>
              <a:t> </a:t>
            </a:r>
            <a:r>
              <a:rPr lang="en-US" spc="-5" dirty="0">
                <a:latin typeface="Times New Roman"/>
                <a:cs typeface="Times New Roman"/>
              </a:rPr>
              <a:t>domain where the integrand</a:t>
            </a:r>
            <a:r>
              <a:rPr lang="en-US" dirty="0">
                <a:latin typeface="Times New Roman"/>
                <a:cs typeface="Times New Roman"/>
              </a:rPr>
              <a:t> </a:t>
            </a:r>
            <a:r>
              <a:rPr lang="en-US" spc="-5" dirty="0">
                <a:latin typeface="Times New Roman"/>
                <a:cs typeface="Times New Roman"/>
              </a:rPr>
              <a:t>and inverse hyperbolic</a:t>
            </a:r>
            <a:r>
              <a:rPr lang="en-US" dirty="0">
                <a:latin typeface="Times New Roman"/>
                <a:cs typeface="Times New Roman"/>
              </a:rPr>
              <a:t> </a:t>
            </a:r>
            <a:r>
              <a:rPr lang="en-US" spc="-5" dirty="0">
                <a:latin typeface="Times New Roman"/>
                <a:cs typeface="Times New Roman"/>
              </a:rPr>
              <a:t>function </a:t>
            </a:r>
            <a:r>
              <a:rPr lang="en-US" spc="-10" dirty="0">
                <a:latin typeface="Times New Roman"/>
                <a:cs typeface="Times New Roman"/>
              </a:rPr>
              <a:t>a</a:t>
            </a:r>
            <a:r>
              <a:rPr lang="en-US" spc="-5" dirty="0">
                <a:latin typeface="Times New Roman"/>
                <a:cs typeface="Times New Roman"/>
              </a:rPr>
              <a:t>re defined.</a:t>
            </a:r>
            <a:endParaRPr lang="en-US" dirty="0">
              <a:latin typeface="Times New Roman"/>
              <a:cs typeface="Times New Roman"/>
            </a:endParaRPr>
          </a:p>
          <a:p>
            <a:pPr>
              <a:lnSpc>
                <a:spcPct val="100000"/>
              </a:lnSpc>
            </a:pPr>
            <a:endParaRPr lang="en-US" sz="2400" dirty="0">
              <a:latin typeface="Times New Roman"/>
              <a:cs typeface="Times New Roman"/>
            </a:endParaRPr>
          </a:p>
          <a:p>
            <a:pPr marL="36900" indent="0">
              <a:lnSpc>
                <a:spcPct val="100000"/>
              </a:lnSpc>
              <a:buNone/>
            </a:pPr>
            <a:endParaRPr lang="en-US" dirty="0">
              <a:latin typeface="Times New Roman"/>
              <a:cs typeface="Times New Roman"/>
            </a:endParaRPr>
          </a:p>
        </p:txBody>
      </p:sp>
      <p:pic>
        <p:nvPicPr>
          <p:cNvPr id="5" name="Picture 4" descr="A text box is titled, Theorem 1: Integrals involving Inverse Hyperbolic Functions. Following the title, there are 6 equations. The first reads, the integral with respect to x over (the sqare root of (x squared plus 1)) equals inverse hyperbolic sine x plus C. The second reads, the integral with respect to x over (the sqare root of (x squared plus 1)) equals inverse hyperbolic cosine x plus C (for x is greater than 1). The third reads, the integral with respect to x over (1 minus x squared) equals inverse hyperbolic tangent x plus C (for the absolute value of x is less than 1). The fourth reads,  the integral with respect to x over (1 minus x squared) equals inverse hyperbolic cotangent x plus C (for the absolute value of x is greater than 1). The fifth reads, the integral with respect to x over (x (the square root of (1 minus x squared))) equals negative (inverse hyperbolic secant x) plus C (for x is greater than 0 and less than 1). The sixth reads, the integral with respect to x over (the absolute value of x (the square root of (1 plus x squared))) equals negative (inverse hyperbolic cosecant x) plus C (for x is not equal to 0)">
            <a:extLst>
              <a:ext uri="{FF2B5EF4-FFF2-40B4-BE49-F238E27FC236}">
                <a16:creationId xmlns="" xmlns:a16="http://schemas.microsoft.com/office/drawing/2014/main" id="{2A63784A-C74F-446A-B140-E44741D94C9A}"/>
              </a:ext>
            </a:extLst>
          </p:cNvPr>
          <p:cNvPicPr>
            <a:picLocks noChangeAspect="1"/>
          </p:cNvPicPr>
          <p:nvPr/>
        </p:nvPicPr>
        <p:blipFill>
          <a:blip r:embed="rId2"/>
          <a:stretch>
            <a:fillRect/>
          </a:stretch>
        </p:blipFill>
        <p:spPr>
          <a:xfrm>
            <a:off x="2899754" y="2670171"/>
            <a:ext cx="6418648" cy="3810281"/>
          </a:xfrm>
          <a:prstGeom prst="rect">
            <a:avLst/>
          </a:prstGeom>
        </p:spPr>
      </p:pic>
    </p:spTree>
    <p:extLst>
      <p:ext uri="{BB962C8B-B14F-4D97-AF65-F5344CB8AC3E}">
        <p14:creationId xmlns:p14="http://schemas.microsoft.com/office/powerpoint/2010/main" val="339763307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Autofit/>
          </a:bodyPr>
          <a:lstStyle/>
          <a:p>
            <a:r>
              <a:rPr lang="en-US" sz="2500" dirty="0"/>
              <a:t>7.4 Integrals Involving Hyperbolic and Inverse Hyperbolic Functions </a:t>
            </a:r>
            <a:r>
              <a:rPr lang="en-US" sz="2500" dirty="0" smtClean="0"/>
              <a:t>(7 of </a:t>
            </a:r>
            <a:r>
              <a:rPr lang="en-US" sz="2500" dirty="0"/>
              <a:t>7)</a:t>
            </a:r>
            <a:br>
              <a:rPr lang="en-US" sz="2500" dirty="0"/>
            </a:br>
            <a:r>
              <a:rPr lang="en-US" sz="2500" dirty="0"/>
              <a:t/>
            </a:r>
            <a:br>
              <a:rPr lang="en-US" sz="2500" dirty="0"/>
            </a:br>
            <a:r>
              <a:rPr lang="en-US" sz="2500" dirty="0"/>
              <a:t/>
            </a:r>
            <a:br>
              <a:rPr lang="en-US" sz="2500" dirty="0"/>
            </a:br>
            <a:r>
              <a:rPr lang="en-US" sz="2500" dirty="0"/>
              <a:t/>
            </a:r>
            <a:br>
              <a:rPr lang="en-US" sz="2500" dirty="0"/>
            </a:br>
            <a:r>
              <a:rPr lang="en-US" sz="2500" dirty="0"/>
              <a:t/>
            </a:r>
            <a:br>
              <a:rPr lang="en-US" sz="2500" dirty="0"/>
            </a:br>
            <a:endParaRPr lang="en-US" sz="25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799" y="1371600"/>
                <a:ext cx="10846559" cy="4756245"/>
              </a:xfrm>
            </p:spPr>
            <p:txBody>
              <a:bodyPr>
                <a:noAutofit/>
              </a:bodyPr>
              <a:lstStyle/>
              <a:p>
                <a:pPr marL="36900" indent="0">
                  <a:lnSpc>
                    <a:spcPct val="100000"/>
                  </a:lnSpc>
                  <a:buNone/>
                </a:pPr>
                <a:r>
                  <a:rPr lang="en-US" b="1" u="sng" dirty="0">
                    <a:latin typeface="Times New Roman"/>
                    <a:cs typeface="Times New Roman"/>
                  </a:rPr>
                  <a:t>EXAMPLE</a:t>
                </a:r>
                <a:r>
                  <a:rPr lang="en-US" b="1" dirty="0">
                    <a:latin typeface="Times New Roman"/>
                    <a:cs typeface="Times New Roman"/>
                  </a:rPr>
                  <a:t>: </a:t>
                </a:r>
                <a:r>
                  <a:rPr lang="en-US" dirty="0">
                    <a:latin typeface="Times New Roman"/>
                    <a:cs typeface="Times New Roman"/>
                  </a:rPr>
                  <a:t>a)</a:t>
                </a:r>
              </a:p>
              <a:p>
                <a:pPr marL="36900" indent="0">
                  <a:lnSpc>
                    <a:spcPct val="100000"/>
                  </a:lnSpc>
                  <a:buNone/>
                </a:pPr>
                <a14:m>
                  <m:oMathPara xmlns:m="http://schemas.openxmlformats.org/officeDocument/2006/math">
                    <m:oMathParaPr>
                      <m:jc m:val="centerGroup"/>
                    </m:oMathParaPr>
                    <m:oMath xmlns:m="http://schemas.openxmlformats.org/officeDocument/2006/math">
                      <m:nary>
                        <m:naryPr>
                          <m:ctrlPr>
                            <a:rPr lang="en-US" i="1" smtClean="0">
                              <a:latin typeface="Cambria Math" panose="02040503050406030204" pitchFamily="18" charset="0"/>
                              <a:cs typeface="Times New Roman"/>
                            </a:rPr>
                          </m:ctrlPr>
                        </m:naryPr>
                        <m:sub>
                          <m:r>
                            <m:rPr>
                              <m:brk m:alnAt="23"/>
                            </m:rPr>
                            <a:rPr lang="en-US" b="0" i="1" smtClean="0">
                              <a:latin typeface="Cambria Math" panose="02040503050406030204" pitchFamily="18" charset="0"/>
                              <a:cs typeface="Times New Roman"/>
                            </a:rPr>
                            <m:t>2</m:t>
                          </m:r>
                        </m:sub>
                        <m:sup>
                          <m:r>
                            <a:rPr lang="en-US" b="0" i="1" smtClean="0">
                              <a:latin typeface="Cambria Math" panose="02040503050406030204" pitchFamily="18" charset="0"/>
                              <a:cs typeface="Times New Roman"/>
                            </a:rPr>
                            <m:t>4</m:t>
                          </m:r>
                        </m:sup>
                        <m:e>
                          <m:f>
                            <m:fPr>
                              <m:ctrlPr>
                                <a:rPr lang="en-US" i="1" smtClean="0">
                                  <a:latin typeface="Cambria Math" panose="02040503050406030204" pitchFamily="18" charset="0"/>
                                  <a:cs typeface="Times New Roman"/>
                                </a:rPr>
                              </m:ctrlPr>
                            </m:fPr>
                            <m:num>
                              <m:r>
                                <a:rPr lang="en-US" b="0" i="1" smtClean="0">
                                  <a:latin typeface="Cambria Math" panose="02040503050406030204" pitchFamily="18" charset="0"/>
                                  <a:cs typeface="Times New Roman"/>
                                </a:rPr>
                                <m:t>1</m:t>
                              </m:r>
                            </m:num>
                            <m:den>
                              <m:rad>
                                <m:radPr>
                                  <m:degHide m:val="on"/>
                                  <m:ctrlPr>
                                    <a:rPr lang="en-US" i="1" smtClean="0">
                                      <a:latin typeface="Cambria Math" panose="02040503050406030204" pitchFamily="18" charset="0"/>
                                      <a:cs typeface="Times New Roman"/>
                                    </a:rPr>
                                  </m:ctrlPr>
                                </m:radPr>
                                <m:deg/>
                                <m:e>
                                  <m:sSup>
                                    <m:sSupPr>
                                      <m:ctrlPr>
                                        <a:rPr lang="en-US" i="1" smtClean="0">
                                          <a:latin typeface="Cambria Math" panose="02040503050406030204" pitchFamily="18" charset="0"/>
                                          <a:cs typeface="Times New Roman"/>
                                        </a:rPr>
                                      </m:ctrlPr>
                                    </m:sSupPr>
                                    <m:e>
                                      <m:r>
                                        <a:rPr lang="en-US" i="1" smtClean="0">
                                          <a:latin typeface="Cambria Math" panose="02040503050406030204" pitchFamily="18" charset="0"/>
                                          <a:cs typeface="Times New Roman"/>
                                        </a:rPr>
                                        <m:t>𝑥</m:t>
                                      </m:r>
                                    </m:e>
                                    <m:sup>
                                      <m:r>
                                        <a:rPr lang="en-US" i="1" smtClean="0">
                                          <a:latin typeface="Cambria Math" panose="02040503050406030204" pitchFamily="18" charset="0"/>
                                          <a:cs typeface="Times New Roman"/>
                                        </a:rPr>
                                        <m:t>2</m:t>
                                      </m:r>
                                    </m:sup>
                                  </m:sSup>
                                  <m:r>
                                    <a:rPr lang="en-US" b="0" i="1" smtClean="0">
                                      <a:latin typeface="Cambria Math" panose="02040503050406030204" pitchFamily="18" charset="0"/>
                                      <a:cs typeface="Times New Roman"/>
                                    </a:rPr>
                                    <m:t>−1</m:t>
                                  </m:r>
                                </m:e>
                              </m:rad>
                            </m:den>
                          </m:f>
                        </m:e>
                      </m:nary>
                      <m:r>
                        <a:rPr lang="en-US" b="0" i="1" smtClean="0">
                          <a:latin typeface="Cambria Math" panose="02040503050406030204" pitchFamily="18" charset="0"/>
                          <a:cs typeface="Times New Roman"/>
                        </a:rPr>
                        <m:t>𝑑𝑥</m:t>
                      </m:r>
                      <m:r>
                        <a:rPr lang="en-US" b="0" i="1" smtClean="0">
                          <a:latin typeface="Cambria Math" panose="02040503050406030204" pitchFamily="18" charset="0"/>
                          <a:cs typeface="Times New Roman"/>
                        </a:rPr>
                        <m:t>=</m:t>
                      </m:r>
                      <m:func>
                        <m:funcPr>
                          <m:ctrlPr>
                            <a:rPr lang="en-US" b="0" i="1" smtClean="0">
                              <a:latin typeface="Cambria Math" panose="02040503050406030204" pitchFamily="18" charset="0"/>
                              <a:cs typeface="Times New Roman"/>
                            </a:rPr>
                          </m:ctrlPr>
                        </m:funcPr>
                        <m:fName>
                          <m:sSup>
                            <m:sSupPr>
                              <m:ctrlPr>
                                <a:rPr lang="en-US" b="0" i="1" smtClean="0">
                                  <a:latin typeface="Cambria Math" panose="02040503050406030204" pitchFamily="18" charset="0"/>
                                  <a:cs typeface="Times New Roman"/>
                                </a:rPr>
                              </m:ctrlPr>
                            </m:sSupPr>
                            <m:e>
                              <m:r>
                                <m:rPr>
                                  <m:sty m:val="p"/>
                                </m:rPr>
                                <a:rPr lang="en-US" b="0" i="0" smtClean="0">
                                  <a:latin typeface="Cambria Math" panose="02040503050406030204" pitchFamily="18" charset="0"/>
                                  <a:cs typeface="Times New Roman"/>
                                </a:rPr>
                                <m:t>cosh</m:t>
                              </m:r>
                            </m:e>
                            <m:sup>
                              <m:r>
                                <a:rPr lang="en-US" b="0" i="1" smtClean="0">
                                  <a:latin typeface="Cambria Math" panose="02040503050406030204" pitchFamily="18" charset="0"/>
                                  <a:cs typeface="Times New Roman"/>
                                </a:rPr>
                                <m:t>−1</m:t>
                              </m:r>
                            </m:sup>
                          </m:sSup>
                        </m:fName>
                        <m:e>
                          <m:r>
                            <a:rPr lang="en-US" b="0" i="1" smtClean="0">
                              <a:latin typeface="Cambria Math" panose="02040503050406030204" pitchFamily="18" charset="0"/>
                              <a:cs typeface="Times New Roman"/>
                            </a:rPr>
                            <m:t>𝑥</m:t>
                          </m:r>
                        </m:e>
                      </m:func>
                      <m:sSubSup>
                        <m:sSubSupPr>
                          <m:ctrlPr>
                            <a:rPr lang="en-US" b="0" i="1" smtClean="0">
                              <a:latin typeface="Cambria Math" panose="02040503050406030204" pitchFamily="18" charset="0"/>
                              <a:cs typeface="Times New Roman"/>
                            </a:rPr>
                          </m:ctrlPr>
                        </m:sSubSupPr>
                        <m:e>
                          <m:r>
                            <a:rPr lang="en-US" b="0" i="1" smtClean="0">
                              <a:latin typeface="Cambria Math" panose="02040503050406030204" pitchFamily="18" charset="0"/>
                              <a:cs typeface="Times New Roman"/>
                            </a:rPr>
                            <m:t>|</m:t>
                          </m:r>
                        </m:e>
                        <m:sub>
                          <m:r>
                            <a:rPr lang="en-US" b="0" i="1" smtClean="0">
                              <a:latin typeface="Cambria Math" panose="02040503050406030204" pitchFamily="18" charset="0"/>
                              <a:cs typeface="Times New Roman"/>
                            </a:rPr>
                            <m:t>2</m:t>
                          </m:r>
                        </m:sub>
                        <m:sup>
                          <m:r>
                            <a:rPr lang="en-US" b="0" i="1" smtClean="0">
                              <a:latin typeface="Cambria Math" panose="02040503050406030204" pitchFamily="18" charset="0"/>
                              <a:cs typeface="Times New Roman"/>
                            </a:rPr>
                            <m:t>4</m:t>
                          </m:r>
                        </m:sup>
                      </m:sSubSup>
                      <m:r>
                        <a:rPr lang="en-US" i="1">
                          <a:latin typeface="Cambria Math" panose="02040503050406030204" pitchFamily="18" charset="0"/>
                          <a:ea typeface="Cambria Math" panose="02040503050406030204" pitchFamily="18" charset="0"/>
                          <a:cs typeface="Times New Roman"/>
                        </a:rPr>
                        <m:t>≈</m:t>
                      </m:r>
                      <m:r>
                        <a:rPr lang="en-US" b="0" i="1" smtClean="0">
                          <a:latin typeface="Cambria Math" panose="02040503050406030204" pitchFamily="18" charset="0"/>
                          <a:ea typeface="Cambria Math" panose="02040503050406030204" pitchFamily="18" charset="0"/>
                          <a:cs typeface="Times New Roman"/>
                        </a:rPr>
                        <m:t>0.75</m:t>
                      </m:r>
                    </m:oMath>
                  </m:oMathPara>
                </a14:m>
                <a:endParaRPr lang="en-US" b="0" dirty="0">
                  <a:latin typeface="Times New Roman"/>
                  <a:ea typeface="Cambria Math" panose="02040503050406030204" pitchFamily="18" charset="0"/>
                  <a:cs typeface="Times New Roman"/>
                </a:endParaRPr>
              </a:p>
              <a:p>
                <a:pPr marL="36900" indent="0">
                  <a:lnSpc>
                    <a:spcPct val="100000"/>
                  </a:lnSpc>
                  <a:buNone/>
                </a:pPr>
                <a:r>
                  <a:rPr lang="en-US" dirty="0">
                    <a:latin typeface="Times New Roman"/>
                    <a:cs typeface="Times New Roman"/>
                  </a:rPr>
                  <a:t>b) Using the substitution </a:t>
                </a:r>
                <a:r>
                  <a:rPr lang="en-US" i="1" dirty="0">
                    <a:latin typeface="Times New Roman"/>
                    <a:cs typeface="Times New Roman"/>
                  </a:rPr>
                  <a:t>u = x</a:t>
                </a:r>
                <a:r>
                  <a:rPr lang="en-US" baseline="30000" dirty="0">
                    <a:latin typeface="Times New Roman"/>
                    <a:cs typeface="Times New Roman"/>
                  </a:rPr>
                  <a:t>2</a:t>
                </a:r>
                <a:r>
                  <a:rPr lang="en-US" dirty="0">
                    <a:latin typeface="Times New Roman"/>
                    <a:cs typeface="Times New Roman"/>
                  </a:rPr>
                  <a:t>, </a:t>
                </a:r>
                <a:r>
                  <a:rPr lang="en-US" i="1" dirty="0" err="1">
                    <a:latin typeface="Times New Roman"/>
                    <a:cs typeface="Times New Roman"/>
                  </a:rPr>
                  <a:t>xdx</a:t>
                </a:r>
                <a:r>
                  <a:rPr lang="en-US" dirty="0">
                    <a:latin typeface="Times New Roman"/>
                    <a:cs typeface="Times New Roman"/>
                  </a:rPr>
                  <a:t> = </a:t>
                </a:r>
                <a14:m>
                  <m:oMath xmlns:m="http://schemas.openxmlformats.org/officeDocument/2006/math">
                    <m:f>
                      <m:fPr>
                        <m:ctrlPr>
                          <a:rPr lang="en-US" i="1" smtClean="0">
                            <a:latin typeface="Cambria Math" panose="02040503050406030204" pitchFamily="18" charset="0"/>
                            <a:cs typeface="Times New Roman"/>
                          </a:rPr>
                        </m:ctrlPr>
                      </m:fPr>
                      <m:num>
                        <m:r>
                          <a:rPr lang="en-US" b="0" i="1" smtClean="0">
                            <a:latin typeface="Cambria Math" panose="02040503050406030204" pitchFamily="18" charset="0"/>
                            <a:cs typeface="Times New Roman"/>
                          </a:rPr>
                          <m:t>1</m:t>
                        </m:r>
                      </m:num>
                      <m:den>
                        <m:r>
                          <a:rPr lang="en-US" b="0" i="1" smtClean="0">
                            <a:latin typeface="Cambria Math" panose="02040503050406030204" pitchFamily="18" charset="0"/>
                            <a:cs typeface="Times New Roman"/>
                          </a:rPr>
                          <m:t>2</m:t>
                        </m:r>
                      </m:den>
                    </m:f>
                    <m:r>
                      <a:rPr lang="en-US" b="0" i="1" smtClean="0">
                        <a:latin typeface="Cambria Math" panose="02040503050406030204" pitchFamily="18" charset="0"/>
                        <a:cs typeface="Times New Roman"/>
                      </a:rPr>
                      <m:t>𝑑𝑢</m:t>
                    </m:r>
                  </m:oMath>
                </a14:m>
                <a:r>
                  <a:rPr lang="en-US" dirty="0">
                    <a:latin typeface="Times New Roman"/>
                    <a:cs typeface="Times New Roman"/>
                  </a:rPr>
                  <a:t>, we get</a:t>
                </a:r>
              </a:p>
              <a:p>
                <a:pPr marL="36900" indent="0">
                  <a:lnSpc>
                    <a:spcPct val="100000"/>
                  </a:lnSpc>
                  <a:buNone/>
                </a:pPr>
                <a:endParaRPr lang="en-US" dirty="0">
                  <a:latin typeface="Times New Roman"/>
                  <a:cs typeface="Times New Roman"/>
                </a:endParaRPr>
              </a:p>
              <a:p>
                <a:pPr marL="36900" indent="0">
                  <a:lnSpc>
                    <a:spcPct val="100000"/>
                  </a:lnSpc>
                  <a:buNone/>
                </a:pPr>
                <a14:m>
                  <m:oMathPara xmlns:m="http://schemas.openxmlformats.org/officeDocument/2006/math">
                    <m:oMathParaPr>
                      <m:jc m:val="centerGroup"/>
                    </m:oMathParaPr>
                    <m:oMath xmlns:m="http://schemas.openxmlformats.org/officeDocument/2006/math">
                      <m:nary>
                        <m:naryPr>
                          <m:ctrlPr>
                            <a:rPr lang="en-US" i="1" smtClean="0">
                              <a:latin typeface="Cambria Math" panose="02040503050406030204" pitchFamily="18" charset="0"/>
                              <a:cs typeface="Times New Roman"/>
                            </a:rPr>
                          </m:ctrlPr>
                        </m:naryPr>
                        <m:sub>
                          <m:r>
                            <m:rPr>
                              <m:brk m:alnAt="23"/>
                            </m:rPr>
                            <a:rPr lang="en-US" b="0" i="1" smtClean="0">
                              <a:latin typeface="Cambria Math" panose="02040503050406030204" pitchFamily="18" charset="0"/>
                              <a:cs typeface="Times New Roman"/>
                            </a:rPr>
                            <m:t>0</m:t>
                          </m:r>
                          <m:r>
                            <a:rPr lang="en-US" b="0" i="1" smtClean="0">
                              <a:latin typeface="Cambria Math" panose="02040503050406030204" pitchFamily="18" charset="0"/>
                              <a:cs typeface="Times New Roman"/>
                            </a:rPr>
                            <m:t>.2</m:t>
                          </m:r>
                        </m:sub>
                        <m:sup>
                          <m:r>
                            <a:rPr lang="en-US" b="0" i="1" smtClean="0">
                              <a:latin typeface="Cambria Math" panose="02040503050406030204" pitchFamily="18" charset="0"/>
                              <a:cs typeface="Times New Roman"/>
                            </a:rPr>
                            <m:t>0.6</m:t>
                          </m:r>
                        </m:sup>
                        <m:e>
                          <m:f>
                            <m:fPr>
                              <m:ctrlPr>
                                <a:rPr lang="en-US" i="1" smtClean="0">
                                  <a:latin typeface="Cambria Math" panose="02040503050406030204" pitchFamily="18" charset="0"/>
                                  <a:cs typeface="Times New Roman"/>
                                </a:rPr>
                              </m:ctrlPr>
                            </m:fPr>
                            <m:num>
                              <m:r>
                                <a:rPr lang="en-US" b="0" i="1" smtClean="0">
                                  <a:latin typeface="Cambria Math" panose="02040503050406030204" pitchFamily="18" charset="0"/>
                                  <a:cs typeface="Times New Roman"/>
                                </a:rPr>
                                <m:t>𝑥𝑑𝑥</m:t>
                              </m:r>
                            </m:num>
                            <m:den>
                              <m:r>
                                <a:rPr lang="en-US" i="1">
                                  <a:latin typeface="Cambria Math" panose="02040503050406030204" pitchFamily="18" charset="0"/>
                                  <a:cs typeface="Times New Roman"/>
                                </a:rPr>
                                <m:t>1−</m:t>
                              </m:r>
                              <m:sSup>
                                <m:sSupPr>
                                  <m:ctrlPr>
                                    <a:rPr lang="en-US" i="1">
                                      <a:latin typeface="Cambria Math" panose="02040503050406030204" pitchFamily="18" charset="0"/>
                                      <a:cs typeface="Times New Roman"/>
                                    </a:rPr>
                                  </m:ctrlPr>
                                </m:sSupPr>
                                <m:e>
                                  <m:r>
                                    <a:rPr lang="en-US" i="1">
                                      <a:latin typeface="Cambria Math" panose="02040503050406030204" pitchFamily="18" charset="0"/>
                                      <a:cs typeface="Times New Roman"/>
                                    </a:rPr>
                                    <m:t>𝑥</m:t>
                                  </m:r>
                                </m:e>
                                <m:sup>
                                  <m:r>
                                    <a:rPr lang="en-US" i="1">
                                      <a:latin typeface="Cambria Math" panose="02040503050406030204" pitchFamily="18" charset="0"/>
                                      <a:cs typeface="Times New Roman"/>
                                    </a:rPr>
                                    <m:t>4</m:t>
                                  </m:r>
                                </m:sup>
                              </m:sSup>
                            </m:den>
                          </m:f>
                        </m:e>
                      </m:nary>
                      <m:r>
                        <a:rPr lang="en-US" b="0" i="1" smtClean="0">
                          <a:latin typeface="Cambria Math" panose="02040503050406030204" pitchFamily="18" charset="0"/>
                          <a:cs typeface="Times New Roman"/>
                        </a:rPr>
                        <m:t>=</m:t>
                      </m:r>
                      <m:f>
                        <m:fPr>
                          <m:ctrlPr>
                            <a:rPr lang="en-US" b="0" i="1" smtClean="0">
                              <a:latin typeface="Cambria Math" panose="02040503050406030204" pitchFamily="18" charset="0"/>
                              <a:cs typeface="Times New Roman"/>
                            </a:rPr>
                          </m:ctrlPr>
                        </m:fPr>
                        <m:num>
                          <m:r>
                            <a:rPr lang="en-US" b="0" i="1" smtClean="0">
                              <a:latin typeface="Cambria Math" panose="02040503050406030204" pitchFamily="18" charset="0"/>
                              <a:cs typeface="Times New Roman"/>
                            </a:rPr>
                            <m:t>1</m:t>
                          </m:r>
                        </m:num>
                        <m:den>
                          <m:r>
                            <a:rPr lang="en-US" b="0" i="1" smtClean="0">
                              <a:latin typeface="Cambria Math" panose="02040503050406030204" pitchFamily="18" charset="0"/>
                              <a:cs typeface="Times New Roman"/>
                            </a:rPr>
                            <m:t>2</m:t>
                          </m:r>
                        </m:den>
                      </m:f>
                      <m:nary>
                        <m:naryPr>
                          <m:ctrlPr>
                            <a:rPr lang="en-US" b="0" i="1" smtClean="0">
                              <a:latin typeface="Cambria Math" panose="02040503050406030204" pitchFamily="18" charset="0"/>
                              <a:cs typeface="Times New Roman"/>
                            </a:rPr>
                          </m:ctrlPr>
                        </m:naryPr>
                        <m:sub>
                          <m:r>
                            <m:rPr>
                              <m:brk m:alnAt="23"/>
                            </m:rPr>
                            <a:rPr lang="en-US" b="0" i="1" smtClean="0">
                              <a:latin typeface="Cambria Math" panose="02040503050406030204" pitchFamily="18" charset="0"/>
                              <a:cs typeface="Times New Roman"/>
                            </a:rPr>
                            <m:t>0</m:t>
                          </m:r>
                          <m:r>
                            <a:rPr lang="en-US" b="0" i="1" smtClean="0">
                              <a:latin typeface="Cambria Math" panose="02040503050406030204" pitchFamily="18" charset="0"/>
                              <a:cs typeface="Times New Roman"/>
                            </a:rPr>
                            <m:t>.04</m:t>
                          </m:r>
                        </m:sub>
                        <m:sup>
                          <m:r>
                            <a:rPr lang="en-US" b="0" i="1" smtClean="0">
                              <a:latin typeface="Cambria Math" panose="02040503050406030204" pitchFamily="18" charset="0"/>
                              <a:cs typeface="Times New Roman"/>
                            </a:rPr>
                            <m:t>0.36</m:t>
                          </m:r>
                        </m:sup>
                        <m:e>
                          <m:f>
                            <m:fPr>
                              <m:ctrlPr>
                                <a:rPr lang="en-US" b="0" i="1" smtClean="0">
                                  <a:latin typeface="Cambria Math" panose="02040503050406030204" pitchFamily="18" charset="0"/>
                                  <a:cs typeface="Times New Roman"/>
                                </a:rPr>
                              </m:ctrlPr>
                            </m:fPr>
                            <m:num>
                              <m:r>
                                <a:rPr lang="en-US" b="0" i="1" smtClean="0">
                                  <a:latin typeface="Cambria Math" panose="02040503050406030204" pitchFamily="18" charset="0"/>
                                  <a:cs typeface="Times New Roman"/>
                                </a:rPr>
                                <m:t>𝑑𝑢</m:t>
                              </m:r>
                            </m:num>
                            <m:den>
                              <m:r>
                                <a:rPr lang="en-US" b="0" i="1" smtClean="0">
                                  <a:latin typeface="Cambria Math" panose="02040503050406030204" pitchFamily="18" charset="0"/>
                                  <a:cs typeface="Times New Roman"/>
                                </a:rPr>
                                <m:t>1−</m:t>
                              </m:r>
                              <m:sSup>
                                <m:sSupPr>
                                  <m:ctrlPr>
                                    <a:rPr lang="en-US" b="0" i="1" smtClean="0">
                                      <a:latin typeface="Cambria Math" panose="02040503050406030204" pitchFamily="18" charset="0"/>
                                      <a:cs typeface="Times New Roman"/>
                                    </a:rPr>
                                  </m:ctrlPr>
                                </m:sSupPr>
                                <m:e>
                                  <m:r>
                                    <a:rPr lang="en-US" b="0" i="1" smtClean="0">
                                      <a:latin typeface="Cambria Math" panose="02040503050406030204" pitchFamily="18" charset="0"/>
                                      <a:cs typeface="Times New Roman"/>
                                    </a:rPr>
                                    <m:t>𝑢</m:t>
                                  </m:r>
                                </m:e>
                                <m:sup>
                                  <m:r>
                                    <a:rPr lang="en-US" b="0" i="1" smtClean="0">
                                      <a:latin typeface="Cambria Math" panose="02040503050406030204" pitchFamily="18" charset="0"/>
                                      <a:cs typeface="Times New Roman"/>
                                    </a:rPr>
                                    <m:t>2</m:t>
                                  </m:r>
                                </m:sup>
                              </m:sSup>
                            </m:den>
                          </m:f>
                        </m:e>
                      </m:nary>
                      <m:r>
                        <a:rPr lang="en-US" b="0" i="1" smtClean="0">
                          <a:latin typeface="Cambria Math" panose="02040503050406030204" pitchFamily="18" charset="0"/>
                          <a:cs typeface="Times New Roman"/>
                        </a:rPr>
                        <m:t>=</m:t>
                      </m:r>
                      <m:f>
                        <m:fPr>
                          <m:ctrlPr>
                            <a:rPr lang="en-US" b="0" i="1" smtClean="0">
                              <a:latin typeface="Cambria Math" panose="02040503050406030204" pitchFamily="18" charset="0"/>
                              <a:cs typeface="Times New Roman"/>
                            </a:rPr>
                          </m:ctrlPr>
                        </m:fPr>
                        <m:num>
                          <m:r>
                            <a:rPr lang="en-US" b="0" i="1" smtClean="0">
                              <a:latin typeface="Cambria Math" panose="02040503050406030204" pitchFamily="18" charset="0"/>
                              <a:cs typeface="Times New Roman"/>
                            </a:rPr>
                            <m:t>1</m:t>
                          </m:r>
                        </m:num>
                        <m:den>
                          <m:r>
                            <a:rPr lang="en-US" b="0" i="1" smtClean="0">
                              <a:latin typeface="Cambria Math" panose="02040503050406030204" pitchFamily="18" charset="0"/>
                              <a:cs typeface="Times New Roman"/>
                            </a:rPr>
                            <m:t>2</m:t>
                          </m:r>
                        </m:den>
                      </m:f>
                      <m:func>
                        <m:funcPr>
                          <m:ctrlPr>
                            <a:rPr lang="en-US" b="0" i="1" smtClean="0">
                              <a:latin typeface="Cambria Math" panose="02040503050406030204" pitchFamily="18" charset="0"/>
                              <a:cs typeface="Times New Roman"/>
                            </a:rPr>
                          </m:ctrlPr>
                        </m:funcPr>
                        <m:fName>
                          <m:sSup>
                            <m:sSupPr>
                              <m:ctrlPr>
                                <a:rPr lang="en-US" b="0" i="1" smtClean="0">
                                  <a:latin typeface="Cambria Math" panose="02040503050406030204" pitchFamily="18" charset="0"/>
                                  <a:cs typeface="Times New Roman"/>
                                </a:rPr>
                              </m:ctrlPr>
                            </m:sSupPr>
                            <m:e>
                              <m:r>
                                <m:rPr>
                                  <m:sty m:val="p"/>
                                </m:rPr>
                                <a:rPr lang="en-US" b="0" i="0" smtClean="0">
                                  <a:latin typeface="Cambria Math" panose="02040503050406030204" pitchFamily="18" charset="0"/>
                                  <a:cs typeface="Times New Roman"/>
                                </a:rPr>
                                <m:t>tanh</m:t>
                              </m:r>
                            </m:e>
                            <m:sup>
                              <m:r>
                                <a:rPr lang="en-US" b="0" i="1" smtClean="0">
                                  <a:latin typeface="Cambria Math" panose="02040503050406030204" pitchFamily="18" charset="0"/>
                                  <a:cs typeface="Times New Roman"/>
                                </a:rPr>
                                <m:t>−1</m:t>
                              </m:r>
                            </m:sup>
                          </m:sSup>
                        </m:fName>
                        <m:e>
                          <m:r>
                            <a:rPr lang="en-US" b="0" i="1" smtClean="0">
                              <a:latin typeface="Cambria Math" panose="02040503050406030204" pitchFamily="18" charset="0"/>
                              <a:cs typeface="Times New Roman"/>
                            </a:rPr>
                            <m:t>𝑢</m:t>
                          </m:r>
                        </m:e>
                      </m:func>
                      <m:sSubSup>
                        <m:sSubSupPr>
                          <m:ctrlPr>
                            <a:rPr lang="en-US" b="0" i="1" smtClean="0">
                              <a:latin typeface="Cambria Math" panose="02040503050406030204" pitchFamily="18" charset="0"/>
                              <a:cs typeface="Times New Roman"/>
                            </a:rPr>
                          </m:ctrlPr>
                        </m:sSubSupPr>
                        <m:e>
                          <m:r>
                            <a:rPr lang="en-US" b="0" i="1" smtClean="0">
                              <a:latin typeface="Cambria Math" panose="02040503050406030204" pitchFamily="18" charset="0"/>
                              <a:cs typeface="Times New Roman"/>
                            </a:rPr>
                            <m:t>|</m:t>
                          </m:r>
                        </m:e>
                        <m:sub>
                          <m:r>
                            <a:rPr lang="en-US" b="0" i="1" smtClean="0">
                              <a:latin typeface="Cambria Math" panose="02040503050406030204" pitchFamily="18" charset="0"/>
                              <a:cs typeface="Times New Roman"/>
                            </a:rPr>
                            <m:t>0.04</m:t>
                          </m:r>
                        </m:sub>
                        <m:sup>
                          <m:r>
                            <a:rPr lang="en-US" b="0" i="1" smtClean="0">
                              <a:latin typeface="Cambria Math" panose="02040503050406030204" pitchFamily="18" charset="0"/>
                              <a:cs typeface="Times New Roman"/>
                            </a:rPr>
                            <m:t>0.36</m:t>
                          </m:r>
                        </m:sup>
                      </m:sSubSup>
                      <m:r>
                        <a:rPr lang="en-US" i="1">
                          <a:latin typeface="Cambria Math" panose="02040503050406030204" pitchFamily="18" charset="0"/>
                          <a:ea typeface="Cambria Math" panose="02040503050406030204" pitchFamily="18" charset="0"/>
                          <a:cs typeface="Times New Roman"/>
                        </a:rPr>
                        <m:t>≈</m:t>
                      </m:r>
                      <m:r>
                        <a:rPr lang="en-US" b="0" i="1" smtClean="0">
                          <a:latin typeface="Cambria Math" panose="02040503050406030204" pitchFamily="18" charset="0"/>
                          <a:ea typeface="Cambria Math" panose="02040503050406030204" pitchFamily="18" charset="0"/>
                          <a:cs typeface="Times New Roman"/>
                        </a:rPr>
                        <m:t>0.11684</m:t>
                      </m:r>
                    </m:oMath>
                  </m:oMathPara>
                </a14:m>
                <a:endParaRPr lang="en-US" dirty="0">
                  <a:latin typeface="Times New Roman"/>
                  <a:cs typeface="Times New Roman"/>
                </a:endParaRPr>
              </a:p>
            </p:txBody>
          </p:sp>
        </mc:Choice>
        <mc:Fallback xmlns="">
          <p:sp>
            <p:nvSpPr>
              <p:cNvPr id="3" name="Content Placeholder 2">
                <a:extLst>
                  <a:ext uri="{FF2B5EF4-FFF2-40B4-BE49-F238E27FC236}">
                    <a16:creationId xmlns:a16="http://schemas.microsoft.com/office/drawing/2014/main"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10846559" cy="4756245"/>
              </a:xfrm>
              <a:blipFill>
                <a:blip r:embed="rId2"/>
                <a:stretch>
                  <a:fillRect l="-337" t="-897"/>
                </a:stretch>
              </a:blipFill>
            </p:spPr>
            <p:txBody>
              <a:bodyPr/>
              <a:lstStyle/>
              <a:p>
                <a:r>
                  <a:rPr lang="en-US">
                    <a:noFill/>
                  </a:rPr>
                  <a:t> </a:t>
                </a:r>
              </a:p>
            </p:txBody>
          </p:sp>
        </mc:Fallback>
      </mc:AlternateContent>
    </p:spTree>
    <p:extLst>
      <p:ext uri="{BB962C8B-B14F-4D97-AF65-F5344CB8AC3E}">
        <p14:creationId xmlns:p14="http://schemas.microsoft.com/office/powerpoint/2010/main" val="18743379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7.1 Integration by </a:t>
            </a:r>
            <a:r>
              <a:rPr lang="en-US" sz="3100" dirty="0"/>
              <a:t>Parts </a:t>
            </a:r>
            <a:r>
              <a:rPr lang="en-US" sz="3100" dirty="0" smtClean="0"/>
              <a:t>(4 </a:t>
            </a:r>
            <a:r>
              <a:rPr lang="en-US" sz="3100" dirty="0"/>
              <a:t>of 13)</a:t>
            </a:r>
            <a:r>
              <a:rPr lang="en-US" sz="3100" dirty="0"/>
              <a:t/>
            </a:r>
            <a:br>
              <a:rPr lang="en-US" sz="3100" dirty="0"/>
            </a:br>
            <a:r>
              <a:rPr lang="en-US" sz="2800" dirty="0"/>
              <a:t/>
            </a:r>
            <a:br>
              <a:rPr lang="en-US" sz="2800" dirty="0"/>
            </a:br>
            <a:endParaRPr lang="en-US"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799" y="1371600"/>
                <a:ext cx="10969389" cy="4370567"/>
              </a:xfrm>
            </p:spPr>
            <p:txBody>
              <a:bodyPr>
                <a:noAutofit/>
              </a:bodyPr>
              <a:lstStyle/>
              <a:p>
                <a:pPr marL="12700" marR="5080" indent="0" algn="just">
                  <a:lnSpc>
                    <a:spcPct val="100000"/>
                  </a:lnSpc>
                  <a:buNone/>
                </a:pPr>
                <a:r>
                  <a:rPr lang="en-US" spc="-10" dirty="0">
                    <a:solidFill>
                      <a:schemeClr val="tx1"/>
                    </a:solidFill>
                  </a:rPr>
                  <a:t>The</a:t>
                </a:r>
                <a:r>
                  <a:rPr lang="en-US" spc="-30" dirty="0">
                    <a:solidFill>
                      <a:schemeClr val="tx1"/>
                    </a:solidFill>
                  </a:rPr>
                  <a:t> </a:t>
                </a:r>
                <a:r>
                  <a:rPr lang="en-US" spc="-5" dirty="0">
                    <a:solidFill>
                      <a:schemeClr val="tx1"/>
                    </a:solidFill>
                  </a:rPr>
                  <a:t>key</a:t>
                </a:r>
                <a:r>
                  <a:rPr lang="en-US" spc="-30" dirty="0">
                    <a:solidFill>
                      <a:schemeClr val="tx1"/>
                    </a:solidFill>
                  </a:rPr>
                  <a:t> </a:t>
                </a:r>
                <a:r>
                  <a:rPr lang="en-US" spc="-5" dirty="0">
                    <a:solidFill>
                      <a:schemeClr val="tx1"/>
                    </a:solidFill>
                  </a:rPr>
                  <a:t>step</a:t>
                </a:r>
                <a:r>
                  <a:rPr lang="en-US" spc="-30" dirty="0">
                    <a:solidFill>
                      <a:schemeClr val="tx1"/>
                    </a:solidFill>
                  </a:rPr>
                  <a:t> </a:t>
                </a:r>
                <a:r>
                  <a:rPr lang="en-US" spc="-5" dirty="0">
                    <a:solidFill>
                      <a:schemeClr val="tx1"/>
                    </a:solidFill>
                  </a:rPr>
                  <a:t>in</a:t>
                </a:r>
                <a:r>
                  <a:rPr lang="en-US" spc="-30" dirty="0">
                    <a:solidFill>
                      <a:schemeClr val="tx1"/>
                    </a:solidFill>
                  </a:rPr>
                  <a:t> </a:t>
                </a:r>
                <a:r>
                  <a:rPr lang="en-US" spc="-5" dirty="0">
                    <a:solidFill>
                      <a:schemeClr val="tx1"/>
                    </a:solidFill>
                  </a:rPr>
                  <a:t>Integration</a:t>
                </a:r>
                <a:r>
                  <a:rPr lang="en-US" spc="-30" dirty="0">
                    <a:solidFill>
                      <a:schemeClr val="tx1"/>
                    </a:solidFill>
                  </a:rPr>
                  <a:t> </a:t>
                </a:r>
                <a:r>
                  <a:rPr lang="en-US" spc="-10" dirty="0">
                    <a:solidFill>
                      <a:schemeClr val="tx1"/>
                    </a:solidFill>
                  </a:rPr>
                  <a:t>b</a:t>
                </a:r>
                <a:r>
                  <a:rPr lang="en-US" spc="-5" dirty="0">
                    <a:solidFill>
                      <a:schemeClr val="tx1"/>
                    </a:solidFill>
                  </a:rPr>
                  <a:t>y</a:t>
                </a:r>
                <a:r>
                  <a:rPr lang="en-US" spc="-30" dirty="0">
                    <a:solidFill>
                      <a:schemeClr val="tx1"/>
                    </a:solidFill>
                  </a:rPr>
                  <a:t> </a:t>
                </a:r>
                <a:r>
                  <a:rPr lang="en-US" spc="-5" dirty="0">
                    <a:solidFill>
                      <a:schemeClr val="tx1"/>
                    </a:solidFill>
                  </a:rPr>
                  <a:t>Parts</a:t>
                </a:r>
                <a:r>
                  <a:rPr lang="en-US" spc="-30" dirty="0">
                    <a:solidFill>
                      <a:schemeClr val="tx1"/>
                    </a:solidFill>
                  </a:rPr>
                  <a:t> </a:t>
                </a:r>
                <a:r>
                  <a:rPr lang="en-US" spc="-5" dirty="0">
                    <a:solidFill>
                      <a:schemeClr val="tx1"/>
                    </a:solidFill>
                  </a:rPr>
                  <a:t>is</a:t>
                </a:r>
                <a:r>
                  <a:rPr lang="en-US" spc="-30" dirty="0">
                    <a:solidFill>
                      <a:schemeClr val="tx1"/>
                    </a:solidFill>
                  </a:rPr>
                  <a:t> </a:t>
                </a:r>
                <a:r>
                  <a:rPr lang="en-US" spc="-5" dirty="0">
                    <a:solidFill>
                      <a:schemeClr val="tx1"/>
                    </a:solidFill>
                  </a:rPr>
                  <a:t>deciding</a:t>
                </a:r>
                <a:r>
                  <a:rPr lang="en-US" spc="-30" dirty="0">
                    <a:solidFill>
                      <a:schemeClr val="tx1"/>
                    </a:solidFill>
                  </a:rPr>
                  <a:t> </a:t>
                </a:r>
                <a:r>
                  <a:rPr lang="en-US" spc="-10" dirty="0">
                    <a:solidFill>
                      <a:schemeClr val="tx1"/>
                    </a:solidFill>
                  </a:rPr>
                  <a:t>how</a:t>
                </a:r>
                <a:r>
                  <a:rPr lang="en-US" spc="-30" dirty="0">
                    <a:solidFill>
                      <a:schemeClr val="tx1"/>
                    </a:solidFill>
                  </a:rPr>
                  <a:t> </a:t>
                </a:r>
                <a:r>
                  <a:rPr lang="en-US" spc="-5" dirty="0">
                    <a:solidFill>
                      <a:schemeClr val="tx1"/>
                    </a:solidFill>
                  </a:rPr>
                  <a:t>to</a:t>
                </a:r>
                <a:r>
                  <a:rPr lang="en-US" spc="-30" dirty="0">
                    <a:solidFill>
                      <a:schemeClr val="tx1"/>
                    </a:solidFill>
                  </a:rPr>
                  <a:t> </a:t>
                </a:r>
                <a:r>
                  <a:rPr lang="en-US" spc="-5" dirty="0">
                    <a:solidFill>
                      <a:schemeClr val="tx1"/>
                    </a:solidFill>
                  </a:rPr>
                  <a:t>write</a:t>
                </a:r>
                <a:r>
                  <a:rPr lang="en-US" spc="-30" dirty="0">
                    <a:solidFill>
                      <a:schemeClr val="tx1"/>
                    </a:solidFill>
                  </a:rPr>
                  <a:t> </a:t>
                </a:r>
                <a:r>
                  <a:rPr lang="en-US" spc="-5" dirty="0">
                    <a:solidFill>
                      <a:schemeClr val="tx1"/>
                    </a:solidFill>
                  </a:rPr>
                  <a:t>the</a:t>
                </a:r>
                <a:r>
                  <a:rPr lang="en-US" spc="-30" dirty="0">
                    <a:solidFill>
                      <a:schemeClr val="tx1"/>
                    </a:solidFill>
                  </a:rPr>
                  <a:t> </a:t>
                </a:r>
                <a:r>
                  <a:rPr lang="en-US" spc="-5" dirty="0">
                    <a:solidFill>
                      <a:schemeClr val="tx1"/>
                    </a:solidFill>
                  </a:rPr>
                  <a:t>integral</a:t>
                </a:r>
                <a:r>
                  <a:rPr lang="en-US" spc="-30" dirty="0">
                    <a:solidFill>
                      <a:schemeClr val="tx1"/>
                    </a:solidFill>
                  </a:rPr>
                  <a:t> </a:t>
                </a:r>
                <a:r>
                  <a:rPr lang="en-US" spc="-5" dirty="0">
                    <a:solidFill>
                      <a:schemeClr val="tx1"/>
                    </a:solidFill>
                  </a:rPr>
                  <a:t>as</a:t>
                </a:r>
                <a:r>
                  <a:rPr lang="en-US" spc="-30" dirty="0">
                    <a:solidFill>
                      <a:schemeClr val="tx1"/>
                    </a:solidFill>
                  </a:rPr>
                  <a:t> </a:t>
                </a:r>
                <a:r>
                  <a:rPr lang="en-US" spc="-5" dirty="0">
                    <a:solidFill>
                      <a:schemeClr val="tx1"/>
                    </a:solidFill>
                  </a:rPr>
                  <a:t>a</a:t>
                </a:r>
                <a:r>
                  <a:rPr lang="en-US" spc="-30" dirty="0">
                    <a:solidFill>
                      <a:schemeClr val="tx1"/>
                    </a:solidFill>
                  </a:rPr>
                  <a:t> </a:t>
                </a:r>
                <a:r>
                  <a:rPr lang="en-US" spc="-10" dirty="0">
                    <a:solidFill>
                      <a:schemeClr val="tx1"/>
                    </a:solidFill>
                  </a:rPr>
                  <a:t>p</a:t>
                </a:r>
                <a:r>
                  <a:rPr lang="en-US" spc="-5" dirty="0">
                    <a:solidFill>
                      <a:schemeClr val="tx1"/>
                    </a:solidFill>
                  </a:rPr>
                  <a:t>roduct </a:t>
                </a:r>
                <a:r>
                  <a:rPr lang="en-US" i="1" spc="-5" dirty="0">
                    <a:solidFill>
                      <a:schemeClr val="tx1"/>
                    </a:solidFill>
                  </a:rPr>
                  <a:t>u </a:t>
                </a:r>
                <a:r>
                  <a:rPr lang="en-US" i="1" spc="60" dirty="0">
                    <a:solidFill>
                      <a:schemeClr val="tx1"/>
                    </a:solidFill>
                  </a:rPr>
                  <a:t>d</a:t>
                </a:r>
                <a:r>
                  <a:rPr lang="en-US" i="1" spc="-75" dirty="0">
                    <a:solidFill>
                      <a:schemeClr val="tx1"/>
                    </a:solidFill>
                  </a:rPr>
                  <a:t>v</a:t>
                </a:r>
                <a:r>
                  <a:rPr lang="en-US" spc="-5" dirty="0">
                    <a:solidFill>
                      <a:schemeClr val="tx1"/>
                    </a:solidFill>
                  </a:rPr>
                  <a:t>.</a:t>
                </a:r>
                <a:r>
                  <a:rPr lang="en-US" dirty="0">
                    <a:solidFill>
                      <a:schemeClr val="tx1"/>
                    </a:solidFill>
                  </a:rPr>
                  <a:t> </a:t>
                </a:r>
                <a:r>
                  <a:rPr lang="en-US" spc="-15" dirty="0">
                    <a:solidFill>
                      <a:schemeClr val="tx1"/>
                    </a:solidFill>
                  </a:rPr>
                  <a:t>K</a:t>
                </a:r>
                <a:r>
                  <a:rPr lang="en-US" spc="-5" dirty="0">
                    <a:solidFill>
                      <a:schemeClr val="tx1"/>
                    </a:solidFill>
                  </a:rPr>
                  <a:t>eep</a:t>
                </a:r>
                <a:r>
                  <a:rPr lang="en-US" dirty="0">
                    <a:solidFill>
                      <a:schemeClr val="tx1"/>
                    </a:solidFill>
                  </a:rPr>
                  <a:t> </a:t>
                </a:r>
                <a:r>
                  <a:rPr lang="en-US" spc="-5" dirty="0">
                    <a:solidFill>
                      <a:schemeClr val="tx1"/>
                    </a:solidFill>
                  </a:rPr>
                  <a:t>in</a:t>
                </a:r>
                <a:r>
                  <a:rPr lang="en-US" dirty="0">
                    <a:solidFill>
                      <a:schemeClr val="tx1"/>
                    </a:solidFill>
                  </a:rPr>
                  <a:t> </a:t>
                </a:r>
                <a:r>
                  <a:rPr lang="en-US" spc="-10" dirty="0">
                    <a:solidFill>
                      <a:schemeClr val="tx1"/>
                    </a:solidFill>
                  </a:rPr>
                  <a:t>mind</a:t>
                </a:r>
                <a:r>
                  <a:rPr lang="en-US" dirty="0">
                    <a:solidFill>
                      <a:schemeClr val="tx1"/>
                    </a:solidFill>
                  </a:rPr>
                  <a:t> </a:t>
                </a:r>
                <a:r>
                  <a:rPr lang="en-US" spc="-5" dirty="0">
                    <a:solidFill>
                      <a:schemeClr val="tx1"/>
                    </a:solidFill>
                  </a:rPr>
                  <a:t>that</a:t>
                </a:r>
                <a:r>
                  <a:rPr lang="en-US" dirty="0">
                    <a:solidFill>
                      <a:schemeClr val="tx1"/>
                    </a:solidFill>
                  </a:rPr>
                  <a:t> </a:t>
                </a:r>
                <a:r>
                  <a:rPr lang="en-US" spc="-5" dirty="0">
                    <a:solidFill>
                      <a:schemeClr val="tx1"/>
                    </a:solidFill>
                  </a:rPr>
                  <a:t>Integration</a:t>
                </a:r>
                <a:r>
                  <a:rPr lang="en-US" dirty="0">
                    <a:solidFill>
                      <a:schemeClr val="tx1"/>
                    </a:solidFill>
                  </a:rPr>
                  <a:t> </a:t>
                </a:r>
                <a:r>
                  <a:rPr lang="en-US" spc="-10" dirty="0">
                    <a:solidFill>
                      <a:schemeClr val="tx1"/>
                    </a:solidFill>
                  </a:rPr>
                  <a:t>b</a:t>
                </a:r>
                <a:r>
                  <a:rPr lang="en-US" spc="-5" dirty="0">
                    <a:solidFill>
                      <a:schemeClr val="tx1"/>
                    </a:solidFill>
                  </a:rPr>
                  <a:t>y</a:t>
                </a:r>
                <a:r>
                  <a:rPr lang="en-US" dirty="0">
                    <a:solidFill>
                      <a:schemeClr val="tx1"/>
                    </a:solidFill>
                  </a:rPr>
                  <a:t> </a:t>
                </a:r>
                <a:r>
                  <a:rPr lang="en-US" spc="-5" dirty="0">
                    <a:solidFill>
                      <a:schemeClr val="tx1"/>
                    </a:solidFill>
                  </a:rPr>
                  <a:t>Parts</a:t>
                </a:r>
                <a:r>
                  <a:rPr lang="en-US" dirty="0">
                    <a:solidFill>
                      <a:schemeClr val="tx1"/>
                    </a:solidFill>
                  </a:rPr>
                  <a:t> </a:t>
                </a:r>
                <a:r>
                  <a:rPr lang="en-US" spc="-5" dirty="0">
                    <a:solidFill>
                      <a:schemeClr val="tx1"/>
                    </a:solidFill>
                  </a:rPr>
                  <a:t>expresses</a:t>
                </a:r>
                <a:r>
                  <a:rPr lang="en-US" dirty="0">
                    <a:solidFill>
                      <a:schemeClr val="tx1"/>
                    </a:solidFill>
                  </a:rPr>
                  <a:t> </a:t>
                </a:r>
                <a14:m>
                  <m:oMath xmlns:m="http://schemas.openxmlformats.org/officeDocument/2006/math">
                    <m:nary>
                      <m:naryPr>
                        <m:limLoc m:val="undOvr"/>
                        <m:subHide m:val="on"/>
                        <m:supHide m:val="on"/>
                        <m:ctrlPr>
                          <a:rPr lang="en-US" i="1" smtClean="0">
                            <a:solidFill>
                              <a:schemeClr val="tx1"/>
                            </a:solidFill>
                            <a:latin typeface="Cambria Math" panose="02040503050406030204" pitchFamily="18" charset="0"/>
                            <a:cs typeface="Times New Roman"/>
                          </a:rPr>
                        </m:ctrlPr>
                      </m:naryPr>
                      <m:sub/>
                      <m:sup/>
                      <m:e>
                        <m:r>
                          <a:rPr lang="en-US" b="0" i="1" smtClean="0">
                            <a:solidFill>
                              <a:schemeClr val="tx1"/>
                            </a:solidFill>
                            <a:latin typeface="Cambria Math" panose="02040503050406030204" pitchFamily="18" charset="0"/>
                            <a:cs typeface="Times New Roman"/>
                          </a:rPr>
                          <m:t>𝑢𝑑𝑣</m:t>
                        </m:r>
                      </m:e>
                    </m:nary>
                  </m:oMath>
                </a14:m>
                <a:r>
                  <a:rPr lang="en-US" spc="-5" dirty="0">
                    <a:solidFill>
                      <a:schemeClr val="tx1"/>
                    </a:solidFill>
                  </a:rPr>
                  <a:t> in</a:t>
                </a:r>
                <a:r>
                  <a:rPr lang="en-US" dirty="0">
                    <a:solidFill>
                      <a:schemeClr val="tx1"/>
                    </a:solidFill>
                  </a:rPr>
                  <a:t> </a:t>
                </a:r>
                <a:r>
                  <a:rPr lang="en-US" spc="-5" dirty="0">
                    <a:solidFill>
                      <a:schemeClr val="tx1"/>
                    </a:solidFill>
                  </a:rPr>
                  <a:t>terms</a:t>
                </a:r>
                <a:r>
                  <a:rPr lang="en-US" dirty="0">
                    <a:solidFill>
                      <a:schemeClr val="tx1"/>
                    </a:solidFill>
                  </a:rPr>
                  <a:t> </a:t>
                </a:r>
                <a:r>
                  <a:rPr lang="en-US" spc="-10" dirty="0">
                    <a:solidFill>
                      <a:schemeClr val="tx1"/>
                    </a:solidFill>
                  </a:rPr>
                  <a:t>o</a:t>
                </a:r>
                <a:r>
                  <a:rPr lang="en-US" spc="-5" dirty="0">
                    <a:solidFill>
                      <a:schemeClr val="tx1"/>
                    </a:solidFill>
                  </a:rPr>
                  <a:t>f</a:t>
                </a:r>
                <a:r>
                  <a:rPr lang="en-US" dirty="0">
                    <a:solidFill>
                      <a:schemeClr val="tx1"/>
                    </a:solidFill>
                  </a:rPr>
                  <a:t> </a:t>
                </a:r>
                <a:r>
                  <a:rPr lang="en-US" i="1" spc="45" dirty="0" err="1">
                    <a:solidFill>
                      <a:schemeClr val="tx1"/>
                    </a:solidFill>
                  </a:rPr>
                  <a:t>u</a:t>
                </a:r>
                <a:r>
                  <a:rPr lang="en-US" i="1" spc="-110" dirty="0" err="1">
                    <a:solidFill>
                      <a:schemeClr val="tx1"/>
                    </a:solidFill>
                  </a:rPr>
                  <a:t>v</a:t>
                </a:r>
                <a:r>
                  <a:rPr lang="en-US" i="1" spc="-65" dirty="0">
                    <a:solidFill>
                      <a:schemeClr val="tx1"/>
                    </a:solidFill>
                  </a:rPr>
                  <a:t> </a:t>
                </a:r>
                <a:r>
                  <a:rPr lang="en-US" spc="-10" dirty="0">
                    <a:solidFill>
                      <a:schemeClr val="tx1"/>
                    </a:solidFill>
                  </a:rPr>
                  <a:t>an</a:t>
                </a:r>
                <a:r>
                  <a:rPr lang="en-US" spc="-5" dirty="0">
                    <a:solidFill>
                      <a:schemeClr val="tx1"/>
                    </a:solidFill>
                  </a:rPr>
                  <a:t>d</a:t>
                </a:r>
                <a:r>
                  <a:rPr lang="en-US" dirty="0">
                    <a:solidFill>
                      <a:schemeClr val="tx1"/>
                    </a:solidFill>
                  </a:rPr>
                  <a:t> </a:t>
                </a:r>
                <a14:m>
                  <m:oMath xmlns:m="http://schemas.openxmlformats.org/officeDocument/2006/math">
                    <m:nary>
                      <m:naryPr>
                        <m:limLoc m:val="undOvr"/>
                        <m:subHide m:val="on"/>
                        <m:supHide m:val="on"/>
                        <m:ctrlPr>
                          <a:rPr lang="en-US" i="1" smtClean="0">
                            <a:solidFill>
                              <a:schemeClr val="tx1"/>
                            </a:solidFill>
                            <a:latin typeface="Cambria Math" panose="02040503050406030204" pitchFamily="18" charset="0"/>
                            <a:cs typeface="Times New Roman"/>
                          </a:rPr>
                        </m:ctrlPr>
                      </m:naryPr>
                      <m:sub/>
                      <m:sup/>
                      <m:e>
                        <m:r>
                          <a:rPr lang="en-US" b="0" i="1" smtClean="0">
                            <a:solidFill>
                              <a:schemeClr val="tx1"/>
                            </a:solidFill>
                            <a:latin typeface="Cambria Math" panose="02040503050406030204" pitchFamily="18" charset="0"/>
                            <a:cs typeface="Times New Roman"/>
                          </a:rPr>
                          <m:t>𝑣𝑑𝑢</m:t>
                        </m:r>
                      </m:e>
                    </m:nary>
                  </m:oMath>
                </a14:m>
                <a:r>
                  <a:rPr lang="en-US" spc="-5" dirty="0">
                    <a:solidFill>
                      <a:schemeClr val="tx1"/>
                    </a:solidFill>
                  </a:rPr>
                  <a:t>. </a:t>
                </a:r>
                <a:r>
                  <a:rPr lang="en-US" i="1" spc="-5" dirty="0">
                    <a:solidFill>
                      <a:schemeClr val="tx1"/>
                    </a:solidFill>
                  </a:rPr>
                  <a:t>This is </a:t>
                </a:r>
                <a:r>
                  <a:rPr lang="en-US" i="1" spc="-10" dirty="0">
                    <a:solidFill>
                      <a:schemeClr val="tx1"/>
                    </a:solidFill>
                  </a:rPr>
                  <a:t>u</a:t>
                </a:r>
                <a:r>
                  <a:rPr lang="en-US" i="1" spc="-5" dirty="0">
                    <a:solidFill>
                      <a:schemeClr val="tx1"/>
                    </a:solidFill>
                  </a:rPr>
                  <a:t>seful only if </a:t>
                </a:r>
                <a:r>
                  <a:rPr lang="en-US" i="1" spc="-110" dirty="0" err="1">
                    <a:solidFill>
                      <a:schemeClr val="tx1"/>
                    </a:solidFill>
                  </a:rPr>
                  <a:t>v</a:t>
                </a:r>
                <a:r>
                  <a:rPr lang="en-US" i="1" spc="60" dirty="0" err="1">
                    <a:solidFill>
                      <a:schemeClr val="tx1"/>
                    </a:solidFill>
                  </a:rPr>
                  <a:t>d</a:t>
                </a:r>
                <a:r>
                  <a:rPr lang="en-US" i="1" spc="-5" dirty="0" err="1">
                    <a:solidFill>
                      <a:schemeClr val="tx1"/>
                    </a:solidFill>
                  </a:rPr>
                  <a:t>u</a:t>
                </a:r>
                <a:r>
                  <a:rPr lang="en-US" i="1" spc="50" dirty="0">
                    <a:solidFill>
                      <a:schemeClr val="tx1"/>
                    </a:solidFill>
                  </a:rPr>
                  <a:t> </a:t>
                </a:r>
                <a:r>
                  <a:rPr lang="en-US" i="1" spc="-5" dirty="0">
                    <a:solidFill>
                      <a:schemeClr val="tx1"/>
                    </a:solidFill>
                  </a:rPr>
                  <a:t>is easier to integrate than </a:t>
                </a:r>
                <a:r>
                  <a:rPr lang="en-US" i="1" spc="-5" dirty="0" err="1">
                    <a:solidFill>
                      <a:schemeClr val="tx1"/>
                    </a:solidFill>
                  </a:rPr>
                  <a:t>u</a:t>
                </a:r>
                <a:r>
                  <a:rPr lang="en-US" i="1" spc="60" dirty="0" err="1">
                    <a:solidFill>
                      <a:schemeClr val="tx1"/>
                    </a:solidFill>
                  </a:rPr>
                  <a:t>d</a:t>
                </a:r>
                <a:r>
                  <a:rPr lang="en-US" i="1" spc="-75" dirty="0" err="1">
                    <a:solidFill>
                      <a:schemeClr val="tx1"/>
                    </a:solidFill>
                  </a:rPr>
                  <a:t>v</a:t>
                </a:r>
                <a:r>
                  <a:rPr lang="en-US" spc="-5" dirty="0">
                    <a:solidFill>
                      <a:schemeClr val="tx1"/>
                    </a:solidFill>
                  </a:rPr>
                  <a:t>.</a:t>
                </a:r>
                <a:r>
                  <a:rPr lang="en-US" dirty="0">
                    <a:solidFill>
                      <a:schemeClr val="tx1"/>
                    </a:solidFill>
                  </a:rPr>
                  <a:t> </a:t>
                </a:r>
                <a:r>
                  <a:rPr lang="en-US" spc="-15" dirty="0">
                    <a:solidFill>
                      <a:schemeClr val="tx1"/>
                    </a:solidFill>
                  </a:rPr>
                  <a:t>H</a:t>
                </a:r>
                <a:r>
                  <a:rPr lang="en-US" spc="-5" dirty="0">
                    <a:solidFill>
                      <a:schemeClr val="tx1"/>
                    </a:solidFill>
                  </a:rPr>
                  <a:t>ere </a:t>
                </a:r>
                <a:r>
                  <a:rPr lang="en-US" spc="-10" dirty="0">
                    <a:solidFill>
                      <a:schemeClr val="tx1"/>
                    </a:solidFill>
                  </a:rPr>
                  <a:t>a</a:t>
                </a:r>
                <a:r>
                  <a:rPr lang="en-US" spc="-5" dirty="0">
                    <a:solidFill>
                      <a:schemeClr val="tx1"/>
                    </a:solidFill>
                  </a:rPr>
                  <a:t>re two guidelines:</a:t>
                </a:r>
                <a:endParaRPr lang="en-US" dirty="0">
                  <a:solidFill>
                    <a:schemeClr val="tx1"/>
                  </a:solidFill>
                </a:endParaRPr>
              </a:p>
              <a:p>
                <a:pPr marL="671830" indent="-342900">
                  <a:lnSpc>
                    <a:spcPct val="100000"/>
                  </a:lnSpc>
                  <a:spcBef>
                    <a:spcPts val="155"/>
                  </a:spcBef>
                  <a:buSzPct val="60000"/>
                  <a:tabLst>
                    <a:tab pos="430530" algn="l"/>
                    <a:tab pos="1758950" algn="l"/>
                  </a:tabLst>
                </a:pPr>
                <a:r>
                  <a:rPr lang="en-US" spc="-15" dirty="0">
                    <a:solidFill>
                      <a:schemeClr val="tx1"/>
                    </a:solidFill>
                  </a:rPr>
                  <a:t>Choos</a:t>
                </a:r>
                <a:r>
                  <a:rPr lang="en-US" spc="-5" dirty="0">
                    <a:solidFill>
                      <a:schemeClr val="tx1"/>
                    </a:solidFill>
                  </a:rPr>
                  <a:t>e </a:t>
                </a:r>
                <a:r>
                  <a:rPr lang="en-US" i="1" spc="60" dirty="0">
                    <a:solidFill>
                      <a:schemeClr val="tx1"/>
                    </a:solidFill>
                  </a:rPr>
                  <a:t>d</a:t>
                </a:r>
                <a:r>
                  <a:rPr lang="en-US" i="1" spc="-110" dirty="0">
                    <a:solidFill>
                      <a:schemeClr val="tx1"/>
                    </a:solidFill>
                  </a:rPr>
                  <a:t>v</a:t>
                </a:r>
                <a:r>
                  <a:rPr lang="en-US" i="1" spc="-65" dirty="0">
                    <a:solidFill>
                      <a:schemeClr val="tx1"/>
                    </a:solidFill>
                  </a:rPr>
                  <a:t> </a:t>
                </a:r>
                <a:r>
                  <a:rPr lang="en-US" spc="-5" dirty="0">
                    <a:solidFill>
                      <a:schemeClr val="tx1"/>
                    </a:solidFill>
                  </a:rPr>
                  <a:t>so that </a:t>
                </a:r>
                <a14:m>
                  <m:oMath xmlns:m="http://schemas.openxmlformats.org/officeDocument/2006/math">
                    <m:r>
                      <a:rPr lang="en-US" b="0" i="1" spc="-5" smtClean="0">
                        <a:solidFill>
                          <a:schemeClr val="tx1"/>
                        </a:solidFill>
                        <a:latin typeface="Cambria Math" panose="02040503050406030204" pitchFamily="18" charset="0"/>
                        <a:cs typeface="Times New Roman"/>
                      </a:rPr>
                      <m:t>𝑣</m:t>
                    </m:r>
                    <m:r>
                      <a:rPr lang="en-US" b="0" i="0" spc="-5" smtClean="0">
                        <a:solidFill>
                          <a:schemeClr val="tx1"/>
                        </a:solidFill>
                        <a:latin typeface="Cambria Math" panose="02040503050406030204" pitchFamily="18" charset="0"/>
                        <a:cs typeface="Times New Roman"/>
                      </a:rPr>
                      <m:t>=</m:t>
                    </m:r>
                    <m:nary>
                      <m:naryPr>
                        <m:limLoc m:val="undOvr"/>
                        <m:subHide m:val="on"/>
                        <m:supHide m:val="on"/>
                        <m:ctrlPr>
                          <a:rPr lang="en-US" i="1" spc="-5" smtClean="0">
                            <a:solidFill>
                              <a:schemeClr val="tx1"/>
                            </a:solidFill>
                            <a:latin typeface="Cambria Math" panose="02040503050406030204" pitchFamily="18" charset="0"/>
                            <a:cs typeface="Times New Roman"/>
                          </a:rPr>
                        </m:ctrlPr>
                      </m:naryPr>
                      <m:sub/>
                      <m:sup/>
                      <m:e>
                        <m:r>
                          <a:rPr lang="en-US" b="0" i="1" spc="-5" smtClean="0">
                            <a:solidFill>
                              <a:schemeClr val="tx1"/>
                            </a:solidFill>
                            <a:latin typeface="Cambria Math" panose="02040503050406030204" pitchFamily="18" charset="0"/>
                            <a:cs typeface="Times New Roman"/>
                          </a:rPr>
                          <m:t>𝑑𝑣</m:t>
                        </m:r>
                      </m:e>
                    </m:nary>
                  </m:oMath>
                </a14:m>
                <a:r>
                  <a:rPr lang="en-US" spc="-10" dirty="0">
                    <a:solidFill>
                      <a:schemeClr val="tx1"/>
                    </a:solidFill>
                  </a:rPr>
                  <a:t> ca</a:t>
                </a:r>
                <a:r>
                  <a:rPr lang="en-US" spc="-5" dirty="0">
                    <a:solidFill>
                      <a:schemeClr val="tx1"/>
                    </a:solidFill>
                  </a:rPr>
                  <a:t>n</a:t>
                </a:r>
                <a:r>
                  <a:rPr lang="en-US" dirty="0">
                    <a:solidFill>
                      <a:schemeClr val="tx1"/>
                    </a:solidFill>
                  </a:rPr>
                  <a:t> </a:t>
                </a:r>
                <a:r>
                  <a:rPr lang="en-US" spc="-10" dirty="0">
                    <a:solidFill>
                      <a:schemeClr val="tx1"/>
                    </a:solidFill>
                  </a:rPr>
                  <a:t>b</a:t>
                </a:r>
                <a:r>
                  <a:rPr lang="en-US" spc="-5" dirty="0">
                    <a:solidFill>
                      <a:schemeClr val="tx1"/>
                    </a:solidFill>
                  </a:rPr>
                  <a:t>e </a:t>
                </a:r>
                <a:r>
                  <a:rPr lang="en-US" spc="-10" dirty="0">
                    <a:solidFill>
                      <a:schemeClr val="tx1"/>
                    </a:solidFill>
                  </a:rPr>
                  <a:t>evaluated.</a:t>
                </a:r>
              </a:p>
              <a:p>
                <a:pPr marL="671830" indent="-342900">
                  <a:lnSpc>
                    <a:spcPct val="100000"/>
                  </a:lnSpc>
                  <a:spcBef>
                    <a:spcPts val="155"/>
                  </a:spcBef>
                  <a:buSzPct val="60000"/>
                  <a:tabLst>
                    <a:tab pos="430530" algn="l"/>
                    <a:tab pos="1758950" algn="l"/>
                  </a:tabLst>
                </a:pPr>
                <a:r>
                  <a:rPr lang="en-US" spc="-15" dirty="0">
                    <a:solidFill>
                      <a:schemeClr val="tx1"/>
                    </a:solidFill>
                  </a:rPr>
                  <a:t>Choos</a:t>
                </a:r>
                <a:r>
                  <a:rPr lang="en-US" spc="-5" dirty="0">
                    <a:solidFill>
                      <a:schemeClr val="tx1"/>
                    </a:solidFill>
                  </a:rPr>
                  <a:t>e </a:t>
                </a:r>
                <a:r>
                  <a:rPr lang="en-US" i="1" spc="-5" dirty="0">
                    <a:solidFill>
                      <a:schemeClr val="tx1"/>
                    </a:solidFill>
                  </a:rPr>
                  <a:t>u</a:t>
                </a:r>
                <a:r>
                  <a:rPr lang="en-US" i="1" spc="50" dirty="0">
                    <a:solidFill>
                      <a:schemeClr val="tx1"/>
                    </a:solidFill>
                  </a:rPr>
                  <a:t> </a:t>
                </a:r>
                <a:r>
                  <a:rPr lang="en-US" spc="-5" dirty="0">
                    <a:solidFill>
                      <a:schemeClr val="tx1"/>
                    </a:solidFill>
                  </a:rPr>
                  <a:t>so that</a:t>
                </a:r>
                <a:r>
                  <a:rPr lang="en-US" spc="120" dirty="0">
                    <a:solidFill>
                      <a:schemeClr val="tx1"/>
                    </a:solidFill>
                  </a:rPr>
                  <a:t> </a:t>
                </a:r>
                <a14:m>
                  <m:oMath xmlns:m="http://schemas.openxmlformats.org/officeDocument/2006/math">
                    <m:f>
                      <m:fPr>
                        <m:ctrlPr>
                          <a:rPr lang="en-US" i="1" spc="120" smtClean="0">
                            <a:solidFill>
                              <a:schemeClr val="tx1"/>
                            </a:solidFill>
                            <a:latin typeface="Cambria Math" panose="02040503050406030204" pitchFamily="18" charset="0"/>
                            <a:cs typeface="Times New Roman"/>
                          </a:rPr>
                        </m:ctrlPr>
                      </m:fPr>
                      <m:num>
                        <m:r>
                          <a:rPr lang="en-US" b="0" i="1" spc="120" smtClean="0">
                            <a:solidFill>
                              <a:schemeClr val="tx1"/>
                            </a:solidFill>
                            <a:latin typeface="Cambria Math" panose="02040503050406030204" pitchFamily="18" charset="0"/>
                            <a:cs typeface="Times New Roman"/>
                          </a:rPr>
                          <m:t>𝑑𝑢</m:t>
                        </m:r>
                      </m:num>
                      <m:den>
                        <m:r>
                          <a:rPr lang="en-US" b="0" i="1" spc="120" smtClean="0">
                            <a:solidFill>
                              <a:schemeClr val="tx1"/>
                            </a:solidFill>
                            <a:latin typeface="Cambria Math" panose="02040503050406030204" pitchFamily="18" charset="0"/>
                            <a:cs typeface="Times New Roman"/>
                          </a:rPr>
                          <m:t>𝑑𝑥</m:t>
                        </m:r>
                      </m:den>
                    </m:f>
                  </m:oMath>
                </a14:m>
                <a:r>
                  <a:rPr lang="en-US" spc="-5" dirty="0">
                    <a:solidFill>
                      <a:schemeClr val="tx1"/>
                    </a:solidFill>
                  </a:rPr>
                  <a:t> is “simpler” than</a:t>
                </a:r>
                <a:r>
                  <a:rPr lang="en-US" dirty="0">
                    <a:solidFill>
                      <a:schemeClr val="tx1"/>
                    </a:solidFill>
                  </a:rPr>
                  <a:t> </a:t>
                </a:r>
                <a:r>
                  <a:rPr lang="en-US" i="1" spc="-5" dirty="0">
                    <a:solidFill>
                      <a:schemeClr val="tx1"/>
                    </a:solidFill>
                  </a:rPr>
                  <a:t>u</a:t>
                </a:r>
                <a:r>
                  <a:rPr lang="en-US" i="1" spc="50" dirty="0">
                    <a:solidFill>
                      <a:schemeClr val="tx1"/>
                    </a:solidFill>
                  </a:rPr>
                  <a:t> </a:t>
                </a:r>
                <a:r>
                  <a:rPr lang="en-US" spc="-5" dirty="0">
                    <a:solidFill>
                      <a:schemeClr val="tx1"/>
                    </a:solidFill>
                  </a:rPr>
                  <a:t>itself.</a:t>
                </a:r>
                <a:endParaRPr lang="en-US" dirty="0">
                  <a:solidFill>
                    <a:schemeClr val="tx1"/>
                  </a:solidFill>
                </a:endParaRPr>
              </a:p>
              <a:p>
                <a:pPr marL="36900" indent="0">
                  <a:lnSpc>
                    <a:spcPct val="100000"/>
                  </a:lnSpc>
                  <a:buNone/>
                </a:pPr>
                <a:r>
                  <a:rPr lang="en-US" spc="-15" dirty="0">
                    <a:solidFill>
                      <a:schemeClr val="tx1"/>
                    </a:solidFill>
                  </a:rPr>
                  <a:t>Th</a:t>
                </a:r>
                <a:r>
                  <a:rPr lang="en-US" spc="-5" dirty="0">
                    <a:solidFill>
                      <a:schemeClr val="tx1"/>
                    </a:solidFill>
                  </a:rPr>
                  <a:t>e</a:t>
                </a:r>
                <a:r>
                  <a:rPr lang="en-US" spc="-45" dirty="0">
                    <a:solidFill>
                      <a:schemeClr val="tx1"/>
                    </a:solidFill>
                  </a:rPr>
                  <a:t> </a:t>
                </a:r>
                <a:r>
                  <a:rPr lang="en-US" spc="-10" dirty="0">
                    <a:solidFill>
                      <a:schemeClr val="tx1"/>
                    </a:solidFill>
                  </a:rPr>
                  <a:t>choice</a:t>
                </a:r>
                <a:r>
                  <a:rPr lang="en-US" spc="-5" dirty="0">
                    <a:solidFill>
                      <a:schemeClr val="tx1"/>
                    </a:solidFill>
                  </a:rPr>
                  <a:t>s</a:t>
                </a:r>
                <a:r>
                  <a:rPr lang="en-US" spc="-45" dirty="0">
                    <a:solidFill>
                      <a:schemeClr val="tx1"/>
                    </a:solidFill>
                  </a:rPr>
                  <a:t> </a:t>
                </a:r>
                <a:r>
                  <a:rPr lang="en-US" spc="-10" dirty="0">
                    <a:solidFill>
                      <a:schemeClr val="tx1"/>
                    </a:solidFill>
                  </a:rPr>
                  <a:t>fo</a:t>
                </a:r>
                <a:r>
                  <a:rPr lang="en-US" spc="-5" dirty="0">
                    <a:solidFill>
                      <a:schemeClr val="tx1"/>
                    </a:solidFill>
                  </a:rPr>
                  <a:t>r</a:t>
                </a:r>
                <a:r>
                  <a:rPr lang="en-US" spc="-45" dirty="0">
                    <a:solidFill>
                      <a:schemeClr val="tx1"/>
                    </a:solidFill>
                  </a:rPr>
                  <a:t> </a:t>
                </a:r>
                <a:r>
                  <a:rPr lang="en-US" i="1" spc="-5" dirty="0">
                    <a:solidFill>
                      <a:schemeClr val="tx1"/>
                    </a:solidFill>
                  </a:rPr>
                  <a:t>u</a:t>
                </a:r>
                <a:r>
                  <a:rPr lang="en-US" i="1" spc="5" dirty="0">
                    <a:solidFill>
                      <a:schemeClr val="tx1"/>
                    </a:solidFill>
                  </a:rPr>
                  <a:t> </a:t>
                </a:r>
                <a:r>
                  <a:rPr lang="en-US" spc="-10" dirty="0">
                    <a:solidFill>
                      <a:schemeClr val="tx1"/>
                    </a:solidFill>
                  </a:rPr>
                  <a:t>an</a:t>
                </a:r>
                <a:r>
                  <a:rPr lang="en-US" spc="-5" dirty="0">
                    <a:solidFill>
                      <a:schemeClr val="tx1"/>
                    </a:solidFill>
                  </a:rPr>
                  <a:t>d</a:t>
                </a:r>
                <a:r>
                  <a:rPr lang="en-US" spc="-45" dirty="0">
                    <a:solidFill>
                      <a:schemeClr val="tx1"/>
                    </a:solidFill>
                  </a:rPr>
                  <a:t> </a:t>
                </a:r>
                <a:r>
                  <a:rPr lang="en-US" i="1" spc="60" dirty="0">
                    <a:solidFill>
                      <a:schemeClr val="tx1"/>
                    </a:solidFill>
                  </a:rPr>
                  <a:t>d</a:t>
                </a:r>
                <a:r>
                  <a:rPr lang="en-US" i="1" spc="-110" dirty="0">
                    <a:solidFill>
                      <a:schemeClr val="tx1"/>
                    </a:solidFill>
                  </a:rPr>
                  <a:t>v </a:t>
                </a:r>
                <a:r>
                  <a:rPr lang="en-US" spc="-10" dirty="0">
                    <a:solidFill>
                      <a:schemeClr val="tx1"/>
                    </a:solidFill>
                  </a:rPr>
                  <a:t>tha</a:t>
                </a:r>
                <a:r>
                  <a:rPr lang="en-US" spc="-5" dirty="0">
                    <a:solidFill>
                      <a:schemeClr val="tx1"/>
                    </a:solidFill>
                  </a:rPr>
                  <a:t>t</a:t>
                </a:r>
                <a:r>
                  <a:rPr lang="en-US" spc="-45" dirty="0">
                    <a:solidFill>
                      <a:schemeClr val="tx1"/>
                    </a:solidFill>
                  </a:rPr>
                  <a:t> </a:t>
                </a:r>
                <a:r>
                  <a:rPr lang="en-US" spc="-15" dirty="0">
                    <a:solidFill>
                      <a:schemeClr val="tx1"/>
                    </a:solidFill>
                  </a:rPr>
                  <a:t>w</a:t>
                </a:r>
                <a:r>
                  <a:rPr lang="en-US" spc="-5" dirty="0">
                    <a:solidFill>
                      <a:schemeClr val="tx1"/>
                    </a:solidFill>
                  </a:rPr>
                  <a:t>e</a:t>
                </a:r>
                <a:r>
                  <a:rPr lang="en-US" spc="-50" dirty="0">
                    <a:solidFill>
                      <a:schemeClr val="tx1"/>
                    </a:solidFill>
                  </a:rPr>
                  <a:t> </a:t>
                </a:r>
                <a:r>
                  <a:rPr lang="en-US" spc="-15" dirty="0">
                    <a:solidFill>
                      <a:schemeClr val="tx1"/>
                    </a:solidFill>
                  </a:rPr>
                  <a:t>mad</a:t>
                </a:r>
                <a:r>
                  <a:rPr lang="en-US" spc="-5" dirty="0">
                    <a:solidFill>
                      <a:schemeClr val="tx1"/>
                    </a:solidFill>
                  </a:rPr>
                  <a:t>e</a:t>
                </a:r>
                <a:r>
                  <a:rPr lang="en-US" spc="-45" dirty="0">
                    <a:solidFill>
                      <a:schemeClr val="tx1"/>
                    </a:solidFill>
                  </a:rPr>
                  <a:t> </a:t>
                </a:r>
                <a:r>
                  <a:rPr lang="en-US" spc="-10" dirty="0">
                    <a:solidFill>
                      <a:schemeClr val="tx1"/>
                    </a:solidFill>
                  </a:rPr>
                  <a:t>i</a:t>
                </a:r>
                <a:r>
                  <a:rPr lang="en-US" spc="-5" dirty="0">
                    <a:solidFill>
                      <a:schemeClr val="tx1"/>
                    </a:solidFill>
                  </a:rPr>
                  <a:t>n</a:t>
                </a:r>
                <a:r>
                  <a:rPr lang="en-US" spc="-50" dirty="0">
                    <a:solidFill>
                      <a:schemeClr val="tx1"/>
                    </a:solidFill>
                  </a:rPr>
                  <a:t> the last e</a:t>
                </a:r>
                <a:r>
                  <a:rPr lang="en-US" spc="-15" dirty="0">
                    <a:solidFill>
                      <a:schemeClr val="tx1"/>
                    </a:solidFill>
                  </a:rPr>
                  <a:t>xampl</a:t>
                </a:r>
                <a:r>
                  <a:rPr lang="en-US" spc="-5" dirty="0">
                    <a:solidFill>
                      <a:schemeClr val="tx1"/>
                    </a:solidFill>
                  </a:rPr>
                  <a:t>e</a:t>
                </a:r>
                <a:r>
                  <a:rPr lang="en-US" spc="-45" dirty="0">
                    <a:solidFill>
                      <a:schemeClr val="tx1"/>
                    </a:solidFill>
                  </a:rPr>
                  <a:t> </a:t>
                </a:r>
                <a:r>
                  <a:rPr lang="en-US" spc="-10" dirty="0">
                    <a:solidFill>
                      <a:schemeClr val="tx1"/>
                    </a:solidFill>
                  </a:rPr>
                  <a:t>wer</a:t>
                </a:r>
                <a:r>
                  <a:rPr lang="en-US" spc="-5" dirty="0">
                    <a:solidFill>
                      <a:schemeClr val="tx1"/>
                    </a:solidFill>
                  </a:rPr>
                  <a:t>e</a:t>
                </a:r>
                <a:r>
                  <a:rPr lang="en-US" spc="-45" dirty="0">
                    <a:solidFill>
                      <a:schemeClr val="tx1"/>
                    </a:solidFill>
                  </a:rPr>
                  <a:t> </a:t>
                </a:r>
                <a:r>
                  <a:rPr lang="en-US" spc="-10" dirty="0">
                    <a:solidFill>
                      <a:schemeClr val="tx1"/>
                    </a:solidFill>
                  </a:rPr>
                  <a:t>goo</a:t>
                </a:r>
                <a:r>
                  <a:rPr lang="en-US" spc="-5" dirty="0">
                    <a:solidFill>
                      <a:schemeClr val="tx1"/>
                    </a:solidFill>
                  </a:rPr>
                  <a:t>d</a:t>
                </a:r>
                <a:r>
                  <a:rPr lang="en-US" spc="-45" dirty="0">
                    <a:solidFill>
                      <a:schemeClr val="tx1"/>
                    </a:solidFill>
                  </a:rPr>
                  <a:t> </a:t>
                </a:r>
                <a:r>
                  <a:rPr lang="en-US" spc="-10" dirty="0">
                    <a:solidFill>
                      <a:schemeClr val="tx1"/>
                    </a:solidFill>
                  </a:rPr>
                  <a:t>becaus</a:t>
                </a:r>
                <a:r>
                  <a:rPr lang="en-US" spc="-5" dirty="0">
                    <a:solidFill>
                      <a:schemeClr val="tx1"/>
                    </a:solidFill>
                  </a:rPr>
                  <a:t>e</a:t>
                </a:r>
                <a:r>
                  <a:rPr lang="en-US" spc="-45" dirty="0">
                    <a:solidFill>
                      <a:schemeClr val="tx1"/>
                    </a:solidFill>
                  </a:rPr>
                  <a:t> </a:t>
                </a:r>
                <a:r>
                  <a:rPr lang="en-US" spc="-5" dirty="0">
                    <a:solidFill>
                      <a:schemeClr val="tx1"/>
                    </a:solidFill>
                  </a:rPr>
                  <a:t>t</a:t>
                </a:r>
                <a:r>
                  <a:rPr lang="en-US" spc="-10" dirty="0">
                    <a:solidFill>
                      <a:schemeClr val="tx1"/>
                    </a:solidFill>
                  </a:rPr>
                  <a:t>hey enable</a:t>
                </a:r>
                <a:r>
                  <a:rPr lang="en-US" spc="-5" dirty="0">
                    <a:solidFill>
                      <a:schemeClr val="tx1"/>
                    </a:solidFill>
                  </a:rPr>
                  <a:t>d</a:t>
                </a:r>
                <a:r>
                  <a:rPr lang="en-US" spc="40" dirty="0">
                    <a:solidFill>
                      <a:schemeClr val="tx1"/>
                    </a:solidFill>
                  </a:rPr>
                  <a:t> </a:t>
                </a:r>
                <a:r>
                  <a:rPr lang="en-US" spc="-10" dirty="0">
                    <a:solidFill>
                      <a:schemeClr val="tx1"/>
                    </a:solidFill>
                  </a:rPr>
                  <a:t>u</a:t>
                </a:r>
                <a:r>
                  <a:rPr lang="en-US" spc="-5" dirty="0">
                    <a:solidFill>
                      <a:schemeClr val="tx1"/>
                    </a:solidFill>
                  </a:rPr>
                  <a:t>s</a:t>
                </a:r>
                <a:r>
                  <a:rPr lang="en-US" spc="40" dirty="0">
                    <a:solidFill>
                      <a:schemeClr val="tx1"/>
                    </a:solidFill>
                  </a:rPr>
                  <a:t> </a:t>
                </a:r>
                <a:r>
                  <a:rPr lang="en-US" spc="-10" dirty="0">
                    <a:solidFill>
                      <a:schemeClr val="tx1"/>
                    </a:solidFill>
                  </a:rPr>
                  <a:t>t</a:t>
                </a:r>
                <a:r>
                  <a:rPr lang="en-US" spc="-5" dirty="0">
                    <a:solidFill>
                      <a:schemeClr val="tx1"/>
                    </a:solidFill>
                  </a:rPr>
                  <a:t>o</a:t>
                </a:r>
                <a:r>
                  <a:rPr lang="en-US" spc="40" dirty="0">
                    <a:solidFill>
                      <a:schemeClr val="tx1"/>
                    </a:solidFill>
                  </a:rPr>
                  <a:t> </a:t>
                </a:r>
                <a:r>
                  <a:rPr lang="en-US" spc="-10" dirty="0">
                    <a:solidFill>
                      <a:schemeClr val="tx1"/>
                    </a:solidFill>
                  </a:rPr>
                  <a:t>transform</a:t>
                </a:r>
                <a:r>
                  <a:rPr lang="en-US" spc="40" dirty="0">
                    <a:solidFill>
                      <a:schemeClr val="tx1"/>
                    </a:solidFill>
                  </a:rPr>
                  <a:t> </a:t>
                </a:r>
                <a:r>
                  <a:rPr lang="en-US" spc="-10" dirty="0">
                    <a:solidFill>
                      <a:schemeClr val="tx1"/>
                    </a:solidFill>
                  </a:rPr>
                  <a:t>th</a:t>
                </a:r>
                <a:r>
                  <a:rPr lang="en-US" spc="-5" dirty="0">
                    <a:solidFill>
                      <a:schemeClr val="tx1"/>
                    </a:solidFill>
                  </a:rPr>
                  <a:t>e</a:t>
                </a:r>
                <a:r>
                  <a:rPr lang="en-US" spc="40" dirty="0">
                    <a:solidFill>
                      <a:schemeClr val="tx1"/>
                    </a:solidFill>
                  </a:rPr>
                  <a:t> </a:t>
                </a:r>
                <a:r>
                  <a:rPr lang="en-US" spc="-5" dirty="0">
                    <a:solidFill>
                      <a:schemeClr val="tx1"/>
                    </a:solidFill>
                  </a:rPr>
                  <a:t>i</a:t>
                </a:r>
                <a:r>
                  <a:rPr lang="en-US" spc="-10" dirty="0">
                    <a:solidFill>
                      <a:schemeClr val="tx1"/>
                    </a:solidFill>
                  </a:rPr>
                  <a:t>ntegra</a:t>
                </a:r>
                <a:r>
                  <a:rPr lang="en-US" spc="-5" dirty="0">
                    <a:solidFill>
                      <a:schemeClr val="tx1"/>
                    </a:solidFill>
                  </a:rPr>
                  <a:t>l</a:t>
                </a:r>
                <a:r>
                  <a:rPr lang="en-US" spc="40" dirty="0">
                    <a:solidFill>
                      <a:schemeClr val="tx1"/>
                    </a:solidFill>
                  </a:rPr>
                  <a:t> </a:t>
                </a:r>
                <a:r>
                  <a:rPr lang="en-US" spc="-10" dirty="0">
                    <a:solidFill>
                      <a:schemeClr val="tx1"/>
                    </a:solidFill>
                  </a:rPr>
                  <a:t>t</a:t>
                </a:r>
                <a:r>
                  <a:rPr lang="en-US" spc="-5" dirty="0">
                    <a:solidFill>
                      <a:schemeClr val="tx1"/>
                    </a:solidFill>
                  </a:rPr>
                  <a:t>o</a:t>
                </a:r>
                <a:r>
                  <a:rPr lang="en-US" spc="40" dirty="0">
                    <a:solidFill>
                      <a:schemeClr val="tx1"/>
                    </a:solidFill>
                  </a:rPr>
                  <a:t> </a:t>
                </a:r>
                <a:r>
                  <a:rPr lang="en-US" spc="-5" dirty="0">
                    <a:solidFill>
                      <a:schemeClr val="tx1"/>
                    </a:solidFill>
                  </a:rPr>
                  <a:t>a</a:t>
                </a:r>
                <a:r>
                  <a:rPr lang="en-US" spc="40" dirty="0">
                    <a:solidFill>
                      <a:schemeClr val="tx1"/>
                    </a:solidFill>
                  </a:rPr>
                  <a:t> </a:t>
                </a:r>
                <a:r>
                  <a:rPr lang="en-US" spc="-5" dirty="0">
                    <a:solidFill>
                      <a:schemeClr val="tx1"/>
                    </a:solidFill>
                  </a:rPr>
                  <a:t>s</a:t>
                </a:r>
                <a:r>
                  <a:rPr lang="en-US" spc="-10" dirty="0">
                    <a:solidFill>
                      <a:schemeClr val="tx1"/>
                    </a:solidFill>
                  </a:rPr>
                  <a:t>imple</a:t>
                </a:r>
                <a:r>
                  <a:rPr lang="en-US" spc="-5" dirty="0">
                    <a:solidFill>
                      <a:schemeClr val="tx1"/>
                    </a:solidFill>
                  </a:rPr>
                  <a:t>r</a:t>
                </a:r>
                <a:r>
                  <a:rPr lang="en-US" spc="40" dirty="0">
                    <a:solidFill>
                      <a:schemeClr val="tx1"/>
                    </a:solidFill>
                  </a:rPr>
                  <a:t> </a:t>
                </a:r>
                <a:r>
                  <a:rPr lang="en-US" spc="-10" dirty="0">
                    <a:solidFill>
                      <a:schemeClr val="tx1"/>
                    </a:solidFill>
                  </a:rPr>
                  <a:t>one</a:t>
                </a:r>
                <a:r>
                  <a:rPr lang="en-US" spc="-5" dirty="0">
                    <a:solidFill>
                      <a:schemeClr val="tx1"/>
                    </a:solidFill>
                  </a:rPr>
                  <a:t>.</a:t>
                </a:r>
                <a:r>
                  <a:rPr lang="en-US" spc="40" dirty="0">
                    <a:solidFill>
                      <a:schemeClr val="tx1"/>
                    </a:solidFill>
                  </a:rPr>
                  <a:t> </a:t>
                </a:r>
                <a:r>
                  <a:rPr lang="en-US" spc="-10" dirty="0">
                    <a:solidFill>
                      <a:schemeClr val="tx1"/>
                    </a:solidFill>
                  </a:rPr>
                  <a:t>A</a:t>
                </a:r>
                <a:r>
                  <a:rPr lang="en-US" spc="40" dirty="0">
                    <a:solidFill>
                      <a:schemeClr val="tx1"/>
                    </a:solidFill>
                  </a:rPr>
                  <a:t> </a:t>
                </a:r>
                <a:r>
                  <a:rPr lang="en-US" spc="-10" dirty="0">
                    <a:solidFill>
                      <a:schemeClr val="tx1"/>
                    </a:solidFill>
                  </a:rPr>
                  <a:t>ba</a:t>
                </a:r>
                <a:r>
                  <a:rPr lang="en-US" spc="-5" dirty="0">
                    <a:solidFill>
                      <a:schemeClr val="tx1"/>
                    </a:solidFill>
                  </a:rPr>
                  <a:t>d</a:t>
                </a:r>
                <a:r>
                  <a:rPr lang="en-US" spc="40" dirty="0">
                    <a:solidFill>
                      <a:schemeClr val="tx1"/>
                    </a:solidFill>
                  </a:rPr>
                  <a:t> </a:t>
                </a:r>
                <a:r>
                  <a:rPr lang="en-US" spc="-10" dirty="0">
                    <a:solidFill>
                      <a:schemeClr val="tx1"/>
                    </a:solidFill>
                  </a:rPr>
                  <a:t>choic</a:t>
                </a:r>
                <a:r>
                  <a:rPr lang="en-US" spc="-5" dirty="0">
                    <a:solidFill>
                      <a:schemeClr val="tx1"/>
                    </a:solidFill>
                  </a:rPr>
                  <a:t>e</a:t>
                </a:r>
                <a:r>
                  <a:rPr lang="en-US" spc="40" dirty="0">
                    <a:solidFill>
                      <a:schemeClr val="tx1"/>
                    </a:solidFill>
                  </a:rPr>
                  <a:t> </a:t>
                </a:r>
                <a:r>
                  <a:rPr lang="en-US" spc="-10" dirty="0">
                    <a:solidFill>
                      <a:schemeClr val="tx1"/>
                    </a:solidFill>
                  </a:rPr>
                  <a:t>woul</a:t>
                </a:r>
                <a:r>
                  <a:rPr lang="en-US" spc="-5" dirty="0">
                    <a:solidFill>
                      <a:schemeClr val="tx1"/>
                    </a:solidFill>
                  </a:rPr>
                  <a:t>d</a:t>
                </a:r>
                <a:r>
                  <a:rPr lang="en-US" spc="40" dirty="0">
                    <a:solidFill>
                      <a:schemeClr val="tx1"/>
                    </a:solidFill>
                  </a:rPr>
                  <a:t> </a:t>
                </a:r>
                <a:r>
                  <a:rPr lang="en-US" spc="-10" dirty="0">
                    <a:solidFill>
                      <a:schemeClr val="tx1"/>
                    </a:solidFill>
                  </a:rPr>
                  <a:t>b</a:t>
                </a:r>
                <a:r>
                  <a:rPr lang="en-US" spc="-5" dirty="0">
                    <a:solidFill>
                      <a:schemeClr val="tx1"/>
                    </a:solidFill>
                  </a:rPr>
                  <a:t>e</a:t>
                </a:r>
                <a:r>
                  <a:rPr lang="en-US" spc="40" dirty="0">
                    <a:solidFill>
                      <a:schemeClr val="tx1"/>
                    </a:solidFill>
                  </a:rPr>
                  <a:t> </a:t>
                </a:r>
                <a:r>
                  <a:rPr lang="en-US" i="1" spc="-5" dirty="0">
                    <a:solidFill>
                      <a:schemeClr val="tx1"/>
                    </a:solidFill>
                  </a:rPr>
                  <a:t>u</a:t>
                </a:r>
                <a:r>
                  <a:rPr lang="en-US" i="1" spc="75" dirty="0">
                    <a:solidFill>
                      <a:schemeClr val="tx1"/>
                    </a:solidFill>
                  </a:rPr>
                  <a:t> </a:t>
                </a:r>
                <a:r>
                  <a:rPr lang="en-US" spc="-25" dirty="0">
                    <a:solidFill>
                      <a:schemeClr val="tx1"/>
                    </a:solidFill>
                  </a:rPr>
                  <a:t>=</a:t>
                </a:r>
                <a:r>
                  <a:rPr lang="en-US" spc="-40" dirty="0">
                    <a:solidFill>
                      <a:schemeClr val="tx1"/>
                    </a:solidFill>
                  </a:rPr>
                  <a:t> </a:t>
                </a:r>
                <a:r>
                  <a:rPr lang="en-US" spc="-10" dirty="0">
                    <a:solidFill>
                      <a:schemeClr val="tx1"/>
                    </a:solidFill>
                  </a:rPr>
                  <a:t>co</a:t>
                </a:r>
                <a:r>
                  <a:rPr lang="en-US" spc="-5" dirty="0">
                    <a:solidFill>
                      <a:schemeClr val="tx1"/>
                    </a:solidFill>
                  </a:rPr>
                  <a:t>s</a:t>
                </a:r>
                <a:r>
                  <a:rPr lang="en-US" spc="-60" dirty="0">
                    <a:solidFill>
                      <a:schemeClr val="tx1"/>
                    </a:solidFill>
                  </a:rPr>
                  <a:t> </a:t>
                </a:r>
                <a:r>
                  <a:rPr lang="en-US" i="1" spc="-5" dirty="0">
                    <a:solidFill>
                      <a:schemeClr val="tx1"/>
                    </a:solidFill>
                  </a:rPr>
                  <a:t>x </a:t>
                </a:r>
                <a:r>
                  <a:rPr lang="en-US" spc="-10" dirty="0">
                    <a:solidFill>
                      <a:schemeClr val="tx1"/>
                    </a:solidFill>
                  </a:rPr>
                  <a:t>an</a:t>
                </a:r>
                <a:r>
                  <a:rPr lang="en-US" spc="-5" dirty="0">
                    <a:solidFill>
                      <a:schemeClr val="tx1"/>
                    </a:solidFill>
                  </a:rPr>
                  <a:t>d</a:t>
                </a:r>
                <a:r>
                  <a:rPr lang="en-US" spc="-60" dirty="0">
                    <a:solidFill>
                      <a:schemeClr val="tx1"/>
                    </a:solidFill>
                  </a:rPr>
                  <a:t> </a:t>
                </a:r>
                <a:r>
                  <a:rPr lang="en-US" i="1" spc="60" dirty="0">
                    <a:solidFill>
                      <a:schemeClr val="tx1"/>
                    </a:solidFill>
                  </a:rPr>
                  <a:t>d</a:t>
                </a:r>
                <a:r>
                  <a:rPr lang="en-US" i="1" spc="-110" dirty="0">
                    <a:solidFill>
                      <a:schemeClr val="tx1"/>
                    </a:solidFill>
                  </a:rPr>
                  <a:t>v</a:t>
                </a:r>
                <a:r>
                  <a:rPr lang="en-US" i="1" spc="-40" dirty="0">
                    <a:solidFill>
                      <a:schemeClr val="tx1"/>
                    </a:solidFill>
                  </a:rPr>
                  <a:t> </a:t>
                </a:r>
                <a:r>
                  <a:rPr lang="en-US" spc="-25" dirty="0">
                    <a:solidFill>
                      <a:schemeClr val="tx1"/>
                    </a:solidFill>
                  </a:rPr>
                  <a:t>=</a:t>
                </a:r>
                <a:r>
                  <a:rPr lang="en-US" spc="-15" dirty="0">
                    <a:solidFill>
                      <a:schemeClr val="tx1"/>
                    </a:solidFill>
                  </a:rPr>
                  <a:t> </a:t>
                </a:r>
                <a:r>
                  <a:rPr lang="en-US" i="1" spc="75" dirty="0" err="1">
                    <a:solidFill>
                      <a:schemeClr val="tx1"/>
                    </a:solidFill>
                  </a:rPr>
                  <a:t>x</a:t>
                </a:r>
                <a:r>
                  <a:rPr lang="en-US" i="1" spc="95" dirty="0" err="1">
                    <a:solidFill>
                      <a:schemeClr val="tx1"/>
                    </a:solidFill>
                  </a:rPr>
                  <a:t>d</a:t>
                </a:r>
                <a:r>
                  <a:rPr lang="en-US" i="1" spc="-5" dirty="0" err="1">
                    <a:solidFill>
                      <a:schemeClr val="tx1"/>
                    </a:solidFill>
                  </a:rPr>
                  <a:t>x</a:t>
                </a:r>
                <a:r>
                  <a:rPr lang="en-US" spc="-5" dirty="0">
                    <a:solidFill>
                      <a:schemeClr val="tx1"/>
                    </a:solidFill>
                  </a:rPr>
                  <a:t>.</a:t>
                </a:r>
                <a:r>
                  <a:rPr lang="en-US" spc="-60" dirty="0">
                    <a:solidFill>
                      <a:schemeClr val="tx1"/>
                    </a:solidFill>
                  </a:rPr>
                  <a:t> </a:t>
                </a:r>
                <a:r>
                  <a:rPr lang="en-US" spc="-15" dirty="0">
                    <a:solidFill>
                      <a:schemeClr val="tx1"/>
                    </a:solidFill>
                  </a:rPr>
                  <a:t>W</a:t>
                </a:r>
                <a:r>
                  <a:rPr lang="en-US" spc="-10" dirty="0">
                    <a:solidFill>
                      <a:schemeClr val="tx1"/>
                    </a:solidFill>
                  </a:rPr>
                  <a:t>it</a:t>
                </a:r>
                <a:r>
                  <a:rPr lang="en-US" spc="-5" dirty="0">
                    <a:solidFill>
                      <a:schemeClr val="tx1"/>
                    </a:solidFill>
                  </a:rPr>
                  <a:t>h</a:t>
                </a:r>
                <a:r>
                  <a:rPr lang="en-US" spc="-60" dirty="0">
                    <a:solidFill>
                      <a:schemeClr val="tx1"/>
                    </a:solidFill>
                  </a:rPr>
                  <a:t> </a:t>
                </a:r>
                <a:r>
                  <a:rPr lang="en-US" i="1" spc="60" dirty="0">
                    <a:solidFill>
                      <a:schemeClr val="tx1"/>
                    </a:solidFill>
                  </a:rPr>
                  <a:t>d</a:t>
                </a:r>
                <a:r>
                  <a:rPr lang="en-US" i="1" spc="-5" dirty="0">
                    <a:solidFill>
                      <a:schemeClr val="tx1"/>
                    </a:solidFill>
                  </a:rPr>
                  <a:t>u</a:t>
                </a:r>
                <a:r>
                  <a:rPr lang="en-US" i="1" spc="75" dirty="0">
                    <a:solidFill>
                      <a:schemeClr val="tx1"/>
                    </a:solidFill>
                  </a:rPr>
                  <a:t> </a:t>
                </a:r>
                <a:r>
                  <a:rPr lang="en-US" spc="-25" dirty="0">
                    <a:solidFill>
                      <a:schemeClr val="tx1"/>
                    </a:solidFill>
                  </a:rPr>
                  <a:t>=</a:t>
                </a:r>
                <a:r>
                  <a:rPr lang="en-US" spc="-40" dirty="0">
                    <a:solidFill>
                      <a:schemeClr val="tx1"/>
                    </a:solidFill>
                  </a:rPr>
                  <a:t> </a:t>
                </a:r>
                <a:r>
                  <a:rPr lang="en-US" spc="-25" dirty="0">
                    <a:solidFill>
                      <a:schemeClr val="tx1"/>
                    </a:solidFill>
                  </a:rPr>
                  <a:t>−</a:t>
                </a:r>
                <a:r>
                  <a:rPr lang="en-US" spc="-155" dirty="0">
                    <a:solidFill>
                      <a:schemeClr val="tx1"/>
                    </a:solidFill>
                  </a:rPr>
                  <a:t> </a:t>
                </a:r>
                <a:r>
                  <a:rPr lang="en-US" spc="-5" dirty="0">
                    <a:solidFill>
                      <a:schemeClr val="tx1"/>
                    </a:solidFill>
                  </a:rPr>
                  <a:t>sin</a:t>
                </a:r>
                <a:r>
                  <a:rPr lang="en-US" spc="-60" dirty="0">
                    <a:solidFill>
                      <a:schemeClr val="tx1"/>
                    </a:solidFill>
                  </a:rPr>
                  <a:t> </a:t>
                </a:r>
                <a:r>
                  <a:rPr lang="en-US" i="1" spc="75" dirty="0" err="1">
                    <a:solidFill>
                      <a:schemeClr val="tx1"/>
                    </a:solidFill>
                  </a:rPr>
                  <a:t>x</a:t>
                </a:r>
                <a:r>
                  <a:rPr lang="en-US" i="1" spc="95" dirty="0" err="1">
                    <a:solidFill>
                      <a:schemeClr val="tx1"/>
                    </a:solidFill>
                  </a:rPr>
                  <a:t>d</a:t>
                </a:r>
                <a:r>
                  <a:rPr lang="en-US" i="1" spc="-5" dirty="0" err="1">
                    <a:solidFill>
                      <a:schemeClr val="tx1"/>
                    </a:solidFill>
                  </a:rPr>
                  <a:t>x</a:t>
                </a:r>
                <a:r>
                  <a:rPr lang="en-US" i="1" spc="30" dirty="0">
                    <a:solidFill>
                      <a:schemeClr val="tx1"/>
                    </a:solidFill>
                  </a:rPr>
                  <a:t> </a:t>
                </a:r>
                <a:r>
                  <a:rPr lang="en-US" spc="-10" dirty="0">
                    <a:solidFill>
                      <a:schemeClr val="tx1"/>
                    </a:solidFill>
                  </a:rPr>
                  <a:t>an</a:t>
                </a:r>
                <a:r>
                  <a:rPr lang="en-US" spc="-5" dirty="0">
                    <a:solidFill>
                      <a:schemeClr val="tx1"/>
                    </a:solidFill>
                  </a:rPr>
                  <a:t>d</a:t>
                </a:r>
                <a:r>
                  <a:rPr lang="en-US" spc="-60" dirty="0">
                    <a:solidFill>
                      <a:schemeClr val="tx1"/>
                    </a:solidFill>
                  </a:rPr>
                  <a:t> </a:t>
                </a:r>
                <a14:m>
                  <m:oMath xmlns:m="http://schemas.openxmlformats.org/officeDocument/2006/math">
                    <m:r>
                      <a:rPr lang="en-US" i="1" spc="-110" dirty="0" smtClean="0">
                        <a:solidFill>
                          <a:schemeClr val="tx1"/>
                        </a:solidFill>
                        <a:latin typeface="Cambria Math" panose="02040503050406030204" pitchFamily="18" charset="0"/>
                      </a:rPr>
                      <m:t>𝑣</m:t>
                    </m:r>
                    <m:r>
                      <a:rPr lang="en-US" i="1" spc="-40" dirty="0">
                        <a:solidFill>
                          <a:schemeClr val="tx1"/>
                        </a:solidFill>
                        <a:latin typeface="Cambria Math" panose="02040503050406030204" pitchFamily="18" charset="0"/>
                      </a:rPr>
                      <m:t> </m:t>
                    </m:r>
                    <m:r>
                      <a:rPr lang="en-US" i="1" spc="-25" dirty="0">
                        <a:solidFill>
                          <a:schemeClr val="tx1"/>
                        </a:solidFill>
                        <a:latin typeface="Cambria Math" panose="02040503050406030204" pitchFamily="18" charset="0"/>
                      </a:rPr>
                      <m:t>=</m:t>
                    </m:r>
                    <m:f>
                      <m:fPr>
                        <m:ctrlPr>
                          <a:rPr lang="en-US" i="1" spc="-25" dirty="0" smtClean="0">
                            <a:solidFill>
                              <a:schemeClr val="tx1"/>
                            </a:solidFill>
                            <a:latin typeface="Cambria Math" panose="02040503050406030204" pitchFamily="18" charset="0"/>
                          </a:rPr>
                        </m:ctrlPr>
                      </m:fPr>
                      <m:num>
                        <m:r>
                          <a:rPr lang="en-US" b="0" i="1" spc="-25" dirty="0" smtClean="0">
                            <a:solidFill>
                              <a:schemeClr val="tx1"/>
                            </a:solidFill>
                            <a:latin typeface="Cambria Math" panose="02040503050406030204" pitchFamily="18" charset="0"/>
                          </a:rPr>
                          <m:t>1</m:t>
                        </m:r>
                      </m:num>
                      <m:den>
                        <m:r>
                          <a:rPr lang="en-US" b="0" i="1" spc="-25" dirty="0" smtClean="0">
                            <a:solidFill>
                              <a:schemeClr val="tx1"/>
                            </a:solidFill>
                            <a:latin typeface="Cambria Math" panose="02040503050406030204" pitchFamily="18" charset="0"/>
                          </a:rPr>
                          <m:t>2</m:t>
                        </m:r>
                      </m:den>
                    </m:f>
                    <m:sSup>
                      <m:sSupPr>
                        <m:ctrlPr>
                          <a:rPr lang="en-US" i="1" spc="-25" dirty="0" smtClean="0">
                            <a:solidFill>
                              <a:schemeClr val="tx1"/>
                            </a:solidFill>
                            <a:latin typeface="Cambria Math" panose="02040503050406030204" pitchFamily="18" charset="0"/>
                          </a:rPr>
                        </m:ctrlPr>
                      </m:sSupPr>
                      <m:e>
                        <m:r>
                          <a:rPr lang="en-US" i="1" spc="-25" dirty="0" smtClean="0">
                            <a:solidFill>
                              <a:schemeClr val="tx1"/>
                            </a:solidFill>
                            <a:latin typeface="Cambria Math" panose="02040503050406030204" pitchFamily="18" charset="0"/>
                          </a:rPr>
                          <m:t>𝑥</m:t>
                        </m:r>
                      </m:e>
                      <m:sup>
                        <m:r>
                          <a:rPr lang="en-US" i="1" spc="-25" dirty="0" smtClean="0">
                            <a:solidFill>
                              <a:schemeClr val="tx1"/>
                            </a:solidFill>
                            <a:latin typeface="Cambria Math" panose="02040503050406030204" pitchFamily="18" charset="0"/>
                          </a:rPr>
                          <m:t>2</m:t>
                        </m:r>
                      </m:sup>
                    </m:sSup>
                  </m:oMath>
                </a14:m>
                <a:r>
                  <a:rPr lang="en-US" spc="-5" dirty="0">
                    <a:solidFill>
                      <a:schemeClr val="tx1"/>
                    </a:solidFill>
                  </a:rPr>
                  <a:t>,</a:t>
                </a:r>
                <a:r>
                  <a:rPr lang="en-US" spc="-60" dirty="0">
                    <a:solidFill>
                      <a:schemeClr val="tx1"/>
                    </a:solidFill>
                  </a:rPr>
                  <a:t> </a:t>
                </a:r>
                <a:r>
                  <a:rPr lang="en-US" spc="-5" dirty="0">
                    <a:solidFill>
                      <a:schemeClr val="tx1"/>
                    </a:solidFill>
                  </a:rPr>
                  <a:t>the</a:t>
                </a:r>
                <a:r>
                  <a:rPr lang="en-US" spc="-60" dirty="0">
                    <a:solidFill>
                      <a:schemeClr val="tx1"/>
                    </a:solidFill>
                  </a:rPr>
                  <a:t> </a:t>
                </a:r>
                <a:r>
                  <a:rPr lang="en-US" spc="-5" dirty="0">
                    <a:solidFill>
                      <a:schemeClr val="tx1"/>
                    </a:solidFill>
                  </a:rPr>
                  <a:t>Integration</a:t>
                </a:r>
                <a:r>
                  <a:rPr lang="en-US" spc="-60" dirty="0">
                    <a:solidFill>
                      <a:schemeClr val="tx1"/>
                    </a:solidFill>
                  </a:rPr>
                  <a:t> </a:t>
                </a:r>
                <a:r>
                  <a:rPr lang="en-US" spc="-10" dirty="0">
                    <a:solidFill>
                      <a:schemeClr val="tx1"/>
                    </a:solidFill>
                  </a:rPr>
                  <a:t>b</a:t>
                </a:r>
                <a:r>
                  <a:rPr lang="en-US" spc="-5" dirty="0">
                    <a:solidFill>
                      <a:schemeClr val="tx1"/>
                    </a:solidFill>
                  </a:rPr>
                  <a:t>y</a:t>
                </a:r>
                <a:r>
                  <a:rPr lang="en-US" spc="-60" dirty="0">
                    <a:solidFill>
                      <a:schemeClr val="tx1"/>
                    </a:solidFill>
                  </a:rPr>
                  <a:t> </a:t>
                </a:r>
                <a:r>
                  <a:rPr lang="en-US" spc="-5" dirty="0">
                    <a:solidFill>
                      <a:schemeClr val="tx1"/>
                    </a:solidFill>
                  </a:rPr>
                  <a:t>Parts</a:t>
                </a:r>
                <a:r>
                  <a:rPr lang="en-US" spc="-60" dirty="0">
                    <a:solidFill>
                      <a:schemeClr val="tx1"/>
                    </a:solidFill>
                  </a:rPr>
                  <a:t> </a:t>
                </a:r>
                <a:r>
                  <a:rPr lang="en-US" spc="-5" dirty="0">
                    <a:solidFill>
                      <a:schemeClr val="tx1"/>
                    </a:solidFill>
                  </a:rPr>
                  <a:t>formula gives the more complicated</a:t>
                </a:r>
                <a:endParaRPr lang="en-US" dirty="0">
                  <a:solidFill>
                    <a:schemeClr val="tx1"/>
                  </a:solidFill>
                </a:endParaRPr>
              </a:p>
              <a:p>
                <a:pPr marL="36900" indent="0">
                  <a:lnSpc>
                    <a:spcPct val="100000"/>
                  </a:lnSpc>
                  <a:buNone/>
                </a:pPr>
                <a14:m>
                  <m:oMathPara xmlns:m="http://schemas.openxmlformats.org/officeDocument/2006/math">
                    <m:oMathParaPr>
                      <m:jc m:val="centerGroup"/>
                    </m:oMathParaPr>
                    <m:oMath xmlns:m="http://schemas.openxmlformats.org/officeDocument/2006/math">
                      <m:nary>
                        <m:naryPr>
                          <m:limLoc m:val="undOvr"/>
                          <m:subHide m:val="on"/>
                          <m:supHide m:val="on"/>
                          <m:ctrlPr>
                            <a:rPr lang="en-US" sz="2400" i="1" smtClean="0">
                              <a:latin typeface="Cambria Math" panose="02040503050406030204" pitchFamily="18" charset="0"/>
                              <a:cs typeface="Times New Roman"/>
                            </a:rPr>
                          </m:ctrlPr>
                        </m:naryPr>
                        <m:sub/>
                        <m:sup/>
                        <m:e>
                          <m:r>
                            <a:rPr lang="en-US" sz="2400" b="0" i="1" smtClean="0">
                              <a:latin typeface="Cambria Math" panose="02040503050406030204" pitchFamily="18" charset="0"/>
                              <a:cs typeface="Times New Roman"/>
                            </a:rPr>
                            <m:t>𝑥</m:t>
                          </m:r>
                          <m:func>
                            <m:funcPr>
                              <m:ctrlPr>
                                <a:rPr lang="en-US" sz="2400" b="0" i="1" smtClean="0">
                                  <a:latin typeface="Cambria Math" panose="02040503050406030204" pitchFamily="18" charset="0"/>
                                  <a:cs typeface="Times New Roman"/>
                                </a:rPr>
                              </m:ctrlPr>
                            </m:funcPr>
                            <m:fName>
                              <m:r>
                                <m:rPr>
                                  <m:sty m:val="p"/>
                                </m:rPr>
                                <a:rPr lang="en-US" sz="2400" b="0" i="0" smtClean="0">
                                  <a:latin typeface="Cambria Math" panose="02040503050406030204" pitchFamily="18" charset="0"/>
                                  <a:cs typeface="Times New Roman"/>
                                </a:rPr>
                                <m:t>cos</m:t>
                              </m:r>
                            </m:fName>
                            <m:e>
                              <m:r>
                                <a:rPr lang="en-US" sz="2400" b="0" i="1" smtClean="0">
                                  <a:latin typeface="Cambria Math" panose="02040503050406030204" pitchFamily="18" charset="0"/>
                                  <a:cs typeface="Times New Roman"/>
                                </a:rPr>
                                <m:t>𝑥</m:t>
                              </m:r>
                            </m:e>
                          </m:func>
                          <m:r>
                            <a:rPr lang="en-US" sz="2400" b="0" i="1" smtClean="0">
                              <a:latin typeface="Cambria Math" panose="02040503050406030204" pitchFamily="18" charset="0"/>
                              <a:cs typeface="Times New Roman"/>
                            </a:rPr>
                            <m:t>𝑑𝑥</m:t>
                          </m:r>
                          <m:r>
                            <a:rPr lang="en-US" sz="2400" b="0" i="1" smtClean="0">
                              <a:latin typeface="Cambria Math" panose="02040503050406030204" pitchFamily="18" charset="0"/>
                              <a:cs typeface="Times New Roman"/>
                            </a:rPr>
                            <m:t>=</m:t>
                          </m:r>
                          <m:f>
                            <m:fPr>
                              <m:ctrlPr>
                                <a:rPr lang="en-US" sz="2400" b="0" i="1" smtClean="0">
                                  <a:latin typeface="Cambria Math" panose="02040503050406030204" pitchFamily="18" charset="0"/>
                                  <a:cs typeface="Times New Roman"/>
                                </a:rPr>
                              </m:ctrlPr>
                            </m:fPr>
                            <m:num>
                              <m:r>
                                <a:rPr lang="en-US" sz="2400" b="0" i="1" smtClean="0">
                                  <a:latin typeface="Cambria Math" panose="02040503050406030204" pitchFamily="18" charset="0"/>
                                  <a:cs typeface="Times New Roman"/>
                                </a:rPr>
                                <m:t>1</m:t>
                              </m:r>
                            </m:num>
                            <m:den>
                              <m:r>
                                <a:rPr lang="en-US" sz="2400" b="0" i="1" smtClean="0">
                                  <a:latin typeface="Cambria Math" panose="02040503050406030204" pitchFamily="18" charset="0"/>
                                  <a:cs typeface="Times New Roman"/>
                                </a:rPr>
                                <m:t>2</m:t>
                              </m:r>
                            </m:den>
                          </m:f>
                          <m:sSup>
                            <m:sSupPr>
                              <m:ctrlPr>
                                <a:rPr lang="en-US" sz="2400" b="0" i="1" smtClean="0">
                                  <a:latin typeface="Cambria Math" panose="02040503050406030204" pitchFamily="18" charset="0"/>
                                  <a:cs typeface="Times New Roman"/>
                                </a:rPr>
                              </m:ctrlPr>
                            </m:sSupPr>
                            <m:e>
                              <m:r>
                                <a:rPr lang="en-US" sz="2400" b="0" i="1" smtClean="0">
                                  <a:latin typeface="Cambria Math" panose="02040503050406030204" pitchFamily="18" charset="0"/>
                                  <a:cs typeface="Times New Roman"/>
                                </a:rPr>
                                <m:t>𝑥</m:t>
                              </m:r>
                            </m:e>
                            <m:sup>
                              <m:r>
                                <a:rPr lang="en-US" sz="2400" b="0" i="1" smtClean="0">
                                  <a:latin typeface="Cambria Math" panose="02040503050406030204" pitchFamily="18" charset="0"/>
                                  <a:cs typeface="Times New Roman"/>
                                </a:rPr>
                                <m:t>2</m:t>
                              </m:r>
                            </m:sup>
                          </m:sSup>
                          <m:func>
                            <m:funcPr>
                              <m:ctrlPr>
                                <a:rPr lang="en-US" sz="2400" b="0" i="1" smtClean="0">
                                  <a:latin typeface="Cambria Math" panose="02040503050406030204" pitchFamily="18" charset="0"/>
                                  <a:cs typeface="Times New Roman"/>
                                </a:rPr>
                              </m:ctrlPr>
                            </m:funcPr>
                            <m:fName>
                              <m:r>
                                <m:rPr>
                                  <m:sty m:val="p"/>
                                </m:rPr>
                                <a:rPr lang="en-US" sz="2400" b="0" i="0" smtClean="0">
                                  <a:latin typeface="Cambria Math" panose="02040503050406030204" pitchFamily="18" charset="0"/>
                                  <a:cs typeface="Times New Roman"/>
                                </a:rPr>
                                <m:t>cos</m:t>
                              </m:r>
                            </m:fName>
                            <m:e>
                              <m:r>
                                <a:rPr lang="en-US" sz="2400" b="0" i="1" smtClean="0">
                                  <a:latin typeface="Cambria Math" panose="02040503050406030204" pitchFamily="18" charset="0"/>
                                  <a:cs typeface="Times New Roman"/>
                                </a:rPr>
                                <m:t>𝑥</m:t>
                              </m:r>
                            </m:e>
                          </m:func>
                          <m:r>
                            <a:rPr lang="en-US" sz="2400" b="0" i="1" smtClean="0">
                              <a:latin typeface="Cambria Math" panose="02040503050406030204" pitchFamily="18" charset="0"/>
                              <a:cs typeface="Times New Roman"/>
                            </a:rPr>
                            <m:t>+</m:t>
                          </m:r>
                          <m:nary>
                            <m:naryPr>
                              <m:limLoc m:val="undOvr"/>
                              <m:subHide m:val="on"/>
                              <m:supHide m:val="on"/>
                              <m:ctrlPr>
                                <a:rPr lang="en-US" sz="2400" b="0" i="1" smtClean="0">
                                  <a:latin typeface="Cambria Math" panose="02040503050406030204" pitchFamily="18" charset="0"/>
                                  <a:cs typeface="Times New Roman"/>
                                </a:rPr>
                              </m:ctrlPr>
                            </m:naryPr>
                            <m:sub/>
                            <m:sup/>
                            <m:e>
                              <m:f>
                                <m:fPr>
                                  <m:ctrlPr>
                                    <a:rPr lang="en-US" sz="2400" b="0" i="1" smtClean="0">
                                      <a:latin typeface="Cambria Math" panose="02040503050406030204" pitchFamily="18" charset="0"/>
                                      <a:cs typeface="Times New Roman"/>
                                    </a:rPr>
                                  </m:ctrlPr>
                                </m:fPr>
                                <m:num>
                                  <m:r>
                                    <a:rPr lang="en-US" sz="2400" b="0" i="1" smtClean="0">
                                      <a:latin typeface="Cambria Math" panose="02040503050406030204" pitchFamily="18" charset="0"/>
                                      <a:cs typeface="Times New Roman"/>
                                    </a:rPr>
                                    <m:t>1</m:t>
                                  </m:r>
                                </m:num>
                                <m:den>
                                  <m:r>
                                    <a:rPr lang="en-US" sz="2400" b="0" i="1" smtClean="0">
                                      <a:latin typeface="Cambria Math" panose="02040503050406030204" pitchFamily="18" charset="0"/>
                                      <a:cs typeface="Times New Roman"/>
                                    </a:rPr>
                                    <m:t>2</m:t>
                                  </m:r>
                                </m:den>
                              </m:f>
                              <m:sSup>
                                <m:sSupPr>
                                  <m:ctrlPr>
                                    <a:rPr lang="en-US" sz="2400" b="0" i="1" smtClean="0">
                                      <a:latin typeface="Cambria Math" panose="02040503050406030204" pitchFamily="18" charset="0"/>
                                      <a:cs typeface="Times New Roman"/>
                                    </a:rPr>
                                  </m:ctrlPr>
                                </m:sSupPr>
                                <m:e>
                                  <m:r>
                                    <a:rPr lang="en-US" sz="2400" b="0" i="1" smtClean="0">
                                      <a:latin typeface="Cambria Math" panose="02040503050406030204" pitchFamily="18" charset="0"/>
                                      <a:cs typeface="Times New Roman"/>
                                    </a:rPr>
                                    <m:t>𝑥</m:t>
                                  </m:r>
                                </m:e>
                                <m:sup>
                                  <m:r>
                                    <a:rPr lang="en-US" sz="2400" b="0" i="1" smtClean="0">
                                      <a:latin typeface="Cambria Math" panose="02040503050406030204" pitchFamily="18" charset="0"/>
                                      <a:cs typeface="Times New Roman"/>
                                    </a:rPr>
                                    <m:t>2</m:t>
                                  </m:r>
                                </m:sup>
                              </m:sSup>
                              <m:func>
                                <m:funcPr>
                                  <m:ctrlPr>
                                    <a:rPr lang="en-US" sz="2400" b="0" i="1" smtClean="0">
                                      <a:latin typeface="Cambria Math" panose="02040503050406030204" pitchFamily="18" charset="0"/>
                                      <a:cs typeface="Times New Roman"/>
                                    </a:rPr>
                                  </m:ctrlPr>
                                </m:funcPr>
                                <m:fName>
                                  <m:r>
                                    <m:rPr>
                                      <m:sty m:val="p"/>
                                    </m:rPr>
                                    <a:rPr lang="en-US" sz="2400" b="0" i="0" smtClean="0">
                                      <a:latin typeface="Cambria Math" panose="02040503050406030204" pitchFamily="18" charset="0"/>
                                      <a:cs typeface="Times New Roman"/>
                                    </a:rPr>
                                    <m:t>sin</m:t>
                                  </m:r>
                                </m:fName>
                                <m:e>
                                  <m:r>
                                    <a:rPr lang="en-US" sz="2400" b="0" i="1" smtClean="0">
                                      <a:latin typeface="Cambria Math" panose="02040503050406030204" pitchFamily="18" charset="0"/>
                                      <a:cs typeface="Times New Roman"/>
                                    </a:rPr>
                                    <m:t>𝑥</m:t>
                                  </m:r>
                                </m:e>
                              </m:func>
                            </m:e>
                          </m:nary>
                          <m:r>
                            <a:rPr lang="en-US" sz="2400" b="0" i="1" smtClean="0">
                              <a:latin typeface="Cambria Math" panose="02040503050406030204" pitchFamily="18" charset="0"/>
                              <a:cs typeface="Times New Roman"/>
                            </a:rPr>
                            <m:t>𝑑𝑥</m:t>
                          </m:r>
                        </m:e>
                      </m:nary>
                    </m:oMath>
                  </m:oMathPara>
                </a14:m>
                <a:endParaRPr lang="en-US" sz="2400" dirty="0">
                  <a:latin typeface="Times New Roman"/>
                  <a:cs typeface="Times New Roman"/>
                </a:endParaRPr>
              </a:p>
              <a:p>
                <a:pPr marL="36900" indent="0">
                  <a:lnSpc>
                    <a:spcPct val="100000"/>
                  </a:lnSpc>
                  <a:buNone/>
                </a:pPr>
                <a:endParaRPr lang="en-US" sz="2400" dirty="0">
                  <a:latin typeface="Times New Roman"/>
                  <a:cs typeface="Times New Roman"/>
                </a:endParaRPr>
              </a:p>
              <a:p>
                <a:pPr marL="36900" indent="0">
                  <a:lnSpc>
                    <a:spcPct val="100000"/>
                  </a:lnSpc>
                  <a:buNone/>
                </a:pPr>
                <a:endParaRPr lang="en-US" dirty="0">
                  <a:latin typeface="Times New Roman"/>
                  <a:cs typeface="Times New Roman"/>
                </a:endParaRPr>
              </a:p>
            </p:txBody>
          </p:sp>
        </mc:Choice>
        <mc:Fallback xmlns="">
          <p:sp>
            <p:nvSpPr>
              <p:cNvPr id="3" name="Content Placeholder 2">
                <a:extLst>
                  <a:ext uri="{FF2B5EF4-FFF2-40B4-BE49-F238E27FC236}">
                    <a16:creationId xmlns:a16="http://schemas.microsoft.com/office/drawing/2014/main"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10969389" cy="4370567"/>
              </a:xfrm>
              <a:blipFill>
                <a:blip r:embed="rId2"/>
                <a:stretch>
                  <a:fillRect l="-556" t="-7392" r="-611"/>
                </a:stretch>
              </a:blipFill>
            </p:spPr>
            <p:txBody>
              <a:bodyPr/>
              <a:lstStyle/>
              <a:p>
                <a:r>
                  <a:rPr lang="en-US">
                    <a:noFill/>
                  </a:rPr>
                  <a:t> </a:t>
                </a:r>
              </a:p>
            </p:txBody>
          </p:sp>
        </mc:Fallback>
      </mc:AlternateContent>
    </p:spTree>
    <p:extLst>
      <p:ext uri="{BB962C8B-B14F-4D97-AF65-F5344CB8AC3E}">
        <p14:creationId xmlns:p14="http://schemas.microsoft.com/office/powerpoint/2010/main" val="273220866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7.5 The Method of Partial </a:t>
            </a:r>
            <a:r>
              <a:rPr lang="en-US" sz="3100" dirty="0" smtClean="0"/>
              <a:t>Fractions (1 of 23)</a:t>
            </a: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2800" dirty="0"/>
              <a:t/>
            </a:r>
            <a:br>
              <a:rPr lang="en-US" sz="2800" dirty="0"/>
            </a:br>
            <a:endParaRPr lang="en-US"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799" y="1371600"/>
                <a:ext cx="10846559" cy="4756245"/>
              </a:xfrm>
            </p:spPr>
            <p:txBody>
              <a:bodyPr>
                <a:noAutofit/>
              </a:bodyPr>
              <a:lstStyle/>
              <a:p>
                <a:pPr marL="36900" indent="0">
                  <a:lnSpc>
                    <a:spcPct val="100000"/>
                  </a:lnSpc>
                  <a:buNone/>
                </a:pPr>
                <a:r>
                  <a:rPr lang="en-US" spc="-10" dirty="0" smtClean="0">
                    <a:solidFill>
                      <a:schemeClr val="tx1"/>
                    </a:solidFill>
                  </a:rPr>
                  <a:t>The</a:t>
                </a:r>
                <a:r>
                  <a:rPr lang="en-US" spc="-5" dirty="0">
                    <a:solidFill>
                      <a:schemeClr val="tx1"/>
                    </a:solidFill>
                  </a:rPr>
                  <a:t> </a:t>
                </a:r>
                <a:r>
                  <a:rPr lang="en-US" b="1" i="1" spc="-10" dirty="0">
                    <a:solidFill>
                      <a:schemeClr val="tx1"/>
                    </a:solidFill>
                  </a:rPr>
                  <a:t>Method</a:t>
                </a:r>
                <a:r>
                  <a:rPr lang="en-US" b="1" i="1" spc="-5" dirty="0">
                    <a:solidFill>
                      <a:schemeClr val="tx1"/>
                    </a:solidFill>
                  </a:rPr>
                  <a:t> of Partial </a:t>
                </a:r>
                <a:r>
                  <a:rPr lang="en-US" b="1" i="1" spc="-15" dirty="0">
                    <a:solidFill>
                      <a:schemeClr val="tx1"/>
                    </a:solidFill>
                  </a:rPr>
                  <a:t>F</a:t>
                </a:r>
                <a:r>
                  <a:rPr lang="en-US" b="1" i="1" spc="-5" dirty="0">
                    <a:solidFill>
                      <a:schemeClr val="tx1"/>
                    </a:solidFill>
                  </a:rPr>
                  <a:t>ractions</a:t>
                </a:r>
                <a:r>
                  <a:rPr lang="en-US" b="1" i="1" dirty="0">
                    <a:solidFill>
                      <a:schemeClr val="tx1"/>
                    </a:solidFill>
                  </a:rPr>
                  <a:t> </a:t>
                </a:r>
                <a:r>
                  <a:rPr lang="en-US" spc="-5" dirty="0">
                    <a:solidFill>
                      <a:schemeClr val="tx1"/>
                    </a:solidFill>
                  </a:rPr>
                  <a:t>is used to integrate rational functions: </a:t>
                </a:r>
                <a14:m>
                  <m:oMath xmlns:m="http://schemas.openxmlformats.org/officeDocument/2006/math">
                    <m:r>
                      <a:rPr lang="en-US" b="0" i="1" spc="-5" smtClean="0">
                        <a:solidFill>
                          <a:schemeClr val="tx1"/>
                        </a:solidFill>
                        <a:latin typeface="Cambria Math" panose="02040503050406030204" pitchFamily="18" charset="0"/>
                        <a:cs typeface="Times New Roman"/>
                      </a:rPr>
                      <m:t>𝑓</m:t>
                    </m:r>
                    <m:d>
                      <m:dPr>
                        <m:ctrlPr>
                          <a:rPr lang="en-US" b="0" i="1" spc="-5" smtClean="0">
                            <a:solidFill>
                              <a:schemeClr val="tx1"/>
                            </a:solidFill>
                            <a:latin typeface="Cambria Math" panose="02040503050406030204" pitchFamily="18" charset="0"/>
                            <a:cs typeface="Times New Roman"/>
                          </a:rPr>
                        </m:ctrlPr>
                      </m:dPr>
                      <m:e>
                        <m:r>
                          <a:rPr lang="en-US" b="0" i="1" spc="-5" smtClean="0">
                            <a:solidFill>
                              <a:schemeClr val="tx1"/>
                            </a:solidFill>
                            <a:latin typeface="Cambria Math" panose="02040503050406030204" pitchFamily="18" charset="0"/>
                            <a:cs typeface="Times New Roman"/>
                          </a:rPr>
                          <m:t>𝑥</m:t>
                        </m:r>
                      </m:e>
                    </m:d>
                    <m:r>
                      <a:rPr lang="en-US" b="0" i="1" spc="-5" smtClean="0">
                        <a:solidFill>
                          <a:schemeClr val="tx1"/>
                        </a:solidFill>
                        <a:latin typeface="Cambria Math" panose="02040503050406030204" pitchFamily="18" charset="0"/>
                        <a:cs typeface="Times New Roman"/>
                      </a:rPr>
                      <m:t>=</m:t>
                    </m:r>
                    <m:f>
                      <m:fPr>
                        <m:ctrlPr>
                          <a:rPr lang="en-US" b="0" i="1" spc="-5" smtClean="0">
                            <a:solidFill>
                              <a:schemeClr val="tx1"/>
                            </a:solidFill>
                            <a:latin typeface="Cambria Math" panose="02040503050406030204" pitchFamily="18" charset="0"/>
                            <a:cs typeface="Times New Roman"/>
                          </a:rPr>
                        </m:ctrlPr>
                      </m:fPr>
                      <m:num>
                        <m:r>
                          <a:rPr lang="en-US" b="0" i="1" spc="-5" smtClean="0">
                            <a:solidFill>
                              <a:schemeClr val="tx1"/>
                            </a:solidFill>
                            <a:latin typeface="Cambria Math" panose="02040503050406030204" pitchFamily="18" charset="0"/>
                            <a:cs typeface="Times New Roman"/>
                          </a:rPr>
                          <m:t>𝑃</m:t>
                        </m:r>
                        <m:r>
                          <a:rPr lang="en-US" b="0" i="1" spc="-5" smtClean="0">
                            <a:solidFill>
                              <a:schemeClr val="tx1"/>
                            </a:solidFill>
                            <a:latin typeface="Cambria Math" panose="02040503050406030204" pitchFamily="18" charset="0"/>
                            <a:cs typeface="Times New Roman"/>
                          </a:rPr>
                          <m:t>(</m:t>
                        </m:r>
                        <m:r>
                          <a:rPr lang="en-US" b="0" i="1" spc="-5" smtClean="0">
                            <a:solidFill>
                              <a:schemeClr val="tx1"/>
                            </a:solidFill>
                            <a:latin typeface="Cambria Math" panose="02040503050406030204" pitchFamily="18" charset="0"/>
                            <a:cs typeface="Times New Roman"/>
                          </a:rPr>
                          <m:t>𝑋</m:t>
                        </m:r>
                        <m:r>
                          <a:rPr lang="en-US" b="0" i="1" spc="-5" smtClean="0">
                            <a:solidFill>
                              <a:schemeClr val="tx1"/>
                            </a:solidFill>
                            <a:latin typeface="Cambria Math" panose="02040503050406030204" pitchFamily="18" charset="0"/>
                            <a:cs typeface="Times New Roman"/>
                          </a:rPr>
                          <m:t>)</m:t>
                        </m:r>
                      </m:num>
                      <m:den>
                        <m:r>
                          <a:rPr lang="en-US" b="0" i="1" spc="-5" smtClean="0">
                            <a:solidFill>
                              <a:schemeClr val="tx1"/>
                            </a:solidFill>
                            <a:latin typeface="Cambria Math" panose="02040503050406030204" pitchFamily="18" charset="0"/>
                            <a:cs typeface="Times New Roman"/>
                          </a:rPr>
                          <m:t>𝑄</m:t>
                        </m:r>
                        <m:r>
                          <a:rPr lang="en-US" b="0" i="1" spc="-5" smtClean="0">
                            <a:solidFill>
                              <a:schemeClr val="tx1"/>
                            </a:solidFill>
                            <a:latin typeface="Cambria Math" panose="02040503050406030204" pitchFamily="18" charset="0"/>
                            <a:cs typeface="Times New Roman"/>
                          </a:rPr>
                          <m:t>(</m:t>
                        </m:r>
                        <m:r>
                          <a:rPr lang="en-US" b="0" i="1" spc="-5" smtClean="0">
                            <a:solidFill>
                              <a:schemeClr val="tx1"/>
                            </a:solidFill>
                            <a:latin typeface="Cambria Math" panose="02040503050406030204" pitchFamily="18" charset="0"/>
                            <a:cs typeface="Times New Roman"/>
                          </a:rPr>
                          <m:t>𝑋</m:t>
                        </m:r>
                        <m:r>
                          <a:rPr lang="en-US" b="0" i="1" spc="-5" smtClean="0">
                            <a:solidFill>
                              <a:schemeClr val="tx1"/>
                            </a:solidFill>
                            <a:latin typeface="Cambria Math" panose="02040503050406030204" pitchFamily="18" charset="0"/>
                            <a:cs typeface="Times New Roman"/>
                          </a:rPr>
                          <m:t>)</m:t>
                        </m:r>
                      </m:den>
                    </m:f>
                  </m:oMath>
                </a14:m>
                <a:r>
                  <a:rPr lang="en-US" dirty="0">
                    <a:solidFill>
                      <a:schemeClr val="tx1"/>
                    </a:solidFill>
                  </a:rPr>
                  <a:t>, </a:t>
                </a:r>
                <a:r>
                  <a:rPr lang="en-US" spc="-10" dirty="0">
                    <a:solidFill>
                      <a:schemeClr val="tx1"/>
                    </a:solidFill>
                  </a:rPr>
                  <a:t>wher</a:t>
                </a:r>
                <a:r>
                  <a:rPr lang="en-US" spc="-5" dirty="0">
                    <a:solidFill>
                      <a:schemeClr val="tx1"/>
                    </a:solidFill>
                  </a:rPr>
                  <a:t>e</a:t>
                </a:r>
                <a:r>
                  <a:rPr lang="en-US" dirty="0">
                    <a:solidFill>
                      <a:schemeClr val="tx1"/>
                    </a:solidFill>
                  </a:rPr>
                  <a:t> </a:t>
                </a:r>
                <a:r>
                  <a:rPr lang="en-US" i="1" spc="-10" dirty="0">
                    <a:solidFill>
                      <a:schemeClr val="tx1"/>
                    </a:solidFill>
                  </a:rPr>
                  <a:t>P</a:t>
                </a:r>
                <a:r>
                  <a:rPr lang="en-US" i="1" dirty="0">
                    <a:solidFill>
                      <a:schemeClr val="tx1"/>
                    </a:solidFill>
                  </a:rPr>
                  <a:t> </a:t>
                </a:r>
                <a:r>
                  <a:rPr lang="en-US" spc="-10" dirty="0">
                    <a:solidFill>
                      <a:schemeClr val="tx1"/>
                    </a:solidFill>
                  </a:rPr>
                  <a:t>an</a:t>
                </a:r>
                <a:r>
                  <a:rPr lang="en-US" spc="-5" dirty="0">
                    <a:solidFill>
                      <a:schemeClr val="tx1"/>
                    </a:solidFill>
                  </a:rPr>
                  <a:t>d</a:t>
                </a:r>
                <a:r>
                  <a:rPr lang="en-US" dirty="0">
                    <a:solidFill>
                      <a:schemeClr val="tx1"/>
                    </a:solidFill>
                  </a:rPr>
                  <a:t> </a:t>
                </a:r>
                <a:r>
                  <a:rPr lang="en-US" i="1" spc="-10" dirty="0">
                    <a:solidFill>
                      <a:schemeClr val="tx1"/>
                    </a:solidFill>
                  </a:rPr>
                  <a:t>Q</a:t>
                </a:r>
                <a:r>
                  <a:rPr lang="en-US" i="1" dirty="0">
                    <a:solidFill>
                      <a:schemeClr val="tx1"/>
                    </a:solidFill>
                  </a:rPr>
                  <a:t> </a:t>
                </a:r>
                <a:r>
                  <a:rPr lang="en-US" spc="-5" dirty="0">
                    <a:solidFill>
                      <a:schemeClr val="tx1"/>
                    </a:solidFill>
                  </a:rPr>
                  <a:t>are</a:t>
                </a:r>
                <a:r>
                  <a:rPr lang="en-US" spc="110" dirty="0">
                    <a:solidFill>
                      <a:schemeClr val="tx1"/>
                    </a:solidFill>
                  </a:rPr>
                  <a:t> </a:t>
                </a:r>
                <a:r>
                  <a:rPr lang="en-US" spc="-5" dirty="0">
                    <a:solidFill>
                      <a:schemeClr val="tx1"/>
                    </a:solidFill>
                  </a:rPr>
                  <a:t>polynomials.</a:t>
                </a:r>
                <a:r>
                  <a:rPr lang="en-US" spc="114" dirty="0">
                    <a:solidFill>
                      <a:schemeClr val="tx1"/>
                    </a:solidFill>
                  </a:rPr>
                  <a:t> </a:t>
                </a:r>
                <a:r>
                  <a:rPr lang="en-US" spc="-15" dirty="0">
                    <a:solidFill>
                      <a:schemeClr val="tx1"/>
                    </a:solidFill>
                  </a:rPr>
                  <a:t>T</a:t>
                </a:r>
                <a:r>
                  <a:rPr lang="en-US" spc="-5" dirty="0">
                    <a:solidFill>
                      <a:schemeClr val="tx1"/>
                    </a:solidFill>
                  </a:rPr>
                  <a:t>he</a:t>
                </a:r>
                <a:r>
                  <a:rPr lang="en-US" spc="114" dirty="0">
                    <a:solidFill>
                      <a:schemeClr val="tx1"/>
                    </a:solidFill>
                  </a:rPr>
                  <a:t> </a:t>
                </a:r>
                <a:r>
                  <a:rPr lang="en-US" spc="-5" dirty="0">
                    <a:solidFill>
                      <a:schemeClr val="tx1"/>
                    </a:solidFill>
                  </a:rPr>
                  <a:t>idea</a:t>
                </a:r>
                <a:r>
                  <a:rPr lang="en-US" spc="110" dirty="0">
                    <a:solidFill>
                      <a:schemeClr val="tx1"/>
                    </a:solidFill>
                  </a:rPr>
                  <a:t> </a:t>
                </a:r>
                <a:r>
                  <a:rPr lang="en-US" spc="-5" dirty="0">
                    <a:solidFill>
                      <a:schemeClr val="tx1"/>
                    </a:solidFill>
                  </a:rPr>
                  <a:t>is</a:t>
                </a:r>
                <a:r>
                  <a:rPr lang="en-US" spc="110" dirty="0">
                    <a:solidFill>
                      <a:schemeClr val="tx1"/>
                    </a:solidFill>
                  </a:rPr>
                  <a:t> </a:t>
                </a:r>
                <a:r>
                  <a:rPr lang="en-US" spc="-5" dirty="0">
                    <a:solidFill>
                      <a:schemeClr val="tx1"/>
                    </a:solidFill>
                  </a:rPr>
                  <a:t>to</a:t>
                </a:r>
                <a:r>
                  <a:rPr lang="en-US" spc="110" dirty="0">
                    <a:solidFill>
                      <a:schemeClr val="tx1"/>
                    </a:solidFill>
                  </a:rPr>
                  <a:t> </a:t>
                </a:r>
                <a:r>
                  <a:rPr lang="en-US" spc="-5" dirty="0">
                    <a:solidFill>
                      <a:schemeClr val="tx1"/>
                    </a:solidFill>
                  </a:rPr>
                  <a:t>write</a:t>
                </a:r>
                <a:r>
                  <a:rPr lang="en-US" dirty="0">
                    <a:solidFill>
                      <a:schemeClr val="tx1"/>
                    </a:solidFill>
                  </a:rPr>
                  <a:t> </a:t>
                </a:r>
                <a:r>
                  <a:rPr lang="en-US" i="1" spc="-5" dirty="0">
                    <a:solidFill>
                      <a:schemeClr val="tx1"/>
                    </a:solidFill>
                  </a:rPr>
                  <a:t>f</a:t>
                </a:r>
                <a:r>
                  <a:rPr lang="en-US" i="1" dirty="0">
                    <a:solidFill>
                      <a:schemeClr val="tx1"/>
                    </a:solidFill>
                  </a:rPr>
                  <a:t> </a:t>
                </a:r>
                <a:r>
                  <a:rPr lang="en-US" spc="-10" dirty="0">
                    <a:solidFill>
                      <a:schemeClr val="tx1"/>
                    </a:solidFill>
                  </a:rPr>
                  <a:t>a</a:t>
                </a:r>
                <a:r>
                  <a:rPr lang="en-US" spc="-5" dirty="0">
                    <a:solidFill>
                      <a:schemeClr val="tx1"/>
                    </a:solidFill>
                  </a:rPr>
                  <a:t>s</a:t>
                </a:r>
                <a:r>
                  <a:rPr lang="en-US" spc="110" dirty="0">
                    <a:solidFill>
                      <a:schemeClr val="tx1"/>
                    </a:solidFill>
                  </a:rPr>
                  <a:t> </a:t>
                </a:r>
                <a:r>
                  <a:rPr lang="en-US" spc="-5" dirty="0">
                    <a:solidFill>
                      <a:schemeClr val="tx1"/>
                    </a:solidFill>
                  </a:rPr>
                  <a:t>a</a:t>
                </a:r>
                <a:r>
                  <a:rPr lang="en-US" spc="110" dirty="0">
                    <a:solidFill>
                      <a:schemeClr val="tx1"/>
                    </a:solidFill>
                  </a:rPr>
                  <a:t> </a:t>
                </a:r>
                <a:r>
                  <a:rPr lang="en-US" spc="-5" dirty="0">
                    <a:solidFill>
                      <a:schemeClr val="tx1"/>
                    </a:solidFill>
                  </a:rPr>
                  <a:t>s</a:t>
                </a:r>
                <a:r>
                  <a:rPr lang="en-US" spc="-10" dirty="0">
                    <a:solidFill>
                      <a:schemeClr val="tx1"/>
                    </a:solidFill>
                  </a:rPr>
                  <a:t>um</a:t>
                </a:r>
                <a:r>
                  <a:rPr lang="en-US" spc="110" dirty="0">
                    <a:solidFill>
                      <a:schemeClr val="tx1"/>
                    </a:solidFill>
                  </a:rPr>
                  <a:t> </a:t>
                </a:r>
                <a:r>
                  <a:rPr lang="en-US" spc="-10" dirty="0">
                    <a:solidFill>
                      <a:schemeClr val="tx1"/>
                    </a:solidFill>
                  </a:rPr>
                  <a:t>o</a:t>
                </a:r>
                <a:r>
                  <a:rPr lang="en-US" spc="-5" dirty="0">
                    <a:solidFill>
                      <a:schemeClr val="tx1"/>
                    </a:solidFill>
                  </a:rPr>
                  <a:t>f</a:t>
                </a:r>
                <a:r>
                  <a:rPr lang="en-US" spc="110" dirty="0">
                    <a:solidFill>
                      <a:schemeClr val="tx1"/>
                    </a:solidFill>
                  </a:rPr>
                  <a:t> </a:t>
                </a:r>
                <a:r>
                  <a:rPr lang="en-US" spc="-10" dirty="0">
                    <a:solidFill>
                      <a:schemeClr val="tx1"/>
                    </a:solidFill>
                  </a:rPr>
                  <a:t>simple</a:t>
                </a:r>
                <a:r>
                  <a:rPr lang="en-US" spc="-5" dirty="0">
                    <a:solidFill>
                      <a:schemeClr val="tx1"/>
                    </a:solidFill>
                  </a:rPr>
                  <a:t>r</a:t>
                </a:r>
                <a:r>
                  <a:rPr lang="en-US" spc="110" dirty="0">
                    <a:solidFill>
                      <a:schemeClr val="tx1"/>
                    </a:solidFill>
                  </a:rPr>
                  <a:t> </a:t>
                </a:r>
                <a:r>
                  <a:rPr lang="en-US" spc="-5" dirty="0">
                    <a:solidFill>
                      <a:schemeClr val="tx1"/>
                    </a:solidFill>
                  </a:rPr>
                  <a:t>r</a:t>
                </a:r>
                <a:r>
                  <a:rPr lang="en-US" spc="-10" dirty="0">
                    <a:solidFill>
                      <a:schemeClr val="tx1"/>
                    </a:solidFill>
                  </a:rPr>
                  <a:t>ational function</a:t>
                </a:r>
                <a:r>
                  <a:rPr lang="en-US" spc="-5" dirty="0">
                    <a:solidFill>
                      <a:schemeClr val="tx1"/>
                    </a:solidFill>
                  </a:rPr>
                  <a:t>s</a:t>
                </a:r>
                <a:r>
                  <a:rPr lang="en-US" dirty="0">
                    <a:solidFill>
                      <a:schemeClr val="tx1"/>
                    </a:solidFill>
                  </a:rPr>
                  <a:t> </a:t>
                </a:r>
                <a:r>
                  <a:rPr lang="en-US" spc="-10" dirty="0">
                    <a:solidFill>
                      <a:schemeClr val="tx1"/>
                    </a:solidFill>
                  </a:rPr>
                  <a:t>tha</a:t>
                </a:r>
                <a:r>
                  <a:rPr lang="en-US" spc="-5" dirty="0">
                    <a:solidFill>
                      <a:schemeClr val="tx1"/>
                    </a:solidFill>
                  </a:rPr>
                  <a:t>t </a:t>
                </a:r>
                <a:r>
                  <a:rPr lang="en-US" spc="-10" dirty="0">
                    <a:solidFill>
                      <a:schemeClr val="tx1"/>
                    </a:solidFill>
                  </a:rPr>
                  <a:t>ca</a:t>
                </a:r>
                <a:r>
                  <a:rPr lang="en-US" spc="-5" dirty="0">
                    <a:solidFill>
                      <a:schemeClr val="tx1"/>
                    </a:solidFill>
                  </a:rPr>
                  <a:t>n </a:t>
                </a:r>
                <a:r>
                  <a:rPr lang="en-US" spc="-10" dirty="0">
                    <a:solidFill>
                      <a:schemeClr val="tx1"/>
                    </a:solidFill>
                  </a:rPr>
                  <a:t>b</a:t>
                </a:r>
                <a:r>
                  <a:rPr lang="en-US" spc="-5" dirty="0">
                    <a:solidFill>
                      <a:schemeClr val="tx1"/>
                    </a:solidFill>
                  </a:rPr>
                  <a:t>e </a:t>
                </a:r>
                <a:r>
                  <a:rPr lang="en-US" spc="-10" dirty="0">
                    <a:solidFill>
                      <a:schemeClr val="tx1"/>
                    </a:solidFill>
                  </a:rPr>
                  <a:t>integrate</a:t>
                </a:r>
                <a:r>
                  <a:rPr lang="en-US" spc="-5" dirty="0">
                    <a:solidFill>
                      <a:schemeClr val="tx1"/>
                    </a:solidFill>
                  </a:rPr>
                  <a:t>d </a:t>
                </a:r>
                <a:r>
                  <a:rPr lang="en-US" spc="-10" dirty="0">
                    <a:solidFill>
                      <a:schemeClr val="tx1"/>
                    </a:solidFill>
                  </a:rPr>
                  <a:t>directly</a:t>
                </a:r>
                <a:r>
                  <a:rPr lang="en-US" spc="-5" dirty="0">
                    <a:solidFill>
                      <a:schemeClr val="tx1"/>
                    </a:solidFill>
                  </a:rPr>
                  <a:t>.</a:t>
                </a:r>
                <a:r>
                  <a:rPr lang="en-US" dirty="0">
                    <a:solidFill>
                      <a:schemeClr val="tx1"/>
                    </a:solidFill>
                  </a:rPr>
                  <a:t> </a:t>
                </a:r>
                <a:r>
                  <a:rPr lang="en-US" spc="-15" dirty="0">
                    <a:solidFill>
                      <a:schemeClr val="tx1"/>
                    </a:solidFill>
                  </a:rPr>
                  <a:t>Fo</a:t>
                </a:r>
                <a:r>
                  <a:rPr lang="en-US" spc="-5" dirty="0">
                    <a:solidFill>
                      <a:schemeClr val="tx1"/>
                    </a:solidFill>
                  </a:rPr>
                  <a:t>r </a:t>
                </a:r>
                <a:r>
                  <a:rPr lang="en-US" spc="-10" dirty="0">
                    <a:solidFill>
                      <a:schemeClr val="tx1"/>
                    </a:solidFill>
                  </a:rPr>
                  <a:t>example</a:t>
                </a:r>
                <a:r>
                  <a:rPr lang="en-US" spc="-5" dirty="0">
                    <a:solidFill>
                      <a:schemeClr val="tx1"/>
                    </a:solidFill>
                  </a:rPr>
                  <a:t>,</a:t>
                </a:r>
                <a:r>
                  <a:rPr lang="en-US" dirty="0">
                    <a:solidFill>
                      <a:schemeClr val="tx1"/>
                    </a:solidFill>
                  </a:rPr>
                  <a:t> </a:t>
                </a:r>
                <a:r>
                  <a:rPr lang="en-US" spc="-10" dirty="0">
                    <a:solidFill>
                      <a:schemeClr val="tx1"/>
                    </a:solidFill>
                  </a:rPr>
                  <a:t>expressin</a:t>
                </a:r>
                <a:r>
                  <a:rPr lang="en-US" spc="-5" dirty="0">
                    <a:solidFill>
                      <a:schemeClr val="tx1"/>
                    </a:solidFill>
                  </a:rPr>
                  <a:t>g </a:t>
                </a:r>
                <a14:m>
                  <m:oMath xmlns:m="http://schemas.openxmlformats.org/officeDocument/2006/math">
                    <m:f>
                      <m:fPr>
                        <m:ctrlPr>
                          <a:rPr lang="en-US" i="1" spc="-5" smtClean="0">
                            <a:solidFill>
                              <a:schemeClr val="tx1"/>
                            </a:solidFill>
                            <a:latin typeface="Cambria Math" panose="02040503050406030204" pitchFamily="18" charset="0"/>
                            <a:cs typeface="Times New Roman"/>
                          </a:rPr>
                        </m:ctrlPr>
                      </m:fPr>
                      <m:num>
                        <m:r>
                          <a:rPr lang="en-US" b="0" i="1" spc="-5" smtClean="0">
                            <a:solidFill>
                              <a:schemeClr val="tx1"/>
                            </a:solidFill>
                            <a:latin typeface="Cambria Math" panose="02040503050406030204" pitchFamily="18" charset="0"/>
                            <a:cs typeface="Times New Roman"/>
                          </a:rPr>
                          <m:t>1</m:t>
                        </m:r>
                      </m:num>
                      <m:den>
                        <m:sSup>
                          <m:sSupPr>
                            <m:ctrlPr>
                              <a:rPr lang="en-US" i="1" spc="-5" smtClean="0">
                                <a:solidFill>
                                  <a:schemeClr val="tx1"/>
                                </a:solidFill>
                                <a:latin typeface="Cambria Math" panose="02040503050406030204" pitchFamily="18" charset="0"/>
                                <a:cs typeface="Times New Roman"/>
                              </a:rPr>
                            </m:ctrlPr>
                          </m:sSupPr>
                          <m:e>
                            <m:r>
                              <a:rPr lang="en-US" i="1" spc="-5" smtClean="0">
                                <a:solidFill>
                                  <a:schemeClr val="tx1"/>
                                </a:solidFill>
                                <a:latin typeface="Cambria Math" panose="02040503050406030204" pitchFamily="18" charset="0"/>
                                <a:cs typeface="Times New Roman"/>
                              </a:rPr>
                              <m:t>𝑥</m:t>
                            </m:r>
                          </m:e>
                          <m:sup>
                            <m:r>
                              <a:rPr lang="en-US" i="1" spc="-5" smtClean="0">
                                <a:solidFill>
                                  <a:schemeClr val="tx1"/>
                                </a:solidFill>
                                <a:latin typeface="Cambria Math" panose="02040503050406030204" pitchFamily="18" charset="0"/>
                                <a:cs typeface="Times New Roman"/>
                              </a:rPr>
                              <m:t>2</m:t>
                            </m:r>
                          </m:sup>
                        </m:sSup>
                        <m:r>
                          <a:rPr lang="en-US" b="0" i="1" spc="-5" smtClean="0">
                            <a:solidFill>
                              <a:schemeClr val="tx1"/>
                            </a:solidFill>
                            <a:latin typeface="Cambria Math" panose="02040503050406030204" pitchFamily="18" charset="0"/>
                            <a:cs typeface="Times New Roman"/>
                          </a:rPr>
                          <m:t> − 1</m:t>
                        </m:r>
                      </m:den>
                    </m:f>
                  </m:oMath>
                </a14:m>
                <a:r>
                  <a:rPr lang="en-US" dirty="0">
                    <a:solidFill>
                      <a:schemeClr val="tx1"/>
                    </a:solidFill>
                  </a:rPr>
                  <a:t> as a sum </a:t>
                </a:r>
                <a14:m>
                  <m:oMath xmlns:m="http://schemas.openxmlformats.org/officeDocument/2006/math">
                    <m:f>
                      <m:fPr>
                        <m:ctrlPr>
                          <a:rPr lang="en-US" i="1" smtClean="0">
                            <a:solidFill>
                              <a:schemeClr val="tx1"/>
                            </a:solidFill>
                            <a:latin typeface="Cambria Math" panose="02040503050406030204" pitchFamily="18" charset="0"/>
                            <a:cs typeface="Times New Roman"/>
                          </a:rPr>
                        </m:ctrlPr>
                      </m:fPr>
                      <m:num>
                        <m:r>
                          <a:rPr lang="en-US" b="0" i="1" smtClean="0">
                            <a:solidFill>
                              <a:schemeClr val="tx1"/>
                            </a:solidFill>
                            <a:latin typeface="Cambria Math" panose="02040503050406030204" pitchFamily="18" charset="0"/>
                            <a:cs typeface="Times New Roman"/>
                          </a:rPr>
                          <m:t>(1/2)</m:t>
                        </m:r>
                      </m:num>
                      <m:den>
                        <m:r>
                          <a:rPr lang="en-US" b="0" i="1" smtClean="0">
                            <a:solidFill>
                              <a:schemeClr val="tx1"/>
                            </a:solidFill>
                            <a:latin typeface="Cambria Math" panose="02040503050406030204" pitchFamily="18" charset="0"/>
                            <a:cs typeface="Times New Roman"/>
                          </a:rPr>
                          <m:t>𝑥</m:t>
                        </m:r>
                        <m:r>
                          <a:rPr lang="en-US" b="0" i="1" smtClean="0">
                            <a:solidFill>
                              <a:schemeClr val="tx1"/>
                            </a:solidFill>
                            <a:latin typeface="Cambria Math" panose="02040503050406030204" pitchFamily="18" charset="0"/>
                            <a:cs typeface="Times New Roman"/>
                          </a:rPr>
                          <m:t> − 1</m:t>
                        </m:r>
                      </m:den>
                    </m:f>
                    <m:r>
                      <a:rPr lang="en-US" b="0" i="1" smtClean="0">
                        <a:solidFill>
                          <a:schemeClr val="tx1"/>
                        </a:solidFill>
                        <a:latin typeface="Cambria Math" panose="02040503050406030204" pitchFamily="18" charset="0"/>
                        <a:cs typeface="Times New Roman"/>
                      </a:rPr>
                      <m:t>−</m:t>
                    </m:r>
                    <m:f>
                      <m:fPr>
                        <m:ctrlPr>
                          <a:rPr lang="en-US" b="0" i="1" smtClean="0">
                            <a:solidFill>
                              <a:schemeClr val="tx1"/>
                            </a:solidFill>
                            <a:latin typeface="Cambria Math" panose="02040503050406030204" pitchFamily="18" charset="0"/>
                            <a:cs typeface="Times New Roman"/>
                          </a:rPr>
                        </m:ctrlPr>
                      </m:fPr>
                      <m:num>
                        <m:r>
                          <a:rPr lang="en-US" i="1">
                            <a:latin typeface="Cambria Math" panose="02040503050406030204" pitchFamily="18" charset="0"/>
                            <a:cs typeface="Times New Roman"/>
                          </a:rPr>
                          <m:t>(1/2)</m:t>
                        </m:r>
                      </m:num>
                      <m:den>
                        <m:r>
                          <a:rPr lang="en-US" b="0" i="1" smtClean="0">
                            <a:solidFill>
                              <a:schemeClr val="tx1"/>
                            </a:solidFill>
                            <a:latin typeface="Cambria Math" panose="02040503050406030204" pitchFamily="18" charset="0"/>
                            <a:cs typeface="Times New Roman"/>
                          </a:rPr>
                          <m:t>𝑥</m:t>
                        </m:r>
                        <m:r>
                          <a:rPr lang="en-US" b="0" i="1" smtClean="0">
                            <a:solidFill>
                              <a:schemeClr val="tx1"/>
                            </a:solidFill>
                            <a:latin typeface="Cambria Math" panose="02040503050406030204" pitchFamily="18" charset="0"/>
                            <a:cs typeface="Times New Roman"/>
                          </a:rPr>
                          <m:t> + 1</m:t>
                        </m:r>
                      </m:den>
                    </m:f>
                  </m:oMath>
                </a14:m>
                <a:r>
                  <a:rPr lang="en-US" dirty="0">
                    <a:solidFill>
                      <a:schemeClr val="tx1"/>
                    </a:solidFill>
                  </a:rPr>
                  <a:t> </a:t>
                </a:r>
                <a:r>
                  <a:rPr lang="en-US" spc="-10" dirty="0">
                    <a:solidFill>
                      <a:schemeClr val="tx1"/>
                    </a:solidFill>
                  </a:rPr>
                  <a:t>enable</a:t>
                </a:r>
                <a:r>
                  <a:rPr lang="en-US" spc="-5" dirty="0">
                    <a:solidFill>
                      <a:schemeClr val="tx1"/>
                    </a:solidFill>
                  </a:rPr>
                  <a:t>s</a:t>
                </a:r>
                <a:r>
                  <a:rPr lang="en-US" dirty="0">
                    <a:solidFill>
                      <a:schemeClr val="tx1"/>
                    </a:solidFill>
                  </a:rPr>
                  <a:t> </a:t>
                </a:r>
                <a:r>
                  <a:rPr lang="en-US" spc="-10" dirty="0">
                    <a:solidFill>
                      <a:schemeClr val="tx1"/>
                    </a:solidFill>
                  </a:rPr>
                  <a:t>u</a:t>
                </a:r>
                <a:r>
                  <a:rPr lang="en-US" spc="-5" dirty="0">
                    <a:solidFill>
                      <a:schemeClr val="tx1"/>
                    </a:solidFill>
                  </a:rPr>
                  <a:t>s </a:t>
                </a:r>
                <a:r>
                  <a:rPr lang="en-US" spc="-10" dirty="0">
                    <a:solidFill>
                      <a:schemeClr val="tx1"/>
                    </a:solidFill>
                  </a:rPr>
                  <a:t>t</a:t>
                </a:r>
                <a:r>
                  <a:rPr lang="en-US" spc="-5" dirty="0">
                    <a:solidFill>
                      <a:schemeClr val="tx1"/>
                    </a:solidFill>
                  </a:rPr>
                  <a:t>o </a:t>
                </a:r>
                <a:r>
                  <a:rPr lang="en-US" spc="-10" dirty="0">
                    <a:solidFill>
                      <a:schemeClr val="tx1"/>
                    </a:solidFill>
                  </a:rPr>
                  <a:t>evaluat</a:t>
                </a:r>
                <a:r>
                  <a:rPr lang="en-US" spc="-5" dirty="0">
                    <a:solidFill>
                      <a:schemeClr val="tx1"/>
                    </a:solidFill>
                  </a:rPr>
                  <a:t>e</a:t>
                </a:r>
                <a:r>
                  <a:rPr lang="en-US" dirty="0">
                    <a:solidFill>
                      <a:schemeClr val="tx1"/>
                    </a:solidFill>
                  </a:rPr>
                  <a:t> </a:t>
                </a:r>
                <a:r>
                  <a:rPr lang="en-US" spc="-5" dirty="0">
                    <a:solidFill>
                      <a:schemeClr val="tx1"/>
                    </a:solidFill>
                  </a:rPr>
                  <a:t>t</a:t>
                </a:r>
                <a:r>
                  <a:rPr lang="en-US" spc="-10" dirty="0">
                    <a:solidFill>
                      <a:schemeClr val="tx1"/>
                    </a:solidFill>
                  </a:rPr>
                  <a:t>h</a:t>
                </a:r>
                <a:r>
                  <a:rPr lang="en-US" spc="-5" dirty="0">
                    <a:solidFill>
                      <a:schemeClr val="tx1"/>
                    </a:solidFill>
                  </a:rPr>
                  <a:t>e </a:t>
                </a:r>
                <a:r>
                  <a:rPr lang="en-US" spc="-10" dirty="0">
                    <a:solidFill>
                      <a:schemeClr val="tx1"/>
                    </a:solidFill>
                  </a:rPr>
                  <a:t>integral</a:t>
                </a:r>
                <a:endParaRPr lang="en-US" dirty="0">
                  <a:solidFill>
                    <a:schemeClr val="tx1"/>
                  </a:solidFill>
                </a:endParaRPr>
              </a:p>
              <a:p>
                <a:pPr marL="36900" indent="0">
                  <a:lnSpc>
                    <a:spcPct val="100000"/>
                  </a:lnSpc>
                  <a:buNone/>
                </a:pPr>
                <a14:m>
                  <m:oMathPara xmlns:m="http://schemas.openxmlformats.org/officeDocument/2006/math">
                    <m:oMathParaPr>
                      <m:jc m:val="centerGroup"/>
                    </m:oMathParaPr>
                    <m:oMath xmlns:m="http://schemas.openxmlformats.org/officeDocument/2006/math">
                      <m:nary>
                        <m:naryPr>
                          <m:limLoc m:val="undOvr"/>
                          <m:subHide m:val="on"/>
                          <m:supHide m:val="on"/>
                          <m:ctrlPr>
                            <a:rPr lang="en-US" i="1" smtClean="0">
                              <a:solidFill>
                                <a:schemeClr val="tx1"/>
                              </a:solidFill>
                              <a:latin typeface="Cambria Math" panose="02040503050406030204" pitchFamily="18" charset="0"/>
                              <a:cs typeface="Times New Roman"/>
                            </a:rPr>
                          </m:ctrlPr>
                        </m:naryPr>
                        <m:sub/>
                        <m:sup/>
                        <m:e>
                          <m:f>
                            <m:fPr>
                              <m:ctrlPr>
                                <a:rPr lang="en-US" i="1" smtClean="0">
                                  <a:solidFill>
                                    <a:schemeClr val="tx1"/>
                                  </a:solidFill>
                                  <a:latin typeface="Cambria Math" panose="02040503050406030204" pitchFamily="18" charset="0"/>
                                  <a:cs typeface="Times New Roman"/>
                                </a:rPr>
                              </m:ctrlPr>
                            </m:fPr>
                            <m:num>
                              <m:r>
                                <a:rPr lang="en-US" b="0" i="1" smtClean="0">
                                  <a:solidFill>
                                    <a:schemeClr val="tx1"/>
                                  </a:solidFill>
                                  <a:latin typeface="Cambria Math" panose="02040503050406030204" pitchFamily="18" charset="0"/>
                                  <a:cs typeface="Times New Roman"/>
                                </a:rPr>
                                <m:t>𝑑𝑥</m:t>
                              </m:r>
                            </m:num>
                            <m:den>
                              <m:sSup>
                                <m:sSupPr>
                                  <m:ctrlPr>
                                    <a:rPr lang="en-US" i="1" smtClean="0">
                                      <a:solidFill>
                                        <a:schemeClr val="tx1"/>
                                      </a:solidFill>
                                      <a:latin typeface="Cambria Math" panose="02040503050406030204" pitchFamily="18" charset="0"/>
                                      <a:cs typeface="Times New Roman"/>
                                    </a:rPr>
                                  </m:ctrlPr>
                                </m:sSupPr>
                                <m:e>
                                  <m:r>
                                    <a:rPr lang="en-US" i="1" smtClean="0">
                                      <a:solidFill>
                                        <a:schemeClr val="tx1"/>
                                      </a:solidFill>
                                      <a:latin typeface="Cambria Math" panose="02040503050406030204" pitchFamily="18" charset="0"/>
                                      <a:cs typeface="Times New Roman"/>
                                    </a:rPr>
                                    <m:t>𝑥</m:t>
                                  </m:r>
                                </m:e>
                                <m:sup>
                                  <m:r>
                                    <a:rPr lang="en-US" i="1" smtClean="0">
                                      <a:solidFill>
                                        <a:schemeClr val="tx1"/>
                                      </a:solidFill>
                                      <a:latin typeface="Cambria Math" panose="02040503050406030204" pitchFamily="18" charset="0"/>
                                      <a:cs typeface="Times New Roman"/>
                                    </a:rPr>
                                    <m:t>2</m:t>
                                  </m:r>
                                </m:sup>
                              </m:sSup>
                              <m:r>
                                <a:rPr lang="en-US" b="0" i="1" smtClean="0">
                                  <a:solidFill>
                                    <a:schemeClr val="tx1"/>
                                  </a:solidFill>
                                  <a:latin typeface="Cambria Math" panose="02040503050406030204" pitchFamily="18" charset="0"/>
                                  <a:cs typeface="Times New Roman"/>
                                </a:rPr>
                                <m:t>−1</m:t>
                              </m:r>
                            </m:den>
                          </m:f>
                        </m:e>
                      </m:nary>
                      <m:r>
                        <a:rPr lang="en-US" b="0" i="1" smtClean="0">
                          <a:solidFill>
                            <a:schemeClr val="tx1"/>
                          </a:solidFill>
                          <a:latin typeface="Cambria Math" panose="02040503050406030204" pitchFamily="18" charset="0"/>
                          <a:cs typeface="Times New Roman"/>
                        </a:rPr>
                        <m:t>=</m:t>
                      </m:r>
                      <m:f>
                        <m:fPr>
                          <m:ctrlPr>
                            <a:rPr lang="en-US" b="0" i="1" smtClean="0">
                              <a:solidFill>
                                <a:schemeClr val="tx1"/>
                              </a:solidFill>
                              <a:latin typeface="Cambria Math" panose="02040503050406030204" pitchFamily="18" charset="0"/>
                              <a:cs typeface="Times New Roman"/>
                            </a:rPr>
                          </m:ctrlPr>
                        </m:fPr>
                        <m:num>
                          <m:r>
                            <a:rPr lang="en-US" b="0" i="1" smtClean="0">
                              <a:solidFill>
                                <a:schemeClr val="tx1"/>
                              </a:solidFill>
                              <a:latin typeface="Cambria Math" panose="02040503050406030204" pitchFamily="18" charset="0"/>
                              <a:cs typeface="Times New Roman"/>
                            </a:rPr>
                            <m:t>1</m:t>
                          </m:r>
                        </m:num>
                        <m:den>
                          <m:r>
                            <a:rPr lang="en-US" b="0" i="1" smtClean="0">
                              <a:solidFill>
                                <a:schemeClr val="tx1"/>
                              </a:solidFill>
                              <a:latin typeface="Cambria Math" panose="02040503050406030204" pitchFamily="18" charset="0"/>
                              <a:cs typeface="Times New Roman"/>
                            </a:rPr>
                            <m:t>2</m:t>
                          </m:r>
                        </m:den>
                      </m:f>
                      <m:nary>
                        <m:naryPr>
                          <m:limLoc m:val="undOvr"/>
                          <m:subHide m:val="on"/>
                          <m:supHide m:val="on"/>
                          <m:ctrlPr>
                            <a:rPr lang="en-US" b="0" i="1" smtClean="0">
                              <a:solidFill>
                                <a:schemeClr val="tx1"/>
                              </a:solidFill>
                              <a:latin typeface="Cambria Math" panose="02040503050406030204" pitchFamily="18" charset="0"/>
                              <a:cs typeface="Times New Roman"/>
                            </a:rPr>
                          </m:ctrlPr>
                        </m:naryPr>
                        <m:sub/>
                        <m:sup/>
                        <m:e>
                          <m:f>
                            <m:fPr>
                              <m:ctrlPr>
                                <a:rPr lang="en-US" b="0" i="1" smtClean="0">
                                  <a:solidFill>
                                    <a:schemeClr val="tx1"/>
                                  </a:solidFill>
                                  <a:latin typeface="Cambria Math" panose="02040503050406030204" pitchFamily="18" charset="0"/>
                                  <a:cs typeface="Times New Roman"/>
                                </a:rPr>
                              </m:ctrlPr>
                            </m:fPr>
                            <m:num>
                              <m:r>
                                <a:rPr lang="en-US" b="0" i="1" smtClean="0">
                                  <a:solidFill>
                                    <a:schemeClr val="tx1"/>
                                  </a:solidFill>
                                  <a:latin typeface="Cambria Math" panose="02040503050406030204" pitchFamily="18" charset="0"/>
                                  <a:cs typeface="Times New Roman"/>
                                </a:rPr>
                                <m:t>𝑑𝑥</m:t>
                              </m:r>
                            </m:num>
                            <m:den>
                              <m:r>
                                <a:rPr lang="en-US" b="0" i="1" smtClean="0">
                                  <a:solidFill>
                                    <a:schemeClr val="tx1"/>
                                  </a:solidFill>
                                  <a:latin typeface="Cambria Math" panose="02040503050406030204" pitchFamily="18" charset="0"/>
                                  <a:cs typeface="Times New Roman"/>
                                </a:rPr>
                                <m:t>𝑥</m:t>
                              </m:r>
                              <m:r>
                                <a:rPr lang="en-US" b="0" i="1" smtClean="0">
                                  <a:solidFill>
                                    <a:schemeClr val="tx1"/>
                                  </a:solidFill>
                                  <a:latin typeface="Cambria Math" panose="02040503050406030204" pitchFamily="18" charset="0"/>
                                  <a:cs typeface="Times New Roman"/>
                                </a:rPr>
                                <m:t> −1</m:t>
                              </m:r>
                            </m:den>
                          </m:f>
                        </m:e>
                      </m:nary>
                      <m:r>
                        <a:rPr lang="en-US" b="0" i="1" smtClean="0">
                          <a:solidFill>
                            <a:schemeClr val="tx1"/>
                          </a:solidFill>
                          <a:latin typeface="Cambria Math" panose="02040503050406030204" pitchFamily="18" charset="0"/>
                          <a:cs typeface="Times New Roman"/>
                        </a:rPr>
                        <m:t>−</m:t>
                      </m:r>
                      <m:f>
                        <m:fPr>
                          <m:ctrlPr>
                            <a:rPr lang="en-US" b="0" i="1" smtClean="0">
                              <a:solidFill>
                                <a:schemeClr val="tx1"/>
                              </a:solidFill>
                              <a:latin typeface="Cambria Math" panose="02040503050406030204" pitchFamily="18" charset="0"/>
                              <a:cs typeface="Times New Roman"/>
                            </a:rPr>
                          </m:ctrlPr>
                        </m:fPr>
                        <m:num>
                          <m:r>
                            <a:rPr lang="en-US" b="0" i="1" smtClean="0">
                              <a:solidFill>
                                <a:schemeClr val="tx1"/>
                              </a:solidFill>
                              <a:latin typeface="Cambria Math" panose="02040503050406030204" pitchFamily="18" charset="0"/>
                              <a:cs typeface="Times New Roman"/>
                            </a:rPr>
                            <m:t>1</m:t>
                          </m:r>
                        </m:num>
                        <m:den>
                          <m:r>
                            <a:rPr lang="en-US" b="0" i="1" smtClean="0">
                              <a:solidFill>
                                <a:schemeClr val="tx1"/>
                              </a:solidFill>
                              <a:latin typeface="Cambria Math" panose="02040503050406030204" pitchFamily="18" charset="0"/>
                              <a:cs typeface="Times New Roman"/>
                            </a:rPr>
                            <m:t>2</m:t>
                          </m:r>
                        </m:den>
                      </m:f>
                      <m:nary>
                        <m:naryPr>
                          <m:limLoc m:val="undOvr"/>
                          <m:subHide m:val="on"/>
                          <m:supHide m:val="on"/>
                          <m:ctrlPr>
                            <a:rPr lang="en-US" b="0" i="1" smtClean="0">
                              <a:solidFill>
                                <a:schemeClr val="tx1"/>
                              </a:solidFill>
                              <a:latin typeface="Cambria Math" panose="02040503050406030204" pitchFamily="18" charset="0"/>
                              <a:cs typeface="Times New Roman"/>
                            </a:rPr>
                          </m:ctrlPr>
                        </m:naryPr>
                        <m:sub/>
                        <m:sup/>
                        <m:e>
                          <m:f>
                            <m:fPr>
                              <m:ctrlPr>
                                <a:rPr lang="en-US" b="0" i="1" smtClean="0">
                                  <a:solidFill>
                                    <a:schemeClr val="tx1"/>
                                  </a:solidFill>
                                  <a:latin typeface="Cambria Math" panose="02040503050406030204" pitchFamily="18" charset="0"/>
                                  <a:cs typeface="Times New Roman"/>
                                </a:rPr>
                              </m:ctrlPr>
                            </m:fPr>
                            <m:num>
                              <m:r>
                                <a:rPr lang="en-US" b="0" i="1" smtClean="0">
                                  <a:solidFill>
                                    <a:schemeClr val="tx1"/>
                                  </a:solidFill>
                                  <a:latin typeface="Cambria Math" panose="02040503050406030204" pitchFamily="18" charset="0"/>
                                  <a:cs typeface="Times New Roman"/>
                                </a:rPr>
                                <m:t>𝑑𝑥</m:t>
                              </m:r>
                            </m:num>
                            <m:den>
                              <m:r>
                                <a:rPr lang="en-US" b="0" i="1" smtClean="0">
                                  <a:solidFill>
                                    <a:schemeClr val="tx1"/>
                                  </a:solidFill>
                                  <a:latin typeface="Cambria Math" panose="02040503050406030204" pitchFamily="18" charset="0"/>
                                  <a:cs typeface="Times New Roman"/>
                                </a:rPr>
                                <m:t>𝑥</m:t>
                              </m:r>
                              <m:r>
                                <a:rPr lang="en-US" b="0" i="1" smtClean="0">
                                  <a:solidFill>
                                    <a:schemeClr val="tx1"/>
                                  </a:solidFill>
                                  <a:latin typeface="Cambria Math" panose="02040503050406030204" pitchFamily="18" charset="0"/>
                                  <a:cs typeface="Times New Roman"/>
                                </a:rPr>
                                <m:t>+1</m:t>
                              </m:r>
                            </m:den>
                          </m:f>
                        </m:e>
                      </m:nary>
                      <m:r>
                        <a:rPr lang="en-US" b="0" i="1" smtClean="0">
                          <a:solidFill>
                            <a:schemeClr val="tx1"/>
                          </a:solidFill>
                          <a:latin typeface="Cambria Math" panose="02040503050406030204" pitchFamily="18" charset="0"/>
                          <a:cs typeface="Times New Roman"/>
                        </a:rPr>
                        <m:t>=</m:t>
                      </m:r>
                      <m:f>
                        <m:fPr>
                          <m:ctrlPr>
                            <a:rPr lang="en-US" b="0" i="1" smtClean="0">
                              <a:solidFill>
                                <a:schemeClr val="tx1"/>
                              </a:solidFill>
                              <a:latin typeface="Cambria Math" panose="02040503050406030204" pitchFamily="18" charset="0"/>
                              <a:cs typeface="Times New Roman"/>
                            </a:rPr>
                          </m:ctrlPr>
                        </m:fPr>
                        <m:num>
                          <m:r>
                            <a:rPr lang="en-US" b="0" i="1" smtClean="0">
                              <a:solidFill>
                                <a:schemeClr val="tx1"/>
                              </a:solidFill>
                              <a:latin typeface="Cambria Math" panose="02040503050406030204" pitchFamily="18" charset="0"/>
                              <a:cs typeface="Times New Roman"/>
                            </a:rPr>
                            <m:t>1</m:t>
                          </m:r>
                        </m:num>
                        <m:den>
                          <m:r>
                            <a:rPr lang="en-US" b="0" i="1" smtClean="0">
                              <a:solidFill>
                                <a:schemeClr val="tx1"/>
                              </a:solidFill>
                              <a:latin typeface="Cambria Math" panose="02040503050406030204" pitchFamily="18" charset="0"/>
                              <a:cs typeface="Times New Roman"/>
                            </a:rPr>
                            <m:t>2</m:t>
                          </m:r>
                        </m:den>
                      </m:f>
                      <m:func>
                        <m:funcPr>
                          <m:ctrlPr>
                            <a:rPr lang="en-US" b="0" i="1" smtClean="0">
                              <a:solidFill>
                                <a:schemeClr val="tx1"/>
                              </a:solidFill>
                              <a:latin typeface="Cambria Math" panose="02040503050406030204" pitchFamily="18" charset="0"/>
                              <a:cs typeface="Times New Roman"/>
                            </a:rPr>
                          </m:ctrlPr>
                        </m:funcPr>
                        <m:fName>
                          <m:r>
                            <m:rPr>
                              <m:sty m:val="p"/>
                            </m:rPr>
                            <a:rPr lang="en-US" b="0" i="0" smtClean="0">
                              <a:solidFill>
                                <a:schemeClr val="tx1"/>
                              </a:solidFill>
                              <a:latin typeface="Cambria Math" panose="02040503050406030204" pitchFamily="18" charset="0"/>
                              <a:cs typeface="Times New Roman"/>
                            </a:rPr>
                            <m:t>ln</m:t>
                          </m:r>
                        </m:fName>
                        <m:e>
                          <m:d>
                            <m:dPr>
                              <m:begChr m:val="|"/>
                              <m:endChr m:val="|"/>
                              <m:ctrlPr>
                                <a:rPr lang="en-US" b="0" i="1" smtClean="0">
                                  <a:solidFill>
                                    <a:schemeClr val="tx1"/>
                                  </a:solidFill>
                                  <a:latin typeface="Cambria Math" panose="02040503050406030204" pitchFamily="18" charset="0"/>
                                  <a:cs typeface="Times New Roman"/>
                                </a:rPr>
                              </m:ctrlPr>
                            </m:dPr>
                            <m:e>
                              <m:r>
                                <a:rPr lang="en-US" b="0" i="1" smtClean="0">
                                  <a:solidFill>
                                    <a:schemeClr val="tx1"/>
                                  </a:solidFill>
                                  <a:latin typeface="Cambria Math" panose="02040503050406030204" pitchFamily="18" charset="0"/>
                                  <a:cs typeface="Times New Roman"/>
                                </a:rPr>
                                <m:t>𝑥</m:t>
                              </m:r>
                              <m:r>
                                <a:rPr lang="en-US" b="0" i="1" smtClean="0">
                                  <a:solidFill>
                                    <a:schemeClr val="tx1"/>
                                  </a:solidFill>
                                  <a:latin typeface="Cambria Math" panose="02040503050406030204" pitchFamily="18" charset="0"/>
                                  <a:cs typeface="Times New Roman"/>
                                </a:rPr>
                                <m:t> −1</m:t>
                              </m:r>
                            </m:e>
                          </m:d>
                        </m:e>
                      </m:func>
                      <m:r>
                        <a:rPr lang="en-US" b="0" i="1" smtClean="0">
                          <a:solidFill>
                            <a:schemeClr val="tx1"/>
                          </a:solidFill>
                          <a:latin typeface="Cambria Math" panose="02040503050406030204" pitchFamily="18" charset="0"/>
                          <a:cs typeface="Times New Roman"/>
                        </a:rPr>
                        <m:t>−</m:t>
                      </m:r>
                      <m:f>
                        <m:fPr>
                          <m:ctrlPr>
                            <a:rPr lang="en-US" b="0" i="1" smtClean="0">
                              <a:solidFill>
                                <a:schemeClr val="tx1"/>
                              </a:solidFill>
                              <a:latin typeface="Cambria Math" panose="02040503050406030204" pitchFamily="18" charset="0"/>
                              <a:cs typeface="Times New Roman"/>
                            </a:rPr>
                          </m:ctrlPr>
                        </m:fPr>
                        <m:num>
                          <m:r>
                            <a:rPr lang="en-US" b="0" i="1" smtClean="0">
                              <a:solidFill>
                                <a:schemeClr val="tx1"/>
                              </a:solidFill>
                              <a:latin typeface="Cambria Math" panose="02040503050406030204" pitchFamily="18" charset="0"/>
                              <a:cs typeface="Times New Roman"/>
                            </a:rPr>
                            <m:t>1</m:t>
                          </m:r>
                        </m:num>
                        <m:den>
                          <m:r>
                            <a:rPr lang="en-US" b="0" i="1" smtClean="0">
                              <a:solidFill>
                                <a:schemeClr val="tx1"/>
                              </a:solidFill>
                              <a:latin typeface="Cambria Math" panose="02040503050406030204" pitchFamily="18" charset="0"/>
                              <a:cs typeface="Times New Roman"/>
                            </a:rPr>
                            <m:t>2</m:t>
                          </m:r>
                        </m:den>
                      </m:f>
                      <m:func>
                        <m:funcPr>
                          <m:ctrlPr>
                            <a:rPr lang="en-US" b="0" i="1" smtClean="0">
                              <a:solidFill>
                                <a:schemeClr val="tx1"/>
                              </a:solidFill>
                              <a:latin typeface="Cambria Math" panose="02040503050406030204" pitchFamily="18" charset="0"/>
                              <a:cs typeface="Times New Roman"/>
                            </a:rPr>
                          </m:ctrlPr>
                        </m:funcPr>
                        <m:fName>
                          <m:r>
                            <m:rPr>
                              <m:sty m:val="p"/>
                            </m:rPr>
                            <a:rPr lang="en-US" b="0" i="0" smtClean="0">
                              <a:solidFill>
                                <a:schemeClr val="tx1"/>
                              </a:solidFill>
                              <a:latin typeface="Cambria Math" panose="02040503050406030204" pitchFamily="18" charset="0"/>
                              <a:cs typeface="Times New Roman"/>
                            </a:rPr>
                            <m:t>ln</m:t>
                          </m:r>
                        </m:fName>
                        <m:e>
                          <m:d>
                            <m:dPr>
                              <m:begChr m:val="|"/>
                              <m:endChr m:val="|"/>
                              <m:ctrlPr>
                                <a:rPr lang="en-US" b="0" i="1" smtClean="0">
                                  <a:solidFill>
                                    <a:schemeClr val="tx1"/>
                                  </a:solidFill>
                                  <a:latin typeface="Cambria Math" panose="02040503050406030204" pitchFamily="18" charset="0"/>
                                  <a:cs typeface="Times New Roman"/>
                                </a:rPr>
                              </m:ctrlPr>
                            </m:dPr>
                            <m:e>
                              <m:r>
                                <a:rPr lang="en-US" b="0" i="1" smtClean="0">
                                  <a:solidFill>
                                    <a:schemeClr val="tx1"/>
                                  </a:solidFill>
                                  <a:latin typeface="Cambria Math" panose="02040503050406030204" pitchFamily="18" charset="0"/>
                                  <a:cs typeface="Times New Roman"/>
                                </a:rPr>
                                <m:t>𝑥</m:t>
                              </m:r>
                              <m:r>
                                <a:rPr lang="en-US" b="0" i="1" smtClean="0">
                                  <a:solidFill>
                                    <a:schemeClr val="tx1"/>
                                  </a:solidFill>
                                  <a:latin typeface="Cambria Math" panose="02040503050406030204" pitchFamily="18" charset="0"/>
                                  <a:cs typeface="Times New Roman"/>
                                </a:rPr>
                                <m:t>+1</m:t>
                              </m:r>
                            </m:e>
                          </m:d>
                        </m:e>
                      </m:func>
                      <m:r>
                        <a:rPr lang="en-US" b="0" i="1" smtClean="0">
                          <a:solidFill>
                            <a:schemeClr val="tx1"/>
                          </a:solidFill>
                          <a:latin typeface="Cambria Math" panose="02040503050406030204" pitchFamily="18" charset="0"/>
                          <a:cs typeface="Times New Roman"/>
                        </a:rPr>
                        <m:t>+</m:t>
                      </m:r>
                      <m:r>
                        <a:rPr lang="en-US" b="0" i="1" smtClean="0">
                          <a:solidFill>
                            <a:schemeClr val="tx1"/>
                          </a:solidFill>
                          <a:latin typeface="Cambria Math" panose="02040503050406030204" pitchFamily="18" charset="0"/>
                          <a:cs typeface="Times New Roman"/>
                        </a:rPr>
                        <m:t>𝐶</m:t>
                      </m:r>
                    </m:oMath>
                  </m:oMathPara>
                </a14:m>
                <a:endParaRPr lang="en-US" dirty="0">
                  <a:solidFill>
                    <a:schemeClr val="tx1"/>
                  </a:solidFill>
                </a:endParaRPr>
              </a:p>
              <a:p>
                <a:pPr marL="36900" indent="0">
                  <a:lnSpc>
                    <a:spcPct val="100000"/>
                  </a:lnSpc>
                  <a:buNone/>
                </a:pPr>
                <a:r>
                  <a:rPr lang="en-US" spc="-10" dirty="0">
                    <a:solidFill>
                      <a:schemeClr val="tx1"/>
                    </a:solidFill>
                  </a:rPr>
                  <a:t>A</a:t>
                </a:r>
                <a:r>
                  <a:rPr lang="en-US" spc="-25" dirty="0">
                    <a:solidFill>
                      <a:schemeClr val="tx1"/>
                    </a:solidFill>
                  </a:rPr>
                  <a:t> </a:t>
                </a:r>
                <a:r>
                  <a:rPr lang="en-US" spc="-5" dirty="0">
                    <a:solidFill>
                      <a:schemeClr val="tx1"/>
                    </a:solidFill>
                  </a:rPr>
                  <a:t>r</a:t>
                </a:r>
                <a:r>
                  <a:rPr lang="en-US" spc="-10" dirty="0">
                    <a:solidFill>
                      <a:schemeClr val="tx1"/>
                    </a:solidFill>
                  </a:rPr>
                  <a:t>ationa</a:t>
                </a:r>
                <a:r>
                  <a:rPr lang="en-US" spc="-5" dirty="0">
                    <a:solidFill>
                      <a:schemeClr val="tx1"/>
                    </a:solidFill>
                  </a:rPr>
                  <a:t>l</a:t>
                </a:r>
                <a:r>
                  <a:rPr lang="en-US" spc="-25" dirty="0">
                    <a:solidFill>
                      <a:schemeClr val="tx1"/>
                    </a:solidFill>
                  </a:rPr>
                  <a:t> </a:t>
                </a:r>
                <a:r>
                  <a:rPr lang="en-US" spc="-10" dirty="0">
                    <a:solidFill>
                      <a:schemeClr val="tx1"/>
                    </a:solidFill>
                  </a:rPr>
                  <a:t>functio</a:t>
                </a:r>
                <a:r>
                  <a:rPr lang="en-US" spc="-5" dirty="0">
                    <a:solidFill>
                      <a:schemeClr val="tx1"/>
                    </a:solidFill>
                  </a:rPr>
                  <a:t>n</a:t>
                </a:r>
                <a:r>
                  <a:rPr lang="en-US" spc="65" dirty="0">
                    <a:solidFill>
                      <a:schemeClr val="tx1"/>
                    </a:solidFill>
                  </a:rPr>
                  <a:t> </a:t>
                </a:r>
                <a:r>
                  <a:rPr lang="en-US" i="1" spc="50" dirty="0">
                    <a:solidFill>
                      <a:schemeClr val="tx1"/>
                    </a:solidFill>
                  </a:rPr>
                  <a:t>P</a:t>
                </a:r>
                <a:r>
                  <a:rPr lang="en-US" i="1" spc="75" dirty="0">
                    <a:solidFill>
                      <a:schemeClr val="tx1"/>
                    </a:solidFill>
                  </a:rPr>
                  <a:t>/</a:t>
                </a:r>
                <a:r>
                  <a:rPr lang="en-US" i="1" spc="-10" dirty="0">
                    <a:solidFill>
                      <a:schemeClr val="tx1"/>
                    </a:solidFill>
                  </a:rPr>
                  <a:t>Q</a:t>
                </a:r>
                <a:r>
                  <a:rPr lang="en-US" i="1" spc="30" dirty="0">
                    <a:solidFill>
                      <a:schemeClr val="tx1"/>
                    </a:solidFill>
                  </a:rPr>
                  <a:t> </a:t>
                </a:r>
                <a:r>
                  <a:rPr lang="en-US" spc="-5" dirty="0">
                    <a:solidFill>
                      <a:schemeClr val="tx1"/>
                    </a:solidFill>
                  </a:rPr>
                  <a:t>is</a:t>
                </a:r>
                <a:r>
                  <a:rPr lang="en-US" spc="-25" dirty="0">
                    <a:solidFill>
                      <a:schemeClr val="tx1"/>
                    </a:solidFill>
                  </a:rPr>
                  <a:t> </a:t>
                </a:r>
                <a:r>
                  <a:rPr lang="en-US" spc="-5" dirty="0">
                    <a:solidFill>
                      <a:schemeClr val="tx1"/>
                    </a:solidFill>
                  </a:rPr>
                  <a:t>called</a:t>
                </a:r>
                <a:r>
                  <a:rPr lang="en-US" spc="-25" dirty="0">
                    <a:solidFill>
                      <a:schemeClr val="tx1"/>
                    </a:solidFill>
                  </a:rPr>
                  <a:t> </a:t>
                </a:r>
                <a:r>
                  <a:rPr lang="en-US" b="1" i="1" spc="-10" dirty="0">
                    <a:solidFill>
                      <a:schemeClr val="tx1"/>
                    </a:solidFill>
                  </a:rPr>
                  <a:t>prope</a:t>
                </a:r>
                <a:r>
                  <a:rPr lang="en-US" b="1" i="1" spc="-5" dirty="0">
                    <a:solidFill>
                      <a:schemeClr val="tx1"/>
                    </a:solidFill>
                  </a:rPr>
                  <a:t>r</a:t>
                </a:r>
                <a:r>
                  <a:rPr lang="en-US" b="1" spc="-25" dirty="0">
                    <a:solidFill>
                      <a:schemeClr val="tx1"/>
                    </a:solidFill>
                  </a:rPr>
                  <a:t> </a:t>
                </a:r>
                <a:r>
                  <a:rPr lang="en-US" spc="-10" dirty="0">
                    <a:solidFill>
                      <a:schemeClr val="tx1"/>
                    </a:solidFill>
                  </a:rPr>
                  <a:t>i</a:t>
                </a:r>
                <a:r>
                  <a:rPr lang="en-US" spc="-5" dirty="0">
                    <a:solidFill>
                      <a:schemeClr val="tx1"/>
                    </a:solidFill>
                  </a:rPr>
                  <a:t>f</a:t>
                </a:r>
                <a:r>
                  <a:rPr lang="en-US" spc="-25" dirty="0">
                    <a:solidFill>
                      <a:schemeClr val="tx1"/>
                    </a:solidFill>
                  </a:rPr>
                  <a:t> </a:t>
                </a:r>
                <a:r>
                  <a:rPr lang="en-US" spc="-10" dirty="0">
                    <a:solidFill>
                      <a:schemeClr val="tx1"/>
                    </a:solidFill>
                  </a:rPr>
                  <a:t>th</a:t>
                </a:r>
                <a:r>
                  <a:rPr lang="en-US" spc="-5" dirty="0">
                    <a:solidFill>
                      <a:schemeClr val="tx1"/>
                    </a:solidFill>
                  </a:rPr>
                  <a:t>e</a:t>
                </a:r>
                <a:r>
                  <a:rPr lang="en-US" spc="-25" dirty="0">
                    <a:solidFill>
                      <a:schemeClr val="tx1"/>
                    </a:solidFill>
                  </a:rPr>
                  <a:t> </a:t>
                </a:r>
                <a:r>
                  <a:rPr lang="en-US" spc="-10" dirty="0">
                    <a:solidFill>
                      <a:schemeClr val="tx1"/>
                    </a:solidFill>
                  </a:rPr>
                  <a:t>degre</a:t>
                </a:r>
                <a:r>
                  <a:rPr lang="en-US" spc="-5" dirty="0">
                    <a:solidFill>
                      <a:schemeClr val="tx1"/>
                    </a:solidFill>
                  </a:rPr>
                  <a:t>e</a:t>
                </a:r>
                <a:r>
                  <a:rPr lang="en-US" spc="-25" dirty="0">
                    <a:solidFill>
                      <a:schemeClr val="tx1"/>
                    </a:solidFill>
                  </a:rPr>
                  <a:t> </a:t>
                </a:r>
                <a:r>
                  <a:rPr lang="en-US" spc="-10" dirty="0">
                    <a:solidFill>
                      <a:schemeClr val="tx1"/>
                    </a:solidFill>
                  </a:rPr>
                  <a:t>o</a:t>
                </a:r>
                <a:r>
                  <a:rPr lang="en-US" spc="-5" dirty="0">
                    <a:solidFill>
                      <a:schemeClr val="tx1"/>
                    </a:solidFill>
                  </a:rPr>
                  <a:t>f</a:t>
                </a:r>
                <a:r>
                  <a:rPr lang="en-US" spc="60" dirty="0">
                    <a:solidFill>
                      <a:schemeClr val="tx1"/>
                    </a:solidFill>
                  </a:rPr>
                  <a:t> </a:t>
                </a:r>
                <a:r>
                  <a:rPr lang="en-US" i="1" spc="-10" dirty="0">
                    <a:solidFill>
                      <a:schemeClr val="tx1"/>
                    </a:solidFill>
                  </a:rPr>
                  <a:t>P</a:t>
                </a:r>
                <a:r>
                  <a:rPr lang="en-US" i="1" spc="55" dirty="0">
                    <a:solidFill>
                      <a:schemeClr val="tx1"/>
                    </a:solidFill>
                  </a:rPr>
                  <a:t> </a:t>
                </a:r>
                <a:r>
                  <a:rPr lang="en-US" spc="-10" dirty="0">
                    <a:solidFill>
                      <a:schemeClr val="tx1"/>
                    </a:solidFill>
                  </a:rPr>
                  <a:t>[denote</a:t>
                </a:r>
                <a:r>
                  <a:rPr lang="en-US" spc="-5" dirty="0">
                    <a:solidFill>
                      <a:schemeClr val="tx1"/>
                    </a:solidFill>
                  </a:rPr>
                  <a:t>d</a:t>
                </a:r>
                <a:r>
                  <a:rPr lang="en-US" spc="-25" dirty="0">
                    <a:solidFill>
                      <a:schemeClr val="tx1"/>
                    </a:solidFill>
                  </a:rPr>
                  <a:t> </a:t>
                </a:r>
                <a:r>
                  <a:rPr lang="en-US" spc="-5" dirty="0">
                    <a:solidFill>
                      <a:schemeClr val="tx1"/>
                    </a:solidFill>
                  </a:rPr>
                  <a:t>d</a:t>
                </a:r>
                <a:r>
                  <a:rPr lang="en-US" spc="-25" dirty="0">
                    <a:solidFill>
                      <a:schemeClr val="tx1"/>
                    </a:solidFill>
                  </a:rPr>
                  <a:t>e</a:t>
                </a:r>
                <a:r>
                  <a:rPr lang="en-US" spc="-5" dirty="0">
                    <a:solidFill>
                      <a:schemeClr val="tx1"/>
                    </a:solidFill>
                  </a:rPr>
                  <a:t>g(</a:t>
                </a:r>
                <a:r>
                  <a:rPr lang="en-US" spc="-165" dirty="0">
                    <a:solidFill>
                      <a:schemeClr val="tx1"/>
                    </a:solidFill>
                  </a:rPr>
                  <a:t> </a:t>
                </a:r>
                <a:r>
                  <a:rPr lang="en-US" i="1" spc="70" dirty="0">
                    <a:solidFill>
                      <a:schemeClr val="tx1"/>
                    </a:solidFill>
                  </a:rPr>
                  <a:t>P</a:t>
                </a:r>
                <a:r>
                  <a:rPr lang="en-US" spc="-5" dirty="0">
                    <a:solidFill>
                      <a:schemeClr val="tx1"/>
                    </a:solidFill>
                  </a:rPr>
                  <a:t>)]</a:t>
                </a:r>
                <a:r>
                  <a:rPr lang="en-US" spc="-25" dirty="0">
                    <a:solidFill>
                      <a:schemeClr val="tx1"/>
                    </a:solidFill>
                  </a:rPr>
                  <a:t> </a:t>
                </a:r>
                <a:r>
                  <a:rPr lang="en-US" spc="-5" dirty="0">
                    <a:solidFill>
                      <a:schemeClr val="tx1"/>
                    </a:solidFill>
                  </a:rPr>
                  <a:t>is</a:t>
                </a:r>
                <a:r>
                  <a:rPr lang="en-US" spc="-25" dirty="0">
                    <a:solidFill>
                      <a:schemeClr val="tx1"/>
                    </a:solidFill>
                  </a:rPr>
                  <a:t> </a:t>
                </a:r>
                <a:r>
                  <a:rPr lang="en-US" i="1" spc="-5" dirty="0">
                    <a:solidFill>
                      <a:schemeClr val="tx1"/>
                    </a:solidFill>
                  </a:rPr>
                  <a:t>less </a:t>
                </a:r>
                <a:r>
                  <a:rPr lang="en-US" i="1" spc="-10" dirty="0">
                    <a:solidFill>
                      <a:schemeClr val="tx1"/>
                    </a:solidFill>
                  </a:rPr>
                  <a:t>tha</a:t>
                </a:r>
                <a:r>
                  <a:rPr lang="en-US" i="1" spc="-5" dirty="0">
                    <a:solidFill>
                      <a:schemeClr val="tx1"/>
                    </a:solidFill>
                  </a:rPr>
                  <a:t>n</a:t>
                </a:r>
                <a:r>
                  <a:rPr lang="en-US" i="1" dirty="0">
                    <a:solidFill>
                      <a:schemeClr val="tx1"/>
                    </a:solidFill>
                  </a:rPr>
                  <a:t> </a:t>
                </a:r>
                <a:r>
                  <a:rPr lang="en-US" spc="-10" dirty="0">
                    <a:solidFill>
                      <a:schemeClr val="tx1"/>
                    </a:solidFill>
                  </a:rPr>
                  <a:t>th</a:t>
                </a:r>
                <a:r>
                  <a:rPr lang="en-US" spc="-5" dirty="0">
                    <a:solidFill>
                      <a:schemeClr val="tx1"/>
                    </a:solidFill>
                  </a:rPr>
                  <a:t>e </a:t>
                </a:r>
                <a:r>
                  <a:rPr lang="en-US" spc="-10" dirty="0">
                    <a:solidFill>
                      <a:schemeClr val="tx1"/>
                    </a:solidFill>
                  </a:rPr>
                  <a:t>degre</a:t>
                </a:r>
                <a:r>
                  <a:rPr lang="en-US" spc="-5" dirty="0">
                    <a:solidFill>
                      <a:schemeClr val="tx1"/>
                    </a:solidFill>
                  </a:rPr>
                  <a:t>e</a:t>
                </a:r>
                <a:r>
                  <a:rPr lang="en-US" dirty="0">
                    <a:solidFill>
                      <a:schemeClr val="tx1"/>
                    </a:solidFill>
                  </a:rPr>
                  <a:t> </a:t>
                </a:r>
                <a:r>
                  <a:rPr lang="en-US" spc="-10" dirty="0">
                    <a:solidFill>
                      <a:schemeClr val="tx1"/>
                    </a:solidFill>
                  </a:rPr>
                  <a:t>o</a:t>
                </a:r>
                <a:r>
                  <a:rPr lang="en-US" spc="-5" dirty="0">
                    <a:solidFill>
                      <a:schemeClr val="tx1"/>
                    </a:solidFill>
                  </a:rPr>
                  <a:t>f</a:t>
                </a:r>
                <a:r>
                  <a:rPr lang="en-US" spc="70" dirty="0">
                    <a:solidFill>
                      <a:schemeClr val="tx1"/>
                    </a:solidFill>
                  </a:rPr>
                  <a:t> </a:t>
                </a:r>
                <a:r>
                  <a:rPr lang="en-US" i="1" spc="40" dirty="0">
                    <a:solidFill>
                      <a:schemeClr val="tx1"/>
                    </a:solidFill>
                  </a:rPr>
                  <a:t>Q</a:t>
                </a:r>
                <a:r>
                  <a:rPr lang="en-US" spc="-5" dirty="0">
                    <a:solidFill>
                      <a:schemeClr val="tx1"/>
                    </a:solidFill>
                  </a:rPr>
                  <a:t>. </a:t>
                </a:r>
                <a:r>
                  <a:rPr lang="en-US" spc="-15" dirty="0">
                    <a:solidFill>
                      <a:schemeClr val="tx1"/>
                    </a:solidFill>
                  </a:rPr>
                  <a:t>Fo</a:t>
                </a:r>
                <a:r>
                  <a:rPr lang="en-US" spc="-5" dirty="0">
                    <a:solidFill>
                      <a:schemeClr val="tx1"/>
                    </a:solidFill>
                  </a:rPr>
                  <a:t>r </a:t>
                </a:r>
                <a:r>
                  <a:rPr lang="en-US" spc="-10" dirty="0">
                    <a:solidFill>
                      <a:schemeClr val="tx1"/>
                    </a:solidFill>
                  </a:rPr>
                  <a:t>example,</a:t>
                </a:r>
                <a:r>
                  <a:rPr lang="en-US" dirty="0">
                    <a:solidFill>
                      <a:schemeClr val="tx1"/>
                    </a:solidFill>
                  </a:rPr>
                  <a:t> </a:t>
                </a:r>
                <a14:m>
                  <m:oMath xmlns:m="http://schemas.openxmlformats.org/officeDocument/2006/math">
                    <m:f>
                      <m:fPr>
                        <m:ctrlPr>
                          <a:rPr lang="en-US" sz="2400" i="1" smtClean="0">
                            <a:solidFill>
                              <a:schemeClr val="tx1"/>
                            </a:solidFill>
                            <a:latin typeface="Cambria Math" panose="02040503050406030204" pitchFamily="18" charset="0"/>
                            <a:cs typeface="Times New Roman"/>
                          </a:rPr>
                        </m:ctrlPr>
                      </m:fPr>
                      <m:num>
                        <m:sSup>
                          <m:sSupPr>
                            <m:ctrlPr>
                              <a:rPr lang="en-US" sz="2400" i="1" smtClean="0">
                                <a:solidFill>
                                  <a:schemeClr val="tx1"/>
                                </a:solidFill>
                                <a:latin typeface="Cambria Math" panose="02040503050406030204" pitchFamily="18" charset="0"/>
                                <a:cs typeface="Times New Roman"/>
                              </a:rPr>
                            </m:ctrlPr>
                          </m:sSupPr>
                          <m:e>
                            <m:r>
                              <a:rPr lang="en-US" sz="2400" i="1" smtClean="0">
                                <a:solidFill>
                                  <a:schemeClr val="tx1"/>
                                </a:solidFill>
                                <a:latin typeface="Cambria Math" panose="02040503050406030204" pitchFamily="18" charset="0"/>
                                <a:cs typeface="Times New Roman"/>
                              </a:rPr>
                              <m:t>𝑥</m:t>
                            </m:r>
                          </m:e>
                          <m:sup>
                            <m:r>
                              <a:rPr lang="en-US" sz="2400" i="1" smtClean="0">
                                <a:solidFill>
                                  <a:schemeClr val="tx1"/>
                                </a:solidFill>
                                <a:latin typeface="Cambria Math" panose="02040503050406030204" pitchFamily="18" charset="0"/>
                                <a:cs typeface="Times New Roman"/>
                              </a:rPr>
                              <m:t>2</m:t>
                            </m:r>
                          </m:sup>
                        </m:sSup>
                        <m:r>
                          <a:rPr lang="en-US" sz="2400" b="0" i="1" smtClean="0">
                            <a:solidFill>
                              <a:schemeClr val="tx1"/>
                            </a:solidFill>
                            <a:latin typeface="Cambria Math" panose="02040503050406030204" pitchFamily="18" charset="0"/>
                            <a:cs typeface="Times New Roman"/>
                          </a:rPr>
                          <m:t>− 4</m:t>
                        </m:r>
                        <m:r>
                          <a:rPr lang="en-US" sz="2400" b="0" i="1" smtClean="0">
                            <a:solidFill>
                              <a:schemeClr val="tx1"/>
                            </a:solidFill>
                            <a:latin typeface="Cambria Math" panose="02040503050406030204" pitchFamily="18" charset="0"/>
                            <a:cs typeface="Times New Roman"/>
                          </a:rPr>
                          <m:t>𝑥</m:t>
                        </m:r>
                        <m:r>
                          <a:rPr lang="en-US" sz="2400" b="0" i="1" smtClean="0">
                            <a:solidFill>
                              <a:schemeClr val="tx1"/>
                            </a:solidFill>
                            <a:latin typeface="Cambria Math" panose="02040503050406030204" pitchFamily="18" charset="0"/>
                            <a:cs typeface="Times New Roman"/>
                          </a:rPr>
                          <m:t> + 7</m:t>
                        </m:r>
                      </m:num>
                      <m:den>
                        <m:sSup>
                          <m:sSupPr>
                            <m:ctrlPr>
                              <a:rPr lang="en-US" sz="2400" i="1" smtClean="0">
                                <a:solidFill>
                                  <a:schemeClr val="tx1"/>
                                </a:solidFill>
                                <a:latin typeface="Cambria Math" panose="02040503050406030204" pitchFamily="18" charset="0"/>
                                <a:cs typeface="Times New Roman"/>
                              </a:rPr>
                            </m:ctrlPr>
                          </m:sSupPr>
                          <m:e>
                            <m:r>
                              <a:rPr lang="en-US" sz="2400" b="0" i="1" smtClean="0">
                                <a:solidFill>
                                  <a:schemeClr val="tx1"/>
                                </a:solidFill>
                                <a:latin typeface="Cambria Math" panose="02040503050406030204" pitchFamily="18" charset="0"/>
                                <a:cs typeface="Times New Roman"/>
                              </a:rPr>
                              <m:t>𝑥</m:t>
                            </m:r>
                          </m:e>
                          <m:sup>
                            <m:r>
                              <a:rPr lang="en-US" sz="2400" b="0" i="1" smtClean="0">
                                <a:solidFill>
                                  <a:schemeClr val="tx1"/>
                                </a:solidFill>
                                <a:latin typeface="Cambria Math" panose="02040503050406030204" pitchFamily="18" charset="0"/>
                                <a:cs typeface="Times New Roman"/>
                              </a:rPr>
                              <m:t>4</m:t>
                            </m:r>
                          </m:sup>
                        </m:sSup>
                        <m:r>
                          <a:rPr lang="en-US" sz="2400" b="0" i="1" smtClean="0">
                            <a:solidFill>
                              <a:schemeClr val="tx1"/>
                            </a:solidFill>
                            <a:latin typeface="Cambria Math" panose="02040503050406030204" pitchFamily="18" charset="0"/>
                            <a:cs typeface="Times New Roman"/>
                          </a:rPr>
                          <m:t> − 6</m:t>
                        </m:r>
                      </m:den>
                    </m:f>
                  </m:oMath>
                </a14:m>
                <a:r>
                  <a:rPr lang="en-US" sz="2400" dirty="0">
                    <a:solidFill>
                      <a:schemeClr val="tx1"/>
                    </a:solidFill>
                  </a:rPr>
                  <a:t> </a:t>
                </a:r>
                <a:r>
                  <a:rPr lang="en-US" dirty="0">
                    <a:solidFill>
                      <a:schemeClr val="tx1"/>
                    </a:solidFill>
                  </a:rPr>
                  <a:t>is proper, while </a:t>
                </a:r>
                <a14:m>
                  <m:oMath xmlns:m="http://schemas.openxmlformats.org/officeDocument/2006/math">
                    <m:f>
                      <m:fPr>
                        <m:ctrlPr>
                          <a:rPr lang="en-US" sz="2400" i="1" smtClean="0">
                            <a:solidFill>
                              <a:schemeClr val="tx1"/>
                            </a:solidFill>
                            <a:latin typeface="Cambria Math" panose="02040503050406030204" pitchFamily="18" charset="0"/>
                            <a:cs typeface="Times New Roman"/>
                          </a:rPr>
                        </m:ctrlPr>
                      </m:fPr>
                      <m:num>
                        <m:r>
                          <a:rPr lang="en-US" sz="2400" b="0" i="1" smtClean="0">
                            <a:solidFill>
                              <a:schemeClr val="tx1"/>
                            </a:solidFill>
                            <a:latin typeface="Cambria Math" panose="02040503050406030204" pitchFamily="18" charset="0"/>
                            <a:cs typeface="Times New Roman"/>
                          </a:rPr>
                          <m:t>2</m:t>
                        </m:r>
                        <m:sSup>
                          <m:sSupPr>
                            <m:ctrlPr>
                              <a:rPr lang="en-US" sz="2400" b="0" i="1" smtClean="0">
                                <a:solidFill>
                                  <a:schemeClr val="tx1"/>
                                </a:solidFill>
                                <a:latin typeface="Cambria Math" panose="02040503050406030204" pitchFamily="18" charset="0"/>
                                <a:cs typeface="Times New Roman"/>
                              </a:rPr>
                            </m:ctrlPr>
                          </m:sSupPr>
                          <m:e>
                            <m:r>
                              <a:rPr lang="en-US" sz="2400" b="0" i="1" smtClean="0">
                                <a:solidFill>
                                  <a:schemeClr val="tx1"/>
                                </a:solidFill>
                                <a:latin typeface="Cambria Math" panose="02040503050406030204" pitchFamily="18" charset="0"/>
                                <a:cs typeface="Times New Roman"/>
                              </a:rPr>
                              <m:t>𝑥</m:t>
                            </m:r>
                          </m:e>
                          <m:sup>
                            <m:r>
                              <a:rPr lang="en-US" sz="2400" b="0" i="1" smtClean="0">
                                <a:solidFill>
                                  <a:schemeClr val="tx1"/>
                                </a:solidFill>
                                <a:latin typeface="Cambria Math" panose="02040503050406030204" pitchFamily="18" charset="0"/>
                                <a:cs typeface="Times New Roman"/>
                              </a:rPr>
                              <m:t>2</m:t>
                            </m:r>
                          </m:sup>
                        </m:sSup>
                        <m:r>
                          <a:rPr lang="en-US" sz="2400" b="0" i="1" smtClean="0">
                            <a:solidFill>
                              <a:schemeClr val="tx1"/>
                            </a:solidFill>
                            <a:latin typeface="Cambria Math" panose="02040503050406030204" pitchFamily="18" charset="0"/>
                            <a:cs typeface="Times New Roman"/>
                          </a:rPr>
                          <m:t>+ 9</m:t>
                        </m:r>
                      </m:num>
                      <m:den>
                        <m:r>
                          <a:rPr lang="en-US" sz="2400" b="0" i="1" smtClean="0">
                            <a:solidFill>
                              <a:schemeClr val="tx1"/>
                            </a:solidFill>
                            <a:latin typeface="Cambria Math" panose="02040503050406030204" pitchFamily="18" charset="0"/>
                            <a:cs typeface="Times New Roman"/>
                          </a:rPr>
                          <m:t>𝑥</m:t>
                        </m:r>
                        <m:r>
                          <a:rPr lang="en-US" sz="2400" b="0" i="1" smtClean="0">
                            <a:solidFill>
                              <a:schemeClr val="tx1"/>
                            </a:solidFill>
                            <a:latin typeface="Cambria Math" panose="02040503050406030204" pitchFamily="18" charset="0"/>
                            <a:cs typeface="Times New Roman"/>
                          </a:rPr>
                          <m:t> − 3</m:t>
                        </m:r>
                      </m:den>
                    </m:f>
                  </m:oMath>
                </a14:m>
                <a:r>
                  <a:rPr lang="en-US" sz="2400" dirty="0">
                    <a:solidFill>
                      <a:schemeClr val="tx1"/>
                    </a:solidFill>
                  </a:rPr>
                  <a:t> </a:t>
                </a:r>
                <a:r>
                  <a:rPr lang="en-US" dirty="0">
                    <a:solidFill>
                      <a:schemeClr val="tx1"/>
                    </a:solidFill>
                  </a:rPr>
                  <a:t>and </a:t>
                </a:r>
                <a14:m>
                  <m:oMath xmlns:m="http://schemas.openxmlformats.org/officeDocument/2006/math">
                    <m:f>
                      <m:fPr>
                        <m:ctrlPr>
                          <a:rPr lang="en-US" sz="2400" i="1" smtClean="0">
                            <a:solidFill>
                              <a:schemeClr val="tx1"/>
                            </a:solidFill>
                            <a:latin typeface="Cambria Math" panose="02040503050406030204" pitchFamily="18" charset="0"/>
                            <a:cs typeface="Times New Roman"/>
                          </a:rPr>
                        </m:ctrlPr>
                      </m:fPr>
                      <m:num>
                        <m:r>
                          <a:rPr lang="en-US" sz="2400" b="0" i="1" smtClean="0">
                            <a:solidFill>
                              <a:schemeClr val="tx1"/>
                            </a:solidFill>
                            <a:latin typeface="Cambria Math" panose="02040503050406030204" pitchFamily="18" charset="0"/>
                            <a:cs typeface="Times New Roman"/>
                          </a:rPr>
                          <m:t>𝑥</m:t>
                        </m:r>
                        <m:r>
                          <a:rPr lang="en-US" sz="2400" b="0" i="1" smtClean="0">
                            <a:solidFill>
                              <a:schemeClr val="tx1"/>
                            </a:solidFill>
                            <a:latin typeface="Cambria Math" panose="02040503050406030204" pitchFamily="18" charset="0"/>
                            <a:cs typeface="Times New Roman"/>
                          </a:rPr>
                          <m:t> − 1</m:t>
                        </m:r>
                      </m:num>
                      <m:den>
                        <m:r>
                          <a:rPr lang="en-US" sz="2400" b="0" i="1" smtClean="0">
                            <a:solidFill>
                              <a:schemeClr val="tx1"/>
                            </a:solidFill>
                            <a:latin typeface="Cambria Math" panose="02040503050406030204" pitchFamily="18" charset="0"/>
                            <a:cs typeface="Times New Roman"/>
                          </a:rPr>
                          <m:t>𝑥</m:t>
                        </m:r>
                        <m:r>
                          <a:rPr lang="en-US" sz="2400" b="0" i="1" smtClean="0">
                            <a:solidFill>
                              <a:schemeClr val="tx1"/>
                            </a:solidFill>
                            <a:latin typeface="Cambria Math" panose="02040503050406030204" pitchFamily="18" charset="0"/>
                            <a:cs typeface="Times New Roman"/>
                          </a:rPr>
                          <m:t> + 1</m:t>
                        </m:r>
                      </m:den>
                    </m:f>
                  </m:oMath>
                </a14:m>
                <a:r>
                  <a:rPr lang="en-US" dirty="0">
                    <a:solidFill>
                      <a:schemeClr val="tx1"/>
                    </a:solidFill>
                  </a:rPr>
                  <a:t> are not proper.</a:t>
                </a:r>
              </a:p>
            </p:txBody>
          </p:sp>
        </mc:Choice>
        <mc:Fallback xmlns="">
          <p:sp>
            <p:nvSpPr>
              <p:cNvPr id="3" name="Content Placeholder 2">
                <a:extLst>
                  <a:ext uri="{FF2B5EF4-FFF2-40B4-BE49-F238E27FC236}">
                    <a16:creationId xmlns:a16="http://schemas.microsoft.com/office/drawing/2014/main" xmlns:a14="http://schemas.microsoft.com/office/drawing/2010/main" xmlns=""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10846559" cy="4756245"/>
              </a:xfrm>
              <a:blipFill rotWithShape="0">
                <a:blip r:embed="rId2"/>
                <a:stretch>
                  <a:fillRect l="-337" r="-1180"/>
                </a:stretch>
              </a:blipFill>
            </p:spPr>
            <p:txBody>
              <a:bodyPr/>
              <a:lstStyle/>
              <a:p>
                <a:r>
                  <a:rPr lang="en-US">
                    <a:noFill/>
                  </a:rPr>
                  <a:t> </a:t>
                </a:r>
              </a:p>
            </p:txBody>
          </p:sp>
        </mc:Fallback>
      </mc:AlternateContent>
    </p:spTree>
    <p:extLst>
      <p:ext uri="{BB962C8B-B14F-4D97-AF65-F5344CB8AC3E}">
        <p14:creationId xmlns:p14="http://schemas.microsoft.com/office/powerpoint/2010/main" val="11046446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7.5 The Method of Partial </a:t>
            </a:r>
            <a:r>
              <a:rPr lang="en-US" sz="3100" dirty="0"/>
              <a:t>Fractions </a:t>
            </a:r>
            <a:r>
              <a:rPr lang="en-US" sz="3100" dirty="0" smtClean="0"/>
              <a:t>(2 </a:t>
            </a:r>
            <a:r>
              <a:rPr lang="en-US" sz="3100" dirty="0"/>
              <a:t>of 23)</a:t>
            </a: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2800" dirty="0"/>
              <a:t/>
            </a:r>
            <a:br>
              <a:rPr lang="en-US" sz="2800" dirty="0"/>
            </a:br>
            <a:endParaRPr lang="en-US"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799" y="1371600"/>
                <a:ext cx="10846559" cy="4756245"/>
              </a:xfrm>
            </p:spPr>
            <p:txBody>
              <a:bodyPr>
                <a:noAutofit/>
              </a:bodyPr>
              <a:lstStyle/>
              <a:p>
                <a:pPr marL="36900" indent="0">
                  <a:lnSpc>
                    <a:spcPct val="100000"/>
                  </a:lnSpc>
                  <a:buNone/>
                </a:pPr>
                <a:r>
                  <a:rPr lang="en-US" spc="-5" dirty="0">
                    <a:solidFill>
                      <a:schemeClr val="tx1"/>
                    </a:solidFill>
                  </a:rPr>
                  <a:t>Suppose</a:t>
                </a:r>
                <a:r>
                  <a:rPr lang="en-US" spc="-10" dirty="0">
                    <a:solidFill>
                      <a:schemeClr val="tx1"/>
                    </a:solidFill>
                  </a:rPr>
                  <a:t> </a:t>
                </a:r>
                <a:r>
                  <a:rPr lang="en-US" spc="-5" dirty="0">
                    <a:solidFill>
                      <a:schemeClr val="tx1"/>
                    </a:solidFill>
                  </a:rPr>
                  <a:t>first</a:t>
                </a:r>
                <a:r>
                  <a:rPr lang="en-US" spc="-15" dirty="0">
                    <a:solidFill>
                      <a:schemeClr val="tx1"/>
                    </a:solidFill>
                  </a:rPr>
                  <a:t> </a:t>
                </a:r>
                <a:r>
                  <a:rPr lang="en-US" spc="-5" dirty="0">
                    <a:solidFill>
                      <a:schemeClr val="tx1"/>
                    </a:solidFill>
                  </a:rPr>
                  <a:t>that</a:t>
                </a:r>
                <a:r>
                  <a:rPr lang="en-US" spc="75" dirty="0">
                    <a:solidFill>
                      <a:schemeClr val="tx1"/>
                    </a:solidFill>
                  </a:rPr>
                  <a:t> </a:t>
                </a:r>
                <a:r>
                  <a:rPr lang="en-US" i="1" spc="50" dirty="0">
                    <a:solidFill>
                      <a:schemeClr val="tx1"/>
                    </a:solidFill>
                  </a:rPr>
                  <a:t>P</a:t>
                </a:r>
                <a:r>
                  <a:rPr lang="en-US" i="1" spc="75" dirty="0">
                    <a:solidFill>
                      <a:schemeClr val="tx1"/>
                    </a:solidFill>
                  </a:rPr>
                  <a:t>/</a:t>
                </a:r>
                <a:r>
                  <a:rPr lang="en-US" i="1" spc="-10" dirty="0">
                    <a:solidFill>
                      <a:schemeClr val="tx1"/>
                    </a:solidFill>
                  </a:rPr>
                  <a:t>Q</a:t>
                </a:r>
                <a:r>
                  <a:rPr lang="en-US" i="1" spc="45" dirty="0">
                    <a:solidFill>
                      <a:schemeClr val="tx1"/>
                    </a:solidFill>
                  </a:rPr>
                  <a:t> </a:t>
                </a:r>
                <a:r>
                  <a:rPr lang="en-US" spc="-10" dirty="0">
                    <a:solidFill>
                      <a:schemeClr val="tx1"/>
                    </a:solidFill>
                  </a:rPr>
                  <a:t>i</a:t>
                </a:r>
                <a:r>
                  <a:rPr lang="en-US" spc="-5" dirty="0">
                    <a:solidFill>
                      <a:schemeClr val="tx1"/>
                    </a:solidFill>
                  </a:rPr>
                  <a:t>s</a:t>
                </a:r>
                <a:r>
                  <a:rPr lang="en-US" spc="-10" dirty="0">
                    <a:solidFill>
                      <a:schemeClr val="tx1"/>
                    </a:solidFill>
                  </a:rPr>
                  <a:t> prope</a:t>
                </a:r>
                <a:r>
                  <a:rPr lang="en-US" spc="-5" dirty="0">
                    <a:solidFill>
                      <a:schemeClr val="tx1"/>
                    </a:solidFill>
                  </a:rPr>
                  <a:t>r</a:t>
                </a:r>
                <a:r>
                  <a:rPr lang="en-US" spc="-10" dirty="0">
                    <a:solidFill>
                      <a:schemeClr val="tx1"/>
                    </a:solidFill>
                  </a:rPr>
                  <a:t> an</a:t>
                </a:r>
                <a:r>
                  <a:rPr lang="en-US" spc="-5" dirty="0">
                    <a:solidFill>
                      <a:schemeClr val="tx1"/>
                    </a:solidFill>
                  </a:rPr>
                  <a:t>d</a:t>
                </a:r>
                <a:r>
                  <a:rPr lang="en-US" spc="-10" dirty="0">
                    <a:solidFill>
                      <a:schemeClr val="tx1"/>
                    </a:solidFill>
                  </a:rPr>
                  <a:t> tha</a:t>
                </a:r>
                <a:r>
                  <a:rPr lang="en-US" spc="-5" dirty="0">
                    <a:solidFill>
                      <a:schemeClr val="tx1"/>
                    </a:solidFill>
                  </a:rPr>
                  <a:t>t</a:t>
                </a:r>
                <a:r>
                  <a:rPr lang="en-US" spc="-10" dirty="0">
                    <a:solidFill>
                      <a:schemeClr val="tx1"/>
                    </a:solidFill>
                  </a:rPr>
                  <a:t> th</a:t>
                </a:r>
                <a:r>
                  <a:rPr lang="en-US" spc="-5" dirty="0">
                    <a:solidFill>
                      <a:schemeClr val="tx1"/>
                    </a:solidFill>
                  </a:rPr>
                  <a:t>e</a:t>
                </a:r>
                <a:r>
                  <a:rPr lang="en-US" spc="-10" dirty="0">
                    <a:solidFill>
                      <a:schemeClr val="tx1"/>
                    </a:solidFill>
                  </a:rPr>
                  <a:t> denominato</a:t>
                </a:r>
                <a:r>
                  <a:rPr lang="en-US" spc="-5" dirty="0">
                    <a:solidFill>
                      <a:schemeClr val="tx1"/>
                    </a:solidFill>
                  </a:rPr>
                  <a:t>r</a:t>
                </a:r>
                <a:r>
                  <a:rPr lang="en-US" spc="60" dirty="0">
                    <a:solidFill>
                      <a:schemeClr val="tx1"/>
                    </a:solidFill>
                  </a:rPr>
                  <a:t> </a:t>
                </a:r>
                <a:r>
                  <a:rPr lang="en-US" i="1" spc="40" dirty="0">
                    <a:solidFill>
                      <a:schemeClr val="tx1"/>
                    </a:solidFill>
                  </a:rPr>
                  <a:t>Q</a:t>
                </a:r>
                <a:r>
                  <a:rPr lang="en-US" spc="20" dirty="0">
                    <a:solidFill>
                      <a:schemeClr val="tx1"/>
                    </a:solidFill>
                  </a:rPr>
                  <a:t>(</a:t>
                </a:r>
                <a:r>
                  <a:rPr lang="en-US" i="1" spc="-5" dirty="0">
                    <a:solidFill>
                      <a:schemeClr val="tx1"/>
                    </a:solidFill>
                  </a:rPr>
                  <a:t>x</a:t>
                </a:r>
                <a:r>
                  <a:rPr lang="en-US" spc="-5" dirty="0">
                    <a:solidFill>
                      <a:schemeClr val="tx1"/>
                    </a:solidFill>
                  </a:rPr>
                  <a:t>)</a:t>
                </a:r>
                <a:r>
                  <a:rPr lang="en-US" spc="-10" dirty="0">
                    <a:solidFill>
                      <a:schemeClr val="tx1"/>
                    </a:solidFill>
                  </a:rPr>
                  <a:t> factor</a:t>
                </a:r>
                <a:r>
                  <a:rPr lang="en-US" spc="-5" dirty="0">
                    <a:solidFill>
                      <a:schemeClr val="tx1"/>
                    </a:solidFill>
                  </a:rPr>
                  <a:t>s</a:t>
                </a:r>
                <a:r>
                  <a:rPr lang="en-US" spc="-10" dirty="0">
                    <a:solidFill>
                      <a:schemeClr val="tx1"/>
                    </a:solidFill>
                  </a:rPr>
                  <a:t> a</a:t>
                </a:r>
                <a:r>
                  <a:rPr lang="en-US" spc="-5" dirty="0">
                    <a:solidFill>
                      <a:schemeClr val="tx1"/>
                    </a:solidFill>
                  </a:rPr>
                  <a:t>s</a:t>
                </a:r>
                <a:r>
                  <a:rPr lang="en-US" spc="-10" dirty="0">
                    <a:solidFill>
                      <a:schemeClr val="tx1"/>
                    </a:solidFill>
                  </a:rPr>
                  <a:t> </a:t>
                </a:r>
                <a:r>
                  <a:rPr lang="en-US" spc="-5" dirty="0">
                    <a:solidFill>
                      <a:schemeClr val="tx1"/>
                    </a:solidFill>
                  </a:rPr>
                  <a:t>a</a:t>
                </a:r>
                <a:r>
                  <a:rPr lang="en-US" spc="-10" dirty="0">
                    <a:solidFill>
                      <a:schemeClr val="tx1"/>
                    </a:solidFill>
                  </a:rPr>
                  <a:t> product o</a:t>
                </a:r>
                <a:r>
                  <a:rPr lang="en-US" spc="-5" dirty="0">
                    <a:solidFill>
                      <a:schemeClr val="tx1"/>
                    </a:solidFill>
                  </a:rPr>
                  <a:t>f </a:t>
                </a:r>
                <a:r>
                  <a:rPr lang="en-US" i="1" spc="-5" dirty="0">
                    <a:solidFill>
                      <a:schemeClr val="tx1"/>
                    </a:solidFill>
                  </a:rPr>
                  <a:t>distinct linear</a:t>
                </a:r>
                <a:r>
                  <a:rPr lang="en-US" i="1" dirty="0">
                    <a:solidFill>
                      <a:schemeClr val="tx1"/>
                    </a:solidFill>
                  </a:rPr>
                  <a:t> </a:t>
                </a:r>
                <a:r>
                  <a:rPr lang="en-US" i="1" spc="-5" dirty="0">
                    <a:solidFill>
                      <a:schemeClr val="tx1"/>
                    </a:solidFill>
                  </a:rPr>
                  <a:t>factors</a:t>
                </a:r>
                <a:r>
                  <a:rPr lang="en-US" spc="-5" dirty="0">
                    <a:solidFill>
                      <a:schemeClr val="tx1"/>
                    </a:solidFill>
                  </a:rPr>
                  <a:t>. In </a:t>
                </a:r>
                <a:r>
                  <a:rPr lang="en-US" spc="-10" dirty="0">
                    <a:solidFill>
                      <a:schemeClr val="tx1"/>
                    </a:solidFill>
                  </a:rPr>
                  <a:t>o</a:t>
                </a:r>
                <a:r>
                  <a:rPr lang="en-US" spc="-5" dirty="0">
                    <a:solidFill>
                      <a:schemeClr val="tx1"/>
                    </a:solidFill>
                  </a:rPr>
                  <a:t>ther</a:t>
                </a:r>
                <a:r>
                  <a:rPr lang="en-US" dirty="0">
                    <a:solidFill>
                      <a:schemeClr val="tx1"/>
                    </a:solidFill>
                  </a:rPr>
                  <a:t> </a:t>
                </a:r>
                <a:r>
                  <a:rPr lang="en-US" spc="-5" dirty="0">
                    <a:solidFill>
                      <a:schemeClr val="tx1"/>
                    </a:solidFill>
                  </a:rPr>
                  <a:t>words,</a:t>
                </a:r>
                <a:endParaRPr lang="en-US" dirty="0">
                  <a:solidFill>
                    <a:schemeClr val="tx1"/>
                  </a:solidFill>
                </a:endParaRPr>
              </a:p>
              <a:p>
                <a:pPr marL="36900" indent="0">
                  <a:lnSpc>
                    <a:spcPct val="100000"/>
                  </a:lnSpc>
                  <a:buNone/>
                </a:pPr>
                <a14:m>
                  <m:oMathPara xmlns:m="http://schemas.openxmlformats.org/officeDocument/2006/math">
                    <m:oMathParaPr>
                      <m:jc m:val="centerGroup"/>
                    </m:oMathParaPr>
                    <m:oMath xmlns:m="http://schemas.openxmlformats.org/officeDocument/2006/math">
                      <m:f>
                        <m:fPr>
                          <m:ctrlPr>
                            <a:rPr lang="en-US" i="1" smtClean="0">
                              <a:solidFill>
                                <a:schemeClr val="tx1"/>
                              </a:solidFill>
                              <a:latin typeface="Cambria Math" panose="02040503050406030204" pitchFamily="18" charset="0"/>
                              <a:cs typeface="Times New Roman"/>
                            </a:rPr>
                          </m:ctrlPr>
                        </m:fPr>
                        <m:num>
                          <m:r>
                            <a:rPr lang="en-US" b="0" i="1" smtClean="0">
                              <a:solidFill>
                                <a:schemeClr val="tx1"/>
                              </a:solidFill>
                              <a:latin typeface="Cambria Math" panose="02040503050406030204" pitchFamily="18" charset="0"/>
                              <a:cs typeface="Times New Roman"/>
                            </a:rPr>
                            <m:t>𝑃</m:t>
                          </m:r>
                          <m:r>
                            <a:rPr lang="en-US" b="0" i="1" smtClean="0">
                              <a:solidFill>
                                <a:schemeClr val="tx1"/>
                              </a:solidFill>
                              <a:latin typeface="Cambria Math" panose="02040503050406030204" pitchFamily="18" charset="0"/>
                              <a:cs typeface="Times New Roman"/>
                            </a:rPr>
                            <m:t>(</m:t>
                          </m:r>
                          <m:r>
                            <a:rPr lang="en-US" b="0" i="1" smtClean="0">
                              <a:solidFill>
                                <a:schemeClr val="tx1"/>
                              </a:solidFill>
                              <a:latin typeface="Cambria Math" panose="02040503050406030204" pitchFamily="18" charset="0"/>
                              <a:cs typeface="Times New Roman"/>
                            </a:rPr>
                            <m:t>𝑥</m:t>
                          </m:r>
                          <m:r>
                            <a:rPr lang="en-US" b="0" i="1" smtClean="0">
                              <a:solidFill>
                                <a:schemeClr val="tx1"/>
                              </a:solidFill>
                              <a:latin typeface="Cambria Math" panose="02040503050406030204" pitchFamily="18" charset="0"/>
                              <a:cs typeface="Times New Roman"/>
                            </a:rPr>
                            <m:t>)</m:t>
                          </m:r>
                        </m:num>
                        <m:den>
                          <m:r>
                            <a:rPr lang="en-US" b="0" i="1" smtClean="0">
                              <a:solidFill>
                                <a:schemeClr val="tx1"/>
                              </a:solidFill>
                              <a:latin typeface="Cambria Math" panose="02040503050406030204" pitchFamily="18" charset="0"/>
                              <a:cs typeface="Times New Roman"/>
                            </a:rPr>
                            <m:t>𝑄</m:t>
                          </m:r>
                          <m:r>
                            <a:rPr lang="en-US" b="0" i="1" smtClean="0">
                              <a:solidFill>
                                <a:schemeClr val="tx1"/>
                              </a:solidFill>
                              <a:latin typeface="Cambria Math" panose="02040503050406030204" pitchFamily="18" charset="0"/>
                              <a:cs typeface="Times New Roman"/>
                            </a:rPr>
                            <m:t>(</m:t>
                          </m:r>
                          <m:r>
                            <a:rPr lang="en-US" b="0" i="1" smtClean="0">
                              <a:solidFill>
                                <a:schemeClr val="tx1"/>
                              </a:solidFill>
                              <a:latin typeface="Cambria Math" panose="02040503050406030204" pitchFamily="18" charset="0"/>
                              <a:cs typeface="Times New Roman"/>
                            </a:rPr>
                            <m:t>𝑥</m:t>
                          </m:r>
                          <m:r>
                            <a:rPr lang="en-US" b="0" i="1" smtClean="0">
                              <a:solidFill>
                                <a:schemeClr val="tx1"/>
                              </a:solidFill>
                              <a:latin typeface="Cambria Math" panose="02040503050406030204" pitchFamily="18" charset="0"/>
                              <a:cs typeface="Times New Roman"/>
                            </a:rPr>
                            <m:t>)</m:t>
                          </m:r>
                        </m:den>
                      </m:f>
                      <m:r>
                        <a:rPr lang="en-US" b="0" i="1" smtClean="0">
                          <a:solidFill>
                            <a:schemeClr val="tx1"/>
                          </a:solidFill>
                          <a:latin typeface="Cambria Math" panose="02040503050406030204" pitchFamily="18" charset="0"/>
                          <a:cs typeface="Times New Roman"/>
                        </a:rPr>
                        <m:t>=</m:t>
                      </m:r>
                      <m:f>
                        <m:fPr>
                          <m:ctrlPr>
                            <a:rPr lang="en-US" b="0" i="1" smtClean="0">
                              <a:solidFill>
                                <a:schemeClr val="tx1"/>
                              </a:solidFill>
                              <a:latin typeface="Cambria Math" panose="02040503050406030204" pitchFamily="18" charset="0"/>
                              <a:cs typeface="Times New Roman"/>
                            </a:rPr>
                          </m:ctrlPr>
                        </m:fPr>
                        <m:num>
                          <m:r>
                            <a:rPr lang="en-US" b="0" i="1" smtClean="0">
                              <a:solidFill>
                                <a:schemeClr val="tx1"/>
                              </a:solidFill>
                              <a:latin typeface="Cambria Math" panose="02040503050406030204" pitchFamily="18" charset="0"/>
                              <a:cs typeface="Times New Roman"/>
                            </a:rPr>
                            <m:t>𝑃</m:t>
                          </m:r>
                          <m:r>
                            <a:rPr lang="en-US" b="0" i="1" smtClean="0">
                              <a:solidFill>
                                <a:schemeClr val="tx1"/>
                              </a:solidFill>
                              <a:latin typeface="Cambria Math" panose="02040503050406030204" pitchFamily="18" charset="0"/>
                              <a:cs typeface="Times New Roman"/>
                            </a:rPr>
                            <m:t>(</m:t>
                          </m:r>
                          <m:r>
                            <a:rPr lang="en-US" b="0" i="1" smtClean="0">
                              <a:solidFill>
                                <a:schemeClr val="tx1"/>
                              </a:solidFill>
                              <a:latin typeface="Cambria Math" panose="02040503050406030204" pitchFamily="18" charset="0"/>
                              <a:cs typeface="Times New Roman"/>
                            </a:rPr>
                            <m:t>𝑥</m:t>
                          </m:r>
                          <m:r>
                            <a:rPr lang="en-US" b="0" i="1" smtClean="0">
                              <a:solidFill>
                                <a:schemeClr val="tx1"/>
                              </a:solidFill>
                              <a:latin typeface="Cambria Math" panose="02040503050406030204" pitchFamily="18" charset="0"/>
                              <a:cs typeface="Times New Roman"/>
                            </a:rPr>
                            <m:t>)</m:t>
                          </m:r>
                        </m:num>
                        <m:den>
                          <m:r>
                            <a:rPr lang="en-US" b="0" i="1" smtClean="0">
                              <a:solidFill>
                                <a:schemeClr val="tx1"/>
                              </a:solidFill>
                              <a:latin typeface="Cambria Math" panose="02040503050406030204" pitchFamily="18" charset="0"/>
                              <a:cs typeface="Times New Roman"/>
                            </a:rPr>
                            <m:t>(</m:t>
                          </m:r>
                          <m:r>
                            <a:rPr lang="en-US" b="0" i="1" smtClean="0">
                              <a:solidFill>
                                <a:schemeClr val="tx1"/>
                              </a:solidFill>
                              <a:latin typeface="Cambria Math" panose="02040503050406030204" pitchFamily="18" charset="0"/>
                              <a:cs typeface="Times New Roman"/>
                            </a:rPr>
                            <m:t>𝑥</m:t>
                          </m:r>
                          <m:r>
                            <a:rPr lang="en-US" b="0" i="1" smtClean="0">
                              <a:solidFill>
                                <a:schemeClr val="tx1"/>
                              </a:solidFill>
                              <a:latin typeface="Cambria Math" panose="02040503050406030204" pitchFamily="18" charset="0"/>
                              <a:cs typeface="Times New Roman"/>
                            </a:rPr>
                            <m:t> − </m:t>
                          </m:r>
                          <m:sSub>
                            <m:sSubPr>
                              <m:ctrlPr>
                                <a:rPr lang="en-US" b="0" i="1" smtClean="0">
                                  <a:solidFill>
                                    <a:schemeClr val="tx1"/>
                                  </a:solidFill>
                                  <a:latin typeface="Cambria Math" panose="02040503050406030204" pitchFamily="18" charset="0"/>
                                  <a:cs typeface="Times New Roman"/>
                                </a:rPr>
                              </m:ctrlPr>
                            </m:sSubPr>
                            <m:e>
                              <m:r>
                                <a:rPr lang="en-US" b="0" i="1" smtClean="0">
                                  <a:solidFill>
                                    <a:schemeClr val="tx1"/>
                                  </a:solidFill>
                                  <a:latin typeface="Cambria Math" panose="02040503050406030204" pitchFamily="18" charset="0"/>
                                  <a:cs typeface="Times New Roman"/>
                                </a:rPr>
                                <m:t>𝑎</m:t>
                              </m:r>
                            </m:e>
                            <m:sub>
                              <m:r>
                                <a:rPr lang="en-US" b="0" i="1" smtClean="0">
                                  <a:solidFill>
                                    <a:schemeClr val="tx1"/>
                                  </a:solidFill>
                                  <a:latin typeface="Cambria Math" panose="02040503050406030204" pitchFamily="18" charset="0"/>
                                  <a:cs typeface="Times New Roman"/>
                                </a:rPr>
                                <m:t>1</m:t>
                              </m:r>
                            </m:sub>
                          </m:sSub>
                          <m:r>
                            <a:rPr lang="en-US" b="0" i="1" smtClean="0">
                              <a:solidFill>
                                <a:schemeClr val="tx1"/>
                              </a:solidFill>
                              <a:latin typeface="Cambria Math" panose="02040503050406030204" pitchFamily="18" charset="0"/>
                              <a:cs typeface="Times New Roman"/>
                            </a:rPr>
                            <m:t>)(</m:t>
                          </m:r>
                          <m:r>
                            <a:rPr lang="en-US" b="0" i="1" smtClean="0">
                              <a:solidFill>
                                <a:schemeClr val="tx1"/>
                              </a:solidFill>
                              <a:latin typeface="Cambria Math" panose="02040503050406030204" pitchFamily="18" charset="0"/>
                              <a:cs typeface="Times New Roman"/>
                            </a:rPr>
                            <m:t>𝑥</m:t>
                          </m:r>
                          <m:r>
                            <a:rPr lang="en-US" b="0" i="1" smtClean="0">
                              <a:solidFill>
                                <a:schemeClr val="tx1"/>
                              </a:solidFill>
                              <a:latin typeface="Cambria Math" panose="02040503050406030204" pitchFamily="18" charset="0"/>
                              <a:cs typeface="Times New Roman"/>
                            </a:rPr>
                            <m:t>−</m:t>
                          </m:r>
                          <m:sSub>
                            <m:sSubPr>
                              <m:ctrlPr>
                                <a:rPr lang="en-US" b="0" i="1" smtClean="0">
                                  <a:solidFill>
                                    <a:schemeClr val="tx1"/>
                                  </a:solidFill>
                                  <a:latin typeface="Cambria Math" panose="02040503050406030204" pitchFamily="18" charset="0"/>
                                  <a:cs typeface="Times New Roman"/>
                                </a:rPr>
                              </m:ctrlPr>
                            </m:sSubPr>
                            <m:e>
                              <m:r>
                                <a:rPr lang="en-US" b="0" i="1" smtClean="0">
                                  <a:solidFill>
                                    <a:schemeClr val="tx1"/>
                                  </a:solidFill>
                                  <a:latin typeface="Cambria Math" panose="02040503050406030204" pitchFamily="18" charset="0"/>
                                  <a:cs typeface="Times New Roman"/>
                                </a:rPr>
                                <m:t>𝑎</m:t>
                              </m:r>
                            </m:e>
                            <m:sub>
                              <m:r>
                                <a:rPr lang="en-US" b="0" i="1" smtClean="0">
                                  <a:solidFill>
                                    <a:schemeClr val="tx1"/>
                                  </a:solidFill>
                                  <a:latin typeface="Cambria Math" panose="02040503050406030204" pitchFamily="18" charset="0"/>
                                  <a:cs typeface="Times New Roman"/>
                                </a:rPr>
                                <m:t>2</m:t>
                              </m:r>
                            </m:sub>
                          </m:sSub>
                          <m:r>
                            <a:rPr lang="en-US" b="0" i="1" smtClean="0">
                              <a:solidFill>
                                <a:schemeClr val="tx1"/>
                              </a:solidFill>
                              <a:latin typeface="Cambria Math" panose="02040503050406030204" pitchFamily="18" charset="0"/>
                              <a:cs typeface="Times New Roman"/>
                            </a:rPr>
                            <m:t>)</m:t>
                          </m:r>
                          <m:r>
                            <a:rPr lang="en-US" b="0" i="1" smtClean="0">
                              <a:solidFill>
                                <a:schemeClr val="tx1"/>
                              </a:solidFill>
                              <a:latin typeface="Cambria Math" panose="02040503050406030204" pitchFamily="18" charset="0"/>
                              <a:ea typeface="Cambria Math" panose="02040503050406030204" pitchFamily="18" charset="0"/>
                              <a:cs typeface="Times New Roman"/>
                            </a:rPr>
                            <m:t>⋯(</m:t>
                          </m:r>
                          <m:r>
                            <a:rPr lang="en-US" b="0" i="1" smtClean="0">
                              <a:solidFill>
                                <a:schemeClr val="tx1"/>
                              </a:solidFill>
                              <a:latin typeface="Cambria Math" panose="02040503050406030204" pitchFamily="18" charset="0"/>
                              <a:ea typeface="Cambria Math" panose="02040503050406030204" pitchFamily="18" charset="0"/>
                              <a:cs typeface="Times New Roman"/>
                            </a:rPr>
                            <m:t>𝑥</m:t>
                          </m:r>
                          <m:r>
                            <a:rPr lang="en-US" b="0" i="1" smtClean="0">
                              <a:solidFill>
                                <a:schemeClr val="tx1"/>
                              </a:solidFill>
                              <a:latin typeface="Cambria Math" panose="02040503050406030204" pitchFamily="18" charset="0"/>
                              <a:ea typeface="Cambria Math" panose="02040503050406030204" pitchFamily="18" charset="0"/>
                              <a:cs typeface="Times New Roman"/>
                            </a:rPr>
                            <m:t>−</m:t>
                          </m:r>
                          <m:sSub>
                            <m:sSubPr>
                              <m:ctrlPr>
                                <a:rPr lang="en-US" b="0" i="1" smtClean="0">
                                  <a:solidFill>
                                    <a:schemeClr val="tx1"/>
                                  </a:solidFill>
                                  <a:latin typeface="Cambria Math" panose="02040503050406030204" pitchFamily="18" charset="0"/>
                                  <a:ea typeface="Cambria Math" panose="02040503050406030204" pitchFamily="18" charset="0"/>
                                  <a:cs typeface="Times New Roman"/>
                                </a:rPr>
                              </m:ctrlPr>
                            </m:sSubPr>
                            <m:e>
                              <m:r>
                                <a:rPr lang="en-US" b="0" i="1" smtClean="0">
                                  <a:solidFill>
                                    <a:schemeClr val="tx1"/>
                                  </a:solidFill>
                                  <a:latin typeface="Cambria Math" panose="02040503050406030204" pitchFamily="18" charset="0"/>
                                  <a:ea typeface="Cambria Math" panose="02040503050406030204" pitchFamily="18" charset="0"/>
                                  <a:cs typeface="Times New Roman"/>
                                </a:rPr>
                                <m:t>𝑎</m:t>
                              </m:r>
                            </m:e>
                            <m:sub>
                              <m:r>
                                <a:rPr lang="en-US" b="0" i="1" smtClean="0">
                                  <a:solidFill>
                                    <a:schemeClr val="tx1"/>
                                  </a:solidFill>
                                  <a:latin typeface="Cambria Math" panose="02040503050406030204" pitchFamily="18" charset="0"/>
                                  <a:ea typeface="Cambria Math" panose="02040503050406030204" pitchFamily="18" charset="0"/>
                                  <a:cs typeface="Times New Roman"/>
                                </a:rPr>
                                <m:t>𝑛</m:t>
                              </m:r>
                            </m:sub>
                          </m:sSub>
                          <m:r>
                            <a:rPr lang="en-US" b="0" i="1" smtClean="0">
                              <a:solidFill>
                                <a:schemeClr val="tx1"/>
                              </a:solidFill>
                              <a:latin typeface="Cambria Math" panose="02040503050406030204" pitchFamily="18" charset="0"/>
                              <a:ea typeface="Cambria Math" panose="02040503050406030204" pitchFamily="18" charset="0"/>
                              <a:cs typeface="Times New Roman"/>
                            </a:rPr>
                            <m:t>)</m:t>
                          </m:r>
                        </m:den>
                      </m:f>
                    </m:oMath>
                  </m:oMathPara>
                </a14:m>
                <a:endParaRPr lang="en-US" dirty="0">
                  <a:solidFill>
                    <a:schemeClr val="tx1"/>
                  </a:solidFill>
                </a:endParaRPr>
              </a:p>
              <a:p>
                <a:pPr marL="36900" indent="0">
                  <a:lnSpc>
                    <a:spcPct val="100000"/>
                  </a:lnSpc>
                  <a:buNone/>
                </a:pPr>
                <a:r>
                  <a:rPr lang="en-US" spc="-10" dirty="0">
                    <a:solidFill>
                      <a:schemeClr val="tx1"/>
                    </a:solidFill>
                  </a:rPr>
                  <a:t>wher</a:t>
                </a:r>
                <a:r>
                  <a:rPr lang="en-US" spc="-5" dirty="0">
                    <a:solidFill>
                      <a:schemeClr val="tx1"/>
                    </a:solidFill>
                  </a:rPr>
                  <a:t>e</a:t>
                </a:r>
                <a:r>
                  <a:rPr lang="en-US" spc="65" dirty="0">
                    <a:solidFill>
                      <a:schemeClr val="tx1"/>
                    </a:solidFill>
                  </a:rPr>
                  <a:t> </a:t>
                </a:r>
                <a:r>
                  <a:rPr lang="en-US" spc="-5" dirty="0">
                    <a:solidFill>
                      <a:schemeClr val="tx1"/>
                    </a:solidFill>
                  </a:rPr>
                  <a:t>t</a:t>
                </a:r>
                <a:r>
                  <a:rPr lang="en-US" spc="-10" dirty="0">
                    <a:solidFill>
                      <a:schemeClr val="tx1"/>
                    </a:solidFill>
                  </a:rPr>
                  <a:t>h</a:t>
                </a:r>
                <a:r>
                  <a:rPr lang="en-US" spc="-5" dirty="0">
                    <a:solidFill>
                      <a:schemeClr val="tx1"/>
                    </a:solidFill>
                  </a:rPr>
                  <a:t>e</a:t>
                </a:r>
                <a:r>
                  <a:rPr lang="en-US" spc="65" dirty="0">
                    <a:solidFill>
                      <a:schemeClr val="tx1"/>
                    </a:solidFill>
                  </a:rPr>
                  <a:t> </a:t>
                </a:r>
                <a:r>
                  <a:rPr lang="en-US" spc="-10" dirty="0">
                    <a:solidFill>
                      <a:schemeClr val="tx1"/>
                    </a:solidFill>
                  </a:rPr>
                  <a:t>value</a:t>
                </a:r>
                <a:r>
                  <a:rPr lang="en-US" spc="-5" dirty="0">
                    <a:solidFill>
                      <a:schemeClr val="tx1"/>
                    </a:solidFill>
                  </a:rPr>
                  <a:t>s</a:t>
                </a:r>
                <a:r>
                  <a:rPr lang="en-US" spc="60" dirty="0">
                    <a:solidFill>
                      <a:schemeClr val="tx1"/>
                    </a:solidFill>
                  </a:rPr>
                  <a:t> </a:t>
                </a:r>
                <a:r>
                  <a:rPr lang="en-US" i="1" spc="-5" dirty="0">
                    <a:solidFill>
                      <a:schemeClr val="tx1"/>
                    </a:solidFill>
                  </a:rPr>
                  <a:t>a</a:t>
                </a:r>
                <a:r>
                  <a:rPr lang="en-US" spc="75" baseline="-11111" dirty="0">
                    <a:solidFill>
                      <a:schemeClr val="tx1"/>
                    </a:solidFill>
                  </a:rPr>
                  <a:t>1</a:t>
                </a:r>
                <a:r>
                  <a:rPr lang="en-US" spc="-5" dirty="0">
                    <a:solidFill>
                      <a:schemeClr val="tx1"/>
                    </a:solidFill>
                  </a:rPr>
                  <a:t>,</a:t>
                </a:r>
                <a:r>
                  <a:rPr lang="en-US" spc="-90" dirty="0">
                    <a:solidFill>
                      <a:schemeClr val="tx1"/>
                    </a:solidFill>
                  </a:rPr>
                  <a:t> </a:t>
                </a:r>
                <a:r>
                  <a:rPr lang="en-US" i="1" spc="-5" dirty="0">
                    <a:solidFill>
                      <a:schemeClr val="tx1"/>
                    </a:solidFill>
                  </a:rPr>
                  <a:t>a</a:t>
                </a:r>
                <a:r>
                  <a:rPr lang="en-US" spc="67" baseline="-11111" dirty="0">
                    <a:solidFill>
                      <a:schemeClr val="tx1"/>
                    </a:solidFill>
                  </a:rPr>
                  <a:t>2</a:t>
                </a:r>
                <a:r>
                  <a:rPr lang="en-US" spc="-5" dirty="0">
                    <a:solidFill>
                      <a:schemeClr val="tx1"/>
                    </a:solidFill>
                  </a:rPr>
                  <a:t>,</a:t>
                </a:r>
                <a:r>
                  <a:rPr lang="en-US" spc="-85" dirty="0">
                    <a:solidFill>
                      <a:schemeClr val="tx1"/>
                    </a:solidFill>
                  </a:rPr>
                  <a:t> </a:t>
                </a:r>
                <a:r>
                  <a:rPr lang="en-US" i="1" spc="70" dirty="0">
                    <a:solidFill>
                      <a:schemeClr val="tx1"/>
                    </a:solidFill>
                  </a:rPr>
                  <a:t>..</a:t>
                </a:r>
                <a:r>
                  <a:rPr lang="en-US" i="1" spc="-95" dirty="0">
                    <a:solidFill>
                      <a:schemeClr val="tx1"/>
                    </a:solidFill>
                  </a:rPr>
                  <a:t>.</a:t>
                </a:r>
                <a:r>
                  <a:rPr lang="en-US" i="1" spc="-185" dirty="0">
                    <a:solidFill>
                      <a:schemeClr val="tx1"/>
                    </a:solidFill>
                  </a:rPr>
                  <a:t> </a:t>
                </a:r>
                <a:r>
                  <a:rPr lang="en-US" spc="-5" dirty="0">
                    <a:solidFill>
                      <a:schemeClr val="tx1"/>
                    </a:solidFill>
                  </a:rPr>
                  <a:t>,</a:t>
                </a:r>
                <a:r>
                  <a:rPr lang="en-US" spc="-90" dirty="0">
                    <a:solidFill>
                      <a:schemeClr val="tx1"/>
                    </a:solidFill>
                  </a:rPr>
                  <a:t> </a:t>
                </a:r>
                <a:r>
                  <a:rPr lang="en-US" i="1" spc="-5" dirty="0">
                    <a:solidFill>
                      <a:schemeClr val="tx1"/>
                    </a:solidFill>
                  </a:rPr>
                  <a:t>a</a:t>
                </a:r>
                <a:r>
                  <a:rPr lang="en-US" i="1" baseline="-11111" dirty="0">
                    <a:solidFill>
                      <a:schemeClr val="tx1"/>
                    </a:solidFill>
                  </a:rPr>
                  <a:t>n </a:t>
                </a:r>
                <a:r>
                  <a:rPr lang="en-US" spc="-5" dirty="0">
                    <a:solidFill>
                      <a:schemeClr val="tx1"/>
                    </a:solidFill>
                  </a:rPr>
                  <a:t>are</a:t>
                </a:r>
                <a:r>
                  <a:rPr lang="en-US" spc="60" dirty="0">
                    <a:solidFill>
                      <a:schemeClr val="tx1"/>
                    </a:solidFill>
                  </a:rPr>
                  <a:t> </a:t>
                </a:r>
                <a:r>
                  <a:rPr lang="en-US" spc="-10" dirty="0">
                    <a:solidFill>
                      <a:schemeClr val="tx1"/>
                    </a:solidFill>
                  </a:rPr>
                  <a:t>a</a:t>
                </a:r>
                <a:r>
                  <a:rPr lang="en-US" spc="-5" dirty="0">
                    <a:solidFill>
                      <a:schemeClr val="tx1"/>
                    </a:solidFill>
                  </a:rPr>
                  <a:t>ll</a:t>
                </a:r>
                <a:r>
                  <a:rPr lang="en-US" spc="65" dirty="0">
                    <a:solidFill>
                      <a:schemeClr val="tx1"/>
                    </a:solidFill>
                  </a:rPr>
                  <a:t> </a:t>
                </a:r>
                <a:r>
                  <a:rPr lang="en-US" spc="-5" dirty="0">
                    <a:solidFill>
                      <a:schemeClr val="tx1"/>
                    </a:solidFill>
                  </a:rPr>
                  <a:t>distinct</a:t>
                </a:r>
                <a:r>
                  <a:rPr lang="en-US" spc="65" dirty="0">
                    <a:solidFill>
                      <a:schemeClr val="tx1"/>
                    </a:solidFill>
                  </a:rPr>
                  <a:t> </a:t>
                </a:r>
                <a:r>
                  <a:rPr lang="en-US" spc="-5" dirty="0">
                    <a:solidFill>
                      <a:schemeClr val="tx1"/>
                    </a:solidFill>
                  </a:rPr>
                  <a:t>and</a:t>
                </a:r>
                <a:r>
                  <a:rPr lang="en-US" spc="65" dirty="0">
                    <a:solidFill>
                      <a:schemeClr val="tx1"/>
                    </a:solidFill>
                  </a:rPr>
                  <a:t> </a:t>
                </a:r>
                <a:r>
                  <a:rPr lang="en-US" spc="-5" dirty="0">
                    <a:solidFill>
                      <a:schemeClr val="tx1"/>
                    </a:solidFill>
                  </a:rPr>
                  <a:t>d</a:t>
                </a:r>
                <a:r>
                  <a:rPr lang="en-US" spc="-25" dirty="0">
                    <a:solidFill>
                      <a:schemeClr val="tx1"/>
                    </a:solidFill>
                  </a:rPr>
                  <a:t>e</a:t>
                </a:r>
                <a:r>
                  <a:rPr lang="en-US" spc="-5" dirty="0">
                    <a:solidFill>
                      <a:schemeClr val="tx1"/>
                    </a:solidFill>
                  </a:rPr>
                  <a:t>g(</a:t>
                </a:r>
                <a:r>
                  <a:rPr lang="en-US" spc="-165" dirty="0">
                    <a:solidFill>
                      <a:schemeClr val="tx1"/>
                    </a:solidFill>
                  </a:rPr>
                  <a:t> </a:t>
                </a:r>
                <a:r>
                  <a:rPr lang="en-US" i="1" spc="70" dirty="0">
                    <a:solidFill>
                      <a:schemeClr val="tx1"/>
                    </a:solidFill>
                  </a:rPr>
                  <a:t>P</a:t>
                </a:r>
                <a:r>
                  <a:rPr lang="en-US" spc="-5" dirty="0">
                    <a:solidFill>
                      <a:schemeClr val="tx1"/>
                    </a:solidFill>
                  </a:rPr>
                  <a:t>)</a:t>
                </a:r>
                <a:r>
                  <a:rPr lang="en-US" spc="25" dirty="0">
                    <a:solidFill>
                      <a:schemeClr val="tx1"/>
                    </a:solidFill>
                  </a:rPr>
                  <a:t> </a:t>
                </a:r>
                <a:r>
                  <a:rPr lang="en-US" i="1" spc="-50" dirty="0">
                    <a:solidFill>
                      <a:schemeClr val="tx1"/>
                    </a:solidFill>
                  </a:rPr>
                  <a:t>&lt;</a:t>
                </a:r>
                <a:r>
                  <a:rPr lang="en-US" i="1" spc="-80" dirty="0">
                    <a:solidFill>
                      <a:schemeClr val="tx1"/>
                    </a:solidFill>
                  </a:rPr>
                  <a:t> </a:t>
                </a:r>
                <a:r>
                  <a:rPr lang="en-US" i="1" spc="30" dirty="0">
                    <a:solidFill>
                      <a:schemeClr val="tx1"/>
                    </a:solidFill>
                  </a:rPr>
                  <a:t>n</a:t>
                </a:r>
                <a:r>
                  <a:rPr lang="en-US" spc="-5" dirty="0">
                    <a:solidFill>
                      <a:schemeClr val="tx1"/>
                    </a:solidFill>
                  </a:rPr>
                  <a:t>.</a:t>
                </a:r>
                <a:r>
                  <a:rPr lang="en-US" spc="65" dirty="0">
                    <a:solidFill>
                      <a:schemeClr val="tx1"/>
                    </a:solidFill>
                  </a:rPr>
                  <a:t> </a:t>
                </a:r>
                <a:r>
                  <a:rPr lang="en-US" spc="-15" dirty="0">
                    <a:solidFill>
                      <a:schemeClr val="tx1"/>
                    </a:solidFill>
                  </a:rPr>
                  <a:t>The</a:t>
                </a:r>
                <a:r>
                  <a:rPr lang="en-US" spc="-5" dirty="0">
                    <a:solidFill>
                      <a:schemeClr val="tx1"/>
                    </a:solidFill>
                  </a:rPr>
                  <a:t>n</a:t>
                </a:r>
                <a:r>
                  <a:rPr lang="en-US" spc="65" dirty="0">
                    <a:solidFill>
                      <a:schemeClr val="tx1"/>
                    </a:solidFill>
                  </a:rPr>
                  <a:t> </a:t>
                </a:r>
                <a:r>
                  <a:rPr lang="en-US" spc="-10" dirty="0">
                    <a:solidFill>
                      <a:schemeClr val="tx1"/>
                    </a:solidFill>
                  </a:rPr>
                  <a:t>ther</a:t>
                </a:r>
                <a:r>
                  <a:rPr lang="en-US" spc="-5" dirty="0">
                    <a:solidFill>
                      <a:schemeClr val="tx1"/>
                    </a:solidFill>
                  </a:rPr>
                  <a:t>e</a:t>
                </a:r>
                <a:r>
                  <a:rPr lang="en-US" spc="60" dirty="0">
                    <a:solidFill>
                      <a:schemeClr val="tx1"/>
                    </a:solidFill>
                  </a:rPr>
                  <a:t> </a:t>
                </a:r>
                <a:r>
                  <a:rPr lang="en-US" spc="-5" dirty="0">
                    <a:solidFill>
                      <a:schemeClr val="tx1"/>
                    </a:solidFill>
                  </a:rPr>
                  <a:t>is</a:t>
                </a:r>
                <a:r>
                  <a:rPr lang="en-US" spc="65" dirty="0">
                    <a:solidFill>
                      <a:schemeClr val="tx1"/>
                    </a:solidFill>
                  </a:rPr>
                  <a:t> </a:t>
                </a:r>
                <a:r>
                  <a:rPr lang="en-US" spc="-5" dirty="0">
                    <a:solidFill>
                      <a:schemeClr val="tx1"/>
                    </a:solidFill>
                  </a:rPr>
                  <a:t>a</a:t>
                </a:r>
                <a:r>
                  <a:rPr lang="en-US" spc="60" dirty="0">
                    <a:solidFill>
                      <a:schemeClr val="tx1"/>
                    </a:solidFill>
                  </a:rPr>
                  <a:t> </a:t>
                </a:r>
                <a:r>
                  <a:rPr lang="en-US" b="1" i="1" spc="-10" dirty="0">
                    <a:solidFill>
                      <a:schemeClr val="tx1"/>
                    </a:solidFill>
                  </a:rPr>
                  <a:t>partial </a:t>
                </a:r>
                <a:r>
                  <a:rPr lang="en-US" b="1" i="1" spc="-5" dirty="0">
                    <a:solidFill>
                      <a:schemeClr val="tx1"/>
                    </a:solidFill>
                  </a:rPr>
                  <a:t>fraction decompositio</a:t>
                </a:r>
                <a:r>
                  <a:rPr lang="en-US" b="1" i="1" spc="-15" dirty="0">
                    <a:solidFill>
                      <a:schemeClr val="tx1"/>
                    </a:solidFill>
                  </a:rPr>
                  <a:t>n</a:t>
                </a:r>
                <a:r>
                  <a:rPr lang="en-US" spc="-5" dirty="0">
                    <a:solidFill>
                      <a:schemeClr val="tx1"/>
                    </a:solidFill>
                  </a:rPr>
                  <a:t>:</a:t>
                </a:r>
                <a:endParaRPr lang="en-US" dirty="0">
                  <a:solidFill>
                    <a:schemeClr val="tx1"/>
                  </a:solidFill>
                </a:endParaRPr>
              </a:p>
              <a:p>
                <a:pPr marL="36900" indent="0">
                  <a:lnSpc>
                    <a:spcPct val="100000"/>
                  </a:lnSpc>
                  <a:buNone/>
                </a:pPr>
                <a14:m>
                  <m:oMathPara xmlns:m="http://schemas.openxmlformats.org/officeDocument/2006/math">
                    <m:oMathParaPr>
                      <m:jc m:val="centerGroup"/>
                    </m:oMathParaPr>
                    <m:oMath xmlns:m="http://schemas.openxmlformats.org/officeDocument/2006/math">
                      <m:f>
                        <m:fPr>
                          <m:ctrlPr>
                            <a:rPr lang="en-US" i="1" smtClean="0">
                              <a:solidFill>
                                <a:schemeClr val="tx1"/>
                              </a:solidFill>
                              <a:latin typeface="Cambria Math" panose="02040503050406030204" pitchFamily="18" charset="0"/>
                              <a:cs typeface="Times New Roman"/>
                            </a:rPr>
                          </m:ctrlPr>
                        </m:fPr>
                        <m:num>
                          <m:r>
                            <a:rPr lang="en-US" b="0" i="1" smtClean="0">
                              <a:solidFill>
                                <a:schemeClr val="tx1"/>
                              </a:solidFill>
                              <a:latin typeface="Cambria Math" panose="02040503050406030204" pitchFamily="18" charset="0"/>
                              <a:cs typeface="Times New Roman"/>
                            </a:rPr>
                            <m:t>𝑃</m:t>
                          </m:r>
                          <m:r>
                            <a:rPr lang="en-US" b="0" i="1" smtClean="0">
                              <a:solidFill>
                                <a:schemeClr val="tx1"/>
                              </a:solidFill>
                              <a:latin typeface="Cambria Math" panose="02040503050406030204" pitchFamily="18" charset="0"/>
                              <a:cs typeface="Times New Roman"/>
                            </a:rPr>
                            <m:t>(</m:t>
                          </m:r>
                          <m:r>
                            <a:rPr lang="en-US" b="0" i="1" smtClean="0">
                              <a:solidFill>
                                <a:schemeClr val="tx1"/>
                              </a:solidFill>
                              <a:latin typeface="Cambria Math" panose="02040503050406030204" pitchFamily="18" charset="0"/>
                              <a:cs typeface="Times New Roman"/>
                            </a:rPr>
                            <m:t>𝑥</m:t>
                          </m:r>
                          <m:r>
                            <a:rPr lang="en-US" b="0" i="1" smtClean="0">
                              <a:solidFill>
                                <a:schemeClr val="tx1"/>
                              </a:solidFill>
                              <a:latin typeface="Cambria Math" panose="02040503050406030204" pitchFamily="18" charset="0"/>
                              <a:cs typeface="Times New Roman"/>
                            </a:rPr>
                            <m:t>)</m:t>
                          </m:r>
                        </m:num>
                        <m:den>
                          <m:r>
                            <a:rPr lang="en-US" b="0" i="1" smtClean="0">
                              <a:solidFill>
                                <a:schemeClr val="tx1"/>
                              </a:solidFill>
                              <a:latin typeface="Cambria Math" panose="02040503050406030204" pitchFamily="18" charset="0"/>
                              <a:cs typeface="Times New Roman"/>
                            </a:rPr>
                            <m:t>𝑄</m:t>
                          </m:r>
                          <m:r>
                            <a:rPr lang="en-US" b="0" i="1" smtClean="0">
                              <a:solidFill>
                                <a:schemeClr val="tx1"/>
                              </a:solidFill>
                              <a:latin typeface="Cambria Math" panose="02040503050406030204" pitchFamily="18" charset="0"/>
                              <a:cs typeface="Times New Roman"/>
                            </a:rPr>
                            <m:t>(</m:t>
                          </m:r>
                          <m:r>
                            <a:rPr lang="en-US" b="0" i="1" smtClean="0">
                              <a:solidFill>
                                <a:schemeClr val="tx1"/>
                              </a:solidFill>
                              <a:latin typeface="Cambria Math" panose="02040503050406030204" pitchFamily="18" charset="0"/>
                              <a:cs typeface="Times New Roman"/>
                            </a:rPr>
                            <m:t>𝑥</m:t>
                          </m:r>
                          <m:r>
                            <a:rPr lang="en-US" b="0" i="1" smtClean="0">
                              <a:solidFill>
                                <a:schemeClr val="tx1"/>
                              </a:solidFill>
                              <a:latin typeface="Cambria Math" panose="02040503050406030204" pitchFamily="18" charset="0"/>
                              <a:cs typeface="Times New Roman"/>
                            </a:rPr>
                            <m:t>)</m:t>
                          </m:r>
                        </m:den>
                      </m:f>
                      <m:r>
                        <a:rPr lang="en-US" b="0" i="1" smtClean="0">
                          <a:solidFill>
                            <a:schemeClr val="tx1"/>
                          </a:solidFill>
                          <a:latin typeface="Cambria Math" panose="02040503050406030204" pitchFamily="18" charset="0"/>
                          <a:cs typeface="Times New Roman"/>
                        </a:rPr>
                        <m:t>=</m:t>
                      </m:r>
                      <m:f>
                        <m:fPr>
                          <m:ctrlPr>
                            <a:rPr lang="en-US" b="0" i="1" smtClean="0">
                              <a:solidFill>
                                <a:schemeClr val="tx1"/>
                              </a:solidFill>
                              <a:latin typeface="Cambria Math" panose="02040503050406030204" pitchFamily="18" charset="0"/>
                              <a:cs typeface="Times New Roman"/>
                            </a:rPr>
                          </m:ctrlPr>
                        </m:fPr>
                        <m:num>
                          <m:sSub>
                            <m:sSubPr>
                              <m:ctrlPr>
                                <a:rPr lang="en-US" b="0" i="1" smtClean="0">
                                  <a:solidFill>
                                    <a:schemeClr val="tx1"/>
                                  </a:solidFill>
                                  <a:latin typeface="Cambria Math" panose="02040503050406030204" pitchFamily="18" charset="0"/>
                                  <a:cs typeface="Times New Roman"/>
                                </a:rPr>
                              </m:ctrlPr>
                            </m:sSubPr>
                            <m:e>
                              <m:r>
                                <a:rPr lang="en-US" b="0" i="1" smtClean="0">
                                  <a:solidFill>
                                    <a:schemeClr val="tx1"/>
                                  </a:solidFill>
                                  <a:latin typeface="Cambria Math" panose="02040503050406030204" pitchFamily="18" charset="0"/>
                                  <a:cs typeface="Times New Roman"/>
                                </a:rPr>
                                <m:t>𝐴</m:t>
                              </m:r>
                            </m:e>
                            <m:sub>
                              <m:r>
                                <a:rPr lang="en-US" b="0" i="1" smtClean="0">
                                  <a:solidFill>
                                    <a:schemeClr val="tx1"/>
                                  </a:solidFill>
                                  <a:latin typeface="Cambria Math" panose="02040503050406030204" pitchFamily="18" charset="0"/>
                                  <a:cs typeface="Times New Roman"/>
                                </a:rPr>
                                <m:t>1</m:t>
                              </m:r>
                            </m:sub>
                          </m:sSub>
                        </m:num>
                        <m:den>
                          <m:r>
                            <a:rPr lang="en-US" b="0" i="1" smtClean="0">
                              <a:solidFill>
                                <a:schemeClr val="tx1"/>
                              </a:solidFill>
                              <a:latin typeface="Cambria Math" panose="02040503050406030204" pitchFamily="18" charset="0"/>
                              <a:cs typeface="Times New Roman"/>
                            </a:rPr>
                            <m:t>𝑥</m:t>
                          </m:r>
                          <m:r>
                            <a:rPr lang="en-US" b="0" i="1" smtClean="0">
                              <a:solidFill>
                                <a:schemeClr val="tx1"/>
                              </a:solidFill>
                              <a:latin typeface="Cambria Math" panose="02040503050406030204" pitchFamily="18" charset="0"/>
                              <a:cs typeface="Times New Roman"/>
                            </a:rPr>
                            <m:t> − </m:t>
                          </m:r>
                          <m:sSub>
                            <m:sSubPr>
                              <m:ctrlPr>
                                <a:rPr lang="en-US" b="0" i="1" smtClean="0">
                                  <a:solidFill>
                                    <a:schemeClr val="tx1"/>
                                  </a:solidFill>
                                  <a:latin typeface="Cambria Math" panose="02040503050406030204" pitchFamily="18" charset="0"/>
                                  <a:cs typeface="Times New Roman"/>
                                </a:rPr>
                              </m:ctrlPr>
                            </m:sSubPr>
                            <m:e>
                              <m:r>
                                <a:rPr lang="en-US" b="0" i="1" smtClean="0">
                                  <a:solidFill>
                                    <a:schemeClr val="tx1"/>
                                  </a:solidFill>
                                  <a:latin typeface="Cambria Math" panose="02040503050406030204" pitchFamily="18" charset="0"/>
                                  <a:cs typeface="Times New Roman"/>
                                </a:rPr>
                                <m:t>𝑎</m:t>
                              </m:r>
                            </m:e>
                            <m:sub>
                              <m:r>
                                <a:rPr lang="en-US" b="0" i="1" smtClean="0">
                                  <a:solidFill>
                                    <a:schemeClr val="tx1"/>
                                  </a:solidFill>
                                  <a:latin typeface="Cambria Math" panose="02040503050406030204" pitchFamily="18" charset="0"/>
                                  <a:cs typeface="Times New Roman"/>
                                </a:rPr>
                                <m:t>1</m:t>
                              </m:r>
                            </m:sub>
                          </m:sSub>
                        </m:den>
                      </m:f>
                      <m:r>
                        <a:rPr lang="en-US" b="0" i="1" smtClean="0">
                          <a:solidFill>
                            <a:schemeClr val="tx1"/>
                          </a:solidFill>
                          <a:latin typeface="Cambria Math" panose="02040503050406030204" pitchFamily="18" charset="0"/>
                          <a:cs typeface="Times New Roman"/>
                        </a:rPr>
                        <m:t>+</m:t>
                      </m:r>
                      <m:f>
                        <m:fPr>
                          <m:ctrlPr>
                            <a:rPr lang="en-US" i="1">
                              <a:solidFill>
                                <a:schemeClr val="tx1"/>
                              </a:solidFill>
                              <a:latin typeface="Cambria Math" panose="02040503050406030204" pitchFamily="18" charset="0"/>
                              <a:cs typeface="Times New Roman"/>
                            </a:rPr>
                          </m:ctrlPr>
                        </m:fPr>
                        <m:num>
                          <m:sSub>
                            <m:sSubPr>
                              <m:ctrlPr>
                                <a:rPr lang="en-US" i="1">
                                  <a:solidFill>
                                    <a:schemeClr val="tx1"/>
                                  </a:solidFill>
                                  <a:latin typeface="Cambria Math" panose="02040503050406030204" pitchFamily="18" charset="0"/>
                                  <a:cs typeface="Times New Roman"/>
                                </a:rPr>
                              </m:ctrlPr>
                            </m:sSubPr>
                            <m:e>
                              <m:r>
                                <a:rPr lang="en-US" i="1">
                                  <a:solidFill>
                                    <a:schemeClr val="tx1"/>
                                  </a:solidFill>
                                  <a:latin typeface="Cambria Math" panose="02040503050406030204" pitchFamily="18" charset="0"/>
                                  <a:cs typeface="Times New Roman"/>
                                </a:rPr>
                                <m:t>𝐴</m:t>
                              </m:r>
                            </m:e>
                            <m:sub>
                              <m:r>
                                <a:rPr lang="en-US" b="0" i="1" smtClean="0">
                                  <a:solidFill>
                                    <a:schemeClr val="tx1"/>
                                  </a:solidFill>
                                  <a:latin typeface="Cambria Math" panose="02040503050406030204" pitchFamily="18" charset="0"/>
                                  <a:cs typeface="Times New Roman"/>
                                </a:rPr>
                                <m:t>2</m:t>
                              </m:r>
                            </m:sub>
                          </m:sSub>
                        </m:num>
                        <m:den>
                          <m:r>
                            <a:rPr lang="en-US" i="1">
                              <a:solidFill>
                                <a:schemeClr val="tx1"/>
                              </a:solidFill>
                              <a:latin typeface="Cambria Math" panose="02040503050406030204" pitchFamily="18" charset="0"/>
                              <a:cs typeface="Times New Roman"/>
                            </a:rPr>
                            <m:t>𝑥</m:t>
                          </m:r>
                          <m:r>
                            <a:rPr lang="en-US" i="1">
                              <a:solidFill>
                                <a:schemeClr val="tx1"/>
                              </a:solidFill>
                              <a:latin typeface="Cambria Math" panose="02040503050406030204" pitchFamily="18" charset="0"/>
                              <a:cs typeface="Times New Roman"/>
                            </a:rPr>
                            <m:t> − </m:t>
                          </m:r>
                          <m:sSub>
                            <m:sSubPr>
                              <m:ctrlPr>
                                <a:rPr lang="en-US" i="1">
                                  <a:solidFill>
                                    <a:schemeClr val="tx1"/>
                                  </a:solidFill>
                                  <a:latin typeface="Cambria Math" panose="02040503050406030204" pitchFamily="18" charset="0"/>
                                  <a:cs typeface="Times New Roman"/>
                                </a:rPr>
                              </m:ctrlPr>
                            </m:sSubPr>
                            <m:e>
                              <m:r>
                                <a:rPr lang="en-US" i="1">
                                  <a:solidFill>
                                    <a:schemeClr val="tx1"/>
                                  </a:solidFill>
                                  <a:latin typeface="Cambria Math" panose="02040503050406030204" pitchFamily="18" charset="0"/>
                                  <a:cs typeface="Times New Roman"/>
                                </a:rPr>
                                <m:t>𝑎</m:t>
                              </m:r>
                            </m:e>
                            <m:sub>
                              <m:r>
                                <a:rPr lang="en-US" b="0" i="1" smtClean="0">
                                  <a:solidFill>
                                    <a:schemeClr val="tx1"/>
                                  </a:solidFill>
                                  <a:latin typeface="Cambria Math" panose="02040503050406030204" pitchFamily="18" charset="0"/>
                                  <a:cs typeface="Times New Roman"/>
                                </a:rPr>
                                <m:t>2</m:t>
                              </m:r>
                            </m:sub>
                          </m:sSub>
                        </m:den>
                      </m:f>
                      <m:r>
                        <a:rPr lang="en-US" b="0" i="1" smtClean="0">
                          <a:solidFill>
                            <a:schemeClr val="tx1"/>
                          </a:solidFill>
                          <a:latin typeface="Cambria Math" panose="02040503050406030204" pitchFamily="18" charset="0"/>
                          <a:cs typeface="Times New Roman"/>
                        </a:rPr>
                        <m:t>+</m:t>
                      </m:r>
                      <m:r>
                        <a:rPr lang="en-US" b="0" i="1" smtClean="0">
                          <a:solidFill>
                            <a:schemeClr val="tx1"/>
                          </a:solidFill>
                          <a:latin typeface="Cambria Math" panose="02040503050406030204" pitchFamily="18" charset="0"/>
                          <a:ea typeface="Cambria Math" panose="02040503050406030204" pitchFamily="18" charset="0"/>
                          <a:cs typeface="Times New Roman"/>
                        </a:rPr>
                        <m:t>⋯+</m:t>
                      </m:r>
                      <m:f>
                        <m:fPr>
                          <m:ctrlPr>
                            <a:rPr lang="en-US" i="1">
                              <a:solidFill>
                                <a:schemeClr val="tx1"/>
                              </a:solidFill>
                              <a:latin typeface="Cambria Math" panose="02040503050406030204" pitchFamily="18" charset="0"/>
                              <a:cs typeface="Times New Roman"/>
                            </a:rPr>
                          </m:ctrlPr>
                        </m:fPr>
                        <m:num>
                          <m:sSub>
                            <m:sSubPr>
                              <m:ctrlPr>
                                <a:rPr lang="en-US" i="1">
                                  <a:solidFill>
                                    <a:schemeClr val="tx1"/>
                                  </a:solidFill>
                                  <a:latin typeface="Cambria Math" panose="02040503050406030204" pitchFamily="18" charset="0"/>
                                  <a:cs typeface="Times New Roman"/>
                                </a:rPr>
                              </m:ctrlPr>
                            </m:sSubPr>
                            <m:e>
                              <m:r>
                                <a:rPr lang="en-US" i="1">
                                  <a:solidFill>
                                    <a:schemeClr val="tx1"/>
                                  </a:solidFill>
                                  <a:latin typeface="Cambria Math" panose="02040503050406030204" pitchFamily="18" charset="0"/>
                                  <a:cs typeface="Times New Roman"/>
                                </a:rPr>
                                <m:t>𝐴</m:t>
                              </m:r>
                            </m:e>
                            <m:sub>
                              <m:r>
                                <a:rPr lang="en-US" b="0" i="1" smtClean="0">
                                  <a:solidFill>
                                    <a:schemeClr val="tx1"/>
                                  </a:solidFill>
                                  <a:latin typeface="Cambria Math" panose="02040503050406030204" pitchFamily="18" charset="0"/>
                                  <a:cs typeface="Times New Roman"/>
                                </a:rPr>
                                <m:t>𝑛</m:t>
                              </m:r>
                            </m:sub>
                          </m:sSub>
                        </m:num>
                        <m:den>
                          <m:r>
                            <a:rPr lang="en-US" i="1">
                              <a:solidFill>
                                <a:schemeClr val="tx1"/>
                              </a:solidFill>
                              <a:latin typeface="Cambria Math" panose="02040503050406030204" pitchFamily="18" charset="0"/>
                              <a:cs typeface="Times New Roman"/>
                            </a:rPr>
                            <m:t>𝑥</m:t>
                          </m:r>
                          <m:r>
                            <a:rPr lang="en-US" i="1">
                              <a:solidFill>
                                <a:schemeClr val="tx1"/>
                              </a:solidFill>
                              <a:latin typeface="Cambria Math" panose="02040503050406030204" pitchFamily="18" charset="0"/>
                              <a:cs typeface="Times New Roman"/>
                            </a:rPr>
                            <m:t> − </m:t>
                          </m:r>
                          <m:sSub>
                            <m:sSubPr>
                              <m:ctrlPr>
                                <a:rPr lang="en-US" i="1">
                                  <a:solidFill>
                                    <a:schemeClr val="tx1"/>
                                  </a:solidFill>
                                  <a:latin typeface="Cambria Math" panose="02040503050406030204" pitchFamily="18" charset="0"/>
                                  <a:cs typeface="Times New Roman"/>
                                </a:rPr>
                              </m:ctrlPr>
                            </m:sSubPr>
                            <m:e>
                              <m:r>
                                <a:rPr lang="en-US" i="1">
                                  <a:solidFill>
                                    <a:schemeClr val="tx1"/>
                                  </a:solidFill>
                                  <a:latin typeface="Cambria Math" panose="02040503050406030204" pitchFamily="18" charset="0"/>
                                  <a:cs typeface="Times New Roman"/>
                                </a:rPr>
                                <m:t>𝑎</m:t>
                              </m:r>
                            </m:e>
                            <m:sub>
                              <m:r>
                                <a:rPr lang="en-US" b="0" i="1" smtClean="0">
                                  <a:solidFill>
                                    <a:schemeClr val="tx1"/>
                                  </a:solidFill>
                                  <a:latin typeface="Cambria Math" panose="02040503050406030204" pitchFamily="18" charset="0"/>
                                  <a:cs typeface="Times New Roman"/>
                                </a:rPr>
                                <m:t>𝑛</m:t>
                              </m:r>
                            </m:sub>
                          </m:sSub>
                        </m:den>
                      </m:f>
                    </m:oMath>
                  </m:oMathPara>
                </a14:m>
                <a:endParaRPr lang="en-US" dirty="0">
                  <a:solidFill>
                    <a:schemeClr val="tx1"/>
                  </a:solidFill>
                </a:endParaRPr>
              </a:p>
              <a:p>
                <a:pPr marL="36900" indent="0">
                  <a:lnSpc>
                    <a:spcPct val="100000"/>
                  </a:lnSpc>
                  <a:buNone/>
                </a:pPr>
                <a:r>
                  <a:rPr lang="en-US" spc="-5" dirty="0">
                    <a:solidFill>
                      <a:schemeClr val="tx1"/>
                    </a:solidFill>
                  </a:rPr>
                  <a:t>for suitable constants</a:t>
                </a:r>
                <a:r>
                  <a:rPr lang="en-US" spc="95" dirty="0">
                    <a:solidFill>
                      <a:schemeClr val="tx1"/>
                    </a:solidFill>
                  </a:rPr>
                  <a:t> </a:t>
                </a:r>
                <a:r>
                  <a:rPr lang="en-US" i="1" dirty="0">
                    <a:solidFill>
                      <a:schemeClr val="tx1"/>
                    </a:solidFill>
                  </a:rPr>
                  <a:t>A</a:t>
                </a:r>
                <a:r>
                  <a:rPr lang="en-US" spc="67" baseline="-11111" dirty="0">
                    <a:solidFill>
                      <a:schemeClr val="tx1"/>
                    </a:solidFill>
                  </a:rPr>
                  <a:t>1</a:t>
                </a:r>
                <a:r>
                  <a:rPr lang="en-US" spc="-5" dirty="0">
                    <a:solidFill>
                      <a:schemeClr val="tx1"/>
                    </a:solidFill>
                  </a:rPr>
                  <a:t>,</a:t>
                </a:r>
                <a:r>
                  <a:rPr lang="en-US" spc="-85" dirty="0">
                    <a:solidFill>
                      <a:schemeClr val="tx1"/>
                    </a:solidFill>
                  </a:rPr>
                  <a:t> </a:t>
                </a:r>
                <a:r>
                  <a:rPr lang="en-US" i="1" spc="70" dirty="0">
                    <a:solidFill>
                      <a:schemeClr val="tx1"/>
                    </a:solidFill>
                  </a:rPr>
                  <a:t>..</a:t>
                </a:r>
                <a:r>
                  <a:rPr lang="en-US" i="1" spc="-95" dirty="0">
                    <a:solidFill>
                      <a:schemeClr val="tx1"/>
                    </a:solidFill>
                  </a:rPr>
                  <a:t>.</a:t>
                </a:r>
                <a:r>
                  <a:rPr lang="en-US" i="1" spc="-185" dirty="0">
                    <a:solidFill>
                      <a:schemeClr val="tx1"/>
                    </a:solidFill>
                  </a:rPr>
                  <a:t> </a:t>
                </a:r>
                <a:r>
                  <a:rPr lang="en-US" spc="-5" dirty="0">
                    <a:solidFill>
                      <a:schemeClr val="tx1"/>
                    </a:solidFill>
                  </a:rPr>
                  <a:t>,</a:t>
                </a:r>
                <a:r>
                  <a:rPr lang="en-US" spc="10" dirty="0">
                    <a:solidFill>
                      <a:schemeClr val="tx1"/>
                    </a:solidFill>
                  </a:rPr>
                  <a:t> </a:t>
                </a:r>
                <a:r>
                  <a:rPr lang="en-US" i="1" dirty="0">
                    <a:solidFill>
                      <a:schemeClr val="tx1"/>
                    </a:solidFill>
                  </a:rPr>
                  <a:t>A</a:t>
                </a:r>
                <a:r>
                  <a:rPr lang="en-US" i="1" baseline="-11111" dirty="0">
                    <a:solidFill>
                      <a:schemeClr val="tx1"/>
                    </a:solidFill>
                  </a:rPr>
                  <a:t>n</a:t>
                </a:r>
                <a:r>
                  <a:rPr lang="en-US" spc="-5" dirty="0">
                    <a:solidFill>
                      <a:schemeClr val="tx1"/>
                    </a:solidFill>
                  </a:rPr>
                  <a:t>. </a:t>
                </a:r>
                <a:r>
                  <a:rPr lang="en-US" spc="-15" dirty="0">
                    <a:solidFill>
                      <a:schemeClr val="tx1"/>
                    </a:solidFill>
                  </a:rPr>
                  <a:t>Fo</a:t>
                </a:r>
                <a:r>
                  <a:rPr lang="en-US" spc="-5" dirty="0">
                    <a:solidFill>
                      <a:schemeClr val="tx1"/>
                    </a:solidFill>
                  </a:rPr>
                  <a:t>r</a:t>
                </a:r>
                <a:r>
                  <a:rPr lang="en-US" dirty="0">
                    <a:solidFill>
                      <a:schemeClr val="tx1"/>
                    </a:solidFill>
                  </a:rPr>
                  <a:t> </a:t>
                </a:r>
                <a:r>
                  <a:rPr lang="en-US" spc="-10" dirty="0">
                    <a:solidFill>
                      <a:schemeClr val="tx1"/>
                    </a:solidFill>
                  </a:rPr>
                  <a:t>example,</a:t>
                </a:r>
              </a:p>
              <a:p>
                <a:pPr marL="36900" indent="0">
                  <a:lnSpc>
                    <a:spcPct val="100000"/>
                  </a:lnSpc>
                  <a:buNone/>
                </a:pPr>
                <a:endParaRPr lang="en-US" dirty="0">
                  <a:solidFill>
                    <a:schemeClr val="tx1"/>
                  </a:solidFill>
                </a:endParaRPr>
              </a:p>
              <a:p>
                <a:pPr marL="36900" indent="0">
                  <a:lnSpc>
                    <a:spcPct val="100000"/>
                  </a:lnSpc>
                  <a:buNone/>
                </a:pPr>
                <a14:m>
                  <m:oMathPara xmlns:m="http://schemas.openxmlformats.org/officeDocument/2006/math">
                    <m:oMathParaPr>
                      <m:jc m:val="centerGroup"/>
                    </m:oMathParaPr>
                    <m:oMath xmlns:m="http://schemas.openxmlformats.org/officeDocument/2006/math">
                      <m:f>
                        <m:fPr>
                          <m:ctrlPr>
                            <a:rPr lang="en-US" i="1" smtClean="0">
                              <a:solidFill>
                                <a:schemeClr val="tx1"/>
                              </a:solidFill>
                              <a:latin typeface="Cambria Math" panose="02040503050406030204" pitchFamily="18" charset="0"/>
                              <a:cs typeface="Times New Roman"/>
                            </a:rPr>
                          </m:ctrlPr>
                        </m:fPr>
                        <m:num>
                          <m:r>
                            <a:rPr lang="en-US" b="0" i="1" smtClean="0">
                              <a:solidFill>
                                <a:schemeClr val="tx1"/>
                              </a:solidFill>
                              <a:latin typeface="Cambria Math" panose="02040503050406030204" pitchFamily="18" charset="0"/>
                              <a:cs typeface="Times New Roman"/>
                            </a:rPr>
                            <m:t>5</m:t>
                          </m:r>
                          <m:sSup>
                            <m:sSupPr>
                              <m:ctrlPr>
                                <a:rPr lang="en-US" b="0" i="1" smtClean="0">
                                  <a:solidFill>
                                    <a:schemeClr val="tx1"/>
                                  </a:solidFill>
                                  <a:latin typeface="Cambria Math" panose="02040503050406030204" pitchFamily="18" charset="0"/>
                                  <a:cs typeface="Times New Roman"/>
                                </a:rPr>
                              </m:ctrlPr>
                            </m:sSupPr>
                            <m:e>
                              <m:r>
                                <a:rPr lang="en-US" b="0" i="1" smtClean="0">
                                  <a:solidFill>
                                    <a:schemeClr val="tx1"/>
                                  </a:solidFill>
                                  <a:latin typeface="Cambria Math" panose="02040503050406030204" pitchFamily="18" charset="0"/>
                                  <a:cs typeface="Times New Roman"/>
                                </a:rPr>
                                <m:t>𝑥</m:t>
                              </m:r>
                            </m:e>
                            <m:sup>
                              <m:r>
                                <a:rPr lang="en-US" b="0" i="1" smtClean="0">
                                  <a:solidFill>
                                    <a:schemeClr val="tx1"/>
                                  </a:solidFill>
                                  <a:latin typeface="Cambria Math" panose="02040503050406030204" pitchFamily="18" charset="0"/>
                                  <a:cs typeface="Times New Roman"/>
                                </a:rPr>
                                <m:t>2</m:t>
                              </m:r>
                            </m:sup>
                          </m:sSup>
                          <m:r>
                            <a:rPr lang="en-US" b="0" i="1" smtClean="0">
                              <a:solidFill>
                                <a:schemeClr val="tx1"/>
                              </a:solidFill>
                              <a:latin typeface="Cambria Math" panose="02040503050406030204" pitchFamily="18" charset="0"/>
                              <a:cs typeface="Times New Roman"/>
                            </a:rPr>
                            <m:t>+</m:t>
                          </m:r>
                          <m:r>
                            <a:rPr lang="en-US" b="0" i="1" smtClean="0">
                              <a:solidFill>
                                <a:schemeClr val="tx1"/>
                              </a:solidFill>
                              <a:latin typeface="Cambria Math" panose="02040503050406030204" pitchFamily="18" charset="0"/>
                              <a:cs typeface="Times New Roman"/>
                            </a:rPr>
                            <m:t>𝑥</m:t>
                          </m:r>
                          <m:r>
                            <a:rPr lang="en-US" b="0" i="1" smtClean="0">
                              <a:solidFill>
                                <a:schemeClr val="tx1"/>
                              </a:solidFill>
                              <a:latin typeface="Cambria Math" panose="02040503050406030204" pitchFamily="18" charset="0"/>
                              <a:cs typeface="Times New Roman"/>
                            </a:rPr>
                            <m:t>−28</m:t>
                          </m:r>
                        </m:num>
                        <m:den>
                          <m:r>
                            <a:rPr lang="en-US" b="0" i="1" smtClean="0">
                              <a:solidFill>
                                <a:schemeClr val="tx1"/>
                              </a:solidFill>
                              <a:latin typeface="Cambria Math" panose="02040503050406030204" pitchFamily="18" charset="0"/>
                              <a:cs typeface="Times New Roman"/>
                            </a:rPr>
                            <m:t>(</m:t>
                          </m:r>
                          <m:r>
                            <a:rPr lang="en-US" b="0" i="1" smtClean="0">
                              <a:solidFill>
                                <a:schemeClr val="tx1"/>
                              </a:solidFill>
                              <a:latin typeface="Cambria Math" panose="02040503050406030204" pitchFamily="18" charset="0"/>
                              <a:cs typeface="Times New Roman"/>
                            </a:rPr>
                            <m:t>𝑥</m:t>
                          </m:r>
                          <m:r>
                            <a:rPr lang="en-US" b="0" i="1" smtClean="0">
                              <a:solidFill>
                                <a:schemeClr val="tx1"/>
                              </a:solidFill>
                              <a:latin typeface="Cambria Math" panose="02040503050406030204" pitchFamily="18" charset="0"/>
                              <a:cs typeface="Times New Roman"/>
                            </a:rPr>
                            <m:t>+1)(</m:t>
                          </m:r>
                          <m:r>
                            <a:rPr lang="en-US" b="0" i="1" smtClean="0">
                              <a:solidFill>
                                <a:schemeClr val="tx1"/>
                              </a:solidFill>
                              <a:latin typeface="Cambria Math" panose="02040503050406030204" pitchFamily="18" charset="0"/>
                              <a:cs typeface="Times New Roman"/>
                            </a:rPr>
                            <m:t>𝑥</m:t>
                          </m:r>
                          <m:r>
                            <a:rPr lang="en-US" b="0" i="1" smtClean="0">
                              <a:solidFill>
                                <a:schemeClr val="tx1"/>
                              </a:solidFill>
                              <a:latin typeface="Cambria Math" panose="02040503050406030204" pitchFamily="18" charset="0"/>
                              <a:cs typeface="Times New Roman"/>
                            </a:rPr>
                            <m:t>−2)(</m:t>
                          </m:r>
                          <m:r>
                            <a:rPr lang="en-US" b="0" i="1" smtClean="0">
                              <a:solidFill>
                                <a:schemeClr val="tx1"/>
                              </a:solidFill>
                              <a:latin typeface="Cambria Math" panose="02040503050406030204" pitchFamily="18" charset="0"/>
                              <a:cs typeface="Times New Roman"/>
                            </a:rPr>
                            <m:t>𝑥</m:t>
                          </m:r>
                          <m:r>
                            <a:rPr lang="en-US" b="0" i="1" smtClean="0">
                              <a:solidFill>
                                <a:schemeClr val="tx1"/>
                              </a:solidFill>
                              <a:latin typeface="Cambria Math" panose="02040503050406030204" pitchFamily="18" charset="0"/>
                              <a:cs typeface="Times New Roman"/>
                            </a:rPr>
                            <m:t>−3)</m:t>
                          </m:r>
                        </m:den>
                      </m:f>
                      <m:r>
                        <a:rPr lang="en-US" b="0" i="1" smtClean="0">
                          <a:solidFill>
                            <a:schemeClr val="tx1"/>
                          </a:solidFill>
                          <a:latin typeface="Cambria Math" panose="02040503050406030204" pitchFamily="18" charset="0"/>
                          <a:cs typeface="Times New Roman"/>
                        </a:rPr>
                        <m:t>=−</m:t>
                      </m:r>
                      <m:f>
                        <m:fPr>
                          <m:ctrlPr>
                            <a:rPr lang="en-US" b="0" i="1" smtClean="0">
                              <a:solidFill>
                                <a:schemeClr val="tx1"/>
                              </a:solidFill>
                              <a:latin typeface="Cambria Math" panose="02040503050406030204" pitchFamily="18" charset="0"/>
                              <a:cs typeface="Times New Roman"/>
                            </a:rPr>
                          </m:ctrlPr>
                        </m:fPr>
                        <m:num>
                          <m:r>
                            <a:rPr lang="en-US" b="0" i="1" smtClean="0">
                              <a:solidFill>
                                <a:schemeClr val="tx1"/>
                              </a:solidFill>
                              <a:latin typeface="Cambria Math" panose="02040503050406030204" pitchFamily="18" charset="0"/>
                              <a:cs typeface="Times New Roman"/>
                            </a:rPr>
                            <m:t>2</m:t>
                          </m:r>
                        </m:num>
                        <m:den>
                          <m:r>
                            <a:rPr lang="en-US" b="0" i="1" smtClean="0">
                              <a:solidFill>
                                <a:schemeClr val="tx1"/>
                              </a:solidFill>
                              <a:latin typeface="Cambria Math" panose="02040503050406030204" pitchFamily="18" charset="0"/>
                              <a:cs typeface="Times New Roman"/>
                            </a:rPr>
                            <m:t>𝑥</m:t>
                          </m:r>
                          <m:r>
                            <a:rPr lang="en-US" b="0" i="1" smtClean="0">
                              <a:solidFill>
                                <a:schemeClr val="tx1"/>
                              </a:solidFill>
                              <a:latin typeface="Cambria Math" panose="02040503050406030204" pitchFamily="18" charset="0"/>
                              <a:cs typeface="Times New Roman"/>
                            </a:rPr>
                            <m:t>+1</m:t>
                          </m:r>
                        </m:den>
                      </m:f>
                      <m:r>
                        <a:rPr lang="en-US" b="0" i="1" smtClean="0">
                          <a:solidFill>
                            <a:schemeClr val="tx1"/>
                          </a:solidFill>
                          <a:latin typeface="Cambria Math" panose="02040503050406030204" pitchFamily="18" charset="0"/>
                          <a:cs typeface="Times New Roman"/>
                        </a:rPr>
                        <m:t>+</m:t>
                      </m:r>
                      <m:f>
                        <m:fPr>
                          <m:ctrlPr>
                            <a:rPr lang="en-US" b="0" i="1" smtClean="0">
                              <a:solidFill>
                                <a:schemeClr val="tx1"/>
                              </a:solidFill>
                              <a:latin typeface="Cambria Math" panose="02040503050406030204" pitchFamily="18" charset="0"/>
                              <a:cs typeface="Times New Roman"/>
                            </a:rPr>
                          </m:ctrlPr>
                        </m:fPr>
                        <m:num>
                          <m:r>
                            <a:rPr lang="en-US" b="0" i="1" smtClean="0">
                              <a:solidFill>
                                <a:schemeClr val="tx1"/>
                              </a:solidFill>
                              <a:latin typeface="Cambria Math" panose="02040503050406030204" pitchFamily="18" charset="0"/>
                              <a:cs typeface="Times New Roman"/>
                            </a:rPr>
                            <m:t>2</m:t>
                          </m:r>
                        </m:num>
                        <m:den>
                          <m:r>
                            <a:rPr lang="en-US" b="0" i="1" smtClean="0">
                              <a:solidFill>
                                <a:schemeClr val="tx1"/>
                              </a:solidFill>
                              <a:latin typeface="Cambria Math" panose="02040503050406030204" pitchFamily="18" charset="0"/>
                              <a:cs typeface="Times New Roman"/>
                            </a:rPr>
                            <m:t>𝑥</m:t>
                          </m:r>
                          <m:r>
                            <a:rPr lang="en-US" b="0" i="1" smtClean="0">
                              <a:solidFill>
                                <a:schemeClr val="tx1"/>
                              </a:solidFill>
                              <a:latin typeface="Cambria Math" panose="02040503050406030204" pitchFamily="18" charset="0"/>
                              <a:cs typeface="Times New Roman"/>
                            </a:rPr>
                            <m:t>−2</m:t>
                          </m:r>
                        </m:den>
                      </m:f>
                      <m:r>
                        <a:rPr lang="en-US" b="0" i="1" smtClean="0">
                          <a:solidFill>
                            <a:schemeClr val="tx1"/>
                          </a:solidFill>
                          <a:latin typeface="Cambria Math" panose="02040503050406030204" pitchFamily="18" charset="0"/>
                          <a:cs typeface="Times New Roman"/>
                        </a:rPr>
                        <m:t>+</m:t>
                      </m:r>
                      <m:f>
                        <m:fPr>
                          <m:ctrlPr>
                            <a:rPr lang="en-US" b="0" i="1" smtClean="0">
                              <a:solidFill>
                                <a:schemeClr val="tx1"/>
                              </a:solidFill>
                              <a:latin typeface="Cambria Math" panose="02040503050406030204" pitchFamily="18" charset="0"/>
                              <a:cs typeface="Times New Roman"/>
                            </a:rPr>
                          </m:ctrlPr>
                        </m:fPr>
                        <m:num>
                          <m:r>
                            <a:rPr lang="en-US" b="0" i="1" smtClean="0">
                              <a:solidFill>
                                <a:schemeClr val="tx1"/>
                              </a:solidFill>
                              <a:latin typeface="Cambria Math" panose="02040503050406030204" pitchFamily="18" charset="0"/>
                              <a:cs typeface="Times New Roman"/>
                            </a:rPr>
                            <m:t>5</m:t>
                          </m:r>
                        </m:num>
                        <m:den>
                          <m:r>
                            <a:rPr lang="en-US" b="0" i="1" smtClean="0">
                              <a:solidFill>
                                <a:schemeClr val="tx1"/>
                              </a:solidFill>
                              <a:latin typeface="Cambria Math" panose="02040503050406030204" pitchFamily="18" charset="0"/>
                              <a:cs typeface="Times New Roman"/>
                            </a:rPr>
                            <m:t>𝑥</m:t>
                          </m:r>
                          <m:r>
                            <a:rPr lang="en-US" b="0" i="1" smtClean="0">
                              <a:solidFill>
                                <a:schemeClr val="tx1"/>
                              </a:solidFill>
                              <a:latin typeface="Cambria Math" panose="02040503050406030204" pitchFamily="18" charset="0"/>
                              <a:cs typeface="Times New Roman"/>
                            </a:rPr>
                            <m:t>−3</m:t>
                          </m:r>
                        </m:den>
                      </m:f>
                    </m:oMath>
                  </m:oMathPara>
                </a14:m>
                <a:endParaRPr lang="en-US" dirty="0">
                  <a:solidFill>
                    <a:schemeClr val="tx1"/>
                  </a:solidFill>
                </a:endParaRPr>
              </a:p>
            </p:txBody>
          </p:sp>
        </mc:Choice>
        <mc:Fallback xmlns="">
          <p:sp>
            <p:nvSpPr>
              <p:cNvPr id="3" name="Content Placeholder 2">
                <a:extLst>
                  <a:ext uri="{FF2B5EF4-FFF2-40B4-BE49-F238E27FC236}">
                    <a16:creationId xmlns:a16="http://schemas.microsoft.com/office/drawing/2014/main"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10846559" cy="4756245"/>
              </a:xfrm>
              <a:blipFill>
                <a:blip r:embed="rId2"/>
                <a:stretch>
                  <a:fillRect l="-337" t="-897"/>
                </a:stretch>
              </a:blipFill>
            </p:spPr>
            <p:txBody>
              <a:bodyPr/>
              <a:lstStyle/>
              <a:p>
                <a:r>
                  <a:rPr lang="en-US">
                    <a:noFill/>
                  </a:rPr>
                  <a:t> </a:t>
                </a:r>
              </a:p>
            </p:txBody>
          </p:sp>
        </mc:Fallback>
      </mc:AlternateContent>
    </p:spTree>
    <p:extLst>
      <p:ext uri="{BB962C8B-B14F-4D97-AF65-F5344CB8AC3E}">
        <p14:creationId xmlns:p14="http://schemas.microsoft.com/office/powerpoint/2010/main" val="245499419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7.5 The Method of Partial </a:t>
            </a:r>
            <a:r>
              <a:rPr lang="en-US" sz="3100" dirty="0"/>
              <a:t>Fractions </a:t>
            </a:r>
            <a:r>
              <a:rPr lang="en-US" sz="3100" dirty="0" smtClean="0"/>
              <a:t>(3 </a:t>
            </a:r>
            <a:r>
              <a:rPr lang="en-US" sz="3100" dirty="0"/>
              <a:t>of 23)</a:t>
            </a: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2800" dirty="0"/>
              <a:t/>
            </a:r>
            <a:br>
              <a:rPr lang="en-US" sz="2800" dirty="0"/>
            </a:br>
            <a:endParaRPr lang="en-US"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799" y="1371600"/>
                <a:ext cx="10846559" cy="4756245"/>
              </a:xfrm>
            </p:spPr>
            <p:txBody>
              <a:bodyPr>
                <a:noAutofit/>
              </a:bodyPr>
              <a:lstStyle/>
              <a:p>
                <a:pPr marL="36900" indent="0">
                  <a:lnSpc>
                    <a:spcPct val="100000"/>
                  </a:lnSpc>
                  <a:buNone/>
                </a:pPr>
                <a:r>
                  <a:rPr lang="en-US" spc="-10" dirty="0">
                    <a:solidFill>
                      <a:schemeClr val="tx1"/>
                    </a:solidFill>
                  </a:rPr>
                  <a:t>To</a:t>
                </a:r>
                <a:r>
                  <a:rPr lang="en-US" spc="50" dirty="0">
                    <a:solidFill>
                      <a:schemeClr val="tx1"/>
                    </a:solidFill>
                  </a:rPr>
                  <a:t> </a:t>
                </a:r>
                <a:r>
                  <a:rPr lang="en-US" spc="-5" dirty="0">
                    <a:solidFill>
                      <a:schemeClr val="tx1"/>
                    </a:solidFill>
                  </a:rPr>
                  <a:t>obtain</a:t>
                </a:r>
                <a:r>
                  <a:rPr lang="en-US" spc="50" dirty="0">
                    <a:solidFill>
                      <a:schemeClr val="tx1"/>
                    </a:solidFill>
                  </a:rPr>
                  <a:t> </a:t>
                </a:r>
                <a:r>
                  <a:rPr lang="en-US" spc="-5" dirty="0">
                    <a:solidFill>
                      <a:schemeClr val="tx1"/>
                    </a:solidFill>
                  </a:rPr>
                  <a:t>a</a:t>
                </a:r>
                <a:r>
                  <a:rPr lang="en-US" spc="50" dirty="0">
                    <a:solidFill>
                      <a:schemeClr val="tx1"/>
                    </a:solidFill>
                  </a:rPr>
                  <a:t> </a:t>
                </a:r>
                <a:r>
                  <a:rPr lang="en-US" spc="-5" dirty="0">
                    <a:solidFill>
                      <a:schemeClr val="tx1"/>
                    </a:solidFill>
                  </a:rPr>
                  <a:t>partial</a:t>
                </a:r>
                <a:r>
                  <a:rPr lang="en-US" spc="50" dirty="0">
                    <a:solidFill>
                      <a:schemeClr val="tx1"/>
                    </a:solidFill>
                  </a:rPr>
                  <a:t> </a:t>
                </a:r>
                <a:r>
                  <a:rPr lang="en-US" spc="-5" dirty="0">
                    <a:solidFill>
                      <a:schemeClr val="tx1"/>
                    </a:solidFill>
                  </a:rPr>
                  <a:t>fraction</a:t>
                </a:r>
                <a:r>
                  <a:rPr lang="en-US" spc="50" dirty="0">
                    <a:solidFill>
                      <a:schemeClr val="tx1"/>
                    </a:solidFill>
                  </a:rPr>
                  <a:t> </a:t>
                </a:r>
                <a:r>
                  <a:rPr lang="en-US" spc="-5" dirty="0">
                    <a:solidFill>
                      <a:schemeClr val="tx1"/>
                    </a:solidFill>
                  </a:rPr>
                  <a:t>decomposition,</a:t>
                </a:r>
                <a:r>
                  <a:rPr lang="en-US" spc="50" dirty="0">
                    <a:solidFill>
                      <a:schemeClr val="tx1"/>
                    </a:solidFill>
                  </a:rPr>
                  <a:t> </a:t>
                </a:r>
                <a:r>
                  <a:rPr lang="en-US" spc="-10" dirty="0">
                    <a:solidFill>
                      <a:schemeClr val="tx1"/>
                    </a:solidFill>
                  </a:rPr>
                  <a:t>we</a:t>
                </a:r>
                <a:r>
                  <a:rPr lang="en-US" spc="50" dirty="0">
                    <a:solidFill>
                      <a:schemeClr val="tx1"/>
                    </a:solidFill>
                  </a:rPr>
                  <a:t> </a:t>
                </a:r>
                <a:r>
                  <a:rPr lang="en-US" spc="-5" dirty="0">
                    <a:solidFill>
                      <a:schemeClr val="tx1"/>
                    </a:solidFill>
                  </a:rPr>
                  <a:t>must</a:t>
                </a:r>
                <a:r>
                  <a:rPr lang="en-US" spc="50" dirty="0">
                    <a:solidFill>
                      <a:schemeClr val="tx1"/>
                    </a:solidFill>
                  </a:rPr>
                  <a:t> </a:t>
                </a:r>
                <a:r>
                  <a:rPr lang="en-US" spc="-5" dirty="0">
                    <a:solidFill>
                      <a:schemeClr val="tx1"/>
                    </a:solidFill>
                  </a:rPr>
                  <a:t>find</a:t>
                </a:r>
                <a:r>
                  <a:rPr lang="en-US" spc="50" dirty="0">
                    <a:solidFill>
                      <a:schemeClr val="tx1"/>
                    </a:solidFill>
                  </a:rPr>
                  <a:t> </a:t>
                </a:r>
                <a:r>
                  <a:rPr lang="en-US" spc="-5" dirty="0">
                    <a:solidFill>
                      <a:schemeClr val="tx1"/>
                    </a:solidFill>
                  </a:rPr>
                  <a:t>the</a:t>
                </a:r>
                <a:r>
                  <a:rPr lang="en-US" spc="50" dirty="0">
                    <a:solidFill>
                      <a:schemeClr val="tx1"/>
                    </a:solidFill>
                  </a:rPr>
                  <a:t> </a:t>
                </a:r>
                <a:r>
                  <a:rPr lang="en-US" spc="-5" dirty="0">
                    <a:solidFill>
                      <a:schemeClr val="tx1"/>
                    </a:solidFill>
                  </a:rPr>
                  <a:t>constants</a:t>
                </a:r>
                <a:r>
                  <a:rPr lang="en-US" dirty="0">
                    <a:solidFill>
                      <a:schemeClr val="tx1"/>
                    </a:solidFill>
                  </a:rPr>
                  <a:t> </a:t>
                </a:r>
                <a:r>
                  <a:rPr lang="en-US" i="1" dirty="0">
                    <a:solidFill>
                      <a:schemeClr val="tx1"/>
                    </a:solidFill>
                  </a:rPr>
                  <a:t>A</a:t>
                </a:r>
                <a:r>
                  <a:rPr lang="en-US" spc="67" baseline="-11111" dirty="0">
                    <a:solidFill>
                      <a:schemeClr val="tx1"/>
                    </a:solidFill>
                  </a:rPr>
                  <a:t>1</a:t>
                </a:r>
                <a:r>
                  <a:rPr lang="en-US" spc="-5" dirty="0">
                    <a:solidFill>
                      <a:schemeClr val="tx1"/>
                    </a:solidFill>
                  </a:rPr>
                  <a:t>,</a:t>
                </a:r>
                <a:r>
                  <a:rPr lang="en-US" spc="-85" dirty="0">
                    <a:solidFill>
                      <a:schemeClr val="tx1"/>
                    </a:solidFill>
                  </a:rPr>
                  <a:t> </a:t>
                </a:r>
                <a:r>
                  <a:rPr lang="en-US" i="1" spc="70" dirty="0">
                    <a:solidFill>
                      <a:schemeClr val="tx1"/>
                    </a:solidFill>
                  </a:rPr>
                  <a:t>..</a:t>
                </a:r>
                <a:r>
                  <a:rPr lang="en-US" i="1" spc="-95" dirty="0">
                    <a:solidFill>
                      <a:schemeClr val="tx1"/>
                    </a:solidFill>
                  </a:rPr>
                  <a:t>.</a:t>
                </a:r>
                <a:r>
                  <a:rPr lang="en-US" i="1" spc="-185" dirty="0">
                    <a:solidFill>
                      <a:schemeClr val="tx1"/>
                    </a:solidFill>
                  </a:rPr>
                  <a:t> </a:t>
                </a:r>
                <a:r>
                  <a:rPr lang="en-US" spc="-5" dirty="0">
                    <a:solidFill>
                      <a:schemeClr val="tx1"/>
                    </a:solidFill>
                  </a:rPr>
                  <a:t>,</a:t>
                </a:r>
                <a:r>
                  <a:rPr lang="en-US" spc="10" dirty="0">
                    <a:solidFill>
                      <a:schemeClr val="tx1"/>
                    </a:solidFill>
                  </a:rPr>
                  <a:t> </a:t>
                </a:r>
                <a:r>
                  <a:rPr lang="en-US" i="1" dirty="0">
                    <a:solidFill>
                      <a:schemeClr val="tx1"/>
                    </a:solidFill>
                  </a:rPr>
                  <a:t>A</a:t>
                </a:r>
                <a:r>
                  <a:rPr lang="en-US" i="1" baseline="-11111" dirty="0">
                    <a:solidFill>
                      <a:schemeClr val="tx1"/>
                    </a:solidFill>
                  </a:rPr>
                  <a:t>n</a:t>
                </a:r>
                <a:r>
                  <a:rPr lang="en-US" i="1" spc="-157" baseline="-11111" dirty="0">
                    <a:solidFill>
                      <a:schemeClr val="tx1"/>
                    </a:solidFill>
                  </a:rPr>
                  <a:t> </a:t>
                </a:r>
                <a:r>
                  <a:rPr lang="en-US" spc="-5" dirty="0">
                    <a:solidFill>
                      <a:schemeClr val="tx1"/>
                    </a:solidFill>
                  </a:rPr>
                  <a:t>. </a:t>
                </a:r>
                <a:r>
                  <a:rPr lang="en-US" spc="-10" dirty="0">
                    <a:solidFill>
                      <a:schemeClr val="tx1"/>
                    </a:solidFill>
                  </a:rPr>
                  <a:t>Ther</a:t>
                </a:r>
                <a:r>
                  <a:rPr lang="en-US" spc="-5" dirty="0">
                    <a:solidFill>
                      <a:schemeClr val="tx1"/>
                    </a:solidFill>
                  </a:rPr>
                  <a:t>e</a:t>
                </a:r>
                <a:r>
                  <a:rPr lang="en-US" spc="105" dirty="0">
                    <a:solidFill>
                      <a:schemeClr val="tx1"/>
                    </a:solidFill>
                  </a:rPr>
                  <a:t> </a:t>
                </a:r>
                <a:r>
                  <a:rPr lang="en-US" spc="-10" dirty="0">
                    <a:solidFill>
                      <a:schemeClr val="tx1"/>
                    </a:solidFill>
                  </a:rPr>
                  <a:t>ar</a:t>
                </a:r>
                <a:r>
                  <a:rPr lang="en-US" spc="-5" dirty="0">
                    <a:solidFill>
                      <a:schemeClr val="tx1"/>
                    </a:solidFill>
                  </a:rPr>
                  <a:t>e</a:t>
                </a:r>
                <a:r>
                  <a:rPr lang="en-US" spc="105" dirty="0">
                    <a:solidFill>
                      <a:schemeClr val="tx1"/>
                    </a:solidFill>
                  </a:rPr>
                  <a:t> </a:t>
                </a:r>
                <a:r>
                  <a:rPr lang="en-US" spc="-10" dirty="0">
                    <a:solidFill>
                      <a:schemeClr val="tx1"/>
                    </a:solidFill>
                  </a:rPr>
                  <a:t>tw</a:t>
                </a:r>
                <a:r>
                  <a:rPr lang="en-US" spc="-5" dirty="0">
                    <a:solidFill>
                      <a:schemeClr val="tx1"/>
                    </a:solidFill>
                  </a:rPr>
                  <a:t>o</a:t>
                </a:r>
                <a:r>
                  <a:rPr lang="en-US" spc="105" dirty="0">
                    <a:solidFill>
                      <a:schemeClr val="tx1"/>
                    </a:solidFill>
                  </a:rPr>
                  <a:t> </a:t>
                </a:r>
                <a:r>
                  <a:rPr lang="en-US" spc="-10" dirty="0">
                    <a:solidFill>
                      <a:schemeClr val="tx1"/>
                    </a:solidFill>
                  </a:rPr>
                  <a:t>differen</a:t>
                </a:r>
                <a:r>
                  <a:rPr lang="en-US" spc="-5" dirty="0">
                    <a:solidFill>
                      <a:schemeClr val="tx1"/>
                    </a:solidFill>
                  </a:rPr>
                  <a:t>t</a:t>
                </a:r>
                <a:r>
                  <a:rPr lang="en-US" spc="105" dirty="0">
                    <a:solidFill>
                      <a:schemeClr val="tx1"/>
                    </a:solidFill>
                  </a:rPr>
                  <a:t> </a:t>
                </a:r>
                <a:r>
                  <a:rPr lang="en-US" spc="-10" dirty="0">
                    <a:solidFill>
                      <a:schemeClr val="tx1"/>
                    </a:solidFill>
                  </a:rPr>
                  <a:t>method</a:t>
                </a:r>
                <a:r>
                  <a:rPr lang="en-US" spc="-5" dirty="0">
                    <a:solidFill>
                      <a:schemeClr val="tx1"/>
                    </a:solidFill>
                  </a:rPr>
                  <a:t>s</a:t>
                </a:r>
                <a:r>
                  <a:rPr lang="en-US" spc="110" dirty="0">
                    <a:solidFill>
                      <a:schemeClr val="tx1"/>
                    </a:solidFill>
                  </a:rPr>
                  <a:t> </a:t>
                </a:r>
                <a:r>
                  <a:rPr lang="en-US" spc="-10" dirty="0">
                    <a:solidFill>
                      <a:schemeClr val="tx1"/>
                    </a:solidFill>
                  </a:rPr>
                  <a:t>tha</a:t>
                </a:r>
                <a:r>
                  <a:rPr lang="en-US" spc="-5" dirty="0">
                    <a:solidFill>
                      <a:schemeClr val="tx1"/>
                    </a:solidFill>
                  </a:rPr>
                  <a:t>t</a:t>
                </a:r>
                <a:r>
                  <a:rPr lang="en-US" spc="110" dirty="0">
                    <a:solidFill>
                      <a:schemeClr val="tx1"/>
                    </a:solidFill>
                  </a:rPr>
                  <a:t> </a:t>
                </a:r>
                <a:r>
                  <a:rPr lang="en-US" spc="-15" dirty="0">
                    <a:solidFill>
                      <a:schemeClr val="tx1"/>
                    </a:solidFill>
                  </a:rPr>
                  <a:t>w</a:t>
                </a:r>
                <a:r>
                  <a:rPr lang="en-US" spc="-5" dirty="0">
                    <a:solidFill>
                      <a:schemeClr val="tx1"/>
                    </a:solidFill>
                  </a:rPr>
                  <a:t>e</a:t>
                </a:r>
                <a:r>
                  <a:rPr lang="en-US" spc="105" dirty="0">
                    <a:solidFill>
                      <a:schemeClr val="tx1"/>
                    </a:solidFill>
                  </a:rPr>
                  <a:t> </a:t>
                </a:r>
                <a:r>
                  <a:rPr lang="en-US" spc="-10" dirty="0">
                    <a:solidFill>
                      <a:schemeClr val="tx1"/>
                    </a:solidFill>
                  </a:rPr>
                  <a:t>wil</a:t>
                </a:r>
                <a:r>
                  <a:rPr lang="en-US" spc="-5" dirty="0">
                    <a:solidFill>
                      <a:schemeClr val="tx1"/>
                    </a:solidFill>
                  </a:rPr>
                  <a:t>l</a:t>
                </a:r>
                <a:r>
                  <a:rPr lang="en-US" spc="105" dirty="0">
                    <a:solidFill>
                      <a:schemeClr val="tx1"/>
                    </a:solidFill>
                  </a:rPr>
                  <a:t> </a:t>
                </a:r>
                <a:r>
                  <a:rPr lang="en-US" spc="-10" dirty="0">
                    <a:solidFill>
                      <a:schemeClr val="tx1"/>
                    </a:solidFill>
                  </a:rPr>
                  <a:t>employ</a:t>
                </a:r>
                <a:r>
                  <a:rPr lang="en-US" spc="-5" dirty="0">
                    <a:solidFill>
                      <a:schemeClr val="tx1"/>
                    </a:solidFill>
                  </a:rPr>
                  <a:t>:</a:t>
                </a:r>
                <a:r>
                  <a:rPr lang="en-US" spc="110" dirty="0">
                    <a:solidFill>
                      <a:schemeClr val="tx1"/>
                    </a:solidFill>
                  </a:rPr>
                  <a:t> </a:t>
                </a:r>
                <a:r>
                  <a:rPr lang="en-US" spc="-10" dirty="0">
                    <a:solidFill>
                      <a:schemeClr val="tx1"/>
                    </a:solidFill>
                  </a:rPr>
                  <a:t>Undetermine</a:t>
                </a:r>
                <a:r>
                  <a:rPr lang="en-US" spc="-5" dirty="0">
                    <a:solidFill>
                      <a:schemeClr val="tx1"/>
                    </a:solidFill>
                  </a:rPr>
                  <a:t>d</a:t>
                </a:r>
                <a:r>
                  <a:rPr lang="en-US" spc="110" dirty="0">
                    <a:solidFill>
                      <a:schemeClr val="tx1"/>
                    </a:solidFill>
                  </a:rPr>
                  <a:t> </a:t>
                </a:r>
                <a:r>
                  <a:rPr lang="en-US" spc="-10" dirty="0">
                    <a:solidFill>
                      <a:schemeClr val="tx1"/>
                    </a:solidFill>
                  </a:rPr>
                  <a:t>Coefficient</a:t>
                </a:r>
                <a:r>
                  <a:rPr lang="en-US" spc="-5" dirty="0">
                    <a:solidFill>
                      <a:schemeClr val="tx1"/>
                    </a:solidFill>
                  </a:rPr>
                  <a:t>s</a:t>
                </a:r>
                <a:r>
                  <a:rPr lang="en-US" spc="110" dirty="0">
                    <a:solidFill>
                      <a:schemeClr val="tx1"/>
                    </a:solidFill>
                  </a:rPr>
                  <a:t> </a:t>
                </a:r>
                <a:r>
                  <a:rPr lang="en-US" spc="-10" dirty="0">
                    <a:solidFill>
                      <a:schemeClr val="tx1"/>
                    </a:solidFill>
                  </a:rPr>
                  <a:t>and Valu</a:t>
                </a:r>
                <a:r>
                  <a:rPr lang="en-US" spc="-5" dirty="0">
                    <a:solidFill>
                      <a:schemeClr val="tx1"/>
                    </a:solidFill>
                  </a:rPr>
                  <a:t>e</a:t>
                </a:r>
                <a:r>
                  <a:rPr lang="en-US" spc="-10" dirty="0">
                    <a:solidFill>
                      <a:schemeClr val="tx1"/>
                    </a:solidFill>
                  </a:rPr>
                  <a:t> Substitution</a:t>
                </a:r>
                <a:r>
                  <a:rPr lang="en-US" spc="-5" dirty="0">
                    <a:solidFill>
                      <a:schemeClr val="tx1"/>
                    </a:solidFill>
                  </a:rPr>
                  <a:t>.</a:t>
                </a:r>
                <a:r>
                  <a:rPr lang="en-US" spc="-10" dirty="0">
                    <a:solidFill>
                      <a:schemeClr val="tx1"/>
                    </a:solidFill>
                  </a:rPr>
                  <a:t> Ultimately</a:t>
                </a:r>
                <a:r>
                  <a:rPr lang="en-US" spc="-5" dirty="0">
                    <a:solidFill>
                      <a:schemeClr val="tx1"/>
                    </a:solidFill>
                  </a:rPr>
                  <a:t>,</a:t>
                </a:r>
                <a:r>
                  <a:rPr lang="en-US" spc="-10" dirty="0">
                    <a:solidFill>
                      <a:schemeClr val="tx1"/>
                    </a:solidFill>
                  </a:rPr>
                  <a:t> th</a:t>
                </a:r>
                <a:r>
                  <a:rPr lang="en-US" spc="-5" dirty="0">
                    <a:solidFill>
                      <a:schemeClr val="tx1"/>
                    </a:solidFill>
                  </a:rPr>
                  <a:t>e</a:t>
                </a:r>
                <a:r>
                  <a:rPr lang="en-US" spc="-10" dirty="0">
                    <a:solidFill>
                      <a:schemeClr val="tx1"/>
                    </a:solidFill>
                  </a:rPr>
                  <a:t> proces</a:t>
                </a:r>
                <a:r>
                  <a:rPr lang="en-US" spc="-5" dirty="0">
                    <a:solidFill>
                      <a:schemeClr val="tx1"/>
                    </a:solidFill>
                  </a:rPr>
                  <a:t>s</a:t>
                </a:r>
                <a:r>
                  <a:rPr lang="en-US" spc="-10" dirty="0">
                    <a:solidFill>
                      <a:schemeClr val="tx1"/>
                    </a:solidFill>
                  </a:rPr>
                  <a:t> </a:t>
                </a:r>
                <a:r>
                  <a:rPr lang="en-US" spc="-5" dirty="0">
                    <a:solidFill>
                      <a:schemeClr val="tx1"/>
                    </a:solidFill>
                  </a:rPr>
                  <a:t>i</a:t>
                </a:r>
                <a:r>
                  <a:rPr lang="en-US" spc="-10" dirty="0">
                    <a:solidFill>
                      <a:schemeClr val="tx1"/>
                    </a:solidFill>
                  </a:rPr>
                  <a:t>nvolve</a:t>
                </a:r>
                <a:r>
                  <a:rPr lang="en-US" spc="-5" dirty="0">
                    <a:solidFill>
                      <a:schemeClr val="tx1"/>
                    </a:solidFill>
                  </a:rPr>
                  <a:t>s</a:t>
                </a:r>
                <a:r>
                  <a:rPr lang="en-US" spc="-10" dirty="0">
                    <a:solidFill>
                      <a:schemeClr val="tx1"/>
                    </a:solidFill>
                  </a:rPr>
                  <a:t> solvin</a:t>
                </a:r>
                <a:r>
                  <a:rPr lang="en-US" spc="-5" dirty="0">
                    <a:solidFill>
                      <a:schemeClr val="tx1"/>
                    </a:solidFill>
                  </a:rPr>
                  <a:t>g</a:t>
                </a:r>
                <a:r>
                  <a:rPr lang="en-US" spc="-10" dirty="0">
                    <a:solidFill>
                      <a:schemeClr val="tx1"/>
                    </a:solidFill>
                  </a:rPr>
                  <a:t> </a:t>
                </a:r>
                <a:r>
                  <a:rPr lang="en-US" spc="-5" dirty="0">
                    <a:solidFill>
                      <a:schemeClr val="tx1"/>
                    </a:solidFill>
                  </a:rPr>
                  <a:t>a</a:t>
                </a:r>
                <a:r>
                  <a:rPr lang="en-US" spc="-10" dirty="0">
                    <a:solidFill>
                      <a:schemeClr val="tx1"/>
                    </a:solidFill>
                  </a:rPr>
                  <a:t> system o</a:t>
                </a:r>
                <a:r>
                  <a:rPr lang="en-US" spc="-5" dirty="0">
                    <a:solidFill>
                      <a:schemeClr val="tx1"/>
                    </a:solidFill>
                  </a:rPr>
                  <a:t>f</a:t>
                </a:r>
                <a:r>
                  <a:rPr lang="en-US" spc="-10" dirty="0">
                    <a:solidFill>
                      <a:schemeClr val="tx1"/>
                    </a:solidFill>
                  </a:rPr>
                  <a:t> linea</a:t>
                </a:r>
                <a:r>
                  <a:rPr lang="en-US" spc="-5" dirty="0">
                    <a:solidFill>
                      <a:schemeClr val="tx1"/>
                    </a:solidFill>
                  </a:rPr>
                  <a:t>r</a:t>
                </a:r>
                <a:r>
                  <a:rPr lang="en-US" spc="-10" dirty="0">
                    <a:solidFill>
                      <a:schemeClr val="tx1"/>
                    </a:solidFill>
                  </a:rPr>
                  <a:t> equations </a:t>
                </a:r>
                <a:r>
                  <a:rPr lang="en-US" spc="-5" dirty="0">
                    <a:solidFill>
                      <a:schemeClr val="tx1"/>
                    </a:solidFill>
                  </a:rPr>
                  <a:t>in the constants.</a:t>
                </a:r>
                <a:endParaRPr lang="en-US" dirty="0">
                  <a:solidFill>
                    <a:schemeClr val="tx1"/>
                  </a:solidFill>
                </a:endParaRPr>
              </a:p>
              <a:p>
                <a:pPr marL="36900" indent="0">
                  <a:lnSpc>
                    <a:spcPct val="100000"/>
                  </a:lnSpc>
                  <a:buNone/>
                </a:pPr>
                <a:r>
                  <a:rPr lang="en-US" spc="-10" dirty="0">
                    <a:solidFill>
                      <a:schemeClr val="tx1"/>
                    </a:solidFill>
                  </a:rPr>
                  <a:t>I</a:t>
                </a:r>
                <a:r>
                  <a:rPr lang="en-US" spc="-5" dirty="0">
                    <a:solidFill>
                      <a:schemeClr val="tx1"/>
                    </a:solidFill>
                  </a:rPr>
                  <a:t>n</a:t>
                </a:r>
                <a:r>
                  <a:rPr lang="en-US" spc="60" dirty="0">
                    <a:solidFill>
                      <a:schemeClr val="tx1"/>
                    </a:solidFill>
                  </a:rPr>
                  <a:t> </a:t>
                </a:r>
                <a:r>
                  <a:rPr lang="en-US" spc="-10" dirty="0">
                    <a:solidFill>
                      <a:schemeClr val="tx1"/>
                    </a:solidFill>
                  </a:rPr>
                  <a:t>th</a:t>
                </a:r>
                <a:r>
                  <a:rPr lang="en-US" spc="-5" dirty="0">
                    <a:solidFill>
                      <a:schemeClr val="tx1"/>
                    </a:solidFill>
                  </a:rPr>
                  <a:t>e</a:t>
                </a:r>
                <a:r>
                  <a:rPr lang="en-US" spc="60" dirty="0">
                    <a:solidFill>
                      <a:schemeClr val="tx1"/>
                    </a:solidFill>
                  </a:rPr>
                  <a:t> </a:t>
                </a:r>
                <a:r>
                  <a:rPr lang="en-US" spc="-10" dirty="0">
                    <a:solidFill>
                      <a:schemeClr val="tx1"/>
                    </a:solidFill>
                  </a:rPr>
                  <a:t>example</a:t>
                </a:r>
                <a:r>
                  <a:rPr lang="en-US" spc="-5" dirty="0">
                    <a:solidFill>
                      <a:schemeClr val="tx1"/>
                    </a:solidFill>
                  </a:rPr>
                  <a:t>s</a:t>
                </a:r>
                <a:r>
                  <a:rPr lang="en-US" spc="65" dirty="0">
                    <a:solidFill>
                      <a:schemeClr val="tx1"/>
                    </a:solidFill>
                  </a:rPr>
                  <a:t> </a:t>
                </a:r>
                <a:r>
                  <a:rPr lang="en-US" spc="-10" dirty="0">
                    <a:solidFill>
                      <a:schemeClr val="tx1"/>
                    </a:solidFill>
                  </a:rPr>
                  <a:t>tha</a:t>
                </a:r>
                <a:r>
                  <a:rPr lang="en-US" spc="-5" dirty="0">
                    <a:solidFill>
                      <a:schemeClr val="tx1"/>
                    </a:solidFill>
                  </a:rPr>
                  <a:t>t</a:t>
                </a:r>
                <a:r>
                  <a:rPr lang="en-US" spc="60" dirty="0">
                    <a:solidFill>
                      <a:schemeClr val="tx1"/>
                    </a:solidFill>
                  </a:rPr>
                  <a:t> </a:t>
                </a:r>
                <a:r>
                  <a:rPr lang="en-US" spc="-10" dirty="0">
                    <a:solidFill>
                      <a:schemeClr val="tx1"/>
                    </a:solidFill>
                  </a:rPr>
                  <a:t>follow</a:t>
                </a:r>
                <a:r>
                  <a:rPr lang="en-US" spc="-5" dirty="0">
                    <a:solidFill>
                      <a:schemeClr val="tx1"/>
                    </a:solidFill>
                  </a:rPr>
                  <a:t>,</a:t>
                </a:r>
                <a:r>
                  <a:rPr lang="en-US" spc="60" dirty="0">
                    <a:solidFill>
                      <a:schemeClr val="tx1"/>
                    </a:solidFill>
                  </a:rPr>
                  <a:t> </a:t>
                </a:r>
                <a:r>
                  <a:rPr lang="en-US" spc="-10" dirty="0">
                    <a:solidFill>
                      <a:schemeClr val="tx1"/>
                    </a:solidFill>
                  </a:rPr>
                  <a:t>give</a:t>
                </a:r>
                <a:r>
                  <a:rPr lang="en-US" spc="-5" dirty="0">
                    <a:solidFill>
                      <a:schemeClr val="tx1"/>
                    </a:solidFill>
                  </a:rPr>
                  <a:t>n</a:t>
                </a:r>
                <a:r>
                  <a:rPr lang="en-US" spc="60" dirty="0">
                    <a:solidFill>
                      <a:schemeClr val="tx1"/>
                    </a:solidFill>
                  </a:rPr>
                  <a:t> </a:t>
                </a:r>
                <a:r>
                  <a:rPr lang="en-US" spc="-5" dirty="0">
                    <a:solidFill>
                      <a:schemeClr val="tx1"/>
                    </a:solidFill>
                  </a:rPr>
                  <a:t>a</a:t>
                </a:r>
                <a:r>
                  <a:rPr lang="en-US" spc="60" dirty="0">
                    <a:solidFill>
                      <a:schemeClr val="tx1"/>
                    </a:solidFill>
                  </a:rPr>
                  <a:t> </a:t>
                </a:r>
                <a:r>
                  <a:rPr lang="en-US" spc="-5" dirty="0">
                    <a:solidFill>
                      <a:schemeClr val="tx1"/>
                    </a:solidFill>
                  </a:rPr>
                  <a:t>f</a:t>
                </a:r>
                <a:r>
                  <a:rPr lang="en-US" spc="-10" dirty="0">
                    <a:solidFill>
                      <a:schemeClr val="tx1"/>
                    </a:solidFill>
                  </a:rPr>
                  <a:t>ractio</a:t>
                </a:r>
                <a:r>
                  <a:rPr lang="en-US" spc="-5" dirty="0">
                    <a:solidFill>
                      <a:schemeClr val="tx1"/>
                    </a:solidFill>
                  </a:rPr>
                  <a:t>n</a:t>
                </a:r>
                <a:r>
                  <a:rPr lang="en-US" dirty="0">
                    <a:solidFill>
                      <a:schemeClr val="tx1"/>
                    </a:solidFill>
                  </a:rPr>
                  <a:t> </a:t>
                </a:r>
                <a14:m>
                  <m:oMath xmlns:m="http://schemas.openxmlformats.org/officeDocument/2006/math">
                    <m:f>
                      <m:fPr>
                        <m:ctrlPr>
                          <a:rPr lang="en-US" sz="2400" i="1" spc="25" smtClean="0">
                            <a:solidFill>
                              <a:schemeClr val="tx1"/>
                            </a:solidFill>
                            <a:latin typeface="Cambria Math" panose="02040503050406030204" pitchFamily="18" charset="0"/>
                            <a:cs typeface="Times New Roman"/>
                          </a:rPr>
                        </m:ctrlPr>
                      </m:fPr>
                      <m:num>
                        <m:r>
                          <a:rPr lang="en-US" sz="2400" b="0" i="1" spc="25" smtClean="0">
                            <a:solidFill>
                              <a:schemeClr val="tx1"/>
                            </a:solidFill>
                            <a:latin typeface="Cambria Math" panose="02040503050406030204" pitchFamily="18" charset="0"/>
                            <a:cs typeface="Times New Roman"/>
                          </a:rPr>
                          <m:t>𝑃</m:t>
                        </m:r>
                        <m:r>
                          <a:rPr lang="en-US" sz="2400" b="0" i="1" spc="25" smtClean="0">
                            <a:solidFill>
                              <a:schemeClr val="tx1"/>
                            </a:solidFill>
                            <a:latin typeface="Cambria Math" panose="02040503050406030204" pitchFamily="18" charset="0"/>
                            <a:cs typeface="Times New Roman"/>
                          </a:rPr>
                          <m:t>(</m:t>
                        </m:r>
                        <m:r>
                          <a:rPr lang="en-US" sz="2400" b="0" i="1" spc="25" smtClean="0">
                            <a:solidFill>
                              <a:schemeClr val="tx1"/>
                            </a:solidFill>
                            <a:latin typeface="Cambria Math" panose="02040503050406030204" pitchFamily="18" charset="0"/>
                            <a:cs typeface="Times New Roman"/>
                          </a:rPr>
                          <m:t>𝑥</m:t>
                        </m:r>
                        <m:r>
                          <a:rPr lang="en-US" sz="2400" b="0" i="1" spc="25" smtClean="0">
                            <a:solidFill>
                              <a:schemeClr val="tx1"/>
                            </a:solidFill>
                            <a:latin typeface="Cambria Math" panose="02040503050406030204" pitchFamily="18" charset="0"/>
                            <a:cs typeface="Times New Roman"/>
                          </a:rPr>
                          <m:t>)</m:t>
                        </m:r>
                      </m:num>
                      <m:den>
                        <m:r>
                          <a:rPr lang="en-US" sz="2400" b="0" i="1" spc="25" smtClean="0">
                            <a:solidFill>
                              <a:schemeClr val="tx1"/>
                            </a:solidFill>
                            <a:latin typeface="Cambria Math" panose="02040503050406030204" pitchFamily="18" charset="0"/>
                            <a:cs typeface="Times New Roman"/>
                          </a:rPr>
                          <m:t>𝑄</m:t>
                        </m:r>
                        <m:r>
                          <a:rPr lang="en-US" sz="2400" b="0" i="1" spc="25" smtClean="0">
                            <a:solidFill>
                              <a:schemeClr val="tx1"/>
                            </a:solidFill>
                            <a:latin typeface="Cambria Math" panose="02040503050406030204" pitchFamily="18" charset="0"/>
                            <a:cs typeface="Times New Roman"/>
                          </a:rPr>
                          <m:t>(</m:t>
                        </m:r>
                        <m:r>
                          <a:rPr lang="en-US" sz="2400" b="0" i="1" spc="25" smtClean="0">
                            <a:solidFill>
                              <a:schemeClr val="tx1"/>
                            </a:solidFill>
                            <a:latin typeface="Cambria Math" panose="02040503050406030204" pitchFamily="18" charset="0"/>
                            <a:cs typeface="Times New Roman"/>
                          </a:rPr>
                          <m:t>𝑥</m:t>
                        </m:r>
                        <m:r>
                          <a:rPr lang="en-US" sz="2400" b="0" i="1" spc="25" smtClean="0">
                            <a:solidFill>
                              <a:schemeClr val="tx1"/>
                            </a:solidFill>
                            <a:latin typeface="Cambria Math" panose="02040503050406030204" pitchFamily="18" charset="0"/>
                            <a:cs typeface="Times New Roman"/>
                          </a:rPr>
                          <m:t>)</m:t>
                        </m:r>
                      </m:den>
                    </m:f>
                  </m:oMath>
                </a14:m>
                <a:r>
                  <a:rPr lang="en-US" spc="-67" baseline="33333" dirty="0">
                    <a:solidFill>
                      <a:schemeClr val="tx1"/>
                    </a:solidFill>
                  </a:rPr>
                  <a:t> </a:t>
                </a:r>
                <a:r>
                  <a:rPr lang="en-US" spc="-5" dirty="0">
                    <a:solidFill>
                      <a:schemeClr val="tx1"/>
                    </a:solidFill>
                  </a:rPr>
                  <a:t>,</a:t>
                </a:r>
                <a:r>
                  <a:rPr lang="en-US" spc="60" dirty="0">
                    <a:solidFill>
                      <a:schemeClr val="tx1"/>
                    </a:solidFill>
                  </a:rPr>
                  <a:t> </a:t>
                </a:r>
                <a:r>
                  <a:rPr lang="en-US" spc="-15" dirty="0">
                    <a:solidFill>
                      <a:schemeClr val="tx1"/>
                    </a:solidFill>
                  </a:rPr>
                  <a:t>w</a:t>
                </a:r>
                <a:r>
                  <a:rPr lang="en-US" spc="-5" dirty="0">
                    <a:solidFill>
                      <a:schemeClr val="tx1"/>
                    </a:solidFill>
                  </a:rPr>
                  <a:t>e</a:t>
                </a:r>
                <a:r>
                  <a:rPr lang="en-US" spc="60" dirty="0">
                    <a:solidFill>
                      <a:schemeClr val="tx1"/>
                    </a:solidFill>
                  </a:rPr>
                  <a:t> </a:t>
                </a:r>
                <a:r>
                  <a:rPr lang="en-US" spc="-15" dirty="0">
                    <a:solidFill>
                      <a:schemeClr val="tx1"/>
                    </a:solidFill>
                  </a:rPr>
                  <a:t>w</a:t>
                </a:r>
                <a:r>
                  <a:rPr lang="en-US" spc="-5" dirty="0">
                    <a:solidFill>
                      <a:schemeClr val="tx1"/>
                    </a:solidFill>
                  </a:rPr>
                  <a:t>ill</a:t>
                </a:r>
                <a:r>
                  <a:rPr lang="en-US" spc="60" dirty="0">
                    <a:solidFill>
                      <a:schemeClr val="tx1"/>
                    </a:solidFill>
                  </a:rPr>
                  <a:t> </a:t>
                </a:r>
                <a:r>
                  <a:rPr lang="en-US" spc="-5" dirty="0">
                    <a:solidFill>
                      <a:schemeClr val="tx1"/>
                    </a:solidFill>
                  </a:rPr>
                  <a:t>see</a:t>
                </a:r>
                <a:r>
                  <a:rPr lang="en-US" spc="60" dirty="0">
                    <a:solidFill>
                      <a:schemeClr val="tx1"/>
                    </a:solidFill>
                  </a:rPr>
                  <a:t> </a:t>
                </a:r>
                <a:r>
                  <a:rPr lang="en-US" spc="-10" dirty="0">
                    <a:solidFill>
                      <a:schemeClr val="tx1"/>
                    </a:solidFill>
                  </a:rPr>
                  <a:t>how</a:t>
                </a:r>
                <a:r>
                  <a:rPr lang="en-US" spc="60" dirty="0">
                    <a:solidFill>
                      <a:schemeClr val="tx1"/>
                    </a:solidFill>
                  </a:rPr>
                  <a:t> </a:t>
                </a:r>
                <a:r>
                  <a:rPr lang="en-US" spc="-5" dirty="0">
                    <a:solidFill>
                      <a:schemeClr val="tx1"/>
                    </a:solidFill>
                  </a:rPr>
                  <a:t>these</a:t>
                </a:r>
                <a:r>
                  <a:rPr lang="en-US" spc="60" dirty="0">
                    <a:solidFill>
                      <a:schemeClr val="tx1"/>
                    </a:solidFill>
                  </a:rPr>
                  <a:t> </a:t>
                </a:r>
                <a:r>
                  <a:rPr lang="en-US" spc="-15" dirty="0">
                    <a:solidFill>
                      <a:schemeClr val="tx1"/>
                    </a:solidFill>
                  </a:rPr>
                  <a:t>m</a:t>
                </a:r>
                <a:r>
                  <a:rPr lang="en-US" spc="-5" dirty="0">
                    <a:solidFill>
                      <a:schemeClr val="tx1"/>
                    </a:solidFill>
                  </a:rPr>
                  <a:t>ethods </a:t>
                </a:r>
                <a:endParaRPr lang="en-US" dirty="0">
                  <a:solidFill>
                    <a:schemeClr val="tx1"/>
                  </a:solidFill>
                </a:endParaRPr>
              </a:p>
              <a:p>
                <a:pPr marL="0" indent="0">
                  <a:lnSpc>
                    <a:spcPct val="100000"/>
                  </a:lnSpc>
                  <a:buNone/>
                </a:pPr>
                <a:r>
                  <a:rPr lang="en-US" spc="-10" dirty="0">
                    <a:solidFill>
                      <a:schemeClr val="tx1"/>
                    </a:solidFill>
                  </a:rPr>
                  <a:t>ca</a:t>
                </a:r>
                <a:r>
                  <a:rPr lang="en-US" spc="-5" dirty="0">
                    <a:solidFill>
                      <a:schemeClr val="tx1"/>
                    </a:solidFill>
                  </a:rPr>
                  <a:t>n</a:t>
                </a:r>
                <a:r>
                  <a:rPr lang="en-US" spc="65" dirty="0">
                    <a:solidFill>
                      <a:schemeClr val="tx1"/>
                    </a:solidFill>
                  </a:rPr>
                  <a:t> </a:t>
                </a:r>
                <a:r>
                  <a:rPr lang="en-US" spc="-10" dirty="0">
                    <a:solidFill>
                      <a:schemeClr val="tx1"/>
                    </a:solidFill>
                  </a:rPr>
                  <a:t>b</a:t>
                </a:r>
                <a:r>
                  <a:rPr lang="en-US" spc="-5" dirty="0">
                    <a:solidFill>
                      <a:schemeClr val="tx1"/>
                    </a:solidFill>
                  </a:rPr>
                  <a:t>e</a:t>
                </a:r>
                <a:r>
                  <a:rPr lang="en-US" spc="65" dirty="0">
                    <a:solidFill>
                      <a:schemeClr val="tx1"/>
                    </a:solidFill>
                  </a:rPr>
                  <a:t> </a:t>
                </a:r>
                <a:r>
                  <a:rPr lang="en-US" spc="-10" dirty="0">
                    <a:solidFill>
                      <a:schemeClr val="tx1"/>
                    </a:solidFill>
                  </a:rPr>
                  <a:t>use</a:t>
                </a:r>
                <a:r>
                  <a:rPr lang="en-US" spc="-5" dirty="0">
                    <a:solidFill>
                      <a:schemeClr val="tx1"/>
                    </a:solidFill>
                  </a:rPr>
                  <a:t>d</a:t>
                </a:r>
                <a:r>
                  <a:rPr lang="en-US" spc="65" dirty="0">
                    <a:solidFill>
                      <a:schemeClr val="tx1"/>
                    </a:solidFill>
                  </a:rPr>
                  <a:t> </a:t>
                </a:r>
                <a:r>
                  <a:rPr lang="en-US" spc="-10" dirty="0">
                    <a:solidFill>
                      <a:schemeClr val="tx1"/>
                    </a:solidFill>
                  </a:rPr>
                  <a:t>t</a:t>
                </a:r>
                <a:r>
                  <a:rPr lang="en-US" spc="-5" dirty="0">
                    <a:solidFill>
                      <a:schemeClr val="tx1"/>
                    </a:solidFill>
                  </a:rPr>
                  <a:t>o</a:t>
                </a:r>
                <a:r>
                  <a:rPr lang="en-US" spc="65" dirty="0">
                    <a:solidFill>
                      <a:schemeClr val="tx1"/>
                    </a:solidFill>
                  </a:rPr>
                  <a:t> </a:t>
                </a:r>
                <a:r>
                  <a:rPr lang="en-US" spc="-10" dirty="0">
                    <a:solidFill>
                      <a:schemeClr val="tx1"/>
                    </a:solidFill>
                  </a:rPr>
                  <a:t>obtai</a:t>
                </a:r>
                <a:r>
                  <a:rPr lang="en-US" spc="-5" dirty="0">
                    <a:solidFill>
                      <a:schemeClr val="tx1"/>
                    </a:solidFill>
                  </a:rPr>
                  <a:t>n</a:t>
                </a:r>
                <a:r>
                  <a:rPr lang="en-US" spc="65" dirty="0">
                    <a:solidFill>
                      <a:schemeClr val="tx1"/>
                    </a:solidFill>
                  </a:rPr>
                  <a:t> </a:t>
                </a:r>
                <a:r>
                  <a:rPr lang="en-US" spc="-5" dirty="0">
                    <a:solidFill>
                      <a:schemeClr val="tx1"/>
                    </a:solidFill>
                  </a:rPr>
                  <a:t>a</a:t>
                </a:r>
                <a:r>
                  <a:rPr lang="en-US" spc="65" dirty="0">
                    <a:solidFill>
                      <a:schemeClr val="tx1"/>
                    </a:solidFill>
                  </a:rPr>
                  <a:t> </a:t>
                </a:r>
                <a:r>
                  <a:rPr lang="en-US" spc="-10" dirty="0">
                    <a:solidFill>
                      <a:schemeClr val="tx1"/>
                    </a:solidFill>
                  </a:rPr>
                  <a:t>partia</a:t>
                </a:r>
                <a:r>
                  <a:rPr lang="en-US" spc="-5" dirty="0">
                    <a:solidFill>
                      <a:schemeClr val="tx1"/>
                    </a:solidFill>
                  </a:rPr>
                  <a:t>l</a:t>
                </a:r>
                <a:r>
                  <a:rPr lang="en-US" spc="65" dirty="0">
                    <a:solidFill>
                      <a:schemeClr val="tx1"/>
                    </a:solidFill>
                  </a:rPr>
                  <a:t> </a:t>
                </a:r>
                <a:r>
                  <a:rPr lang="en-US" spc="-5" dirty="0">
                    <a:solidFill>
                      <a:schemeClr val="tx1"/>
                    </a:solidFill>
                  </a:rPr>
                  <a:t>f</a:t>
                </a:r>
                <a:r>
                  <a:rPr lang="en-US" spc="-10" dirty="0">
                    <a:solidFill>
                      <a:schemeClr val="tx1"/>
                    </a:solidFill>
                  </a:rPr>
                  <a:t>ractio</a:t>
                </a:r>
                <a:r>
                  <a:rPr lang="en-US" spc="-5" dirty="0">
                    <a:solidFill>
                      <a:schemeClr val="tx1"/>
                    </a:solidFill>
                  </a:rPr>
                  <a:t>n</a:t>
                </a:r>
                <a:r>
                  <a:rPr lang="en-US" spc="65" dirty="0">
                    <a:solidFill>
                      <a:schemeClr val="tx1"/>
                    </a:solidFill>
                  </a:rPr>
                  <a:t> </a:t>
                </a:r>
                <a:r>
                  <a:rPr lang="en-US" spc="-10" dirty="0">
                    <a:solidFill>
                      <a:schemeClr val="tx1"/>
                    </a:solidFill>
                  </a:rPr>
                  <a:t>decomposition for </a:t>
                </a:r>
                <a14:m>
                  <m:oMath xmlns:m="http://schemas.openxmlformats.org/officeDocument/2006/math">
                    <m:f>
                      <m:fPr>
                        <m:ctrlPr>
                          <a:rPr lang="en-US" sz="2000" i="1" spc="25">
                            <a:latin typeface="Cambria Math" panose="02040503050406030204" pitchFamily="18" charset="0"/>
                            <a:cs typeface="Times New Roman"/>
                          </a:rPr>
                        </m:ctrlPr>
                      </m:fPr>
                      <m:num>
                        <m:r>
                          <a:rPr lang="en-US" sz="2000" i="1" spc="25">
                            <a:latin typeface="Cambria Math" panose="02040503050406030204" pitchFamily="18" charset="0"/>
                            <a:cs typeface="Times New Roman"/>
                          </a:rPr>
                          <m:t>𝑃</m:t>
                        </m:r>
                        <m:r>
                          <a:rPr lang="en-US" sz="2000" i="1" spc="25">
                            <a:latin typeface="Cambria Math" panose="02040503050406030204" pitchFamily="18" charset="0"/>
                            <a:cs typeface="Times New Roman"/>
                          </a:rPr>
                          <m:t>(</m:t>
                        </m:r>
                        <m:r>
                          <a:rPr lang="en-US" sz="2000" i="1" spc="25">
                            <a:latin typeface="Cambria Math" panose="02040503050406030204" pitchFamily="18" charset="0"/>
                            <a:cs typeface="Times New Roman"/>
                          </a:rPr>
                          <m:t>𝑥</m:t>
                        </m:r>
                        <m:r>
                          <a:rPr lang="en-US" sz="2000" i="1" spc="25">
                            <a:latin typeface="Cambria Math" panose="02040503050406030204" pitchFamily="18" charset="0"/>
                            <a:cs typeface="Times New Roman"/>
                          </a:rPr>
                          <m:t>)</m:t>
                        </m:r>
                      </m:num>
                      <m:den>
                        <m:r>
                          <a:rPr lang="en-US" sz="2000" i="1" spc="25">
                            <a:latin typeface="Cambria Math" panose="02040503050406030204" pitchFamily="18" charset="0"/>
                            <a:cs typeface="Times New Roman"/>
                          </a:rPr>
                          <m:t>𝑄</m:t>
                        </m:r>
                        <m:r>
                          <a:rPr lang="en-US" sz="2000" i="1" spc="25">
                            <a:latin typeface="Cambria Math" panose="02040503050406030204" pitchFamily="18" charset="0"/>
                            <a:cs typeface="Times New Roman"/>
                          </a:rPr>
                          <m:t>(</m:t>
                        </m:r>
                        <m:r>
                          <a:rPr lang="en-US" sz="2000" i="1" spc="25">
                            <a:latin typeface="Cambria Math" panose="02040503050406030204" pitchFamily="18" charset="0"/>
                            <a:cs typeface="Times New Roman"/>
                          </a:rPr>
                          <m:t>𝑥</m:t>
                        </m:r>
                        <m:r>
                          <a:rPr lang="en-US" sz="2000" i="1" spc="25">
                            <a:latin typeface="Cambria Math" panose="02040503050406030204" pitchFamily="18" charset="0"/>
                            <a:cs typeface="Times New Roman"/>
                          </a:rPr>
                          <m:t>)</m:t>
                        </m:r>
                      </m:den>
                    </m:f>
                  </m:oMath>
                </a14:m>
                <a:r>
                  <a:rPr lang="en-US" spc="-5" dirty="0">
                    <a:solidFill>
                      <a:schemeClr val="tx1"/>
                    </a:solidFill>
                  </a:rPr>
                  <a:t>.</a:t>
                </a:r>
                <a:r>
                  <a:rPr lang="en-US" spc="65" dirty="0">
                    <a:solidFill>
                      <a:schemeClr val="tx1"/>
                    </a:solidFill>
                  </a:rPr>
                  <a:t> </a:t>
                </a:r>
                <a:r>
                  <a:rPr lang="en-US" spc="-15" dirty="0">
                    <a:solidFill>
                      <a:schemeClr val="tx1"/>
                    </a:solidFill>
                  </a:rPr>
                  <a:t>Onc</a:t>
                </a:r>
                <a:r>
                  <a:rPr lang="en-US" spc="-5" dirty="0">
                    <a:solidFill>
                      <a:schemeClr val="tx1"/>
                    </a:solidFill>
                  </a:rPr>
                  <a:t>e</a:t>
                </a:r>
                <a:r>
                  <a:rPr lang="en-US" spc="65" dirty="0">
                    <a:solidFill>
                      <a:schemeClr val="tx1"/>
                    </a:solidFill>
                  </a:rPr>
                  <a:t> </a:t>
                </a:r>
                <a:r>
                  <a:rPr lang="en-US" spc="-15" dirty="0">
                    <a:solidFill>
                      <a:schemeClr val="tx1"/>
                    </a:solidFill>
                  </a:rPr>
                  <a:t>w</a:t>
                </a:r>
                <a:r>
                  <a:rPr lang="en-US" spc="-5" dirty="0">
                    <a:solidFill>
                      <a:schemeClr val="tx1"/>
                    </a:solidFill>
                  </a:rPr>
                  <a:t>e</a:t>
                </a:r>
                <a:r>
                  <a:rPr lang="en-US" spc="65" dirty="0">
                    <a:solidFill>
                      <a:schemeClr val="tx1"/>
                    </a:solidFill>
                  </a:rPr>
                  <a:t> </a:t>
                </a:r>
                <a:r>
                  <a:rPr lang="en-US" spc="-10" dirty="0">
                    <a:solidFill>
                      <a:schemeClr val="tx1"/>
                    </a:solidFill>
                  </a:rPr>
                  <a:t>hav</a:t>
                </a:r>
                <a:r>
                  <a:rPr lang="en-US" spc="-5" dirty="0">
                    <a:solidFill>
                      <a:schemeClr val="tx1"/>
                    </a:solidFill>
                  </a:rPr>
                  <a:t>e</a:t>
                </a:r>
                <a:r>
                  <a:rPr lang="en-US" spc="65" dirty="0">
                    <a:solidFill>
                      <a:schemeClr val="tx1"/>
                    </a:solidFill>
                  </a:rPr>
                  <a:t> </a:t>
                </a:r>
                <a:r>
                  <a:rPr lang="en-US" spc="-10" dirty="0">
                    <a:solidFill>
                      <a:schemeClr val="tx1"/>
                    </a:solidFill>
                  </a:rPr>
                  <a:t>foun</a:t>
                </a:r>
                <a:r>
                  <a:rPr lang="en-US" spc="-5" dirty="0">
                    <a:solidFill>
                      <a:schemeClr val="tx1"/>
                    </a:solidFill>
                  </a:rPr>
                  <a:t>d</a:t>
                </a:r>
                <a:r>
                  <a:rPr lang="en-US" spc="65" dirty="0">
                    <a:solidFill>
                      <a:schemeClr val="tx1"/>
                    </a:solidFill>
                  </a:rPr>
                  <a:t> </a:t>
                </a:r>
                <a:r>
                  <a:rPr lang="en-US" spc="-10" dirty="0">
                    <a:solidFill>
                      <a:schemeClr val="tx1"/>
                    </a:solidFill>
                  </a:rPr>
                  <a:t>th</a:t>
                </a:r>
                <a:r>
                  <a:rPr lang="en-US" spc="-5" dirty="0">
                    <a:solidFill>
                      <a:schemeClr val="tx1"/>
                    </a:solidFill>
                  </a:rPr>
                  <a:t>e</a:t>
                </a:r>
                <a:r>
                  <a:rPr lang="en-US" spc="65" dirty="0">
                    <a:solidFill>
                      <a:schemeClr val="tx1"/>
                    </a:solidFill>
                  </a:rPr>
                  <a:t> </a:t>
                </a:r>
                <a:r>
                  <a:rPr lang="en-US" spc="-10" dirty="0">
                    <a:solidFill>
                      <a:schemeClr val="tx1"/>
                    </a:solidFill>
                  </a:rPr>
                  <a:t>partial</a:t>
                </a:r>
                <a:endParaRPr lang="en-US" dirty="0">
                  <a:solidFill>
                    <a:schemeClr val="tx1"/>
                  </a:solidFill>
                </a:endParaRPr>
              </a:p>
              <a:p>
                <a:pPr marL="0" marR="5080" indent="0">
                  <a:lnSpc>
                    <a:spcPct val="100000"/>
                  </a:lnSpc>
                  <a:spcBef>
                    <a:spcPts val="35"/>
                  </a:spcBef>
                  <a:buNone/>
                </a:pPr>
                <a:r>
                  <a:rPr lang="en-US" spc="-10" dirty="0">
                    <a:solidFill>
                      <a:schemeClr val="tx1"/>
                    </a:solidFill>
                  </a:rPr>
                  <a:t>fractio</a:t>
                </a:r>
                <a:r>
                  <a:rPr lang="en-US" spc="-5" dirty="0">
                    <a:solidFill>
                      <a:schemeClr val="tx1"/>
                    </a:solidFill>
                  </a:rPr>
                  <a:t>n</a:t>
                </a:r>
                <a:r>
                  <a:rPr lang="en-US" spc="65" dirty="0">
                    <a:solidFill>
                      <a:schemeClr val="tx1"/>
                    </a:solidFill>
                  </a:rPr>
                  <a:t> </a:t>
                </a:r>
                <a:r>
                  <a:rPr lang="en-US" spc="-10" dirty="0">
                    <a:solidFill>
                      <a:schemeClr val="tx1"/>
                    </a:solidFill>
                  </a:rPr>
                  <a:t>decomposition</a:t>
                </a:r>
                <a:r>
                  <a:rPr lang="en-US" spc="-5" dirty="0">
                    <a:solidFill>
                      <a:schemeClr val="tx1"/>
                    </a:solidFill>
                  </a:rPr>
                  <a:t>,</a:t>
                </a:r>
                <a:r>
                  <a:rPr lang="en-US" spc="65" dirty="0">
                    <a:solidFill>
                      <a:schemeClr val="tx1"/>
                    </a:solidFill>
                  </a:rPr>
                  <a:t> </a:t>
                </a:r>
                <a:r>
                  <a:rPr lang="en-US" spc="-15" dirty="0">
                    <a:solidFill>
                      <a:schemeClr val="tx1"/>
                    </a:solidFill>
                  </a:rPr>
                  <a:t>w</a:t>
                </a:r>
                <a:r>
                  <a:rPr lang="en-US" spc="-5" dirty="0">
                    <a:solidFill>
                      <a:schemeClr val="tx1"/>
                    </a:solidFill>
                  </a:rPr>
                  <a:t>e</a:t>
                </a:r>
                <a:r>
                  <a:rPr lang="en-US" spc="65" dirty="0">
                    <a:solidFill>
                      <a:schemeClr val="tx1"/>
                    </a:solidFill>
                  </a:rPr>
                  <a:t> </a:t>
                </a:r>
                <a:r>
                  <a:rPr lang="en-US" spc="-10" dirty="0">
                    <a:solidFill>
                      <a:schemeClr val="tx1"/>
                    </a:solidFill>
                  </a:rPr>
                  <a:t>ca</a:t>
                </a:r>
                <a:r>
                  <a:rPr lang="en-US" spc="-5" dirty="0">
                    <a:solidFill>
                      <a:schemeClr val="tx1"/>
                    </a:solidFill>
                  </a:rPr>
                  <a:t>n</a:t>
                </a:r>
                <a:r>
                  <a:rPr lang="en-US" spc="65" dirty="0">
                    <a:solidFill>
                      <a:schemeClr val="tx1"/>
                    </a:solidFill>
                  </a:rPr>
                  <a:t> </a:t>
                </a:r>
                <a:r>
                  <a:rPr lang="en-US" spc="-10" dirty="0">
                    <a:solidFill>
                      <a:schemeClr val="tx1"/>
                    </a:solidFill>
                  </a:rPr>
                  <a:t>integrat</a:t>
                </a:r>
                <a:r>
                  <a:rPr lang="en-US" spc="-5" dirty="0">
                    <a:solidFill>
                      <a:schemeClr val="tx1"/>
                    </a:solidFill>
                  </a:rPr>
                  <a:t>e</a:t>
                </a:r>
                <a:r>
                  <a:rPr lang="en-US" spc="65" dirty="0">
                    <a:solidFill>
                      <a:schemeClr val="tx1"/>
                    </a:solidFill>
                  </a:rPr>
                  <a:t> </a:t>
                </a:r>
                <a:r>
                  <a:rPr lang="en-US" spc="-5" dirty="0">
                    <a:solidFill>
                      <a:schemeClr val="tx1"/>
                    </a:solidFill>
                  </a:rPr>
                  <a:t>t</a:t>
                </a:r>
                <a:r>
                  <a:rPr lang="en-US" spc="-10" dirty="0">
                    <a:solidFill>
                      <a:schemeClr val="tx1"/>
                    </a:solidFill>
                  </a:rPr>
                  <a:t>h</a:t>
                </a:r>
                <a:r>
                  <a:rPr lang="en-US" spc="-5" dirty="0">
                    <a:solidFill>
                      <a:schemeClr val="tx1"/>
                    </a:solidFill>
                  </a:rPr>
                  <a:t>e</a:t>
                </a:r>
                <a:r>
                  <a:rPr lang="en-US" spc="65" dirty="0">
                    <a:solidFill>
                      <a:schemeClr val="tx1"/>
                    </a:solidFill>
                  </a:rPr>
                  <a:t> </a:t>
                </a:r>
                <a:r>
                  <a:rPr lang="en-US" spc="-10" dirty="0">
                    <a:solidFill>
                      <a:schemeClr val="tx1"/>
                    </a:solidFill>
                  </a:rPr>
                  <a:t>individua</a:t>
                </a:r>
                <a:r>
                  <a:rPr lang="en-US" spc="-5" dirty="0">
                    <a:solidFill>
                      <a:schemeClr val="tx1"/>
                    </a:solidFill>
                  </a:rPr>
                  <a:t>l</a:t>
                </a:r>
                <a:r>
                  <a:rPr lang="en-US" spc="65" dirty="0">
                    <a:solidFill>
                      <a:schemeClr val="tx1"/>
                    </a:solidFill>
                  </a:rPr>
                  <a:t> </a:t>
                </a:r>
                <a:r>
                  <a:rPr lang="en-US" spc="-10" dirty="0">
                    <a:solidFill>
                      <a:schemeClr val="tx1"/>
                    </a:solidFill>
                  </a:rPr>
                  <a:t>term</a:t>
                </a:r>
                <a:r>
                  <a:rPr lang="en-US" spc="-5" dirty="0">
                    <a:solidFill>
                      <a:schemeClr val="tx1"/>
                    </a:solidFill>
                  </a:rPr>
                  <a:t>s</a:t>
                </a:r>
                <a:r>
                  <a:rPr lang="en-US" spc="65" dirty="0">
                    <a:solidFill>
                      <a:schemeClr val="tx1"/>
                    </a:solidFill>
                  </a:rPr>
                  <a:t> </a:t>
                </a:r>
                <a:r>
                  <a:rPr lang="en-US" spc="-10" dirty="0">
                    <a:solidFill>
                      <a:schemeClr val="tx1"/>
                    </a:solidFill>
                  </a:rPr>
                  <a:t>usin</a:t>
                </a:r>
                <a:r>
                  <a:rPr lang="en-US" spc="-5" dirty="0">
                    <a:solidFill>
                      <a:schemeClr val="tx1"/>
                    </a:solidFill>
                  </a:rPr>
                  <a:t>g</a:t>
                </a:r>
                <a:r>
                  <a:rPr lang="en-US" spc="65" dirty="0">
                    <a:solidFill>
                      <a:schemeClr val="tx1"/>
                    </a:solidFill>
                  </a:rPr>
                  <a:t> </a:t>
                </a:r>
                <a:r>
                  <a:rPr lang="en-US" spc="-10" dirty="0">
                    <a:solidFill>
                      <a:schemeClr val="tx1"/>
                    </a:solidFill>
                  </a:rPr>
                  <a:t>technique</a:t>
                </a:r>
                <a:r>
                  <a:rPr lang="en-US" spc="-5" dirty="0">
                    <a:solidFill>
                      <a:schemeClr val="tx1"/>
                    </a:solidFill>
                  </a:rPr>
                  <a:t>s</a:t>
                </a:r>
                <a:r>
                  <a:rPr lang="en-US" spc="65" dirty="0">
                    <a:solidFill>
                      <a:schemeClr val="tx1"/>
                    </a:solidFill>
                  </a:rPr>
                  <a:t> </a:t>
                </a:r>
                <a:r>
                  <a:rPr lang="en-US" spc="-10" dirty="0">
                    <a:solidFill>
                      <a:schemeClr val="tx1"/>
                    </a:solidFill>
                  </a:rPr>
                  <a:t>tha</a:t>
                </a:r>
                <a:r>
                  <a:rPr lang="en-US" spc="-5" dirty="0">
                    <a:solidFill>
                      <a:schemeClr val="tx1"/>
                    </a:solidFill>
                  </a:rPr>
                  <a:t>t</a:t>
                </a:r>
                <a:r>
                  <a:rPr lang="en-US" spc="65" dirty="0">
                    <a:solidFill>
                      <a:schemeClr val="tx1"/>
                    </a:solidFill>
                  </a:rPr>
                  <a:t> </a:t>
                </a:r>
                <a:r>
                  <a:rPr lang="en-US" spc="-15" dirty="0">
                    <a:solidFill>
                      <a:schemeClr val="tx1"/>
                    </a:solidFill>
                  </a:rPr>
                  <a:t>we</a:t>
                </a:r>
                <a:r>
                  <a:rPr lang="en-US" spc="-10" dirty="0">
                    <a:solidFill>
                      <a:schemeClr val="tx1"/>
                    </a:solidFill>
                  </a:rPr>
                  <a:t> hav</a:t>
                </a:r>
                <a:r>
                  <a:rPr lang="en-US" spc="-5" dirty="0">
                    <a:solidFill>
                      <a:schemeClr val="tx1"/>
                    </a:solidFill>
                  </a:rPr>
                  <a:t>e</a:t>
                </a:r>
                <a:r>
                  <a:rPr lang="en-US" dirty="0">
                    <a:solidFill>
                      <a:schemeClr val="tx1"/>
                    </a:solidFill>
                  </a:rPr>
                  <a:t> </a:t>
                </a:r>
                <a:r>
                  <a:rPr lang="en-US" spc="-10" dirty="0">
                    <a:solidFill>
                      <a:schemeClr val="tx1"/>
                    </a:solidFill>
                  </a:rPr>
                  <a:t>previousl</a:t>
                </a:r>
                <a:r>
                  <a:rPr lang="en-US" spc="-5" dirty="0">
                    <a:solidFill>
                      <a:schemeClr val="tx1"/>
                    </a:solidFill>
                  </a:rPr>
                  <a:t>y </a:t>
                </a:r>
                <a:r>
                  <a:rPr lang="en-US" spc="-10" dirty="0">
                    <a:solidFill>
                      <a:schemeClr val="tx1"/>
                    </a:solidFill>
                  </a:rPr>
                  <a:t>seen.</a:t>
                </a:r>
                <a:endParaRPr lang="en-US" dirty="0">
                  <a:solidFill>
                    <a:schemeClr val="tx1"/>
                  </a:solidFill>
                </a:endParaRPr>
              </a:p>
              <a:p>
                <a:pPr marL="36900" indent="0">
                  <a:lnSpc>
                    <a:spcPct val="100000"/>
                  </a:lnSpc>
                  <a:buNone/>
                </a:pPr>
                <a:endParaRPr lang="en-US" dirty="0">
                  <a:latin typeface="Times New Roman"/>
                  <a:cs typeface="Times New Roman"/>
                </a:endParaRPr>
              </a:p>
            </p:txBody>
          </p:sp>
        </mc:Choice>
        <mc:Fallback xmlns="">
          <p:sp>
            <p:nvSpPr>
              <p:cNvPr id="3" name="Content Placeholder 2">
                <a:extLst>
                  <a:ext uri="{FF2B5EF4-FFF2-40B4-BE49-F238E27FC236}">
                    <a16:creationId xmlns:a16="http://schemas.microsoft.com/office/drawing/2014/main"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10846559" cy="4756245"/>
              </a:xfrm>
              <a:blipFill>
                <a:blip r:embed="rId2"/>
                <a:stretch>
                  <a:fillRect l="-674" t="-897" r="-674"/>
                </a:stretch>
              </a:blipFill>
            </p:spPr>
            <p:txBody>
              <a:bodyPr/>
              <a:lstStyle/>
              <a:p>
                <a:r>
                  <a:rPr lang="en-US">
                    <a:noFill/>
                  </a:rPr>
                  <a:t> </a:t>
                </a:r>
              </a:p>
            </p:txBody>
          </p:sp>
        </mc:Fallback>
      </mc:AlternateContent>
    </p:spTree>
    <p:extLst>
      <p:ext uri="{BB962C8B-B14F-4D97-AF65-F5344CB8AC3E}">
        <p14:creationId xmlns:p14="http://schemas.microsoft.com/office/powerpoint/2010/main" val="63686780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7.5 The Method of Partial </a:t>
            </a:r>
            <a:r>
              <a:rPr lang="en-US" sz="3100" dirty="0"/>
              <a:t>Fractions </a:t>
            </a:r>
            <a:r>
              <a:rPr lang="en-US" sz="3100" dirty="0" smtClean="0"/>
              <a:t>(4 </a:t>
            </a:r>
            <a:r>
              <a:rPr lang="en-US" sz="3100" dirty="0"/>
              <a:t>of 23)</a:t>
            </a: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2800" dirty="0"/>
              <a:t/>
            </a:r>
            <a:br>
              <a:rPr lang="en-US" sz="2800" dirty="0"/>
            </a:br>
            <a:endParaRPr lang="en-US"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799" y="1371600"/>
                <a:ext cx="10846559" cy="4756245"/>
              </a:xfrm>
            </p:spPr>
            <p:txBody>
              <a:bodyPr>
                <a:noAutofit/>
              </a:bodyPr>
              <a:lstStyle/>
              <a:p>
                <a:pPr marL="36900" indent="0">
                  <a:lnSpc>
                    <a:spcPct val="100000"/>
                  </a:lnSpc>
                  <a:buNone/>
                </a:pPr>
                <a:r>
                  <a:rPr lang="en-US" b="1" u="sng" dirty="0">
                    <a:latin typeface="Times New Roman"/>
                    <a:cs typeface="Times New Roman"/>
                  </a:rPr>
                  <a:t>EXAMPLE</a:t>
                </a:r>
                <a:r>
                  <a:rPr lang="en-US" b="1" dirty="0">
                    <a:latin typeface="Times New Roman"/>
                    <a:cs typeface="Times New Roman"/>
                  </a:rPr>
                  <a:t>: </a:t>
                </a:r>
                <a:r>
                  <a:rPr lang="en-US" dirty="0">
                    <a:latin typeface="Times New Roman"/>
                    <a:cs typeface="Times New Roman"/>
                  </a:rPr>
                  <a:t>We evaluate </a:t>
                </a:r>
                <a14:m>
                  <m:oMath xmlns:m="http://schemas.openxmlformats.org/officeDocument/2006/math">
                    <m:nary>
                      <m:naryPr>
                        <m:limLoc m:val="undOvr"/>
                        <m:subHide m:val="on"/>
                        <m:supHide m:val="on"/>
                        <m:ctrlPr>
                          <a:rPr lang="en-US" sz="2400" i="1" smtClean="0">
                            <a:latin typeface="Cambria Math" panose="02040503050406030204" pitchFamily="18" charset="0"/>
                            <a:cs typeface="Times New Roman"/>
                          </a:rPr>
                        </m:ctrlPr>
                      </m:naryPr>
                      <m:sub/>
                      <m:sup/>
                      <m:e>
                        <m:f>
                          <m:fPr>
                            <m:ctrlPr>
                              <a:rPr lang="en-US" sz="2400" i="1" smtClean="0">
                                <a:latin typeface="Cambria Math" panose="02040503050406030204" pitchFamily="18" charset="0"/>
                                <a:cs typeface="Times New Roman"/>
                              </a:rPr>
                            </m:ctrlPr>
                          </m:fPr>
                          <m:num>
                            <m:r>
                              <a:rPr lang="en-US" sz="2400" b="0" i="1" smtClean="0">
                                <a:latin typeface="Cambria Math" panose="02040503050406030204" pitchFamily="18" charset="0"/>
                                <a:cs typeface="Times New Roman"/>
                              </a:rPr>
                              <m:t>𝑑𝑥</m:t>
                            </m:r>
                          </m:num>
                          <m:den>
                            <m:sSup>
                              <m:sSupPr>
                                <m:ctrlPr>
                                  <a:rPr lang="en-US" sz="2400" i="1" smtClean="0">
                                    <a:latin typeface="Cambria Math" panose="02040503050406030204" pitchFamily="18" charset="0"/>
                                    <a:cs typeface="Times New Roman"/>
                                  </a:rPr>
                                </m:ctrlPr>
                              </m:sSupPr>
                              <m:e>
                                <m:r>
                                  <a:rPr lang="en-US" sz="2400" i="1" smtClean="0">
                                    <a:latin typeface="Cambria Math" panose="02040503050406030204" pitchFamily="18" charset="0"/>
                                    <a:cs typeface="Times New Roman"/>
                                  </a:rPr>
                                  <m:t>𝑥</m:t>
                                </m:r>
                              </m:e>
                              <m:sup>
                                <m:r>
                                  <a:rPr lang="en-US" sz="2400" i="1" smtClean="0">
                                    <a:latin typeface="Cambria Math" panose="02040503050406030204" pitchFamily="18" charset="0"/>
                                    <a:cs typeface="Times New Roman"/>
                                  </a:rPr>
                                  <m:t>2</m:t>
                                </m:r>
                              </m:sup>
                            </m:sSup>
                            <m:r>
                              <a:rPr lang="en-US" sz="2400" b="0" i="1" smtClean="0">
                                <a:latin typeface="Cambria Math" panose="02040503050406030204" pitchFamily="18" charset="0"/>
                                <a:cs typeface="Times New Roman"/>
                              </a:rPr>
                              <m:t>− 7</m:t>
                            </m:r>
                            <m:r>
                              <a:rPr lang="en-US" sz="2400" b="0" i="1" smtClean="0">
                                <a:latin typeface="Cambria Math" panose="02040503050406030204" pitchFamily="18" charset="0"/>
                                <a:cs typeface="Times New Roman"/>
                              </a:rPr>
                              <m:t>𝑥</m:t>
                            </m:r>
                            <m:r>
                              <a:rPr lang="en-US" sz="2400" b="0" i="1" smtClean="0">
                                <a:latin typeface="Cambria Math" panose="02040503050406030204" pitchFamily="18" charset="0"/>
                                <a:cs typeface="Times New Roman"/>
                              </a:rPr>
                              <m:t> + 10</m:t>
                            </m:r>
                          </m:den>
                        </m:f>
                      </m:e>
                    </m:nary>
                  </m:oMath>
                </a14:m>
                <a:r>
                  <a:rPr lang="en-US" dirty="0">
                    <a:latin typeface="Times New Roman"/>
                    <a:cs typeface="Times New Roman"/>
                  </a:rPr>
                  <a:t>. Since </a:t>
                </a:r>
                <a14:m>
                  <m:oMath xmlns:m="http://schemas.openxmlformats.org/officeDocument/2006/math">
                    <m:sSup>
                      <m:sSupPr>
                        <m:ctrlPr>
                          <a:rPr lang="en-US" i="1">
                            <a:latin typeface="Cambria Math" panose="02040503050406030204" pitchFamily="18" charset="0"/>
                            <a:cs typeface="Times New Roman"/>
                          </a:rPr>
                        </m:ctrlPr>
                      </m:sSupPr>
                      <m:e>
                        <m:r>
                          <a:rPr lang="en-US" i="1">
                            <a:latin typeface="Cambria Math" panose="02040503050406030204" pitchFamily="18" charset="0"/>
                            <a:cs typeface="Times New Roman"/>
                          </a:rPr>
                          <m:t>𝑥</m:t>
                        </m:r>
                      </m:e>
                      <m:sup>
                        <m:r>
                          <a:rPr lang="en-US" i="1">
                            <a:latin typeface="Cambria Math" panose="02040503050406030204" pitchFamily="18" charset="0"/>
                            <a:cs typeface="Times New Roman"/>
                          </a:rPr>
                          <m:t>2</m:t>
                        </m:r>
                      </m:sup>
                    </m:sSup>
                    <m:r>
                      <a:rPr lang="en-US" i="1">
                        <a:latin typeface="Cambria Math" panose="02040503050406030204" pitchFamily="18" charset="0"/>
                        <a:cs typeface="Times New Roman"/>
                      </a:rPr>
                      <m:t>−7</m:t>
                    </m:r>
                    <m:r>
                      <a:rPr lang="en-US" i="1">
                        <a:latin typeface="Cambria Math" panose="02040503050406030204" pitchFamily="18" charset="0"/>
                        <a:cs typeface="Times New Roman"/>
                      </a:rPr>
                      <m:t>𝑥</m:t>
                    </m:r>
                    <m:r>
                      <a:rPr lang="en-US" i="1">
                        <a:latin typeface="Cambria Math" panose="02040503050406030204" pitchFamily="18" charset="0"/>
                        <a:cs typeface="Times New Roman"/>
                      </a:rPr>
                      <m:t>+10=</m:t>
                    </m:r>
                    <m:d>
                      <m:dPr>
                        <m:ctrlPr>
                          <a:rPr lang="en-US" b="0" i="1" smtClean="0">
                            <a:latin typeface="Cambria Math" panose="02040503050406030204" pitchFamily="18" charset="0"/>
                            <a:cs typeface="Times New Roman"/>
                          </a:rPr>
                        </m:ctrlPr>
                      </m:dPr>
                      <m:e>
                        <m:r>
                          <a:rPr lang="en-US" b="0" i="1" smtClean="0">
                            <a:latin typeface="Cambria Math" panose="02040503050406030204" pitchFamily="18" charset="0"/>
                            <a:cs typeface="Times New Roman"/>
                          </a:rPr>
                          <m:t>𝑥</m:t>
                        </m:r>
                        <m:r>
                          <a:rPr lang="en-US" b="0" i="1" smtClean="0">
                            <a:latin typeface="Cambria Math" panose="02040503050406030204" pitchFamily="18" charset="0"/>
                            <a:cs typeface="Times New Roman"/>
                          </a:rPr>
                          <m:t> −2</m:t>
                        </m:r>
                      </m:e>
                    </m:d>
                    <m:d>
                      <m:dPr>
                        <m:ctrlPr>
                          <a:rPr lang="en-US" b="0" i="1" smtClean="0">
                            <a:latin typeface="Cambria Math" panose="02040503050406030204" pitchFamily="18" charset="0"/>
                            <a:cs typeface="Times New Roman"/>
                          </a:rPr>
                        </m:ctrlPr>
                      </m:dPr>
                      <m:e>
                        <m:r>
                          <a:rPr lang="en-US" b="0" i="1" smtClean="0">
                            <a:latin typeface="Cambria Math" panose="02040503050406030204" pitchFamily="18" charset="0"/>
                            <a:cs typeface="Times New Roman"/>
                          </a:rPr>
                          <m:t>𝑥</m:t>
                        </m:r>
                        <m:r>
                          <a:rPr lang="en-US" b="0" i="1" smtClean="0">
                            <a:latin typeface="Cambria Math" panose="02040503050406030204" pitchFamily="18" charset="0"/>
                            <a:cs typeface="Times New Roman"/>
                          </a:rPr>
                          <m:t>−5</m:t>
                        </m:r>
                      </m:e>
                    </m:d>
                    <m:r>
                      <a:rPr lang="en-US" b="0" i="1" smtClean="0">
                        <a:latin typeface="Cambria Math" panose="02040503050406030204" pitchFamily="18" charset="0"/>
                        <a:cs typeface="Times New Roman"/>
                      </a:rPr>
                      <m:t>,</m:t>
                    </m:r>
                  </m:oMath>
                </a14:m>
                <a:r>
                  <a:rPr lang="en-US" dirty="0">
                    <a:latin typeface="Times New Roman"/>
                    <a:cs typeface="Times New Roman"/>
                  </a:rPr>
                  <a:t> we have</a:t>
                </a:r>
              </a:p>
              <a:p>
                <a:pPr marL="36900" indent="0">
                  <a:lnSpc>
                    <a:spcPct val="100000"/>
                  </a:lnSpc>
                  <a:buNone/>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cs typeface="Times New Roman"/>
                            </a:rPr>
                          </m:ctrlPr>
                        </m:fPr>
                        <m:num>
                          <m:r>
                            <a:rPr lang="en-US" b="0" i="1" smtClean="0">
                              <a:latin typeface="Cambria Math" panose="02040503050406030204" pitchFamily="18" charset="0"/>
                              <a:cs typeface="Times New Roman"/>
                            </a:rPr>
                            <m:t>1</m:t>
                          </m:r>
                        </m:num>
                        <m:den>
                          <m:r>
                            <a:rPr lang="en-US" b="0" i="1" smtClean="0">
                              <a:latin typeface="Cambria Math" panose="02040503050406030204" pitchFamily="18" charset="0"/>
                              <a:cs typeface="Times New Roman"/>
                            </a:rPr>
                            <m:t>(</m:t>
                          </m:r>
                          <m:r>
                            <a:rPr lang="en-US" b="0" i="1" smtClean="0">
                              <a:latin typeface="Cambria Math" panose="02040503050406030204" pitchFamily="18" charset="0"/>
                              <a:cs typeface="Times New Roman"/>
                            </a:rPr>
                            <m:t>𝑥</m:t>
                          </m:r>
                          <m:r>
                            <a:rPr lang="en-US" b="0" i="1" smtClean="0">
                              <a:latin typeface="Cambria Math" panose="02040503050406030204" pitchFamily="18" charset="0"/>
                              <a:cs typeface="Times New Roman"/>
                            </a:rPr>
                            <m:t>−2)(</m:t>
                          </m:r>
                          <m:r>
                            <a:rPr lang="en-US" b="0" i="1" smtClean="0">
                              <a:latin typeface="Cambria Math" panose="02040503050406030204" pitchFamily="18" charset="0"/>
                              <a:cs typeface="Times New Roman"/>
                            </a:rPr>
                            <m:t>𝑥</m:t>
                          </m:r>
                          <m:r>
                            <a:rPr lang="en-US" b="0" i="1" smtClean="0">
                              <a:latin typeface="Cambria Math" panose="02040503050406030204" pitchFamily="18" charset="0"/>
                              <a:cs typeface="Times New Roman"/>
                            </a:rPr>
                            <m:t>−5)</m:t>
                          </m:r>
                        </m:den>
                      </m:f>
                      <m:r>
                        <a:rPr lang="en-US" b="0" i="1" smtClean="0">
                          <a:latin typeface="Cambria Math" panose="02040503050406030204" pitchFamily="18" charset="0"/>
                          <a:cs typeface="Times New Roman"/>
                        </a:rPr>
                        <m:t>=</m:t>
                      </m:r>
                      <m:f>
                        <m:fPr>
                          <m:ctrlPr>
                            <a:rPr lang="en-US" b="0" i="1" smtClean="0">
                              <a:latin typeface="Cambria Math" panose="02040503050406030204" pitchFamily="18" charset="0"/>
                              <a:cs typeface="Times New Roman"/>
                            </a:rPr>
                          </m:ctrlPr>
                        </m:fPr>
                        <m:num>
                          <m:r>
                            <a:rPr lang="en-US" b="0" i="1" smtClean="0">
                              <a:latin typeface="Cambria Math" panose="02040503050406030204" pitchFamily="18" charset="0"/>
                              <a:cs typeface="Times New Roman"/>
                            </a:rPr>
                            <m:t>𝐴</m:t>
                          </m:r>
                        </m:num>
                        <m:den>
                          <m:r>
                            <a:rPr lang="en-US" b="0" i="1" smtClean="0">
                              <a:latin typeface="Cambria Math" panose="02040503050406030204" pitchFamily="18" charset="0"/>
                              <a:cs typeface="Times New Roman"/>
                            </a:rPr>
                            <m:t>𝑥</m:t>
                          </m:r>
                          <m:r>
                            <a:rPr lang="en-US" b="0" i="1" smtClean="0">
                              <a:latin typeface="Cambria Math" panose="02040503050406030204" pitchFamily="18" charset="0"/>
                              <a:cs typeface="Times New Roman"/>
                            </a:rPr>
                            <m:t> −2</m:t>
                          </m:r>
                        </m:den>
                      </m:f>
                      <m:r>
                        <a:rPr lang="en-US" b="0" i="1" smtClean="0">
                          <a:latin typeface="Cambria Math" panose="02040503050406030204" pitchFamily="18" charset="0"/>
                          <a:cs typeface="Times New Roman"/>
                        </a:rPr>
                        <m:t>+</m:t>
                      </m:r>
                      <m:f>
                        <m:fPr>
                          <m:ctrlPr>
                            <a:rPr lang="en-US" b="0" i="1" smtClean="0">
                              <a:latin typeface="Cambria Math" panose="02040503050406030204" pitchFamily="18" charset="0"/>
                              <a:cs typeface="Times New Roman"/>
                            </a:rPr>
                          </m:ctrlPr>
                        </m:fPr>
                        <m:num>
                          <m:r>
                            <a:rPr lang="en-US" b="0" i="1" smtClean="0">
                              <a:latin typeface="Cambria Math" panose="02040503050406030204" pitchFamily="18" charset="0"/>
                              <a:cs typeface="Times New Roman"/>
                            </a:rPr>
                            <m:t>𝐵</m:t>
                          </m:r>
                        </m:num>
                        <m:den>
                          <m:r>
                            <a:rPr lang="en-US" b="0" i="1" smtClean="0">
                              <a:latin typeface="Cambria Math" panose="02040503050406030204" pitchFamily="18" charset="0"/>
                              <a:cs typeface="Times New Roman"/>
                            </a:rPr>
                            <m:t>𝑥</m:t>
                          </m:r>
                          <m:r>
                            <a:rPr lang="en-US" b="0" i="1" smtClean="0">
                              <a:latin typeface="Cambria Math" panose="02040503050406030204" pitchFamily="18" charset="0"/>
                              <a:cs typeface="Times New Roman"/>
                            </a:rPr>
                            <m:t>−5</m:t>
                          </m:r>
                        </m:den>
                      </m:f>
                    </m:oMath>
                  </m:oMathPara>
                </a14:m>
                <a:endParaRPr lang="en-US" dirty="0">
                  <a:latin typeface="Times New Roman"/>
                  <a:cs typeface="Times New Roman"/>
                </a:endParaRPr>
              </a:p>
              <a:p>
                <a:pPr marL="36900" indent="0">
                  <a:lnSpc>
                    <a:spcPct val="100000"/>
                  </a:lnSpc>
                  <a:buNone/>
                </a:pPr>
                <a:r>
                  <a:rPr lang="en-US" spc="-15" dirty="0">
                    <a:solidFill>
                      <a:schemeClr val="tx1"/>
                    </a:solidFill>
                  </a:rPr>
                  <a:t>T</a:t>
                </a:r>
                <a:r>
                  <a:rPr lang="en-US" spc="-5" dirty="0">
                    <a:solidFill>
                      <a:schemeClr val="tx1"/>
                    </a:solidFill>
                  </a:rPr>
                  <a:t>o </a:t>
                </a:r>
                <a:r>
                  <a:rPr lang="en-US" spc="-10" dirty="0">
                    <a:solidFill>
                      <a:schemeClr val="tx1"/>
                    </a:solidFill>
                  </a:rPr>
                  <a:t>fin</a:t>
                </a:r>
                <a:r>
                  <a:rPr lang="en-US" spc="-5" dirty="0">
                    <a:solidFill>
                      <a:schemeClr val="tx1"/>
                    </a:solidFill>
                  </a:rPr>
                  <a:t>d</a:t>
                </a:r>
                <a:r>
                  <a:rPr lang="en-US" spc="95" dirty="0">
                    <a:solidFill>
                      <a:schemeClr val="tx1"/>
                    </a:solidFill>
                  </a:rPr>
                  <a:t> </a:t>
                </a:r>
                <a:r>
                  <a:rPr lang="en-US" i="1" spc="-10" dirty="0">
                    <a:solidFill>
                      <a:schemeClr val="tx1"/>
                    </a:solidFill>
                  </a:rPr>
                  <a:t>A</a:t>
                </a:r>
                <a:r>
                  <a:rPr lang="en-US" i="1" spc="15" dirty="0">
                    <a:solidFill>
                      <a:schemeClr val="tx1"/>
                    </a:solidFill>
                  </a:rPr>
                  <a:t> </a:t>
                </a:r>
                <a:r>
                  <a:rPr lang="en-US" spc="-10" dirty="0">
                    <a:solidFill>
                      <a:schemeClr val="tx1"/>
                    </a:solidFill>
                  </a:rPr>
                  <a:t>an</a:t>
                </a:r>
                <a:r>
                  <a:rPr lang="en-US" spc="-5" dirty="0">
                    <a:solidFill>
                      <a:schemeClr val="tx1"/>
                    </a:solidFill>
                  </a:rPr>
                  <a:t>d</a:t>
                </a:r>
                <a:r>
                  <a:rPr lang="en-US" spc="75" dirty="0">
                    <a:solidFill>
                      <a:schemeClr val="tx1"/>
                    </a:solidFill>
                  </a:rPr>
                  <a:t> </a:t>
                </a:r>
                <a:r>
                  <a:rPr lang="en-US" i="1" spc="50" dirty="0">
                    <a:solidFill>
                      <a:schemeClr val="tx1"/>
                    </a:solidFill>
                  </a:rPr>
                  <a:t>B</a:t>
                </a:r>
                <a:r>
                  <a:rPr lang="en-US" spc="-5" dirty="0">
                    <a:solidFill>
                      <a:schemeClr val="tx1"/>
                    </a:solidFill>
                  </a:rPr>
                  <a:t>, first multiply by </a:t>
                </a:r>
                <a:r>
                  <a:rPr lang="en-US" spc="20" dirty="0">
                    <a:solidFill>
                      <a:schemeClr val="tx1"/>
                    </a:solidFill>
                  </a:rPr>
                  <a:t>(</a:t>
                </a:r>
                <a:r>
                  <a:rPr lang="en-US" i="1" spc="-5" dirty="0">
                    <a:solidFill>
                      <a:schemeClr val="tx1"/>
                    </a:solidFill>
                  </a:rPr>
                  <a:t>x</a:t>
                </a:r>
                <a:r>
                  <a:rPr lang="en-US" i="1" spc="60" dirty="0">
                    <a:solidFill>
                      <a:schemeClr val="tx1"/>
                    </a:solidFill>
                  </a:rPr>
                  <a:t> </a:t>
                </a:r>
                <a:r>
                  <a:rPr lang="en-US" spc="-185" dirty="0">
                    <a:solidFill>
                      <a:schemeClr val="tx1"/>
                    </a:solidFill>
                  </a:rPr>
                  <a:t>−</a:t>
                </a:r>
                <a:r>
                  <a:rPr lang="en-US" spc="-95" dirty="0">
                    <a:solidFill>
                      <a:schemeClr val="tx1"/>
                    </a:solidFill>
                  </a:rPr>
                  <a:t> </a:t>
                </a:r>
                <a:r>
                  <a:rPr lang="en-US" spc="-5" dirty="0">
                    <a:solidFill>
                      <a:schemeClr val="tx1"/>
                    </a:solidFill>
                  </a:rPr>
                  <a:t>2)</a:t>
                </a:r>
                <a:r>
                  <a:rPr lang="en-US" spc="20" dirty="0">
                    <a:solidFill>
                      <a:schemeClr val="tx1"/>
                    </a:solidFill>
                  </a:rPr>
                  <a:t>(</a:t>
                </a:r>
                <a:r>
                  <a:rPr lang="en-US" i="1" spc="-5" dirty="0">
                    <a:solidFill>
                      <a:schemeClr val="tx1"/>
                    </a:solidFill>
                  </a:rPr>
                  <a:t>x</a:t>
                </a:r>
                <a:r>
                  <a:rPr lang="en-US" i="1" spc="60" dirty="0">
                    <a:solidFill>
                      <a:schemeClr val="tx1"/>
                    </a:solidFill>
                  </a:rPr>
                  <a:t> </a:t>
                </a:r>
                <a:r>
                  <a:rPr lang="en-US" spc="-185" dirty="0">
                    <a:solidFill>
                      <a:schemeClr val="tx1"/>
                    </a:solidFill>
                  </a:rPr>
                  <a:t>−</a:t>
                </a:r>
                <a:r>
                  <a:rPr lang="en-US" spc="-95" dirty="0">
                    <a:solidFill>
                      <a:schemeClr val="tx1"/>
                    </a:solidFill>
                  </a:rPr>
                  <a:t> </a:t>
                </a:r>
                <a:r>
                  <a:rPr lang="en-US" spc="-10" dirty="0">
                    <a:solidFill>
                      <a:schemeClr val="tx1"/>
                    </a:solidFill>
                  </a:rPr>
                  <a:t>5</a:t>
                </a:r>
                <a:r>
                  <a:rPr lang="en-US" spc="-5" dirty="0">
                    <a:solidFill>
                      <a:schemeClr val="tx1"/>
                    </a:solidFill>
                  </a:rPr>
                  <a:t>) to clear</a:t>
                </a:r>
                <a:r>
                  <a:rPr lang="en-US" dirty="0">
                    <a:solidFill>
                      <a:schemeClr val="tx1"/>
                    </a:solidFill>
                  </a:rPr>
                  <a:t> </a:t>
                </a:r>
                <a:r>
                  <a:rPr lang="en-US" spc="-5" dirty="0">
                    <a:solidFill>
                      <a:schemeClr val="tx1"/>
                    </a:solidFill>
                  </a:rPr>
                  <a:t>denominators:</a:t>
                </a:r>
                <a:endParaRPr lang="en-US" dirty="0">
                  <a:solidFill>
                    <a:schemeClr val="tx1"/>
                  </a:solidFill>
                </a:endParaRPr>
              </a:p>
              <a:p>
                <a:pPr marL="36900" indent="0">
                  <a:lnSpc>
                    <a:spcPct val="100000"/>
                  </a:lnSpc>
                  <a:buNone/>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cs typeface="Times New Roman"/>
                        </a:rPr>
                        <m:t>1=</m:t>
                      </m:r>
                      <m:r>
                        <a:rPr lang="en-US" b="0" i="1" smtClean="0">
                          <a:solidFill>
                            <a:schemeClr val="tx1"/>
                          </a:solidFill>
                          <a:latin typeface="Cambria Math" panose="02040503050406030204" pitchFamily="18" charset="0"/>
                          <a:cs typeface="Times New Roman"/>
                        </a:rPr>
                        <m:t>𝐴</m:t>
                      </m:r>
                      <m:d>
                        <m:dPr>
                          <m:ctrlPr>
                            <a:rPr lang="en-US" b="0" i="1" smtClean="0">
                              <a:solidFill>
                                <a:schemeClr val="tx1"/>
                              </a:solidFill>
                              <a:latin typeface="Cambria Math" panose="02040503050406030204" pitchFamily="18" charset="0"/>
                              <a:cs typeface="Times New Roman"/>
                            </a:rPr>
                          </m:ctrlPr>
                        </m:dPr>
                        <m:e>
                          <m:r>
                            <a:rPr lang="en-US" b="0" i="1" smtClean="0">
                              <a:solidFill>
                                <a:schemeClr val="tx1"/>
                              </a:solidFill>
                              <a:latin typeface="Cambria Math" panose="02040503050406030204" pitchFamily="18" charset="0"/>
                              <a:cs typeface="Times New Roman"/>
                            </a:rPr>
                            <m:t>𝑥</m:t>
                          </m:r>
                          <m:r>
                            <a:rPr lang="en-US" b="0" i="1" smtClean="0">
                              <a:solidFill>
                                <a:schemeClr val="tx1"/>
                              </a:solidFill>
                              <a:latin typeface="Cambria Math" panose="02040503050406030204" pitchFamily="18" charset="0"/>
                              <a:cs typeface="Times New Roman"/>
                            </a:rPr>
                            <m:t>−5</m:t>
                          </m:r>
                        </m:e>
                      </m:d>
                      <m:r>
                        <a:rPr lang="en-US" b="0" i="1" smtClean="0">
                          <a:solidFill>
                            <a:schemeClr val="tx1"/>
                          </a:solidFill>
                          <a:latin typeface="Cambria Math" panose="02040503050406030204" pitchFamily="18" charset="0"/>
                          <a:cs typeface="Times New Roman"/>
                        </a:rPr>
                        <m:t>+</m:t>
                      </m:r>
                      <m:r>
                        <a:rPr lang="en-US" b="0" i="1" smtClean="0">
                          <a:solidFill>
                            <a:schemeClr val="tx1"/>
                          </a:solidFill>
                          <a:latin typeface="Cambria Math" panose="02040503050406030204" pitchFamily="18" charset="0"/>
                          <a:cs typeface="Times New Roman"/>
                        </a:rPr>
                        <m:t>𝐵</m:t>
                      </m:r>
                      <m:d>
                        <m:dPr>
                          <m:ctrlPr>
                            <a:rPr lang="en-US" b="0" i="1" smtClean="0">
                              <a:solidFill>
                                <a:schemeClr val="tx1"/>
                              </a:solidFill>
                              <a:latin typeface="Cambria Math" panose="02040503050406030204" pitchFamily="18" charset="0"/>
                              <a:cs typeface="Times New Roman"/>
                            </a:rPr>
                          </m:ctrlPr>
                        </m:dPr>
                        <m:e>
                          <m:r>
                            <a:rPr lang="en-US" b="0" i="1" smtClean="0">
                              <a:solidFill>
                                <a:schemeClr val="tx1"/>
                              </a:solidFill>
                              <a:latin typeface="Cambria Math" panose="02040503050406030204" pitchFamily="18" charset="0"/>
                              <a:cs typeface="Times New Roman"/>
                            </a:rPr>
                            <m:t>𝑥</m:t>
                          </m:r>
                          <m:r>
                            <a:rPr lang="en-US" b="0" i="1" smtClean="0">
                              <a:solidFill>
                                <a:schemeClr val="tx1"/>
                              </a:solidFill>
                              <a:latin typeface="Cambria Math" panose="02040503050406030204" pitchFamily="18" charset="0"/>
                              <a:cs typeface="Times New Roman"/>
                            </a:rPr>
                            <m:t>−2</m:t>
                          </m:r>
                        </m:e>
                      </m:d>
                      <m:r>
                        <a:rPr lang="en-US" b="0" i="1" smtClean="0">
                          <a:solidFill>
                            <a:schemeClr val="tx1"/>
                          </a:solidFill>
                          <a:latin typeface="Cambria Math" panose="02040503050406030204" pitchFamily="18" charset="0"/>
                          <a:cs typeface="Times New Roman"/>
                        </a:rPr>
                        <m:t>=</m:t>
                      </m:r>
                      <m:d>
                        <m:dPr>
                          <m:ctrlPr>
                            <a:rPr lang="en-US" b="0" i="1" smtClean="0">
                              <a:solidFill>
                                <a:schemeClr val="tx1"/>
                              </a:solidFill>
                              <a:latin typeface="Cambria Math" panose="02040503050406030204" pitchFamily="18" charset="0"/>
                              <a:cs typeface="Times New Roman"/>
                            </a:rPr>
                          </m:ctrlPr>
                        </m:dPr>
                        <m:e>
                          <m:r>
                            <a:rPr lang="en-US" b="0" i="1" smtClean="0">
                              <a:solidFill>
                                <a:schemeClr val="tx1"/>
                              </a:solidFill>
                              <a:latin typeface="Cambria Math" panose="02040503050406030204" pitchFamily="18" charset="0"/>
                              <a:cs typeface="Times New Roman"/>
                            </a:rPr>
                            <m:t>𝐴</m:t>
                          </m:r>
                          <m:r>
                            <a:rPr lang="en-US" b="0" i="1" smtClean="0">
                              <a:solidFill>
                                <a:schemeClr val="tx1"/>
                              </a:solidFill>
                              <a:latin typeface="Cambria Math" panose="02040503050406030204" pitchFamily="18" charset="0"/>
                              <a:cs typeface="Times New Roman"/>
                            </a:rPr>
                            <m:t>+</m:t>
                          </m:r>
                          <m:r>
                            <a:rPr lang="en-US" b="0" i="1" smtClean="0">
                              <a:solidFill>
                                <a:schemeClr val="tx1"/>
                              </a:solidFill>
                              <a:latin typeface="Cambria Math" panose="02040503050406030204" pitchFamily="18" charset="0"/>
                              <a:cs typeface="Times New Roman"/>
                            </a:rPr>
                            <m:t>𝐵</m:t>
                          </m:r>
                        </m:e>
                      </m:d>
                      <m:r>
                        <a:rPr lang="en-US" b="0" i="1" smtClean="0">
                          <a:solidFill>
                            <a:schemeClr val="tx1"/>
                          </a:solidFill>
                          <a:latin typeface="Cambria Math" panose="02040503050406030204" pitchFamily="18" charset="0"/>
                          <a:cs typeface="Times New Roman"/>
                        </a:rPr>
                        <m:t>𝑥</m:t>
                      </m:r>
                      <m:r>
                        <a:rPr lang="en-US" b="0" i="1" smtClean="0">
                          <a:solidFill>
                            <a:schemeClr val="tx1"/>
                          </a:solidFill>
                          <a:latin typeface="Cambria Math" panose="02040503050406030204" pitchFamily="18" charset="0"/>
                          <a:cs typeface="Times New Roman"/>
                        </a:rPr>
                        <m:t>+</m:t>
                      </m:r>
                      <m:d>
                        <m:dPr>
                          <m:ctrlPr>
                            <a:rPr lang="en-US" b="0" i="1" smtClean="0">
                              <a:solidFill>
                                <a:schemeClr val="tx1"/>
                              </a:solidFill>
                              <a:latin typeface="Cambria Math" panose="02040503050406030204" pitchFamily="18" charset="0"/>
                              <a:cs typeface="Times New Roman"/>
                            </a:rPr>
                          </m:ctrlPr>
                        </m:dPr>
                        <m:e>
                          <m:r>
                            <a:rPr lang="en-US" b="0" i="1" smtClean="0">
                              <a:solidFill>
                                <a:schemeClr val="tx1"/>
                              </a:solidFill>
                              <a:latin typeface="Cambria Math" panose="02040503050406030204" pitchFamily="18" charset="0"/>
                              <a:cs typeface="Times New Roman"/>
                            </a:rPr>
                            <m:t>−5</m:t>
                          </m:r>
                          <m:r>
                            <a:rPr lang="en-US" b="0" i="1" smtClean="0">
                              <a:solidFill>
                                <a:schemeClr val="tx1"/>
                              </a:solidFill>
                              <a:latin typeface="Cambria Math" panose="02040503050406030204" pitchFamily="18" charset="0"/>
                              <a:cs typeface="Times New Roman"/>
                            </a:rPr>
                            <m:t>𝐴</m:t>
                          </m:r>
                          <m:r>
                            <a:rPr lang="en-US" b="0" i="1" smtClean="0">
                              <a:solidFill>
                                <a:schemeClr val="tx1"/>
                              </a:solidFill>
                              <a:latin typeface="Cambria Math" panose="02040503050406030204" pitchFamily="18" charset="0"/>
                              <a:cs typeface="Times New Roman"/>
                            </a:rPr>
                            <m:t>−2</m:t>
                          </m:r>
                          <m:r>
                            <a:rPr lang="en-US" b="0" i="1" smtClean="0">
                              <a:solidFill>
                                <a:schemeClr val="tx1"/>
                              </a:solidFill>
                              <a:latin typeface="Cambria Math" panose="02040503050406030204" pitchFamily="18" charset="0"/>
                              <a:cs typeface="Times New Roman"/>
                            </a:rPr>
                            <m:t>𝐵</m:t>
                          </m:r>
                        </m:e>
                      </m:d>
                      <m:r>
                        <a:rPr lang="en-US" b="0" i="1" smtClean="0">
                          <a:solidFill>
                            <a:schemeClr val="tx1"/>
                          </a:solidFill>
                          <a:latin typeface="Cambria Math" panose="02040503050406030204" pitchFamily="18" charset="0"/>
                          <a:cs typeface="Times New Roman"/>
                        </a:rPr>
                        <m:t> (2)</m:t>
                      </m:r>
                    </m:oMath>
                  </m:oMathPara>
                </a14:m>
                <a:endParaRPr lang="en-US" dirty="0">
                  <a:solidFill>
                    <a:schemeClr val="tx1"/>
                  </a:solidFill>
                </a:endParaRPr>
              </a:p>
              <a:p>
                <a:pPr marL="36900" indent="0">
                  <a:lnSpc>
                    <a:spcPct val="100000"/>
                  </a:lnSpc>
                  <a:buNone/>
                </a:pPr>
                <a:r>
                  <a:rPr lang="en-US" spc="-10" dirty="0">
                    <a:solidFill>
                      <a:schemeClr val="tx1"/>
                    </a:solidFill>
                  </a:rPr>
                  <a:t>We</a:t>
                </a:r>
                <a:r>
                  <a:rPr lang="en-US" spc="-60" dirty="0">
                    <a:solidFill>
                      <a:schemeClr val="tx1"/>
                    </a:solidFill>
                  </a:rPr>
                  <a:t> </a:t>
                </a:r>
                <a:r>
                  <a:rPr lang="en-US" spc="-5" dirty="0">
                    <a:solidFill>
                      <a:schemeClr val="tx1"/>
                    </a:solidFill>
                  </a:rPr>
                  <a:t>will</a:t>
                </a:r>
                <a:r>
                  <a:rPr lang="en-US" spc="-60" dirty="0">
                    <a:solidFill>
                      <a:schemeClr val="tx1"/>
                    </a:solidFill>
                  </a:rPr>
                  <a:t> </a:t>
                </a:r>
                <a:r>
                  <a:rPr lang="en-US" spc="-5" dirty="0">
                    <a:solidFill>
                      <a:schemeClr val="tx1"/>
                    </a:solidFill>
                  </a:rPr>
                  <a:t>use</a:t>
                </a:r>
                <a:r>
                  <a:rPr lang="en-US" spc="-60" dirty="0">
                    <a:solidFill>
                      <a:schemeClr val="tx1"/>
                    </a:solidFill>
                  </a:rPr>
                  <a:t> </a:t>
                </a:r>
                <a:r>
                  <a:rPr lang="en-US" spc="-5" dirty="0">
                    <a:solidFill>
                      <a:schemeClr val="tx1"/>
                    </a:solidFill>
                  </a:rPr>
                  <a:t>the</a:t>
                </a:r>
                <a:r>
                  <a:rPr lang="en-US" spc="-60" dirty="0">
                    <a:solidFill>
                      <a:schemeClr val="tx1"/>
                    </a:solidFill>
                  </a:rPr>
                  <a:t> </a:t>
                </a:r>
                <a:r>
                  <a:rPr lang="en-US" spc="-5" dirty="0">
                    <a:solidFill>
                      <a:schemeClr val="tx1"/>
                    </a:solidFill>
                  </a:rPr>
                  <a:t>method</a:t>
                </a:r>
                <a:r>
                  <a:rPr lang="en-US" spc="-55" dirty="0">
                    <a:solidFill>
                      <a:schemeClr val="tx1"/>
                    </a:solidFill>
                  </a:rPr>
                  <a:t> </a:t>
                </a:r>
                <a:r>
                  <a:rPr lang="en-US" spc="-5" dirty="0">
                    <a:solidFill>
                      <a:schemeClr val="tx1"/>
                    </a:solidFill>
                  </a:rPr>
                  <a:t>of</a:t>
                </a:r>
                <a:r>
                  <a:rPr lang="en-US" spc="-60" dirty="0">
                    <a:solidFill>
                      <a:schemeClr val="tx1"/>
                    </a:solidFill>
                  </a:rPr>
                  <a:t> </a:t>
                </a:r>
                <a:r>
                  <a:rPr lang="en-US" spc="-5" dirty="0">
                    <a:solidFill>
                      <a:schemeClr val="tx1"/>
                    </a:solidFill>
                  </a:rPr>
                  <a:t>Undetermined</a:t>
                </a:r>
                <a:r>
                  <a:rPr lang="en-US" spc="-55" dirty="0">
                    <a:solidFill>
                      <a:schemeClr val="tx1"/>
                    </a:solidFill>
                  </a:rPr>
                  <a:t> </a:t>
                </a:r>
                <a:r>
                  <a:rPr lang="en-US" spc="-5" dirty="0">
                    <a:solidFill>
                      <a:schemeClr val="tx1"/>
                    </a:solidFill>
                  </a:rPr>
                  <a:t>Coefficients</a:t>
                </a:r>
                <a:r>
                  <a:rPr lang="en-US" spc="-55" dirty="0">
                    <a:solidFill>
                      <a:schemeClr val="tx1"/>
                    </a:solidFill>
                  </a:rPr>
                  <a:t> </a:t>
                </a:r>
                <a:r>
                  <a:rPr lang="en-US" spc="-5" dirty="0">
                    <a:solidFill>
                      <a:schemeClr val="tx1"/>
                    </a:solidFill>
                  </a:rPr>
                  <a:t>to</a:t>
                </a:r>
                <a:r>
                  <a:rPr lang="en-US" spc="-60" dirty="0">
                    <a:solidFill>
                      <a:schemeClr val="tx1"/>
                    </a:solidFill>
                  </a:rPr>
                  <a:t> </a:t>
                </a:r>
                <a:r>
                  <a:rPr lang="en-US" spc="-5" dirty="0">
                    <a:solidFill>
                      <a:schemeClr val="tx1"/>
                    </a:solidFill>
                  </a:rPr>
                  <a:t>determine</a:t>
                </a:r>
                <a:r>
                  <a:rPr lang="en-US" spc="-55" dirty="0">
                    <a:solidFill>
                      <a:schemeClr val="tx1"/>
                    </a:solidFill>
                  </a:rPr>
                  <a:t> </a:t>
                </a:r>
                <a:r>
                  <a:rPr lang="en-US" spc="-5" dirty="0">
                    <a:solidFill>
                      <a:schemeClr val="tx1"/>
                    </a:solidFill>
                  </a:rPr>
                  <a:t>the</a:t>
                </a:r>
                <a:r>
                  <a:rPr lang="en-US" spc="-60" dirty="0">
                    <a:solidFill>
                      <a:schemeClr val="tx1"/>
                    </a:solidFill>
                  </a:rPr>
                  <a:t> </a:t>
                </a:r>
                <a:r>
                  <a:rPr lang="en-US" spc="-5" dirty="0">
                    <a:solidFill>
                      <a:schemeClr val="tx1"/>
                    </a:solidFill>
                  </a:rPr>
                  <a:t>constants.</a:t>
                </a:r>
                <a:r>
                  <a:rPr lang="en-US" spc="-55" dirty="0">
                    <a:solidFill>
                      <a:schemeClr val="tx1"/>
                    </a:solidFill>
                  </a:rPr>
                  <a:t> </a:t>
                </a:r>
                <a:r>
                  <a:rPr lang="en-US" spc="-5" dirty="0">
                    <a:solidFill>
                      <a:schemeClr val="tx1"/>
                    </a:solidFill>
                  </a:rPr>
                  <a:t>Note that</a:t>
                </a:r>
                <a:r>
                  <a:rPr lang="en-US" spc="-40" dirty="0">
                    <a:solidFill>
                      <a:schemeClr val="tx1"/>
                    </a:solidFill>
                  </a:rPr>
                  <a:t> </a:t>
                </a:r>
                <a:r>
                  <a:rPr lang="en-US" spc="-5" dirty="0">
                    <a:solidFill>
                      <a:schemeClr val="tx1"/>
                    </a:solidFill>
                  </a:rPr>
                  <a:t>on</a:t>
                </a:r>
                <a:r>
                  <a:rPr lang="en-US" spc="-40" dirty="0">
                    <a:solidFill>
                      <a:schemeClr val="tx1"/>
                    </a:solidFill>
                  </a:rPr>
                  <a:t> </a:t>
                </a:r>
                <a:r>
                  <a:rPr lang="en-US" spc="-5" dirty="0">
                    <a:solidFill>
                      <a:schemeClr val="tx1"/>
                    </a:solidFill>
                  </a:rPr>
                  <a:t>the</a:t>
                </a:r>
                <a:r>
                  <a:rPr lang="en-US" spc="-40" dirty="0">
                    <a:solidFill>
                      <a:schemeClr val="tx1"/>
                    </a:solidFill>
                  </a:rPr>
                  <a:t> </a:t>
                </a:r>
                <a:r>
                  <a:rPr lang="en-US" spc="-5" dirty="0">
                    <a:solidFill>
                      <a:schemeClr val="tx1"/>
                    </a:solidFill>
                  </a:rPr>
                  <a:t>left</a:t>
                </a:r>
                <a:r>
                  <a:rPr lang="en-US" spc="-40" dirty="0">
                    <a:solidFill>
                      <a:schemeClr val="tx1"/>
                    </a:solidFill>
                  </a:rPr>
                  <a:t> </a:t>
                </a:r>
                <a:r>
                  <a:rPr lang="en-US" spc="-5" dirty="0">
                    <a:solidFill>
                      <a:schemeClr val="tx1"/>
                    </a:solidFill>
                  </a:rPr>
                  <a:t>side</a:t>
                </a:r>
                <a:r>
                  <a:rPr lang="en-US" spc="-45" dirty="0">
                    <a:solidFill>
                      <a:schemeClr val="tx1"/>
                    </a:solidFill>
                  </a:rPr>
                  <a:t> </a:t>
                </a:r>
                <a:r>
                  <a:rPr lang="en-US" spc="-10" dirty="0">
                    <a:solidFill>
                      <a:schemeClr val="tx1"/>
                    </a:solidFill>
                  </a:rPr>
                  <a:t>o</a:t>
                </a:r>
                <a:r>
                  <a:rPr lang="en-US" spc="-5" dirty="0">
                    <a:solidFill>
                      <a:schemeClr val="tx1"/>
                    </a:solidFill>
                  </a:rPr>
                  <a:t>f</a:t>
                </a:r>
                <a:r>
                  <a:rPr lang="en-US" spc="-40" dirty="0">
                    <a:solidFill>
                      <a:schemeClr val="tx1"/>
                    </a:solidFill>
                  </a:rPr>
                  <a:t> </a:t>
                </a:r>
                <a:r>
                  <a:rPr lang="en-US" spc="-15" dirty="0">
                    <a:solidFill>
                      <a:schemeClr val="tx1"/>
                    </a:solidFill>
                  </a:rPr>
                  <a:t>E</a:t>
                </a:r>
                <a:r>
                  <a:rPr lang="en-US" spc="-5" dirty="0">
                    <a:solidFill>
                      <a:schemeClr val="tx1"/>
                    </a:solidFill>
                  </a:rPr>
                  <a:t>q.</a:t>
                </a:r>
                <a:r>
                  <a:rPr lang="en-US" spc="-40" dirty="0">
                    <a:solidFill>
                      <a:schemeClr val="tx1"/>
                    </a:solidFill>
                  </a:rPr>
                  <a:t> </a:t>
                </a:r>
                <a:r>
                  <a:rPr lang="en-US" spc="-5" dirty="0">
                    <a:solidFill>
                      <a:schemeClr val="tx1"/>
                    </a:solidFill>
                  </a:rPr>
                  <a:t>(2),</a:t>
                </a:r>
                <a:r>
                  <a:rPr lang="en-US" spc="-40" dirty="0">
                    <a:solidFill>
                      <a:schemeClr val="tx1"/>
                    </a:solidFill>
                  </a:rPr>
                  <a:t> </a:t>
                </a:r>
                <a:r>
                  <a:rPr lang="en-US" spc="-5" dirty="0">
                    <a:solidFill>
                      <a:schemeClr val="tx1"/>
                    </a:solidFill>
                  </a:rPr>
                  <a:t>there</a:t>
                </a:r>
                <a:r>
                  <a:rPr lang="en-US" spc="-40" dirty="0">
                    <a:solidFill>
                      <a:schemeClr val="tx1"/>
                    </a:solidFill>
                  </a:rPr>
                  <a:t> </a:t>
                </a:r>
                <a:r>
                  <a:rPr lang="en-US" spc="-10" dirty="0">
                    <a:solidFill>
                      <a:schemeClr val="tx1"/>
                    </a:solidFill>
                  </a:rPr>
                  <a:t>a</a:t>
                </a:r>
                <a:r>
                  <a:rPr lang="en-US" spc="-5" dirty="0">
                    <a:solidFill>
                      <a:schemeClr val="tx1"/>
                    </a:solidFill>
                  </a:rPr>
                  <a:t>re</a:t>
                </a:r>
                <a:r>
                  <a:rPr lang="en-US" spc="-40" dirty="0">
                    <a:solidFill>
                      <a:schemeClr val="tx1"/>
                    </a:solidFill>
                  </a:rPr>
                  <a:t> </a:t>
                </a:r>
                <a:r>
                  <a:rPr lang="en-US" spc="-5" dirty="0">
                    <a:solidFill>
                      <a:schemeClr val="tx1"/>
                    </a:solidFill>
                  </a:rPr>
                  <a:t>no</a:t>
                </a:r>
                <a:r>
                  <a:rPr lang="en-US" spc="-15" dirty="0">
                    <a:solidFill>
                      <a:schemeClr val="tx1"/>
                    </a:solidFill>
                  </a:rPr>
                  <a:t> </a:t>
                </a:r>
                <a:r>
                  <a:rPr lang="en-US" i="1" spc="-5" dirty="0">
                    <a:solidFill>
                      <a:schemeClr val="tx1"/>
                    </a:solidFill>
                  </a:rPr>
                  <a:t>x</a:t>
                </a:r>
                <a:r>
                  <a:rPr lang="en-US" i="1" spc="45" dirty="0">
                    <a:solidFill>
                      <a:schemeClr val="tx1"/>
                    </a:solidFill>
                  </a:rPr>
                  <a:t> </a:t>
                </a:r>
                <a:r>
                  <a:rPr lang="en-US" spc="-5" dirty="0">
                    <a:solidFill>
                      <a:schemeClr val="tx1"/>
                    </a:solidFill>
                  </a:rPr>
                  <a:t>terms,</a:t>
                </a:r>
                <a:r>
                  <a:rPr lang="en-US" spc="-40" dirty="0">
                    <a:solidFill>
                      <a:schemeClr val="tx1"/>
                    </a:solidFill>
                  </a:rPr>
                  <a:t> </a:t>
                </a:r>
                <a:r>
                  <a:rPr lang="en-US" spc="-5" dirty="0">
                    <a:solidFill>
                      <a:schemeClr val="tx1"/>
                    </a:solidFill>
                  </a:rPr>
                  <a:t>and</a:t>
                </a:r>
                <a:r>
                  <a:rPr lang="en-US" spc="-40" dirty="0">
                    <a:solidFill>
                      <a:schemeClr val="tx1"/>
                    </a:solidFill>
                  </a:rPr>
                  <a:t> </a:t>
                </a:r>
                <a:r>
                  <a:rPr lang="en-US" spc="-5" dirty="0">
                    <a:solidFill>
                      <a:schemeClr val="tx1"/>
                    </a:solidFill>
                  </a:rPr>
                  <a:t>on</a:t>
                </a:r>
                <a:r>
                  <a:rPr lang="en-US" spc="-40" dirty="0">
                    <a:solidFill>
                      <a:schemeClr val="tx1"/>
                    </a:solidFill>
                  </a:rPr>
                  <a:t> </a:t>
                </a:r>
                <a:r>
                  <a:rPr lang="en-US" spc="-5" dirty="0">
                    <a:solidFill>
                      <a:schemeClr val="tx1"/>
                    </a:solidFill>
                  </a:rPr>
                  <a:t>the</a:t>
                </a:r>
                <a:r>
                  <a:rPr lang="en-US" spc="-40" dirty="0">
                    <a:solidFill>
                      <a:schemeClr val="tx1"/>
                    </a:solidFill>
                  </a:rPr>
                  <a:t> </a:t>
                </a:r>
                <a:r>
                  <a:rPr lang="en-US" spc="-5" dirty="0">
                    <a:solidFill>
                      <a:schemeClr val="tx1"/>
                    </a:solidFill>
                  </a:rPr>
                  <a:t>right</a:t>
                </a:r>
                <a:r>
                  <a:rPr lang="en-US" spc="-40" dirty="0">
                    <a:solidFill>
                      <a:schemeClr val="tx1"/>
                    </a:solidFill>
                  </a:rPr>
                  <a:t> </a:t>
                </a:r>
                <a:r>
                  <a:rPr lang="en-US" spc="-5" dirty="0">
                    <a:solidFill>
                      <a:schemeClr val="tx1"/>
                    </a:solidFill>
                  </a:rPr>
                  <a:t>side</a:t>
                </a:r>
                <a:r>
                  <a:rPr lang="en-US" spc="-45" dirty="0">
                    <a:solidFill>
                      <a:schemeClr val="tx1"/>
                    </a:solidFill>
                  </a:rPr>
                  <a:t> </a:t>
                </a:r>
                <a:r>
                  <a:rPr lang="en-US" spc="-5" dirty="0">
                    <a:solidFill>
                      <a:schemeClr val="tx1"/>
                    </a:solidFill>
                  </a:rPr>
                  <a:t>the</a:t>
                </a:r>
                <a:r>
                  <a:rPr lang="en-US" spc="-40" dirty="0">
                    <a:solidFill>
                      <a:schemeClr val="tx1"/>
                    </a:solidFill>
                  </a:rPr>
                  <a:t> </a:t>
                </a:r>
                <a:r>
                  <a:rPr lang="en-US" spc="-5" dirty="0">
                    <a:solidFill>
                      <a:schemeClr val="tx1"/>
                    </a:solidFill>
                  </a:rPr>
                  <a:t>coefficient </a:t>
                </a:r>
                <a:r>
                  <a:rPr lang="en-US" spc="-10" dirty="0">
                    <a:solidFill>
                      <a:schemeClr val="tx1"/>
                    </a:solidFill>
                  </a:rPr>
                  <a:t>o</a:t>
                </a:r>
                <a:r>
                  <a:rPr lang="en-US" spc="-5" dirty="0">
                    <a:solidFill>
                      <a:schemeClr val="tx1"/>
                    </a:solidFill>
                  </a:rPr>
                  <a:t>f</a:t>
                </a:r>
                <a:r>
                  <a:rPr lang="en-US" spc="5" dirty="0">
                    <a:solidFill>
                      <a:schemeClr val="tx1"/>
                    </a:solidFill>
                  </a:rPr>
                  <a:t> </a:t>
                </a:r>
                <a:r>
                  <a:rPr lang="en-US" i="1" spc="-5" dirty="0">
                    <a:solidFill>
                      <a:schemeClr val="tx1"/>
                    </a:solidFill>
                  </a:rPr>
                  <a:t>x</a:t>
                </a:r>
                <a:r>
                  <a:rPr lang="en-US" i="1" spc="70" dirty="0">
                    <a:solidFill>
                      <a:schemeClr val="tx1"/>
                    </a:solidFill>
                  </a:rPr>
                  <a:t> </a:t>
                </a:r>
                <a:r>
                  <a:rPr lang="en-US" spc="-5" dirty="0">
                    <a:solidFill>
                      <a:schemeClr val="tx1"/>
                    </a:solidFill>
                  </a:rPr>
                  <a:t>is</a:t>
                </a:r>
                <a:r>
                  <a:rPr lang="en-US" spc="80" dirty="0">
                    <a:solidFill>
                      <a:schemeClr val="tx1"/>
                    </a:solidFill>
                  </a:rPr>
                  <a:t> </a:t>
                </a:r>
                <a:r>
                  <a:rPr lang="en-US" i="1" spc="-10" dirty="0">
                    <a:solidFill>
                      <a:schemeClr val="tx1"/>
                    </a:solidFill>
                  </a:rPr>
                  <a:t>A </a:t>
                </a:r>
                <a:r>
                  <a:rPr lang="en-US" spc="-25" dirty="0">
                    <a:solidFill>
                      <a:schemeClr val="tx1"/>
                    </a:solidFill>
                  </a:rPr>
                  <a:t>+</a:t>
                </a:r>
                <a:r>
                  <a:rPr lang="en-US" spc="-20" dirty="0">
                    <a:solidFill>
                      <a:schemeClr val="tx1"/>
                    </a:solidFill>
                  </a:rPr>
                  <a:t> </a:t>
                </a:r>
                <a:r>
                  <a:rPr lang="en-US" i="1" spc="50" dirty="0">
                    <a:solidFill>
                      <a:schemeClr val="tx1"/>
                    </a:solidFill>
                  </a:rPr>
                  <a:t>B</a:t>
                </a:r>
                <a:r>
                  <a:rPr lang="en-US" spc="-5" dirty="0">
                    <a:solidFill>
                      <a:schemeClr val="tx1"/>
                    </a:solidFill>
                  </a:rPr>
                  <a:t>.</a:t>
                </a:r>
                <a:r>
                  <a:rPr lang="en-US" spc="-20" dirty="0">
                    <a:solidFill>
                      <a:schemeClr val="tx1"/>
                    </a:solidFill>
                  </a:rPr>
                  <a:t> </a:t>
                </a:r>
                <a:r>
                  <a:rPr lang="en-US" spc="-5" dirty="0">
                    <a:solidFill>
                      <a:schemeClr val="tx1"/>
                    </a:solidFill>
                  </a:rPr>
                  <a:t>Furthermore,</a:t>
                </a:r>
                <a:r>
                  <a:rPr lang="en-US" spc="-20" dirty="0">
                    <a:solidFill>
                      <a:schemeClr val="tx1"/>
                    </a:solidFill>
                  </a:rPr>
                  <a:t> </a:t>
                </a:r>
                <a:r>
                  <a:rPr lang="en-US" spc="-5" dirty="0">
                    <a:solidFill>
                      <a:schemeClr val="tx1"/>
                    </a:solidFill>
                  </a:rPr>
                  <a:t>the</a:t>
                </a:r>
                <a:r>
                  <a:rPr lang="en-US" spc="-20" dirty="0">
                    <a:solidFill>
                      <a:schemeClr val="tx1"/>
                    </a:solidFill>
                  </a:rPr>
                  <a:t> </a:t>
                </a:r>
                <a:r>
                  <a:rPr lang="en-US" spc="-5" dirty="0">
                    <a:solidFill>
                      <a:schemeClr val="tx1"/>
                    </a:solidFill>
                  </a:rPr>
                  <a:t>constant</a:t>
                </a:r>
                <a:r>
                  <a:rPr lang="en-US" spc="-20" dirty="0">
                    <a:solidFill>
                      <a:schemeClr val="tx1"/>
                    </a:solidFill>
                  </a:rPr>
                  <a:t> </a:t>
                </a:r>
                <a:r>
                  <a:rPr lang="en-US" spc="-5" dirty="0">
                    <a:solidFill>
                      <a:schemeClr val="tx1"/>
                    </a:solidFill>
                  </a:rPr>
                  <a:t>terms</a:t>
                </a:r>
                <a:r>
                  <a:rPr lang="en-US" spc="-20" dirty="0">
                    <a:solidFill>
                      <a:schemeClr val="tx1"/>
                    </a:solidFill>
                  </a:rPr>
                  <a:t> </a:t>
                </a:r>
                <a:r>
                  <a:rPr lang="en-US" spc="-10" dirty="0">
                    <a:solidFill>
                      <a:schemeClr val="tx1"/>
                    </a:solidFill>
                  </a:rPr>
                  <a:t>a</a:t>
                </a:r>
                <a:r>
                  <a:rPr lang="en-US" spc="-5" dirty="0">
                    <a:solidFill>
                      <a:schemeClr val="tx1"/>
                    </a:solidFill>
                  </a:rPr>
                  <a:t>re</a:t>
                </a:r>
                <a:r>
                  <a:rPr lang="en-US" spc="-20" dirty="0">
                    <a:solidFill>
                      <a:schemeClr val="tx1"/>
                    </a:solidFill>
                  </a:rPr>
                  <a:t> </a:t>
                </a:r>
                <a:r>
                  <a:rPr lang="en-US" spc="-5" dirty="0">
                    <a:solidFill>
                      <a:schemeClr val="tx1"/>
                    </a:solidFill>
                  </a:rPr>
                  <a:t>1</a:t>
                </a:r>
                <a:r>
                  <a:rPr lang="en-US" spc="-20" dirty="0">
                    <a:solidFill>
                      <a:schemeClr val="tx1"/>
                    </a:solidFill>
                  </a:rPr>
                  <a:t> </a:t>
                </a:r>
                <a:r>
                  <a:rPr lang="en-US" spc="-10" dirty="0">
                    <a:solidFill>
                      <a:schemeClr val="tx1"/>
                    </a:solidFill>
                  </a:rPr>
                  <a:t>o</a:t>
                </a:r>
                <a:r>
                  <a:rPr lang="en-US" spc="-5" dirty="0">
                    <a:solidFill>
                      <a:schemeClr val="tx1"/>
                    </a:solidFill>
                  </a:rPr>
                  <a:t>n</a:t>
                </a:r>
                <a:r>
                  <a:rPr lang="en-US" spc="-20" dirty="0">
                    <a:solidFill>
                      <a:schemeClr val="tx1"/>
                    </a:solidFill>
                  </a:rPr>
                  <a:t> </a:t>
                </a:r>
                <a:r>
                  <a:rPr lang="en-US" spc="-5" dirty="0">
                    <a:solidFill>
                      <a:schemeClr val="tx1"/>
                    </a:solidFill>
                  </a:rPr>
                  <a:t>the</a:t>
                </a:r>
                <a:r>
                  <a:rPr lang="en-US" spc="-20" dirty="0">
                    <a:solidFill>
                      <a:schemeClr val="tx1"/>
                    </a:solidFill>
                  </a:rPr>
                  <a:t> </a:t>
                </a:r>
                <a:r>
                  <a:rPr lang="en-US" spc="-5" dirty="0">
                    <a:solidFill>
                      <a:schemeClr val="tx1"/>
                    </a:solidFill>
                  </a:rPr>
                  <a:t>left</a:t>
                </a:r>
                <a:r>
                  <a:rPr lang="en-US" spc="-20" dirty="0">
                    <a:solidFill>
                      <a:schemeClr val="tx1"/>
                    </a:solidFill>
                  </a:rPr>
                  <a:t> </a:t>
                </a:r>
                <a:r>
                  <a:rPr lang="en-US" spc="-5" dirty="0">
                    <a:solidFill>
                      <a:schemeClr val="tx1"/>
                    </a:solidFill>
                  </a:rPr>
                  <a:t>and</a:t>
                </a:r>
                <a:r>
                  <a:rPr lang="en-US" spc="-20" dirty="0">
                    <a:solidFill>
                      <a:schemeClr val="tx1"/>
                    </a:solidFill>
                  </a:rPr>
                  <a:t> </a:t>
                </a:r>
                <a:r>
                  <a:rPr lang="en-US" spc="-190" dirty="0">
                    <a:solidFill>
                      <a:schemeClr val="tx1"/>
                    </a:solidFill>
                  </a:rPr>
                  <a:t>−</a:t>
                </a:r>
                <a:r>
                  <a:rPr lang="en-US" spc="-5" dirty="0">
                    <a:solidFill>
                      <a:schemeClr val="tx1"/>
                    </a:solidFill>
                  </a:rPr>
                  <a:t>5</a:t>
                </a:r>
                <a:r>
                  <a:rPr lang="en-US" i="1" spc="-10" dirty="0">
                    <a:solidFill>
                      <a:schemeClr val="tx1"/>
                    </a:solidFill>
                  </a:rPr>
                  <a:t>A </a:t>
                </a:r>
                <a:r>
                  <a:rPr lang="en-US" spc="-185" dirty="0">
                    <a:solidFill>
                      <a:schemeClr val="tx1"/>
                    </a:solidFill>
                  </a:rPr>
                  <a:t>−</a:t>
                </a:r>
                <a:r>
                  <a:rPr lang="en-US" spc="-95" dirty="0">
                    <a:solidFill>
                      <a:schemeClr val="tx1"/>
                    </a:solidFill>
                  </a:rPr>
                  <a:t> </a:t>
                </a:r>
                <a:r>
                  <a:rPr lang="en-US" spc="70" dirty="0">
                    <a:solidFill>
                      <a:schemeClr val="tx1"/>
                    </a:solidFill>
                  </a:rPr>
                  <a:t>2</a:t>
                </a:r>
                <a:r>
                  <a:rPr lang="en-US" i="1" spc="-10" dirty="0">
                    <a:solidFill>
                      <a:schemeClr val="tx1"/>
                    </a:solidFill>
                  </a:rPr>
                  <a:t>B</a:t>
                </a:r>
                <a:r>
                  <a:rPr lang="en-US" i="1" spc="45" dirty="0">
                    <a:solidFill>
                      <a:schemeClr val="tx1"/>
                    </a:solidFill>
                  </a:rPr>
                  <a:t> </a:t>
                </a:r>
                <a:r>
                  <a:rPr lang="en-US" spc="-10" dirty="0">
                    <a:solidFill>
                      <a:schemeClr val="tx1"/>
                    </a:solidFill>
                  </a:rPr>
                  <a:t>o</a:t>
                </a:r>
                <a:r>
                  <a:rPr lang="en-US" spc="-5" dirty="0">
                    <a:solidFill>
                      <a:schemeClr val="tx1"/>
                    </a:solidFill>
                  </a:rPr>
                  <a:t>n</a:t>
                </a:r>
                <a:r>
                  <a:rPr lang="en-US" spc="-20" dirty="0">
                    <a:solidFill>
                      <a:schemeClr val="tx1"/>
                    </a:solidFill>
                  </a:rPr>
                  <a:t> </a:t>
                </a:r>
                <a:r>
                  <a:rPr lang="en-US" spc="-10" dirty="0">
                    <a:solidFill>
                      <a:schemeClr val="tx1"/>
                    </a:solidFill>
                  </a:rPr>
                  <a:t>the </a:t>
                </a:r>
                <a:r>
                  <a:rPr lang="en-US" spc="-5" dirty="0">
                    <a:solidFill>
                      <a:schemeClr val="tx1"/>
                    </a:solidFill>
                  </a:rPr>
                  <a:t>right. </a:t>
                </a:r>
                <a:r>
                  <a:rPr lang="en-US" spc="-15" dirty="0">
                    <a:solidFill>
                      <a:schemeClr val="tx1"/>
                    </a:solidFill>
                  </a:rPr>
                  <a:t>T</a:t>
                </a:r>
                <a:r>
                  <a:rPr lang="en-US" spc="-5" dirty="0">
                    <a:solidFill>
                      <a:schemeClr val="tx1"/>
                    </a:solidFill>
                  </a:rPr>
                  <a:t>hus,</a:t>
                </a:r>
                <a:r>
                  <a:rPr lang="en-US" dirty="0">
                    <a:solidFill>
                      <a:schemeClr val="tx1"/>
                    </a:solidFill>
                  </a:rPr>
                  <a:t> </a:t>
                </a:r>
                <a:r>
                  <a:rPr lang="en-US" spc="-5" dirty="0">
                    <a:solidFill>
                      <a:schemeClr val="tx1"/>
                    </a:solidFill>
                  </a:rPr>
                  <a:t>equating</a:t>
                </a:r>
                <a:r>
                  <a:rPr lang="en-US" dirty="0">
                    <a:solidFill>
                      <a:schemeClr val="tx1"/>
                    </a:solidFill>
                  </a:rPr>
                  <a:t> </a:t>
                </a:r>
                <a:r>
                  <a:rPr lang="en-US" spc="-5" dirty="0">
                    <a:solidFill>
                      <a:schemeClr val="tx1"/>
                    </a:solidFill>
                  </a:rPr>
                  <a:t>coefficients</a:t>
                </a:r>
                <a:r>
                  <a:rPr lang="en-US" dirty="0">
                    <a:solidFill>
                      <a:schemeClr val="tx1"/>
                    </a:solidFill>
                  </a:rPr>
                  <a:t> </a:t>
                </a:r>
                <a:r>
                  <a:rPr lang="en-US" spc="-10" dirty="0">
                    <a:solidFill>
                      <a:schemeClr val="tx1"/>
                    </a:solidFill>
                  </a:rPr>
                  <a:t>o</a:t>
                </a:r>
                <a:r>
                  <a:rPr lang="en-US" spc="-5" dirty="0">
                    <a:solidFill>
                      <a:schemeClr val="tx1"/>
                    </a:solidFill>
                  </a:rPr>
                  <a:t>f like powers </a:t>
                </a:r>
                <a:r>
                  <a:rPr lang="en-US" spc="-10" dirty="0">
                    <a:solidFill>
                      <a:schemeClr val="tx1"/>
                    </a:solidFill>
                  </a:rPr>
                  <a:t>o</a:t>
                </a:r>
                <a:r>
                  <a:rPr lang="en-US" spc="-5" dirty="0">
                    <a:solidFill>
                      <a:schemeClr val="tx1"/>
                    </a:solidFill>
                  </a:rPr>
                  <a:t>f</a:t>
                </a:r>
                <a:r>
                  <a:rPr lang="en-US" spc="25" dirty="0">
                    <a:solidFill>
                      <a:schemeClr val="tx1"/>
                    </a:solidFill>
                  </a:rPr>
                  <a:t> </a:t>
                </a:r>
                <a:r>
                  <a:rPr lang="en-US" i="1" spc="-5" dirty="0">
                    <a:solidFill>
                      <a:schemeClr val="tx1"/>
                    </a:solidFill>
                  </a:rPr>
                  <a:t>x,</a:t>
                </a:r>
                <a:r>
                  <a:rPr lang="en-US" i="1" spc="85" dirty="0">
                    <a:solidFill>
                      <a:schemeClr val="tx1"/>
                    </a:solidFill>
                  </a:rPr>
                  <a:t> </a:t>
                </a:r>
                <a:r>
                  <a:rPr lang="en-US" spc="-15" dirty="0">
                    <a:solidFill>
                      <a:schemeClr val="tx1"/>
                    </a:solidFill>
                  </a:rPr>
                  <a:t>w</a:t>
                </a:r>
                <a:r>
                  <a:rPr lang="en-US" spc="-5" dirty="0">
                    <a:solidFill>
                      <a:schemeClr val="tx1"/>
                    </a:solidFill>
                  </a:rPr>
                  <a:t>e </a:t>
                </a:r>
                <a:r>
                  <a:rPr lang="en-US" spc="-10" dirty="0">
                    <a:solidFill>
                      <a:schemeClr val="tx1"/>
                    </a:solidFill>
                  </a:rPr>
                  <a:t>obtain</a:t>
                </a:r>
              </a:p>
              <a:p>
                <a:pPr marL="0" indent="0" algn="ctr">
                  <a:lnSpc>
                    <a:spcPct val="100000"/>
                  </a:lnSpc>
                  <a:buNone/>
                </a:pPr>
                <a:r>
                  <a:rPr lang="pt-BR" spc="-5" dirty="0">
                    <a:latin typeface="Times New Roman"/>
                    <a:cs typeface="Times New Roman"/>
                  </a:rPr>
                  <a:t>0</a:t>
                </a:r>
                <a:r>
                  <a:rPr lang="pt-BR" spc="25" dirty="0">
                    <a:latin typeface="Times New Roman"/>
                    <a:cs typeface="Times New Roman"/>
                  </a:rPr>
                  <a:t> </a:t>
                </a:r>
                <a:r>
                  <a:rPr lang="pt-BR" spc="-25" dirty="0">
                    <a:latin typeface="Lucida Sans Unicode"/>
                    <a:cs typeface="Lucida Sans Unicode"/>
                  </a:rPr>
                  <a:t>=</a:t>
                </a:r>
                <a:r>
                  <a:rPr lang="pt-BR" spc="55" dirty="0">
                    <a:latin typeface="Lucida Sans Unicode"/>
                    <a:cs typeface="Lucida Sans Unicode"/>
                  </a:rPr>
                  <a:t> </a:t>
                </a:r>
                <a:r>
                  <a:rPr lang="pt-BR" i="1" spc="-10" dirty="0">
                    <a:latin typeface="Times New Roman"/>
                    <a:cs typeface="Times New Roman"/>
                  </a:rPr>
                  <a:t>A </a:t>
                </a:r>
                <a:r>
                  <a:rPr lang="pt-BR" spc="-25" dirty="0">
                    <a:latin typeface="Lucida Sans Unicode"/>
                    <a:cs typeface="Lucida Sans Unicode"/>
                  </a:rPr>
                  <a:t>+</a:t>
                </a:r>
                <a:r>
                  <a:rPr lang="pt-BR" spc="-20" dirty="0">
                    <a:latin typeface="Lucida Sans Unicode"/>
                    <a:cs typeface="Lucida Sans Unicode"/>
                  </a:rPr>
                  <a:t> </a:t>
                </a:r>
                <a:r>
                  <a:rPr lang="pt-BR" i="1" spc="-10" dirty="0">
                    <a:latin typeface="Times New Roman"/>
                    <a:cs typeface="Times New Roman"/>
                  </a:rPr>
                  <a:t>B </a:t>
                </a:r>
                <a:r>
                  <a:rPr lang="en-US" spc="-10" dirty="0">
                    <a:latin typeface="Times New Roman"/>
                    <a:cs typeface="Times New Roman"/>
                  </a:rPr>
                  <a:t>(coefficien</a:t>
                </a:r>
                <a:r>
                  <a:rPr lang="en-US" spc="-5" dirty="0">
                    <a:latin typeface="Times New Roman"/>
                    <a:cs typeface="Times New Roman"/>
                  </a:rPr>
                  <a:t>t</a:t>
                </a:r>
                <a:r>
                  <a:rPr lang="en-US" dirty="0">
                    <a:latin typeface="Times New Roman"/>
                    <a:cs typeface="Times New Roman"/>
                  </a:rPr>
                  <a:t> </a:t>
                </a:r>
                <a:r>
                  <a:rPr lang="en-US" spc="-10" dirty="0">
                    <a:latin typeface="Times New Roman"/>
                    <a:cs typeface="Times New Roman"/>
                  </a:rPr>
                  <a:t>o</a:t>
                </a:r>
                <a:r>
                  <a:rPr lang="en-US" spc="-5" dirty="0">
                    <a:latin typeface="Times New Roman"/>
                    <a:cs typeface="Times New Roman"/>
                  </a:rPr>
                  <a:t>f</a:t>
                </a:r>
                <a:r>
                  <a:rPr lang="en-US" spc="25" dirty="0">
                    <a:latin typeface="Times New Roman"/>
                    <a:cs typeface="Times New Roman"/>
                  </a:rPr>
                  <a:t> </a:t>
                </a:r>
                <a:r>
                  <a:rPr lang="en-US" i="1" spc="-5" dirty="0">
                    <a:latin typeface="Times New Roman"/>
                    <a:cs typeface="Times New Roman"/>
                  </a:rPr>
                  <a:t>x</a:t>
                </a:r>
                <a:r>
                  <a:rPr lang="en-US" i="1" spc="-165" dirty="0">
                    <a:latin typeface="Times New Roman"/>
                    <a:cs typeface="Times New Roman"/>
                  </a:rPr>
                  <a:t> )</a:t>
                </a:r>
                <a:endParaRPr lang="pt-BR" dirty="0">
                  <a:latin typeface="Times New Roman"/>
                  <a:cs typeface="Times New Roman"/>
                </a:endParaRPr>
              </a:p>
              <a:p>
                <a:pPr marL="0" indent="0" algn="ctr">
                  <a:lnSpc>
                    <a:spcPct val="100000"/>
                  </a:lnSpc>
                  <a:spcBef>
                    <a:spcPts val="590"/>
                  </a:spcBef>
                  <a:buNone/>
                </a:pPr>
                <a:r>
                  <a:rPr lang="pt-BR" spc="-5" dirty="0">
                    <a:latin typeface="Times New Roman"/>
                    <a:cs typeface="Times New Roman"/>
                  </a:rPr>
                  <a:t>1</a:t>
                </a:r>
                <a:r>
                  <a:rPr lang="pt-BR" spc="25" dirty="0">
                    <a:latin typeface="Times New Roman"/>
                    <a:cs typeface="Times New Roman"/>
                  </a:rPr>
                  <a:t> </a:t>
                </a:r>
                <a:r>
                  <a:rPr lang="pt-BR" spc="-25" dirty="0">
                    <a:latin typeface="Lucida Sans Unicode"/>
                    <a:cs typeface="Lucida Sans Unicode"/>
                  </a:rPr>
                  <a:t>=</a:t>
                </a:r>
                <a:r>
                  <a:rPr lang="pt-BR" spc="-40" dirty="0">
                    <a:latin typeface="Lucida Sans Unicode"/>
                    <a:cs typeface="Lucida Sans Unicode"/>
                  </a:rPr>
                  <a:t> </a:t>
                </a:r>
                <a:r>
                  <a:rPr lang="pt-BR" spc="-190" dirty="0">
                    <a:latin typeface="Lucida Sans Unicode"/>
                    <a:cs typeface="Lucida Sans Unicode"/>
                  </a:rPr>
                  <a:t>−</a:t>
                </a:r>
                <a:r>
                  <a:rPr lang="pt-BR" spc="-5" dirty="0">
                    <a:latin typeface="Times New Roman"/>
                    <a:cs typeface="Times New Roman"/>
                  </a:rPr>
                  <a:t>5</a:t>
                </a:r>
                <a:r>
                  <a:rPr lang="pt-BR" i="1" spc="-10" dirty="0">
                    <a:latin typeface="Times New Roman"/>
                    <a:cs typeface="Times New Roman"/>
                  </a:rPr>
                  <a:t>A </a:t>
                </a:r>
                <a:r>
                  <a:rPr lang="pt-BR" spc="-185" dirty="0">
                    <a:latin typeface="Lucida Sans Unicode"/>
                    <a:cs typeface="Lucida Sans Unicode"/>
                  </a:rPr>
                  <a:t>−</a:t>
                </a:r>
                <a:r>
                  <a:rPr lang="pt-BR" spc="-95" dirty="0">
                    <a:latin typeface="Lucida Sans Unicode"/>
                    <a:cs typeface="Lucida Sans Unicode"/>
                  </a:rPr>
                  <a:t> </a:t>
                </a:r>
                <a:r>
                  <a:rPr lang="pt-BR" spc="70" dirty="0">
                    <a:latin typeface="Times New Roman"/>
                    <a:cs typeface="Times New Roman"/>
                  </a:rPr>
                  <a:t>2</a:t>
                </a:r>
                <a:r>
                  <a:rPr lang="pt-BR" i="1" spc="-10" dirty="0">
                    <a:latin typeface="Times New Roman"/>
                    <a:cs typeface="Times New Roman"/>
                  </a:rPr>
                  <a:t>B </a:t>
                </a:r>
                <a:r>
                  <a:rPr lang="en-US" spc="-5" dirty="0">
                    <a:latin typeface="Times New Roman"/>
                    <a:cs typeface="Times New Roman"/>
                  </a:rPr>
                  <a:t>(constant</a:t>
                </a:r>
                <a:r>
                  <a:rPr lang="en-US" dirty="0">
                    <a:latin typeface="Times New Roman"/>
                    <a:cs typeface="Times New Roman"/>
                  </a:rPr>
                  <a:t> </a:t>
                </a:r>
                <a:r>
                  <a:rPr lang="en-US" spc="-5" dirty="0">
                    <a:latin typeface="Times New Roman"/>
                    <a:cs typeface="Times New Roman"/>
                  </a:rPr>
                  <a:t>terms)</a:t>
                </a:r>
                <a:endParaRPr lang="en-US" dirty="0"/>
              </a:p>
              <a:p>
                <a:pPr marL="36900" indent="0">
                  <a:lnSpc>
                    <a:spcPct val="100000"/>
                  </a:lnSpc>
                  <a:buNone/>
                </a:pPr>
                <a:endParaRPr lang="en-US" dirty="0">
                  <a:latin typeface="Times New Roman"/>
                  <a:cs typeface="Times New Roman"/>
                </a:endParaRPr>
              </a:p>
            </p:txBody>
          </p:sp>
        </mc:Choice>
        <mc:Fallback xmlns="">
          <p:sp>
            <p:nvSpPr>
              <p:cNvPr id="3" name="Content Placeholder 2">
                <a:extLst>
                  <a:ext uri="{FF2B5EF4-FFF2-40B4-BE49-F238E27FC236}">
                    <a16:creationId xmlns:a16="http://schemas.microsoft.com/office/drawing/2014/main"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10846559" cy="4756245"/>
              </a:xfrm>
              <a:blipFill>
                <a:blip r:embed="rId2"/>
                <a:stretch>
                  <a:fillRect l="-337"/>
                </a:stretch>
              </a:blipFill>
            </p:spPr>
            <p:txBody>
              <a:bodyPr/>
              <a:lstStyle/>
              <a:p>
                <a:r>
                  <a:rPr lang="en-US">
                    <a:noFill/>
                  </a:rPr>
                  <a:t> </a:t>
                </a:r>
              </a:p>
            </p:txBody>
          </p:sp>
        </mc:Fallback>
      </mc:AlternateContent>
    </p:spTree>
    <p:extLst>
      <p:ext uri="{BB962C8B-B14F-4D97-AF65-F5344CB8AC3E}">
        <p14:creationId xmlns:p14="http://schemas.microsoft.com/office/powerpoint/2010/main" val="358475591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7.5 The Method of Partial </a:t>
            </a:r>
            <a:r>
              <a:rPr lang="en-US" sz="3100" dirty="0"/>
              <a:t>Fractions </a:t>
            </a:r>
            <a:r>
              <a:rPr lang="en-US" sz="3100" dirty="0" smtClean="0"/>
              <a:t>(5 </a:t>
            </a:r>
            <a:r>
              <a:rPr lang="en-US" sz="3100" dirty="0"/>
              <a:t>of 23)</a:t>
            </a: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2800" dirty="0"/>
              <a:t/>
            </a:r>
            <a:br>
              <a:rPr lang="en-US" sz="2800" dirty="0"/>
            </a:br>
            <a:endParaRPr lang="en-US"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799" y="1371600"/>
                <a:ext cx="10846559" cy="4756245"/>
              </a:xfrm>
            </p:spPr>
            <p:txBody>
              <a:bodyPr>
                <a:noAutofit/>
              </a:bodyPr>
              <a:lstStyle/>
              <a:p>
                <a:pPr marL="36900" indent="0">
                  <a:lnSpc>
                    <a:spcPct val="100000"/>
                  </a:lnSpc>
                  <a:buNone/>
                </a:pPr>
                <a:r>
                  <a:rPr lang="en-US" spc="-10" dirty="0" smtClean="0">
                    <a:solidFill>
                      <a:schemeClr val="tx1"/>
                    </a:solidFill>
                  </a:rPr>
                  <a:t>The</a:t>
                </a:r>
                <a:r>
                  <a:rPr lang="en-US" spc="90" dirty="0">
                    <a:solidFill>
                      <a:schemeClr val="tx1"/>
                    </a:solidFill>
                  </a:rPr>
                  <a:t> </a:t>
                </a:r>
                <a:r>
                  <a:rPr lang="en-US" spc="-5" dirty="0">
                    <a:solidFill>
                      <a:schemeClr val="tx1"/>
                    </a:solidFill>
                  </a:rPr>
                  <a:t>first</a:t>
                </a:r>
                <a:r>
                  <a:rPr lang="en-US" spc="90" dirty="0">
                    <a:solidFill>
                      <a:schemeClr val="tx1"/>
                    </a:solidFill>
                  </a:rPr>
                  <a:t> </a:t>
                </a:r>
                <a:r>
                  <a:rPr lang="en-US" spc="-5" dirty="0">
                    <a:solidFill>
                      <a:schemeClr val="tx1"/>
                    </a:solidFill>
                  </a:rPr>
                  <a:t>of</a:t>
                </a:r>
                <a:r>
                  <a:rPr lang="en-US" spc="90" dirty="0">
                    <a:solidFill>
                      <a:schemeClr val="tx1"/>
                    </a:solidFill>
                  </a:rPr>
                  <a:t> </a:t>
                </a:r>
                <a:r>
                  <a:rPr lang="en-US" spc="-5" dirty="0">
                    <a:solidFill>
                      <a:schemeClr val="tx1"/>
                    </a:solidFill>
                  </a:rPr>
                  <a:t>these</a:t>
                </a:r>
                <a:r>
                  <a:rPr lang="en-US" spc="90" dirty="0">
                    <a:solidFill>
                      <a:schemeClr val="tx1"/>
                    </a:solidFill>
                  </a:rPr>
                  <a:t> </a:t>
                </a:r>
                <a:r>
                  <a:rPr lang="en-US" spc="-5" dirty="0">
                    <a:solidFill>
                      <a:schemeClr val="tx1"/>
                    </a:solidFill>
                  </a:rPr>
                  <a:t>equations</a:t>
                </a:r>
                <a:r>
                  <a:rPr lang="en-US" spc="95" dirty="0">
                    <a:solidFill>
                      <a:schemeClr val="tx1"/>
                    </a:solidFill>
                  </a:rPr>
                  <a:t> </a:t>
                </a:r>
                <a:r>
                  <a:rPr lang="en-US" spc="-5" dirty="0">
                    <a:solidFill>
                      <a:schemeClr val="tx1"/>
                    </a:solidFill>
                  </a:rPr>
                  <a:t>implies</a:t>
                </a:r>
                <a:r>
                  <a:rPr lang="en-US" dirty="0">
                    <a:solidFill>
                      <a:schemeClr val="tx1"/>
                    </a:solidFill>
                  </a:rPr>
                  <a:t> </a:t>
                </a:r>
                <a:r>
                  <a:rPr lang="en-US" i="1" spc="-10" dirty="0">
                    <a:solidFill>
                      <a:schemeClr val="tx1"/>
                    </a:solidFill>
                  </a:rPr>
                  <a:t>B</a:t>
                </a:r>
                <a:r>
                  <a:rPr lang="en-US" i="1" spc="90" dirty="0">
                    <a:solidFill>
                      <a:schemeClr val="tx1"/>
                    </a:solidFill>
                  </a:rPr>
                  <a:t> </a:t>
                </a:r>
                <a:r>
                  <a:rPr lang="en-US" spc="-25" dirty="0">
                    <a:solidFill>
                      <a:schemeClr val="tx1"/>
                    </a:solidFill>
                  </a:rPr>
                  <a:t>=</a:t>
                </a:r>
                <a:r>
                  <a:rPr lang="en-US" spc="-40" dirty="0">
                    <a:solidFill>
                      <a:schemeClr val="tx1"/>
                    </a:solidFill>
                  </a:rPr>
                  <a:t> </a:t>
                </a:r>
                <a:r>
                  <a:rPr lang="en-US" spc="-185" dirty="0">
                    <a:solidFill>
                      <a:schemeClr val="tx1"/>
                    </a:solidFill>
                  </a:rPr>
                  <a:t>−</a:t>
                </a:r>
                <a:r>
                  <a:rPr lang="en-US" spc="-220" dirty="0">
                    <a:solidFill>
                      <a:schemeClr val="tx1"/>
                    </a:solidFill>
                  </a:rPr>
                  <a:t> </a:t>
                </a:r>
                <a:r>
                  <a:rPr lang="en-US" i="1" dirty="0">
                    <a:solidFill>
                      <a:schemeClr val="tx1"/>
                    </a:solidFill>
                  </a:rPr>
                  <a:t>A</a:t>
                </a:r>
                <a:r>
                  <a:rPr lang="en-US" spc="-5" dirty="0">
                    <a:solidFill>
                      <a:schemeClr val="tx1"/>
                    </a:solidFill>
                  </a:rPr>
                  <a:t>.</a:t>
                </a:r>
                <a:r>
                  <a:rPr lang="en-US" spc="95" dirty="0">
                    <a:solidFill>
                      <a:schemeClr val="tx1"/>
                    </a:solidFill>
                  </a:rPr>
                  <a:t> </a:t>
                </a:r>
                <a:r>
                  <a:rPr lang="en-US" spc="-5" dirty="0">
                    <a:solidFill>
                      <a:schemeClr val="tx1"/>
                    </a:solidFill>
                  </a:rPr>
                  <a:t>Substituting</a:t>
                </a:r>
                <a:r>
                  <a:rPr lang="en-US" spc="90" dirty="0">
                    <a:solidFill>
                      <a:schemeClr val="tx1"/>
                    </a:solidFill>
                  </a:rPr>
                  <a:t> </a:t>
                </a:r>
                <a:r>
                  <a:rPr lang="en-US" spc="-185" dirty="0">
                    <a:solidFill>
                      <a:schemeClr val="tx1"/>
                    </a:solidFill>
                  </a:rPr>
                  <a:t>−</a:t>
                </a:r>
                <a:r>
                  <a:rPr lang="en-US" spc="-220" dirty="0">
                    <a:solidFill>
                      <a:schemeClr val="tx1"/>
                    </a:solidFill>
                  </a:rPr>
                  <a:t> </a:t>
                </a:r>
                <a:r>
                  <a:rPr lang="en-US" i="1" spc="-10" dirty="0">
                    <a:solidFill>
                      <a:schemeClr val="tx1"/>
                    </a:solidFill>
                  </a:rPr>
                  <a:t>A</a:t>
                </a:r>
                <a:r>
                  <a:rPr lang="en-US" i="1" spc="110" dirty="0">
                    <a:solidFill>
                      <a:schemeClr val="tx1"/>
                    </a:solidFill>
                  </a:rPr>
                  <a:t> </a:t>
                </a:r>
                <a:r>
                  <a:rPr lang="en-US" spc="-5" dirty="0">
                    <a:solidFill>
                      <a:schemeClr val="tx1"/>
                    </a:solidFill>
                  </a:rPr>
                  <a:t>for</a:t>
                </a:r>
                <a:r>
                  <a:rPr lang="en-US" dirty="0">
                    <a:solidFill>
                      <a:schemeClr val="tx1"/>
                    </a:solidFill>
                  </a:rPr>
                  <a:t> </a:t>
                </a:r>
                <a:r>
                  <a:rPr lang="en-US" i="1" spc="-10" dirty="0">
                    <a:solidFill>
                      <a:schemeClr val="tx1"/>
                    </a:solidFill>
                  </a:rPr>
                  <a:t>B</a:t>
                </a:r>
                <a:r>
                  <a:rPr lang="en-US" i="1" dirty="0">
                    <a:solidFill>
                      <a:schemeClr val="tx1"/>
                    </a:solidFill>
                  </a:rPr>
                  <a:t> </a:t>
                </a:r>
                <a:r>
                  <a:rPr lang="en-US" spc="-10" dirty="0">
                    <a:solidFill>
                      <a:schemeClr val="tx1"/>
                    </a:solidFill>
                  </a:rPr>
                  <a:t>i</a:t>
                </a:r>
                <a:r>
                  <a:rPr lang="en-US" spc="-5" dirty="0">
                    <a:solidFill>
                      <a:schemeClr val="tx1"/>
                    </a:solidFill>
                  </a:rPr>
                  <a:t>n</a:t>
                </a:r>
                <a:r>
                  <a:rPr lang="en-US" spc="90" dirty="0">
                    <a:solidFill>
                      <a:schemeClr val="tx1"/>
                    </a:solidFill>
                  </a:rPr>
                  <a:t> </a:t>
                </a:r>
                <a:r>
                  <a:rPr lang="en-US" spc="-10" dirty="0">
                    <a:solidFill>
                      <a:schemeClr val="tx1"/>
                    </a:solidFill>
                  </a:rPr>
                  <a:t>th</a:t>
                </a:r>
                <a:r>
                  <a:rPr lang="en-US" spc="-5" dirty="0">
                    <a:solidFill>
                      <a:schemeClr val="tx1"/>
                    </a:solidFill>
                  </a:rPr>
                  <a:t>e</a:t>
                </a:r>
                <a:r>
                  <a:rPr lang="en-US" spc="90" dirty="0">
                    <a:solidFill>
                      <a:schemeClr val="tx1"/>
                    </a:solidFill>
                  </a:rPr>
                  <a:t> </a:t>
                </a:r>
                <a:r>
                  <a:rPr lang="en-US" spc="-5" dirty="0">
                    <a:solidFill>
                      <a:schemeClr val="tx1"/>
                    </a:solidFill>
                  </a:rPr>
                  <a:t>s</a:t>
                </a:r>
                <a:r>
                  <a:rPr lang="en-US" spc="-10" dirty="0">
                    <a:solidFill>
                      <a:schemeClr val="tx1"/>
                    </a:solidFill>
                  </a:rPr>
                  <a:t>econd</a:t>
                </a:r>
                <a:endParaRPr lang="en-US" dirty="0">
                  <a:solidFill>
                    <a:schemeClr val="tx1"/>
                  </a:solidFill>
                </a:endParaRPr>
              </a:p>
              <a:p>
                <a:pPr marL="36900" indent="0">
                  <a:lnSpc>
                    <a:spcPct val="100000"/>
                  </a:lnSpc>
                  <a:buNone/>
                </a:pPr>
                <a:r>
                  <a:rPr lang="en-US" spc="-10" dirty="0">
                    <a:solidFill>
                      <a:schemeClr val="tx1"/>
                    </a:solidFill>
                  </a:rPr>
                  <a:t>equatio</a:t>
                </a:r>
                <a:r>
                  <a:rPr lang="en-US" spc="-5" dirty="0">
                    <a:solidFill>
                      <a:schemeClr val="tx1"/>
                    </a:solidFill>
                  </a:rPr>
                  <a:t>n</a:t>
                </a:r>
                <a:r>
                  <a:rPr lang="en-US" spc="100" dirty="0">
                    <a:solidFill>
                      <a:schemeClr val="tx1"/>
                    </a:solidFill>
                  </a:rPr>
                  <a:t> </a:t>
                </a:r>
                <a:r>
                  <a:rPr lang="en-US" spc="-10" dirty="0">
                    <a:solidFill>
                      <a:schemeClr val="tx1"/>
                    </a:solidFill>
                  </a:rPr>
                  <a:t>an</a:t>
                </a:r>
                <a:r>
                  <a:rPr lang="en-US" spc="-5" dirty="0">
                    <a:solidFill>
                      <a:schemeClr val="tx1"/>
                    </a:solidFill>
                  </a:rPr>
                  <a:t>d</a:t>
                </a:r>
                <a:r>
                  <a:rPr lang="en-US" spc="100" dirty="0">
                    <a:solidFill>
                      <a:schemeClr val="tx1"/>
                    </a:solidFill>
                  </a:rPr>
                  <a:t> </a:t>
                </a:r>
                <a:r>
                  <a:rPr lang="en-US" spc="-10" dirty="0">
                    <a:solidFill>
                      <a:schemeClr val="tx1"/>
                    </a:solidFill>
                  </a:rPr>
                  <a:t>solvin</a:t>
                </a:r>
                <a:r>
                  <a:rPr lang="en-US" spc="-5" dirty="0">
                    <a:solidFill>
                      <a:schemeClr val="tx1"/>
                    </a:solidFill>
                  </a:rPr>
                  <a:t>g</a:t>
                </a:r>
                <a:r>
                  <a:rPr lang="en-US" spc="100" dirty="0">
                    <a:solidFill>
                      <a:schemeClr val="tx1"/>
                    </a:solidFill>
                  </a:rPr>
                  <a:t> </a:t>
                </a:r>
                <a:r>
                  <a:rPr lang="en-US" spc="-5" dirty="0">
                    <a:solidFill>
                      <a:schemeClr val="tx1"/>
                    </a:solidFill>
                  </a:rPr>
                  <a:t>f</a:t>
                </a:r>
                <a:r>
                  <a:rPr lang="en-US" spc="-10" dirty="0">
                    <a:solidFill>
                      <a:schemeClr val="tx1"/>
                    </a:solidFill>
                  </a:rPr>
                  <a:t>o</a:t>
                </a:r>
                <a:r>
                  <a:rPr lang="en-US" spc="-5" dirty="0">
                    <a:solidFill>
                      <a:schemeClr val="tx1"/>
                    </a:solidFill>
                  </a:rPr>
                  <a:t>r</a:t>
                </a:r>
                <a:r>
                  <a:rPr lang="en-US" dirty="0">
                    <a:solidFill>
                      <a:schemeClr val="tx1"/>
                    </a:solidFill>
                  </a:rPr>
                  <a:t> </a:t>
                </a:r>
                <a:r>
                  <a:rPr lang="en-US" i="1" dirty="0">
                    <a:solidFill>
                      <a:schemeClr val="tx1"/>
                    </a:solidFill>
                  </a:rPr>
                  <a:t>A</a:t>
                </a:r>
                <a:r>
                  <a:rPr lang="en-US" spc="-5" dirty="0">
                    <a:solidFill>
                      <a:schemeClr val="tx1"/>
                    </a:solidFill>
                  </a:rPr>
                  <a:t>,</a:t>
                </a:r>
                <a:r>
                  <a:rPr lang="en-US" spc="100" dirty="0">
                    <a:solidFill>
                      <a:schemeClr val="tx1"/>
                    </a:solidFill>
                  </a:rPr>
                  <a:t> </a:t>
                </a:r>
                <a:r>
                  <a:rPr lang="en-US" spc="-15" dirty="0">
                    <a:solidFill>
                      <a:schemeClr val="tx1"/>
                    </a:solidFill>
                  </a:rPr>
                  <a:t>w</a:t>
                </a:r>
                <a:r>
                  <a:rPr lang="en-US" spc="-5" dirty="0">
                    <a:solidFill>
                      <a:schemeClr val="tx1"/>
                    </a:solidFill>
                  </a:rPr>
                  <a:t>e</a:t>
                </a:r>
                <a:r>
                  <a:rPr lang="en-US" spc="100" dirty="0">
                    <a:solidFill>
                      <a:schemeClr val="tx1"/>
                    </a:solidFill>
                  </a:rPr>
                  <a:t> </a:t>
                </a:r>
                <a:r>
                  <a:rPr lang="en-US" spc="-5" dirty="0">
                    <a:solidFill>
                      <a:schemeClr val="tx1"/>
                    </a:solidFill>
                  </a:rPr>
                  <a:t>fi</a:t>
                </a:r>
                <a:r>
                  <a:rPr lang="en-US" spc="-10" dirty="0">
                    <a:solidFill>
                      <a:schemeClr val="tx1"/>
                    </a:solidFill>
                  </a:rPr>
                  <a:t>n</a:t>
                </a:r>
                <a:r>
                  <a:rPr lang="en-US" spc="-5" dirty="0">
                    <a:solidFill>
                      <a:schemeClr val="tx1"/>
                    </a:solidFill>
                  </a:rPr>
                  <a:t>d</a:t>
                </a:r>
                <a:r>
                  <a:rPr lang="en-US" dirty="0">
                    <a:solidFill>
                      <a:schemeClr val="tx1"/>
                    </a:solidFill>
                  </a:rPr>
                  <a:t> </a:t>
                </a:r>
                <a:r>
                  <a:rPr lang="en-US" i="1" spc="-10" dirty="0">
                    <a:solidFill>
                      <a:schemeClr val="tx1"/>
                    </a:solidFill>
                  </a:rPr>
                  <a:t>A</a:t>
                </a:r>
                <a:r>
                  <a:rPr lang="en-US" i="1" spc="45" dirty="0">
                    <a:solidFill>
                      <a:schemeClr val="tx1"/>
                    </a:solidFill>
                  </a:rPr>
                  <a:t> </a:t>
                </a:r>
                <a:r>
                  <a:rPr lang="en-US" spc="-25" dirty="0">
                    <a:solidFill>
                      <a:schemeClr val="tx1"/>
                    </a:solidFill>
                  </a:rPr>
                  <a:t>=</a:t>
                </a:r>
                <a:r>
                  <a:rPr lang="en-US" spc="-40" dirty="0">
                    <a:solidFill>
                      <a:schemeClr val="tx1"/>
                    </a:solidFill>
                  </a:rPr>
                  <a:t> </a:t>
                </a:r>
                <a14:m>
                  <m:oMath xmlns:m="http://schemas.openxmlformats.org/officeDocument/2006/math">
                    <m:r>
                      <a:rPr lang="en-US" b="0" i="0" spc="-40" smtClean="0">
                        <a:solidFill>
                          <a:schemeClr val="tx1"/>
                        </a:solidFill>
                        <a:latin typeface="Cambria Math" panose="02040503050406030204" pitchFamily="18" charset="0"/>
                        <a:cs typeface="Lucida Sans Unicode"/>
                      </a:rPr>
                      <m:t>−</m:t>
                    </m:r>
                    <m:f>
                      <m:fPr>
                        <m:ctrlPr>
                          <a:rPr lang="en-US" i="1" spc="-40" smtClean="0">
                            <a:solidFill>
                              <a:schemeClr val="tx1"/>
                            </a:solidFill>
                            <a:latin typeface="Cambria Math" panose="02040503050406030204" pitchFamily="18" charset="0"/>
                            <a:cs typeface="Lucida Sans Unicode"/>
                          </a:rPr>
                        </m:ctrlPr>
                      </m:fPr>
                      <m:num>
                        <m:r>
                          <a:rPr lang="en-US" b="0" i="1" spc="-40" smtClean="0">
                            <a:solidFill>
                              <a:schemeClr val="tx1"/>
                            </a:solidFill>
                            <a:latin typeface="Cambria Math" panose="02040503050406030204" pitchFamily="18" charset="0"/>
                            <a:cs typeface="Lucida Sans Unicode"/>
                          </a:rPr>
                          <m:t>1</m:t>
                        </m:r>
                      </m:num>
                      <m:den>
                        <m:r>
                          <a:rPr lang="en-US" b="0" i="1" spc="-40" smtClean="0">
                            <a:solidFill>
                              <a:schemeClr val="tx1"/>
                            </a:solidFill>
                            <a:latin typeface="Cambria Math" panose="02040503050406030204" pitchFamily="18" charset="0"/>
                            <a:cs typeface="Lucida Sans Unicode"/>
                          </a:rPr>
                          <m:t>3</m:t>
                        </m:r>
                      </m:den>
                    </m:f>
                  </m:oMath>
                </a14:m>
                <a:r>
                  <a:rPr lang="en-US" spc="-104" baseline="-25925" dirty="0">
                    <a:solidFill>
                      <a:schemeClr val="tx1"/>
                    </a:solidFill>
                  </a:rPr>
                  <a:t> </a:t>
                </a:r>
                <a:r>
                  <a:rPr lang="en-US" spc="-5" dirty="0">
                    <a:solidFill>
                      <a:schemeClr val="tx1"/>
                    </a:solidFill>
                  </a:rPr>
                  <a:t>.</a:t>
                </a:r>
                <a:r>
                  <a:rPr lang="en-US" spc="100" dirty="0">
                    <a:solidFill>
                      <a:schemeClr val="tx1"/>
                    </a:solidFill>
                  </a:rPr>
                  <a:t> </a:t>
                </a:r>
                <a:r>
                  <a:rPr lang="en-US" spc="-5" dirty="0">
                    <a:solidFill>
                      <a:schemeClr val="tx1"/>
                    </a:solidFill>
                  </a:rPr>
                  <a:t>It</a:t>
                </a:r>
                <a:r>
                  <a:rPr lang="en-US" spc="100" dirty="0">
                    <a:solidFill>
                      <a:schemeClr val="tx1"/>
                    </a:solidFill>
                  </a:rPr>
                  <a:t> </a:t>
                </a:r>
                <a:r>
                  <a:rPr lang="en-US" spc="-5" dirty="0">
                    <a:solidFill>
                      <a:schemeClr val="tx1"/>
                    </a:solidFill>
                  </a:rPr>
                  <a:t>f</a:t>
                </a:r>
                <a:r>
                  <a:rPr lang="en-US" spc="-10" dirty="0">
                    <a:solidFill>
                      <a:schemeClr val="tx1"/>
                    </a:solidFill>
                  </a:rPr>
                  <a:t>o</a:t>
                </a:r>
                <a:r>
                  <a:rPr lang="en-US" spc="-5" dirty="0">
                    <a:solidFill>
                      <a:schemeClr val="tx1"/>
                    </a:solidFill>
                  </a:rPr>
                  <a:t>ll</a:t>
                </a:r>
                <a:r>
                  <a:rPr lang="en-US" spc="-15" dirty="0">
                    <a:solidFill>
                      <a:schemeClr val="tx1"/>
                    </a:solidFill>
                  </a:rPr>
                  <a:t>ow</a:t>
                </a:r>
                <a:r>
                  <a:rPr lang="en-US" spc="-5" dirty="0">
                    <a:solidFill>
                      <a:schemeClr val="tx1"/>
                    </a:solidFill>
                  </a:rPr>
                  <a:t>s</a:t>
                </a:r>
                <a:r>
                  <a:rPr lang="en-US" spc="100" dirty="0">
                    <a:solidFill>
                      <a:schemeClr val="tx1"/>
                    </a:solidFill>
                  </a:rPr>
                  <a:t> </a:t>
                </a:r>
                <a:r>
                  <a:rPr lang="en-US" spc="-5" dirty="0">
                    <a:solidFill>
                      <a:schemeClr val="tx1"/>
                    </a:solidFill>
                  </a:rPr>
                  <a:t>t</a:t>
                </a:r>
                <a:r>
                  <a:rPr lang="en-US" spc="-10" dirty="0">
                    <a:solidFill>
                      <a:schemeClr val="tx1"/>
                    </a:solidFill>
                  </a:rPr>
                  <a:t>ha</a:t>
                </a:r>
                <a:r>
                  <a:rPr lang="en-US" spc="-5" dirty="0">
                    <a:solidFill>
                      <a:schemeClr val="tx1"/>
                    </a:solidFill>
                  </a:rPr>
                  <a:t>t</a:t>
                </a:r>
                <a:r>
                  <a:rPr lang="en-US" dirty="0">
                    <a:solidFill>
                      <a:schemeClr val="tx1"/>
                    </a:solidFill>
                  </a:rPr>
                  <a:t> </a:t>
                </a:r>
                <a:r>
                  <a:rPr lang="en-US" i="1" spc="-10" dirty="0">
                    <a:solidFill>
                      <a:schemeClr val="tx1"/>
                    </a:solidFill>
                  </a:rPr>
                  <a:t>B</a:t>
                </a:r>
                <a:r>
                  <a:rPr lang="en-US" i="1" spc="85" dirty="0">
                    <a:solidFill>
                      <a:schemeClr val="tx1"/>
                    </a:solidFill>
                  </a:rPr>
                  <a:t> </a:t>
                </a:r>
                <a:r>
                  <a:rPr lang="en-US" spc="-25" dirty="0">
                    <a:solidFill>
                      <a:schemeClr val="tx1"/>
                    </a:solidFill>
                  </a:rPr>
                  <a:t>=</a:t>
                </a:r>
                <a:r>
                  <a:rPr lang="en-US" spc="80" dirty="0">
                    <a:solidFill>
                      <a:schemeClr val="tx1"/>
                    </a:solidFill>
                  </a:rPr>
                  <a:t> </a:t>
                </a:r>
                <a14:m>
                  <m:oMath xmlns:m="http://schemas.openxmlformats.org/officeDocument/2006/math">
                    <m:f>
                      <m:fPr>
                        <m:ctrlPr>
                          <a:rPr lang="en-US" i="1" spc="80" smtClean="0">
                            <a:solidFill>
                              <a:schemeClr val="tx1"/>
                            </a:solidFill>
                            <a:latin typeface="Cambria Math" panose="02040503050406030204" pitchFamily="18" charset="0"/>
                            <a:cs typeface="Lucida Sans Unicode"/>
                          </a:rPr>
                        </m:ctrlPr>
                      </m:fPr>
                      <m:num>
                        <m:r>
                          <a:rPr lang="en-US" b="0" i="1" spc="80" smtClean="0">
                            <a:solidFill>
                              <a:schemeClr val="tx1"/>
                            </a:solidFill>
                            <a:latin typeface="Cambria Math" panose="02040503050406030204" pitchFamily="18" charset="0"/>
                            <a:cs typeface="Lucida Sans Unicode"/>
                          </a:rPr>
                          <m:t>1</m:t>
                        </m:r>
                      </m:num>
                      <m:den>
                        <m:r>
                          <a:rPr lang="en-US" b="0" i="1" spc="80" smtClean="0">
                            <a:solidFill>
                              <a:schemeClr val="tx1"/>
                            </a:solidFill>
                            <a:latin typeface="Cambria Math" panose="02040503050406030204" pitchFamily="18" charset="0"/>
                            <a:cs typeface="Lucida Sans Unicode"/>
                          </a:rPr>
                          <m:t>3</m:t>
                        </m:r>
                      </m:den>
                    </m:f>
                  </m:oMath>
                </a14:m>
                <a:r>
                  <a:rPr lang="en-US" spc="-5" dirty="0">
                    <a:solidFill>
                      <a:schemeClr val="tx1"/>
                    </a:solidFill>
                  </a:rPr>
                  <a:t>.</a:t>
                </a:r>
                <a:r>
                  <a:rPr lang="en-US" spc="100" dirty="0">
                    <a:solidFill>
                      <a:schemeClr val="tx1"/>
                    </a:solidFill>
                  </a:rPr>
                  <a:t> </a:t>
                </a:r>
                <a:r>
                  <a:rPr lang="en-US" spc="-15" dirty="0">
                    <a:solidFill>
                      <a:schemeClr val="tx1"/>
                    </a:solidFill>
                  </a:rPr>
                  <a:t>T</a:t>
                </a:r>
                <a:r>
                  <a:rPr lang="en-US" spc="-5" dirty="0">
                    <a:solidFill>
                      <a:schemeClr val="tx1"/>
                    </a:solidFill>
                  </a:rPr>
                  <a:t>he</a:t>
                </a:r>
                <a:r>
                  <a:rPr lang="en-US" spc="100" dirty="0">
                    <a:solidFill>
                      <a:schemeClr val="tx1"/>
                    </a:solidFill>
                  </a:rPr>
                  <a:t> </a:t>
                </a:r>
                <a:r>
                  <a:rPr lang="en-US" spc="-5" dirty="0">
                    <a:solidFill>
                      <a:schemeClr val="tx1"/>
                    </a:solidFill>
                  </a:rPr>
                  <a:t>resulting partial fraction decomposition</a:t>
                </a:r>
                <a:r>
                  <a:rPr lang="en-US" dirty="0">
                    <a:solidFill>
                      <a:schemeClr val="tx1"/>
                    </a:solidFill>
                  </a:rPr>
                  <a:t> </a:t>
                </a:r>
                <a:r>
                  <a:rPr lang="en-US" spc="-5" dirty="0">
                    <a:solidFill>
                      <a:schemeClr val="tx1"/>
                    </a:solidFill>
                  </a:rPr>
                  <a:t>is</a:t>
                </a:r>
              </a:p>
              <a:p>
                <a:pPr marL="36900" indent="0" algn="ctr">
                  <a:lnSpc>
                    <a:spcPct val="100000"/>
                  </a:lnSpc>
                  <a:buNone/>
                </a:pPr>
                <a:r>
                  <a:rPr lang="en-US" spc="-5" dirty="0">
                    <a:solidFill>
                      <a:schemeClr val="tx1"/>
                    </a:solidFill>
                  </a:rPr>
                  <a:t> </a:t>
                </a:r>
                <a14:m>
                  <m:oMath xmlns:m="http://schemas.openxmlformats.org/officeDocument/2006/math">
                    <m:f>
                      <m:fPr>
                        <m:ctrlPr>
                          <a:rPr lang="en-US" sz="2400" i="1">
                            <a:solidFill>
                              <a:schemeClr val="tx1"/>
                            </a:solidFill>
                            <a:latin typeface="Cambria Math" panose="02040503050406030204" pitchFamily="18" charset="0"/>
                            <a:cs typeface="Times New Roman"/>
                          </a:rPr>
                        </m:ctrlPr>
                      </m:fPr>
                      <m:num>
                        <m:r>
                          <a:rPr lang="en-US" sz="2400" b="0" i="1">
                            <a:solidFill>
                              <a:schemeClr val="tx1"/>
                            </a:solidFill>
                            <a:latin typeface="Cambria Math" panose="02040503050406030204" pitchFamily="18" charset="0"/>
                            <a:cs typeface="Times New Roman"/>
                          </a:rPr>
                          <m:t>1</m:t>
                        </m:r>
                      </m:num>
                      <m:den>
                        <m:r>
                          <a:rPr lang="en-US" sz="2400" b="0" i="1">
                            <a:solidFill>
                              <a:schemeClr val="tx1"/>
                            </a:solidFill>
                            <a:latin typeface="Cambria Math" panose="02040503050406030204" pitchFamily="18" charset="0"/>
                            <a:cs typeface="Times New Roman"/>
                          </a:rPr>
                          <m:t>(</m:t>
                        </m:r>
                        <m:r>
                          <a:rPr lang="en-US" sz="2400" b="0" i="1">
                            <a:solidFill>
                              <a:schemeClr val="tx1"/>
                            </a:solidFill>
                            <a:latin typeface="Cambria Math" panose="02040503050406030204" pitchFamily="18" charset="0"/>
                            <a:cs typeface="Times New Roman"/>
                          </a:rPr>
                          <m:t>𝑥</m:t>
                        </m:r>
                        <m:r>
                          <a:rPr lang="en-US" sz="2400" b="0" i="1" smtClean="0">
                            <a:solidFill>
                              <a:schemeClr val="tx1"/>
                            </a:solidFill>
                            <a:latin typeface="Cambria Math" panose="02040503050406030204" pitchFamily="18" charset="0"/>
                            <a:cs typeface="Times New Roman"/>
                          </a:rPr>
                          <m:t> </m:t>
                        </m:r>
                        <m:r>
                          <a:rPr lang="en-US" sz="2400" b="0" i="1">
                            <a:solidFill>
                              <a:schemeClr val="tx1"/>
                            </a:solidFill>
                            <a:latin typeface="Cambria Math" panose="02040503050406030204" pitchFamily="18" charset="0"/>
                            <a:cs typeface="Times New Roman"/>
                          </a:rPr>
                          <m:t>−</m:t>
                        </m:r>
                        <m:r>
                          <a:rPr lang="en-US" sz="2400" b="0" i="1" smtClean="0">
                            <a:solidFill>
                              <a:schemeClr val="tx1"/>
                            </a:solidFill>
                            <a:latin typeface="Cambria Math" panose="02040503050406030204" pitchFamily="18" charset="0"/>
                            <a:cs typeface="Times New Roman"/>
                          </a:rPr>
                          <m:t> </m:t>
                        </m:r>
                        <m:r>
                          <a:rPr lang="en-US" sz="2400" b="0" i="1">
                            <a:solidFill>
                              <a:schemeClr val="tx1"/>
                            </a:solidFill>
                            <a:latin typeface="Cambria Math" panose="02040503050406030204" pitchFamily="18" charset="0"/>
                            <a:cs typeface="Times New Roman"/>
                          </a:rPr>
                          <m:t>2)(</m:t>
                        </m:r>
                        <m:r>
                          <a:rPr lang="en-US" sz="2400" b="0" i="1">
                            <a:solidFill>
                              <a:schemeClr val="tx1"/>
                            </a:solidFill>
                            <a:latin typeface="Cambria Math" panose="02040503050406030204" pitchFamily="18" charset="0"/>
                            <a:cs typeface="Times New Roman"/>
                          </a:rPr>
                          <m:t>𝑥</m:t>
                        </m:r>
                        <m:r>
                          <a:rPr lang="en-US" sz="2400" b="0" i="1" smtClean="0">
                            <a:solidFill>
                              <a:schemeClr val="tx1"/>
                            </a:solidFill>
                            <a:latin typeface="Cambria Math" panose="02040503050406030204" pitchFamily="18" charset="0"/>
                            <a:cs typeface="Times New Roman"/>
                          </a:rPr>
                          <m:t> </m:t>
                        </m:r>
                        <m:r>
                          <a:rPr lang="en-US" sz="2400" b="0" i="1">
                            <a:solidFill>
                              <a:schemeClr val="tx1"/>
                            </a:solidFill>
                            <a:latin typeface="Cambria Math" panose="02040503050406030204" pitchFamily="18" charset="0"/>
                            <a:cs typeface="Times New Roman"/>
                          </a:rPr>
                          <m:t>−</m:t>
                        </m:r>
                        <m:r>
                          <a:rPr lang="en-US" sz="2400" b="0" i="1" smtClean="0">
                            <a:solidFill>
                              <a:schemeClr val="tx1"/>
                            </a:solidFill>
                            <a:latin typeface="Cambria Math" panose="02040503050406030204" pitchFamily="18" charset="0"/>
                            <a:cs typeface="Times New Roman"/>
                          </a:rPr>
                          <m:t> </m:t>
                        </m:r>
                        <m:r>
                          <a:rPr lang="en-US" sz="2400" b="0" i="1">
                            <a:solidFill>
                              <a:schemeClr val="tx1"/>
                            </a:solidFill>
                            <a:latin typeface="Cambria Math" panose="02040503050406030204" pitchFamily="18" charset="0"/>
                            <a:cs typeface="Times New Roman"/>
                          </a:rPr>
                          <m:t>5)</m:t>
                        </m:r>
                      </m:den>
                    </m:f>
                    <m:r>
                      <a:rPr lang="en-US" sz="2400" b="0" i="1">
                        <a:solidFill>
                          <a:schemeClr val="tx1"/>
                        </a:solidFill>
                        <a:latin typeface="Cambria Math" panose="02040503050406030204" pitchFamily="18" charset="0"/>
                        <a:cs typeface="Times New Roman"/>
                      </a:rPr>
                      <m:t>=</m:t>
                    </m:r>
                    <m:f>
                      <m:fPr>
                        <m:ctrlPr>
                          <a:rPr lang="en-US" sz="2400" i="1">
                            <a:solidFill>
                              <a:schemeClr val="tx1"/>
                            </a:solidFill>
                            <a:latin typeface="Cambria Math" panose="02040503050406030204" pitchFamily="18" charset="0"/>
                            <a:cs typeface="Times New Roman"/>
                          </a:rPr>
                        </m:ctrlPr>
                      </m:fPr>
                      <m:num>
                        <m:r>
                          <a:rPr lang="en-US" sz="2400" b="0" i="1" smtClean="0">
                            <a:solidFill>
                              <a:schemeClr val="tx1"/>
                            </a:solidFill>
                            <a:latin typeface="Cambria Math" panose="02040503050406030204" pitchFamily="18" charset="0"/>
                            <a:cs typeface="Times New Roman"/>
                          </a:rPr>
                          <m:t>−</m:t>
                        </m:r>
                        <m:r>
                          <a:rPr lang="en-US" sz="2400" i="1">
                            <a:latin typeface="Cambria Math" panose="02040503050406030204" pitchFamily="18" charset="0"/>
                            <a:cs typeface="Times New Roman"/>
                          </a:rPr>
                          <m:t>(1/3)</m:t>
                        </m:r>
                      </m:num>
                      <m:den>
                        <m:r>
                          <a:rPr lang="en-US" sz="2400" b="0" i="1">
                            <a:solidFill>
                              <a:schemeClr val="tx1"/>
                            </a:solidFill>
                            <a:latin typeface="Cambria Math" panose="02040503050406030204" pitchFamily="18" charset="0"/>
                            <a:cs typeface="Times New Roman"/>
                          </a:rPr>
                          <m:t>𝑥</m:t>
                        </m:r>
                        <m:r>
                          <a:rPr lang="en-US" sz="2400" b="0" i="1">
                            <a:solidFill>
                              <a:schemeClr val="tx1"/>
                            </a:solidFill>
                            <a:latin typeface="Cambria Math" panose="02040503050406030204" pitchFamily="18" charset="0"/>
                            <a:cs typeface="Times New Roman"/>
                          </a:rPr>
                          <m:t> − 2</m:t>
                        </m:r>
                      </m:den>
                    </m:f>
                    <m:r>
                      <a:rPr lang="en-US" sz="2400" b="0" i="1">
                        <a:solidFill>
                          <a:schemeClr val="tx1"/>
                        </a:solidFill>
                        <a:latin typeface="Cambria Math" panose="02040503050406030204" pitchFamily="18" charset="0"/>
                        <a:cs typeface="Times New Roman"/>
                      </a:rPr>
                      <m:t>+</m:t>
                    </m:r>
                    <m:f>
                      <m:fPr>
                        <m:ctrlPr>
                          <a:rPr lang="en-US" sz="2400" i="1">
                            <a:solidFill>
                              <a:schemeClr val="tx1"/>
                            </a:solidFill>
                            <a:latin typeface="Cambria Math" panose="02040503050406030204" pitchFamily="18" charset="0"/>
                            <a:cs typeface="Times New Roman"/>
                          </a:rPr>
                        </m:ctrlPr>
                      </m:fPr>
                      <m:num>
                        <m:r>
                          <a:rPr lang="en-US" sz="2400" b="0" i="1" smtClean="0">
                            <a:solidFill>
                              <a:schemeClr val="tx1"/>
                            </a:solidFill>
                            <a:latin typeface="Cambria Math" panose="02040503050406030204" pitchFamily="18" charset="0"/>
                            <a:cs typeface="Times New Roman"/>
                          </a:rPr>
                          <m:t>(1/3)</m:t>
                        </m:r>
                      </m:num>
                      <m:den>
                        <m:r>
                          <a:rPr lang="en-US" sz="2400" b="0" i="1">
                            <a:solidFill>
                              <a:schemeClr val="tx1"/>
                            </a:solidFill>
                            <a:latin typeface="Cambria Math" panose="02040503050406030204" pitchFamily="18" charset="0"/>
                            <a:cs typeface="Times New Roman"/>
                          </a:rPr>
                          <m:t>𝑥</m:t>
                        </m:r>
                        <m:r>
                          <a:rPr lang="en-US" sz="2400" b="0" i="1" smtClean="0">
                            <a:solidFill>
                              <a:schemeClr val="tx1"/>
                            </a:solidFill>
                            <a:latin typeface="Cambria Math" panose="02040503050406030204" pitchFamily="18" charset="0"/>
                            <a:cs typeface="Times New Roman"/>
                          </a:rPr>
                          <m:t> </m:t>
                        </m:r>
                        <m:r>
                          <a:rPr lang="en-US" sz="2400" b="0" i="1">
                            <a:solidFill>
                              <a:schemeClr val="tx1"/>
                            </a:solidFill>
                            <a:latin typeface="Cambria Math" panose="02040503050406030204" pitchFamily="18" charset="0"/>
                            <a:cs typeface="Times New Roman"/>
                          </a:rPr>
                          <m:t>−</m:t>
                        </m:r>
                        <m:r>
                          <a:rPr lang="en-US" sz="2400" b="0" i="1" smtClean="0">
                            <a:solidFill>
                              <a:schemeClr val="tx1"/>
                            </a:solidFill>
                            <a:latin typeface="Cambria Math" panose="02040503050406030204" pitchFamily="18" charset="0"/>
                            <a:cs typeface="Times New Roman"/>
                          </a:rPr>
                          <m:t> </m:t>
                        </m:r>
                        <m:r>
                          <a:rPr lang="en-US" sz="2400" b="0" i="1">
                            <a:solidFill>
                              <a:schemeClr val="tx1"/>
                            </a:solidFill>
                            <a:latin typeface="Cambria Math" panose="02040503050406030204" pitchFamily="18" charset="0"/>
                            <a:cs typeface="Times New Roman"/>
                          </a:rPr>
                          <m:t>5</m:t>
                        </m:r>
                      </m:den>
                    </m:f>
                  </m:oMath>
                </a14:m>
                <a:endParaRPr lang="en-US" dirty="0">
                  <a:solidFill>
                    <a:schemeClr val="tx1"/>
                  </a:solidFill>
                </a:endParaRPr>
              </a:p>
              <a:p>
                <a:pPr marL="36900" indent="0">
                  <a:lnSpc>
                    <a:spcPct val="100000"/>
                  </a:lnSpc>
                  <a:buNone/>
                </a:pPr>
                <a:r>
                  <a:rPr lang="en-US" dirty="0">
                    <a:solidFill>
                      <a:schemeClr val="tx1"/>
                    </a:solidFill>
                  </a:rPr>
                  <a:t>Therefore,</a:t>
                </a:r>
              </a:p>
              <a:p>
                <a:pPr marL="36900" indent="0">
                  <a:lnSpc>
                    <a:spcPct val="100000"/>
                  </a:lnSpc>
                  <a:buNone/>
                </a:pPr>
                <a14:m>
                  <m:oMathPara xmlns:m="http://schemas.openxmlformats.org/officeDocument/2006/math">
                    <m:oMathParaPr>
                      <m:jc m:val="centerGroup"/>
                    </m:oMathParaPr>
                    <m:oMath xmlns:m="http://schemas.openxmlformats.org/officeDocument/2006/math">
                      <m:nary>
                        <m:naryPr>
                          <m:limLoc m:val="undOvr"/>
                          <m:subHide m:val="on"/>
                          <m:supHide m:val="on"/>
                          <m:ctrlPr>
                            <a:rPr lang="en-US" i="1">
                              <a:solidFill>
                                <a:schemeClr val="tx1"/>
                              </a:solidFill>
                              <a:latin typeface="Cambria Math" panose="02040503050406030204" pitchFamily="18" charset="0"/>
                              <a:cs typeface="Times New Roman"/>
                            </a:rPr>
                          </m:ctrlPr>
                        </m:naryPr>
                        <m:sub/>
                        <m:sup/>
                        <m:e>
                          <m:f>
                            <m:fPr>
                              <m:ctrlPr>
                                <a:rPr lang="en-US" i="1">
                                  <a:solidFill>
                                    <a:schemeClr val="tx1"/>
                                  </a:solidFill>
                                  <a:latin typeface="Cambria Math" panose="02040503050406030204" pitchFamily="18" charset="0"/>
                                  <a:cs typeface="Times New Roman"/>
                                </a:rPr>
                              </m:ctrlPr>
                            </m:fPr>
                            <m:num>
                              <m:r>
                                <a:rPr lang="en-US" i="1">
                                  <a:solidFill>
                                    <a:schemeClr val="tx1"/>
                                  </a:solidFill>
                                  <a:latin typeface="Cambria Math" panose="02040503050406030204" pitchFamily="18" charset="0"/>
                                  <a:cs typeface="Times New Roman"/>
                                </a:rPr>
                                <m:t>𝑑𝑥</m:t>
                              </m:r>
                            </m:num>
                            <m:den>
                              <m:sSup>
                                <m:sSupPr>
                                  <m:ctrlPr>
                                    <a:rPr lang="en-US" i="1">
                                      <a:solidFill>
                                        <a:schemeClr val="tx1"/>
                                      </a:solidFill>
                                      <a:latin typeface="Cambria Math" panose="02040503050406030204" pitchFamily="18" charset="0"/>
                                      <a:cs typeface="Times New Roman"/>
                                    </a:rPr>
                                  </m:ctrlPr>
                                </m:sSupPr>
                                <m:e>
                                  <m:r>
                                    <a:rPr lang="en-US" i="1">
                                      <a:solidFill>
                                        <a:schemeClr val="tx1"/>
                                      </a:solidFill>
                                      <a:latin typeface="Cambria Math" panose="02040503050406030204" pitchFamily="18" charset="0"/>
                                      <a:cs typeface="Times New Roman"/>
                                    </a:rPr>
                                    <m:t>𝑥</m:t>
                                  </m:r>
                                </m:e>
                                <m:sup>
                                  <m:r>
                                    <a:rPr lang="en-US" i="1">
                                      <a:solidFill>
                                        <a:schemeClr val="tx1"/>
                                      </a:solidFill>
                                      <a:latin typeface="Cambria Math" panose="02040503050406030204" pitchFamily="18" charset="0"/>
                                      <a:cs typeface="Times New Roman"/>
                                    </a:rPr>
                                    <m:t>2</m:t>
                                  </m:r>
                                </m:sup>
                              </m:sSup>
                              <m:r>
                                <a:rPr lang="en-US" i="1">
                                  <a:solidFill>
                                    <a:schemeClr val="tx1"/>
                                  </a:solidFill>
                                  <a:latin typeface="Cambria Math" panose="02040503050406030204" pitchFamily="18" charset="0"/>
                                  <a:cs typeface="Times New Roman"/>
                                </a:rPr>
                                <m:t>−7</m:t>
                              </m:r>
                              <m:r>
                                <a:rPr lang="en-US" i="1">
                                  <a:solidFill>
                                    <a:schemeClr val="tx1"/>
                                  </a:solidFill>
                                  <a:latin typeface="Cambria Math" panose="02040503050406030204" pitchFamily="18" charset="0"/>
                                  <a:cs typeface="Times New Roman"/>
                                </a:rPr>
                                <m:t>𝑥</m:t>
                              </m:r>
                              <m:r>
                                <a:rPr lang="en-US" i="1">
                                  <a:solidFill>
                                    <a:schemeClr val="tx1"/>
                                  </a:solidFill>
                                  <a:latin typeface="Cambria Math" panose="02040503050406030204" pitchFamily="18" charset="0"/>
                                  <a:cs typeface="Times New Roman"/>
                                </a:rPr>
                                <m:t>+10</m:t>
                              </m:r>
                            </m:den>
                          </m:f>
                        </m:e>
                      </m:nary>
                      <m:r>
                        <a:rPr lang="en-US" b="0" i="0" smtClean="0">
                          <a:solidFill>
                            <a:schemeClr val="tx1"/>
                          </a:solidFill>
                          <a:latin typeface="Cambria Math" panose="02040503050406030204" pitchFamily="18" charset="0"/>
                          <a:cs typeface="Times New Roman"/>
                        </a:rPr>
                        <m:t>=−</m:t>
                      </m:r>
                      <m:f>
                        <m:fPr>
                          <m:ctrlPr>
                            <a:rPr lang="en-US" b="0" i="1" smtClean="0">
                              <a:solidFill>
                                <a:schemeClr val="tx1"/>
                              </a:solidFill>
                              <a:latin typeface="Cambria Math" panose="02040503050406030204" pitchFamily="18" charset="0"/>
                              <a:cs typeface="Times New Roman"/>
                            </a:rPr>
                          </m:ctrlPr>
                        </m:fPr>
                        <m:num>
                          <m:r>
                            <a:rPr lang="en-US" b="0" i="1" smtClean="0">
                              <a:solidFill>
                                <a:schemeClr val="tx1"/>
                              </a:solidFill>
                              <a:latin typeface="Cambria Math" panose="02040503050406030204" pitchFamily="18" charset="0"/>
                              <a:cs typeface="Times New Roman"/>
                            </a:rPr>
                            <m:t>1</m:t>
                          </m:r>
                        </m:num>
                        <m:den>
                          <m:r>
                            <a:rPr lang="en-US" b="0" i="1" smtClean="0">
                              <a:solidFill>
                                <a:schemeClr val="tx1"/>
                              </a:solidFill>
                              <a:latin typeface="Cambria Math" panose="02040503050406030204" pitchFamily="18" charset="0"/>
                              <a:cs typeface="Times New Roman"/>
                            </a:rPr>
                            <m:t>3</m:t>
                          </m:r>
                        </m:den>
                      </m:f>
                      <m:nary>
                        <m:naryPr>
                          <m:limLoc m:val="undOvr"/>
                          <m:subHide m:val="on"/>
                          <m:supHide m:val="on"/>
                          <m:ctrlPr>
                            <a:rPr lang="en-US" b="0" i="1" smtClean="0">
                              <a:solidFill>
                                <a:schemeClr val="tx1"/>
                              </a:solidFill>
                              <a:latin typeface="Cambria Math" panose="02040503050406030204" pitchFamily="18" charset="0"/>
                              <a:cs typeface="Times New Roman"/>
                            </a:rPr>
                          </m:ctrlPr>
                        </m:naryPr>
                        <m:sub/>
                        <m:sup/>
                        <m:e>
                          <m:f>
                            <m:fPr>
                              <m:ctrlPr>
                                <a:rPr lang="en-US" b="0" i="1" smtClean="0">
                                  <a:solidFill>
                                    <a:schemeClr val="tx1"/>
                                  </a:solidFill>
                                  <a:latin typeface="Cambria Math" panose="02040503050406030204" pitchFamily="18" charset="0"/>
                                  <a:cs typeface="Times New Roman"/>
                                </a:rPr>
                              </m:ctrlPr>
                            </m:fPr>
                            <m:num>
                              <m:r>
                                <a:rPr lang="en-US" b="0" i="1" smtClean="0">
                                  <a:solidFill>
                                    <a:schemeClr val="tx1"/>
                                  </a:solidFill>
                                  <a:latin typeface="Cambria Math" panose="02040503050406030204" pitchFamily="18" charset="0"/>
                                  <a:cs typeface="Times New Roman"/>
                                </a:rPr>
                                <m:t>𝑑𝑥</m:t>
                              </m:r>
                            </m:num>
                            <m:den>
                              <m:r>
                                <a:rPr lang="en-US" b="0" i="1" smtClean="0">
                                  <a:solidFill>
                                    <a:schemeClr val="tx1"/>
                                  </a:solidFill>
                                  <a:latin typeface="Cambria Math" panose="02040503050406030204" pitchFamily="18" charset="0"/>
                                  <a:cs typeface="Times New Roman"/>
                                </a:rPr>
                                <m:t>𝑥</m:t>
                              </m:r>
                              <m:r>
                                <a:rPr lang="en-US" b="0" i="1" smtClean="0">
                                  <a:solidFill>
                                    <a:schemeClr val="tx1"/>
                                  </a:solidFill>
                                  <a:latin typeface="Cambria Math" panose="02040503050406030204" pitchFamily="18" charset="0"/>
                                  <a:cs typeface="Times New Roman"/>
                                </a:rPr>
                                <m:t>−2</m:t>
                              </m:r>
                            </m:den>
                          </m:f>
                        </m:e>
                      </m:nary>
                      <m:r>
                        <a:rPr lang="en-US" b="0" i="1" smtClean="0">
                          <a:solidFill>
                            <a:schemeClr val="tx1"/>
                          </a:solidFill>
                          <a:latin typeface="Cambria Math" panose="02040503050406030204" pitchFamily="18" charset="0"/>
                          <a:cs typeface="Times New Roman"/>
                        </a:rPr>
                        <m:t>+</m:t>
                      </m:r>
                      <m:f>
                        <m:fPr>
                          <m:ctrlPr>
                            <a:rPr lang="en-US" b="0" i="1" smtClean="0">
                              <a:solidFill>
                                <a:schemeClr val="tx1"/>
                              </a:solidFill>
                              <a:latin typeface="Cambria Math" panose="02040503050406030204" pitchFamily="18" charset="0"/>
                              <a:cs typeface="Times New Roman"/>
                            </a:rPr>
                          </m:ctrlPr>
                        </m:fPr>
                        <m:num>
                          <m:r>
                            <a:rPr lang="en-US" b="0" i="1" smtClean="0">
                              <a:solidFill>
                                <a:schemeClr val="tx1"/>
                              </a:solidFill>
                              <a:latin typeface="Cambria Math" panose="02040503050406030204" pitchFamily="18" charset="0"/>
                              <a:cs typeface="Times New Roman"/>
                            </a:rPr>
                            <m:t>1</m:t>
                          </m:r>
                        </m:num>
                        <m:den>
                          <m:r>
                            <a:rPr lang="en-US" b="0" i="1" smtClean="0">
                              <a:solidFill>
                                <a:schemeClr val="tx1"/>
                              </a:solidFill>
                              <a:latin typeface="Cambria Math" panose="02040503050406030204" pitchFamily="18" charset="0"/>
                              <a:cs typeface="Times New Roman"/>
                            </a:rPr>
                            <m:t>3</m:t>
                          </m:r>
                        </m:den>
                      </m:f>
                      <m:nary>
                        <m:naryPr>
                          <m:limLoc m:val="undOvr"/>
                          <m:subHide m:val="on"/>
                          <m:supHide m:val="on"/>
                          <m:ctrlPr>
                            <a:rPr lang="en-US" b="0" i="1" smtClean="0">
                              <a:solidFill>
                                <a:schemeClr val="tx1"/>
                              </a:solidFill>
                              <a:latin typeface="Cambria Math" panose="02040503050406030204" pitchFamily="18" charset="0"/>
                              <a:cs typeface="Times New Roman"/>
                            </a:rPr>
                          </m:ctrlPr>
                        </m:naryPr>
                        <m:sub/>
                        <m:sup/>
                        <m:e>
                          <m:f>
                            <m:fPr>
                              <m:ctrlPr>
                                <a:rPr lang="en-US" b="0" i="1" smtClean="0">
                                  <a:solidFill>
                                    <a:schemeClr val="tx1"/>
                                  </a:solidFill>
                                  <a:latin typeface="Cambria Math" panose="02040503050406030204" pitchFamily="18" charset="0"/>
                                  <a:cs typeface="Times New Roman"/>
                                </a:rPr>
                              </m:ctrlPr>
                            </m:fPr>
                            <m:num>
                              <m:r>
                                <a:rPr lang="en-US" b="0" i="1" smtClean="0">
                                  <a:solidFill>
                                    <a:schemeClr val="tx1"/>
                                  </a:solidFill>
                                  <a:latin typeface="Cambria Math" panose="02040503050406030204" pitchFamily="18" charset="0"/>
                                  <a:cs typeface="Times New Roman"/>
                                </a:rPr>
                                <m:t>𝑑𝑥</m:t>
                              </m:r>
                            </m:num>
                            <m:den>
                              <m:r>
                                <a:rPr lang="en-US" b="0" i="1" smtClean="0">
                                  <a:solidFill>
                                    <a:schemeClr val="tx1"/>
                                  </a:solidFill>
                                  <a:latin typeface="Cambria Math" panose="02040503050406030204" pitchFamily="18" charset="0"/>
                                  <a:cs typeface="Times New Roman"/>
                                </a:rPr>
                                <m:t>𝑥</m:t>
                              </m:r>
                              <m:r>
                                <a:rPr lang="en-US" b="0" i="1" smtClean="0">
                                  <a:solidFill>
                                    <a:schemeClr val="tx1"/>
                                  </a:solidFill>
                                  <a:latin typeface="Cambria Math" panose="02040503050406030204" pitchFamily="18" charset="0"/>
                                  <a:cs typeface="Times New Roman"/>
                                </a:rPr>
                                <m:t>−2</m:t>
                              </m:r>
                            </m:den>
                          </m:f>
                        </m:e>
                      </m:nary>
                      <m:r>
                        <a:rPr lang="en-US" b="0" i="1" smtClean="0">
                          <a:solidFill>
                            <a:schemeClr val="tx1"/>
                          </a:solidFill>
                          <a:latin typeface="Cambria Math" panose="02040503050406030204" pitchFamily="18" charset="0"/>
                          <a:cs typeface="Times New Roman"/>
                        </a:rPr>
                        <m:t>=−</m:t>
                      </m:r>
                      <m:f>
                        <m:fPr>
                          <m:ctrlPr>
                            <a:rPr lang="en-US" b="0" i="1" smtClean="0">
                              <a:solidFill>
                                <a:schemeClr val="tx1"/>
                              </a:solidFill>
                              <a:latin typeface="Cambria Math" panose="02040503050406030204" pitchFamily="18" charset="0"/>
                              <a:cs typeface="Times New Roman"/>
                            </a:rPr>
                          </m:ctrlPr>
                        </m:fPr>
                        <m:num>
                          <m:r>
                            <a:rPr lang="en-US" b="0" i="1" smtClean="0">
                              <a:solidFill>
                                <a:schemeClr val="tx1"/>
                              </a:solidFill>
                              <a:latin typeface="Cambria Math" panose="02040503050406030204" pitchFamily="18" charset="0"/>
                              <a:cs typeface="Times New Roman"/>
                            </a:rPr>
                            <m:t>1</m:t>
                          </m:r>
                        </m:num>
                        <m:den>
                          <m:r>
                            <a:rPr lang="en-US" b="0" i="1" smtClean="0">
                              <a:solidFill>
                                <a:schemeClr val="tx1"/>
                              </a:solidFill>
                              <a:latin typeface="Cambria Math" panose="02040503050406030204" pitchFamily="18" charset="0"/>
                              <a:cs typeface="Times New Roman"/>
                            </a:rPr>
                            <m:t>3</m:t>
                          </m:r>
                        </m:den>
                      </m:f>
                      <m:func>
                        <m:funcPr>
                          <m:ctrlPr>
                            <a:rPr lang="en-US" b="0" i="1" smtClean="0">
                              <a:solidFill>
                                <a:schemeClr val="tx1"/>
                              </a:solidFill>
                              <a:latin typeface="Cambria Math" panose="02040503050406030204" pitchFamily="18" charset="0"/>
                              <a:cs typeface="Times New Roman"/>
                            </a:rPr>
                          </m:ctrlPr>
                        </m:funcPr>
                        <m:fName>
                          <m:r>
                            <m:rPr>
                              <m:sty m:val="p"/>
                            </m:rPr>
                            <a:rPr lang="en-US" b="0" i="0" smtClean="0">
                              <a:solidFill>
                                <a:schemeClr val="tx1"/>
                              </a:solidFill>
                              <a:latin typeface="Cambria Math" panose="02040503050406030204" pitchFamily="18" charset="0"/>
                              <a:cs typeface="Times New Roman"/>
                            </a:rPr>
                            <m:t>ln</m:t>
                          </m:r>
                        </m:fName>
                        <m:e>
                          <m:d>
                            <m:dPr>
                              <m:begChr m:val="|"/>
                              <m:endChr m:val="|"/>
                              <m:ctrlPr>
                                <a:rPr lang="en-US" b="0" i="1" smtClean="0">
                                  <a:solidFill>
                                    <a:schemeClr val="tx1"/>
                                  </a:solidFill>
                                  <a:latin typeface="Cambria Math" panose="02040503050406030204" pitchFamily="18" charset="0"/>
                                  <a:cs typeface="Times New Roman"/>
                                </a:rPr>
                              </m:ctrlPr>
                            </m:dPr>
                            <m:e>
                              <m:r>
                                <a:rPr lang="en-US" b="0" i="1" smtClean="0">
                                  <a:solidFill>
                                    <a:schemeClr val="tx1"/>
                                  </a:solidFill>
                                  <a:latin typeface="Cambria Math" panose="02040503050406030204" pitchFamily="18" charset="0"/>
                                  <a:cs typeface="Times New Roman"/>
                                </a:rPr>
                                <m:t>𝑥</m:t>
                              </m:r>
                              <m:r>
                                <a:rPr lang="en-US" b="0" i="1" smtClean="0">
                                  <a:solidFill>
                                    <a:schemeClr val="tx1"/>
                                  </a:solidFill>
                                  <a:latin typeface="Cambria Math" panose="02040503050406030204" pitchFamily="18" charset="0"/>
                                  <a:cs typeface="Times New Roman"/>
                                </a:rPr>
                                <m:t>−2</m:t>
                              </m:r>
                            </m:e>
                          </m:d>
                        </m:e>
                      </m:func>
                      <m:r>
                        <a:rPr lang="en-US" b="0" i="1" smtClean="0">
                          <a:solidFill>
                            <a:schemeClr val="tx1"/>
                          </a:solidFill>
                          <a:latin typeface="Cambria Math" panose="02040503050406030204" pitchFamily="18" charset="0"/>
                          <a:cs typeface="Times New Roman"/>
                        </a:rPr>
                        <m:t>+</m:t>
                      </m:r>
                      <m:f>
                        <m:fPr>
                          <m:ctrlPr>
                            <a:rPr lang="en-US" b="0" i="1" smtClean="0">
                              <a:solidFill>
                                <a:schemeClr val="tx1"/>
                              </a:solidFill>
                              <a:latin typeface="Cambria Math" panose="02040503050406030204" pitchFamily="18" charset="0"/>
                              <a:cs typeface="Times New Roman"/>
                            </a:rPr>
                          </m:ctrlPr>
                        </m:fPr>
                        <m:num>
                          <m:r>
                            <a:rPr lang="en-US" b="0" i="1" smtClean="0">
                              <a:solidFill>
                                <a:schemeClr val="tx1"/>
                              </a:solidFill>
                              <a:latin typeface="Cambria Math" panose="02040503050406030204" pitchFamily="18" charset="0"/>
                              <a:cs typeface="Times New Roman"/>
                            </a:rPr>
                            <m:t>1</m:t>
                          </m:r>
                        </m:num>
                        <m:den>
                          <m:r>
                            <a:rPr lang="en-US" b="0" i="1" smtClean="0">
                              <a:solidFill>
                                <a:schemeClr val="tx1"/>
                              </a:solidFill>
                              <a:latin typeface="Cambria Math" panose="02040503050406030204" pitchFamily="18" charset="0"/>
                              <a:cs typeface="Times New Roman"/>
                            </a:rPr>
                            <m:t>3</m:t>
                          </m:r>
                        </m:den>
                      </m:f>
                      <m:func>
                        <m:funcPr>
                          <m:ctrlPr>
                            <a:rPr lang="en-US" b="0" i="1" smtClean="0">
                              <a:solidFill>
                                <a:schemeClr val="tx1"/>
                              </a:solidFill>
                              <a:latin typeface="Cambria Math" panose="02040503050406030204" pitchFamily="18" charset="0"/>
                              <a:cs typeface="Times New Roman"/>
                            </a:rPr>
                          </m:ctrlPr>
                        </m:funcPr>
                        <m:fName>
                          <m:r>
                            <m:rPr>
                              <m:sty m:val="p"/>
                            </m:rPr>
                            <a:rPr lang="en-US" b="0" i="0" smtClean="0">
                              <a:solidFill>
                                <a:schemeClr val="tx1"/>
                              </a:solidFill>
                              <a:latin typeface="Cambria Math" panose="02040503050406030204" pitchFamily="18" charset="0"/>
                              <a:cs typeface="Times New Roman"/>
                            </a:rPr>
                            <m:t>ln</m:t>
                          </m:r>
                        </m:fName>
                        <m:e>
                          <m:d>
                            <m:dPr>
                              <m:begChr m:val="|"/>
                              <m:endChr m:val="|"/>
                              <m:ctrlPr>
                                <a:rPr lang="en-US" b="0" i="1" smtClean="0">
                                  <a:solidFill>
                                    <a:schemeClr val="tx1"/>
                                  </a:solidFill>
                                  <a:latin typeface="Cambria Math" panose="02040503050406030204" pitchFamily="18" charset="0"/>
                                  <a:cs typeface="Times New Roman"/>
                                </a:rPr>
                              </m:ctrlPr>
                            </m:dPr>
                            <m:e>
                              <m:r>
                                <a:rPr lang="en-US" b="0" i="1" smtClean="0">
                                  <a:solidFill>
                                    <a:schemeClr val="tx1"/>
                                  </a:solidFill>
                                  <a:latin typeface="Cambria Math" panose="02040503050406030204" pitchFamily="18" charset="0"/>
                                  <a:cs typeface="Times New Roman"/>
                                </a:rPr>
                                <m:t>𝑥</m:t>
                              </m:r>
                              <m:r>
                                <a:rPr lang="en-US" b="0" i="1" smtClean="0">
                                  <a:solidFill>
                                    <a:schemeClr val="tx1"/>
                                  </a:solidFill>
                                  <a:latin typeface="Cambria Math" panose="02040503050406030204" pitchFamily="18" charset="0"/>
                                  <a:cs typeface="Times New Roman"/>
                                </a:rPr>
                                <m:t>−5</m:t>
                              </m:r>
                            </m:e>
                          </m:d>
                        </m:e>
                      </m:func>
                      <m:r>
                        <a:rPr lang="en-US" b="0" i="1" smtClean="0">
                          <a:solidFill>
                            <a:schemeClr val="tx1"/>
                          </a:solidFill>
                          <a:latin typeface="Cambria Math" panose="02040503050406030204" pitchFamily="18" charset="0"/>
                          <a:cs typeface="Times New Roman"/>
                        </a:rPr>
                        <m:t>+</m:t>
                      </m:r>
                      <m:r>
                        <a:rPr lang="en-US" b="0" i="1" smtClean="0">
                          <a:solidFill>
                            <a:schemeClr val="tx1"/>
                          </a:solidFill>
                          <a:latin typeface="Cambria Math" panose="02040503050406030204" pitchFamily="18" charset="0"/>
                          <a:cs typeface="Times New Roman"/>
                        </a:rPr>
                        <m:t>𝐶</m:t>
                      </m:r>
                    </m:oMath>
                  </m:oMathPara>
                </a14:m>
                <a:endParaRPr lang="en-US" dirty="0">
                  <a:latin typeface="Times New Roman"/>
                  <a:cs typeface="Times New Roman"/>
                </a:endParaRPr>
              </a:p>
              <a:p>
                <a:pPr marL="36900" indent="0">
                  <a:lnSpc>
                    <a:spcPct val="100000"/>
                  </a:lnSpc>
                  <a:buNone/>
                </a:pPr>
                <a:endParaRPr lang="en-US" dirty="0">
                  <a:latin typeface="Times New Roman"/>
                  <a:cs typeface="Times New Roman"/>
                </a:endParaRPr>
              </a:p>
            </p:txBody>
          </p:sp>
        </mc:Choice>
        <mc:Fallback xmlns="">
          <p:sp>
            <p:nvSpPr>
              <p:cNvPr id="3" name="Content Placeholder 2">
                <a:extLst>
                  <a:ext uri="{FF2B5EF4-FFF2-40B4-BE49-F238E27FC236}">
                    <a16:creationId xmlns:a16="http://schemas.microsoft.com/office/drawing/2014/main" xmlns:a14="http://schemas.microsoft.com/office/drawing/2010/main" xmlns=""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10846559" cy="4756245"/>
              </a:xfrm>
              <a:blipFill rotWithShape="0">
                <a:blip r:embed="rId2"/>
                <a:stretch>
                  <a:fillRect l="-337" t="-897"/>
                </a:stretch>
              </a:blipFill>
            </p:spPr>
            <p:txBody>
              <a:bodyPr/>
              <a:lstStyle/>
              <a:p>
                <a:r>
                  <a:rPr lang="en-US">
                    <a:noFill/>
                  </a:rPr>
                  <a:t> </a:t>
                </a:r>
              </a:p>
            </p:txBody>
          </p:sp>
        </mc:Fallback>
      </mc:AlternateContent>
    </p:spTree>
    <p:extLst>
      <p:ext uri="{BB962C8B-B14F-4D97-AF65-F5344CB8AC3E}">
        <p14:creationId xmlns:p14="http://schemas.microsoft.com/office/powerpoint/2010/main" val="382042483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7.5 The Method of Partial </a:t>
            </a:r>
            <a:r>
              <a:rPr lang="en-US" sz="3100" dirty="0"/>
              <a:t>Fractions </a:t>
            </a:r>
            <a:r>
              <a:rPr lang="en-US" sz="3100" dirty="0" smtClean="0"/>
              <a:t>(6 </a:t>
            </a:r>
            <a:r>
              <a:rPr lang="en-US" sz="3100" dirty="0"/>
              <a:t>of 23)</a:t>
            </a: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2800" dirty="0"/>
              <a:t/>
            </a:r>
            <a:br>
              <a:rPr lang="en-US" sz="2800" dirty="0"/>
            </a:br>
            <a:endParaRPr lang="en-US"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799" y="1371600"/>
                <a:ext cx="10846559" cy="4756245"/>
              </a:xfrm>
            </p:spPr>
            <p:txBody>
              <a:bodyPr>
                <a:noAutofit/>
              </a:bodyPr>
              <a:lstStyle/>
              <a:p>
                <a:pPr marL="36900" indent="0">
                  <a:lnSpc>
                    <a:spcPct val="100000"/>
                  </a:lnSpc>
                  <a:buNone/>
                </a:pPr>
                <a:r>
                  <a:rPr lang="en-US" b="1" u="sng" dirty="0">
                    <a:latin typeface="Times New Roman"/>
                    <a:cs typeface="Times New Roman"/>
                  </a:rPr>
                  <a:t>EXAMPLE</a:t>
                </a:r>
                <a:r>
                  <a:rPr lang="en-US" b="1" dirty="0">
                    <a:latin typeface="Times New Roman"/>
                    <a:cs typeface="Times New Roman"/>
                  </a:rPr>
                  <a:t>: </a:t>
                </a:r>
                <a:r>
                  <a:rPr lang="en-US" dirty="0">
                    <a:latin typeface="Times New Roman"/>
                    <a:cs typeface="Times New Roman"/>
                  </a:rPr>
                  <a:t>To evaluate </a:t>
                </a:r>
                <a14:m>
                  <m:oMath xmlns:m="http://schemas.openxmlformats.org/officeDocument/2006/math">
                    <m:nary>
                      <m:naryPr>
                        <m:limLoc m:val="undOvr"/>
                        <m:subHide m:val="on"/>
                        <m:supHide m:val="on"/>
                        <m:ctrlPr>
                          <a:rPr lang="en-US" sz="2400" i="1" smtClean="0">
                            <a:latin typeface="Cambria Math" panose="02040503050406030204" pitchFamily="18" charset="0"/>
                            <a:cs typeface="Times New Roman"/>
                          </a:rPr>
                        </m:ctrlPr>
                      </m:naryPr>
                      <m:sub/>
                      <m:sup/>
                      <m:e>
                        <m:f>
                          <m:fPr>
                            <m:ctrlPr>
                              <a:rPr lang="en-US" sz="2400" i="1" smtClean="0">
                                <a:latin typeface="Cambria Math" panose="02040503050406030204" pitchFamily="18" charset="0"/>
                                <a:cs typeface="Times New Roman"/>
                              </a:rPr>
                            </m:ctrlPr>
                          </m:fPr>
                          <m:num>
                            <m:sSup>
                              <m:sSupPr>
                                <m:ctrlPr>
                                  <a:rPr lang="en-US" sz="2400" i="1" smtClean="0">
                                    <a:latin typeface="Cambria Math" panose="02040503050406030204" pitchFamily="18" charset="0"/>
                                    <a:cs typeface="Times New Roman"/>
                                  </a:rPr>
                                </m:ctrlPr>
                              </m:sSupPr>
                              <m:e>
                                <m:r>
                                  <a:rPr lang="en-US" sz="2400" i="1" smtClean="0">
                                    <a:latin typeface="Cambria Math" panose="02040503050406030204" pitchFamily="18" charset="0"/>
                                    <a:cs typeface="Times New Roman"/>
                                  </a:rPr>
                                  <m:t>𝑥</m:t>
                                </m:r>
                              </m:e>
                              <m:sup>
                                <m:r>
                                  <a:rPr lang="en-US" sz="2400" i="1" smtClean="0">
                                    <a:latin typeface="Cambria Math" panose="02040503050406030204" pitchFamily="18" charset="0"/>
                                    <a:cs typeface="Times New Roman"/>
                                  </a:rPr>
                                  <m:t>2</m:t>
                                </m:r>
                              </m:sup>
                            </m:sSup>
                            <m:r>
                              <a:rPr lang="en-US" sz="2400" b="0" i="1" smtClean="0">
                                <a:latin typeface="Cambria Math" panose="02040503050406030204" pitchFamily="18" charset="0"/>
                                <a:cs typeface="Times New Roman"/>
                              </a:rPr>
                              <m:t>+2</m:t>
                            </m:r>
                          </m:num>
                          <m:den>
                            <m:r>
                              <a:rPr lang="en-US" sz="2400" b="0" i="1" smtClean="0">
                                <a:latin typeface="Cambria Math" panose="02040503050406030204" pitchFamily="18" charset="0"/>
                                <a:cs typeface="Times New Roman"/>
                              </a:rPr>
                              <m:t>(</m:t>
                            </m:r>
                            <m:r>
                              <a:rPr lang="en-US" sz="2400" b="0" i="1" smtClean="0">
                                <a:latin typeface="Cambria Math" panose="02040503050406030204" pitchFamily="18" charset="0"/>
                                <a:cs typeface="Times New Roman"/>
                              </a:rPr>
                              <m:t>𝑥</m:t>
                            </m:r>
                            <m:r>
                              <a:rPr lang="en-US" sz="2400" b="0" i="1" smtClean="0">
                                <a:latin typeface="Cambria Math" panose="02040503050406030204" pitchFamily="18" charset="0"/>
                                <a:cs typeface="Times New Roman"/>
                              </a:rPr>
                              <m:t> − 1)(2</m:t>
                            </m:r>
                            <m:r>
                              <a:rPr lang="en-US" sz="2400" b="0" i="1" smtClean="0">
                                <a:latin typeface="Cambria Math" panose="02040503050406030204" pitchFamily="18" charset="0"/>
                                <a:cs typeface="Times New Roman"/>
                              </a:rPr>
                              <m:t>𝑥</m:t>
                            </m:r>
                            <m:r>
                              <a:rPr lang="en-US" sz="2400" b="0" i="1" smtClean="0">
                                <a:latin typeface="Cambria Math" panose="02040503050406030204" pitchFamily="18" charset="0"/>
                                <a:cs typeface="Times New Roman"/>
                              </a:rPr>
                              <m:t> − 8)(</m:t>
                            </m:r>
                            <m:r>
                              <a:rPr lang="en-US" sz="2400" b="0" i="1" smtClean="0">
                                <a:latin typeface="Cambria Math" panose="02040503050406030204" pitchFamily="18" charset="0"/>
                                <a:cs typeface="Times New Roman"/>
                              </a:rPr>
                              <m:t>𝑥</m:t>
                            </m:r>
                            <m:r>
                              <a:rPr lang="en-US" sz="2400" b="0" i="1" smtClean="0">
                                <a:latin typeface="Cambria Math" panose="02040503050406030204" pitchFamily="18" charset="0"/>
                                <a:cs typeface="Times New Roman"/>
                              </a:rPr>
                              <m:t> + 2)</m:t>
                            </m:r>
                          </m:den>
                        </m:f>
                        <m:r>
                          <a:rPr lang="en-US" sz="2400" b="0" i="1" smtClean="0">
                            <a:latin typeface="Cambria Math" panose="02040503050406030204" pitchFamily="18" charset="0"/>
                            <a:cs typeface="Times New Roman"/>
                          </a:rPr>
                          <m:t>𝑑𝑥</m:t>
                        </m:r>
                      </m:e>
                    </m:nary>
                  </m:oMath>
                </a14:m>
                <a:r>
                  <a:rPr lang="en-US" dirty="0">
                    <a:latin typeface="Times New Roman"/>
                    <a:cs typeface="Times New Roman"/>
                  </a:rPr>
                  <a:t>, we first find the partial sum decomposition:</a:t>
                </a:r>
              </a:p>
              <a:p>
                <a:pPr marL="36900" indent="0">
                  <a:lnSpc>
                    <a:spcPct val="100000"/>
                  </a:lnSpc>
                  <a:buNone/>
                </a:pPr>
                <a14:m>
                  <m:oMathPara xmlns:m="http://schemas.openxmlformats.org/officeDocument/2006/math">
                    <m:oMathParaPr>
                      <m:jc m:val="centerGroup"/>
                    </m:oMathParaPr>
                    <m:oMath xmlns:m="http://schemas.openxmlformats.org/officeDocument/2006/math">
                      <m:f>
                        <m:fPr>
                          <m:ctrlPr>
                            <a:rPr lang="en-US" i="1">
                              <a:latin typeface="Cambria Math" panose="02040503050406030204" pitchFamily="18" charset="0"/>
                              <a:cs typeface="Times New Roman"/>
                            </a:rPr>
                          </m:ctrlPr>
                        </m:fPr>
                        <m:num>
                          <m:sSup>
                            <m:sSupPr>
                              <m:ctrlPr>
                                <a:rPr lang="en-US" i="1">
                                  <a:latin typeface="Cambria Math" panose="02040503050406030204" pitchFamily="18" charset="0"/>
                                  <a:cs typeface="Times New Roman"/>
                                </a:rPr>
                              </m:ctrlPr>
                            </m:sSupPr>
                            <m:e>
                              <m:r>
                                <a:rPr lang="en-US" i="1">
                                  <a:latin typeface="Cambria Math" panose="02040503050406030204" pitchFamily="18" charset="0"/>
                                  <a:cs typeface="Times New Roman"/>
                                </a:rPr>
                                <m:t>𝑥</m:t>
                              </m:r>
                            </m:e>
                            <m:sup>
                              <m:r>
                                <a:rPr lang="en-US" i="1">
                                  <a:latin typeface="Cambria Math" panose="02040503050406030204" pitchFamily="18" charset="0"/>
                                  <a:cs typeface="Times New Roman"/>
                                </a:rPr>
                                <m:t>2</m:t>
                              </m:r>
                            </m:sup>
                          </m:sSup>
                          <m:r>
                            <a:rPr lang="en-US" i="1">
                              <a:latin typeface="Cambria Math" panose="02040503050406030204" pitchFamily="18" charset="0"/>
                              <a:cs typeface="Times New Roman"/>
                            </a:rPr>
                            <m:t>+2</m:t>
                          </m:r>
                        </m:num>
                        <m:den>
                          <m:r>
                            <a:rPr lang="en-US" i="1">
                              <a:latin typeface="Cambria Math" panose="02040503050406030204" pitchFamily="18" charset="0"/>
                              <a:cs typeface="Times New Roman"/>
                            </a:rPr>
                            <m:t>(</m:t>
                          </m:r>
                          <m:r>
                            <a:rPr lang="en-US" i="1">
                              <a:latin typeface="Cambria Math" panose="02040503050406030204" pitchFamily="18" charset="0"/>
                              <a:cs typeface="Times New Roman"/>
                            </a:rPr>
                            <m:t>𝑥</m:t>
                          </m:r>
                          <m:r>
                            <a:rPr lang="en-US" i="1">
                              <a:latin typeface="Cambria Math" panose="02040503050406030204" pitchFamily="18" charset="0"/>
                              <a:cs typeface="Times New Roman"/>
                            </a:rPr>
                            <m:t>−1)(2</m:t>
                          </m:r>
                          <m:r>
                            <a:rPr lang="en-US" i="1">
                              <a:latin typeface="Cambria Math" panose="02040503050406030204" pitchFamily="18" charset="0"/>
                              <a:cs typeface="Times New Roman"/>
                            </a:rPr>
                            <m:t>𝑥</m:t>
                          </m:r>
                          <m:r>
                            <a:rPr lang="en-US" i="1">
                              <a:latin typeface="Cambria Math" panose="02040503050406030204" pitchFamily="18" charset="0"/>
                              <a:cs typeface="Times New Roman"/>
                            </a:rPr>
                            <m:t>−8)(</m:t>
                          </m:r>
                          <m:r>
                            <a:rPr lang="en-US" i="1">
                              <a:latin typeface="Cambria Math" panose="02040503050406030204" pitchFamily="18" charset="0"/>
                              <a:cs typeface="Times New Roman"/>
                            </a:rPr>
                            <m:t>𝑥</m:t>
                          </m:r>
                          <m:r>
                            <a:rPr lang="en-US" i="1">
                              <a:latin typeface="Cambria Math" panose="02040503050406030204" pitchFamily="18" charset="0"/>
                              <a:cs typeface="Times New Roman"/>
                            </a:rPr>
                            <m:t>+2)</m:t>
                          </m:r>
                        </m:den>
                      </m:f>
                      <m:r>
                        <a:rPr lang="en-US" b="0" i="1" smtClean="0">
                          <a:latin typeface="Cambria Math" panose="02040503050406030204" pitchFamily="18" charset="0"/>
                          <a:cs typeface="Times New Roman"/>
                        </a:rPr>
                        <m:t>=</m:t>
                      </m:r>
                      <m:f>
                        <m:fPr>
                          <m:ctrlPr>
                            <a:rPr lang="en-US" b="0" i="1" smtClean="0">
                              <a:latin typeface="Cambria Math" panose="02040503050406030204" pitchFamily="18" charset="0"/>
                              <a:cs typeface="Times New Roman"/>
                            </a:rPr>
                          </m:ctrlPr>
                        </m:fPr>
                        <m:num>
                          <m:r>
                            <a:rPr lang="en-US" b="0" i="1" smtClean="0">
                              <a:latin typeface="Cambria Math" panose="02040503050406030204" pitchFamily="18" charset="0"/>
                              <a:cs typeface="Times New Roman"/>
                            </a:rPr>
                            <m:t>𝐴</m:t>
                          </m:r>
                        </m:num>
                        <m:den>
                          <m:r>
                            <a:rPr lang="en-US" b="0" i="1" smtClean="0">
                              <a:latin typeface="Cambria Math" panose="02040503050406030204" pitchFamily="18" charset="0"/>
                              <a:cs typeface="Times New Roman"/>
                            </a:rPr>
                            <m:t>𝑥</m:t>
                          </m:r>
                          <m:r>
                            <a:rPr lang="en-US" b="0" i="1" smtClean="0">
                              <a:latin typeface="Cambria Math" panose="02040503050406030204" pitchFamily="18" charset="0"/>
                              <a:cs typeface="Times New Roman"/>
                            </a:rPr>
                            <m:t>−1</m:t>
                          </m:r>
                        </m:den>
                      </m:f>
                      <m:r>
                        <a:rPr lang="en-US" b="0" i="1" smtClean="0">
                          <a:latin typeface="Cambria Math" panose="02040503050406030204" pitchFamily="18" charset="0"/>
                          <a:cs typeface="Times New Roman"/>
                        </a:rPr>
                        <m:t>+</m:t>
                      </m:r>
                      <m:f>
                        <m:fPr>
                          <m:ctrlPr>
                            <a:rPr lang="en-US" b="0" i="1" smtClean="0">
                              <a:latin typeface="Cambria Math" panose="02040503050406030204" pitchFamily="18" charset="0"/>
                              <a:cs typeface="Times New Roman"/>
                            </a:rPr>
                          </m:ctrlPr>
                        </m:fPr>
                        <m:num>
                          <m:r>
                            <a:rPr lang="en-US" b="0" i="1" smtClean="0">
                              <a:latin typeface="Cambria Math" panose="02040503050406030204" pitchFamily="18" charset="0"/>
                              <a:cs typeface="Times New Roman"/>
                            </a:rPr>
                            <m:t>𝐵</m:t>
                          </m:r>
                        </m:num>
                        <m:den>
                          <m:r>
                            <a:rPr lang="en-US" b="0" i="1" smtClean="0">
                              <a:latin typeface="Cambria Math" panose="02040503050406030204" pitchFamily="18" charset="0"/>
                              <a:cs typeface="Times New Roman"/>
                            </a:rPr>
                            <m:t>2</m:t>
                          </m:r>
                          <m:r>
                            <a:rPr lang="en-US" b="0" i="1" smtClean="0">
                              <a:latin typeface="Cambria Math" panose="02040503050406030204" pitchFamily="18" charset="0"/>
                              <a:cs typeface="Times New Roman"/>
                            </a:rPr>
                            <m:t>𝑥</m:t>
                          </m:r>
                          <m:r>
                            <a:rPr lang="en-US" b="0" i="1" smtClean="0">
                              <a:latin typeface="Cambria Math" panose="02040503050406030204" pitchFamily="18" charset="0"/>
                              <a:cs typeface="Times New Roman"/>
                            </a:rPr>
                            <m:t>−8</m:t>
                          </m:r>
                        </m:den>
                      </m:f>
                      <m:r>
                        <a:rPr lang="en-US" b="0" i="1" smtClean="0">
                          <a:latin typeface="Cambria Math" panose="02040503050406030204" pitchFamily="18" charset="0"/>
                          <a:cs typeface="Times New Roman"/>
                        </a:rPr>
                        <m:t>+</m:t>
                      </m:r>
                      <m:f>
                        <m:fPr>
                          <m:ctrlPr>
                            <a:rPr lang="en-US" b="0" i="1" smtClean="0">
                              <a:latin typeface="Cambria Math" panose="02040503050406030204" pitchFamily="18" charset="0"/>
                              <a:cs typeface="Times New Roman"/>
                            </a:rPr>
                          </m:ctrlPr>
                        </m:fPr>
                        <m:num>
                          <m:r>
                            <a:rPr lang="en-US" b="0" i="1" smtClean="0">
                              <a:latin typeface="Cambria Math" panose="02040503050406030204" pitchFamily="18" charset="0"/>
                              <a:cs typeface="Times New Roman"/>
                            </a:rPr>
                            <m:t>𝐶</m:t>
                          </m:r>
                        </m:num>
                        <m:den>
                          <m:r>
                            <a:rPr lang="en-US" b="0" i="1" smtClean="0">
                              <a:latin typeface="Cambria Math" panose="02040503050406030204" pitchFamily="18" charset="0"/>
                              <a:cs typeface="Times New Roman"/>
                            </a:rPr>
                            <m:t>𝑥</m:t>
                          </m:r>
                          <m:r>
                            <a:rPr lang="en-US" b="0" i="1" smtClean="0">
                              <a:latin typeface="Cambria Math" panose="02040503050406030204" pitchFamily="18" charset="0"/>
                              <a:cs typeface="Times New Roman"/>
                            </a:rPr>
                            <m:t>+2</m:t>
                          </m:r>
                        </m:den>
                      </m:f>
                    </m:oMath>
                  </m:oMathPara>
                </a14:m>
                <a:endParaRPr lang="en-US" dirty="0">
                  <a:latin typeface="Times New Roman"/>
                  <a:cs typeface="Times New Roman"/>
                </a:endParaRPr>
              </a:p>
              <a:p>
                <a:pPr marL="36900" indent="0">
                  <a:lnSpc>
                    <a:spcPct val="100000"/>
                  </a:lnSpc>
                  <a:buNone/>
                </a:pPr>
                <a:r>
                  <a:rPr lang="en-US" dirty="0">
                    <a:latin typeface="Times New Roman"/>
                    <a:cs typeface="Times New Roman"/>
                  </a:rPr>
                  <a:t>To clear the denominators, we multiply both sides by </a:t>
                </a:r>
                <a14:m>
                  <m:oMath xmlns:m="http://schemas.openxmlformats.org/officeDocument/2006/math">
                    <m:r>
                      <a:rPr lang="en-US" b="0" i="1" smtClean="0">
                        <a:latin typeface="Cambria Math" panose="02040503050406030204" pitchFamily="18" charset="0"/>
                        <a:cs typeface="Times New Roman"/>
                      </a:rPr>
                      <m:t>(</m:t>
                    </m:r>
                    <m:r>
                      <a:rPr lang="en-US" b="0" i="1" smtClean="0">
                        <a:latin typeface="Cambria Math" panose="02040503050406030204" pitchFamily="18" charset="0"/>
                        <a:cs typeface="Times New Roman"/>
                      </a:rPr>
                      <m:t>𝑥</m:t>
                    </m:r>
                    <m:r>
                      <a:rPr lang="en-US" b="0" i="1" smtClean="0">
                        <a:latin typeface="Cambria Math" panose="02040503050406030204" pitchFamily="18" charset="0"/>
                        <a:cs typeface="Times New Roman"/>
                      </a:rPr>
                      <m:t>−1)(2</m:t>
                    </m:r>
                    <m:r>
                      <a:rPr lang="en-US" b="0" i="1" smtClean="0">
                        <a:latin typeface="Cambria Math" panose="02040503050406030204" pitchFamily="18" charset="0"/>
                        <a:cs typeface="Times New Roman"/>
                      </a:rPr>
                      <m:t>𝑥</m:t>
                    </m:r>
                    <m:r>
                      <a:rPr lang="en-US" b="0" i="1" smtClean="0">
                        <a:latin typeface="Cambria Math" panose="02040503050406030204" pitchFamily="18" charset="0"/>
                        <a:cs typeface="Times New Roman"/>
                      </a:rPr>
                      <m:t>−8)(</m:t>
                    </m:r>
                    <m:r>
                      <a:rPr lang="en-US" b="0" i="1" smtClean="0">
                        <a:latin typeface="Cambria Math" panose="02040503050406030204" pitchFamily="18" charset="0"/>
                        <a:cs typeface="Times New Roman"/>
                      </a:rPr>
                      <m:t>𝑥</m:t>
                    </m:r>
                    <m:r>
                      <a:rPr lang="en-US" b="0" i="1" smtClean="0">
                        <a:latin typeface="Cambria Math" panose="02040503050406030204" pitchFamily="18" charset="0"/>
                        <a:cs typeface="Times New Roman"/>
                      </a:rPr>
                      <m:t>+2)</m:t>
                    </m:r>
                  </m:oMath>
                </a14:m>
                <a:r>
                  <a:rPr lang="en-US" dirty="0">
                    <a:latin typeface="Times New Roman"/>
                    <a:cs typeface="Times New Roman"/>
                  </a:rPr>
                  <a:t> and obtain</a:t>
                </a:r>
              </a:p>
              <a:p>
                <a:pPr marL="36900" indent="0">
                  <a:lnSpc>
                    <a:spcPct val="100000"/>
                  </a:lnSpc>
                  <a:buNone/>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cs typeface="Times New Roman"/>
                            </a:rPr>
                          </m:ctrlPr>
                        </m:sSupPr>
                        <m:e>
                          <m:r>
                            <a:rPr lang="en-US" i="1" smtClean="0">
                              <a:latin typeface="Cambria Math" panose="02040503050406030204" pitchFamily="18" charset="0"/>
                              <a:cs typeface="Times New Roman"/>
                            </a:rPr>
                            <m:t>𝑥</m:t>
                          </m:r>
                        </m:e>
                        <m:sup>
                          <m:r>
                            <a:rPr lang="en-US" i="1" smtClean="0">
                              <a:latin typeface="Cambria Math" panose="02040503050406030204" pitchFamily="18" charset="0"/>
                              <a:cs typeface="Times New Roman"/>
                            </a:rPr>
                            <m:t>2</m:t>
                          </m:r>
                        </m:sup>
                      </m:sSup>
                      <m:r>
                        <a:rPr lang="en-US" b="0" i="1" smtClean="0">
                          <a:latin typeface="Cambria Math" panose="02040503050406030204" pitchFamily="18" charset="0"/>
                          <a:cs typeface="Times New Roman"/>
                        </a:rPr>
                        <m:t>+2=</m:t>
                      </m:r>
                      <m:r>
                        <a:rPr lang="en-US" b="0" i="1" smtClean="0">
                          <a:latin typeface="Cambria Math" panose="02040503050406030204" pitchFamily="18" charset="0"/>
                          <a:cs typeface="Times New Roman"/>
                        </a:rPr>
                        <m:t>𝐴</m:t>
                      </m:r>
                      <m:d>
                        <m:dPr>
                          <m:ctrlPr>
                            <a:rPr lang="en-US" b="0" i="1" smtClean="0">
                              <a:latin typeface="Cambria Math" panose="02040503050406030204" pitchFamily="18" charset="0"/>
                              <a:cs typeface="Times New Roman"/>
                            </a:rPr>
                          </m:ctrlPr>
                        </m:dPr>
                        <m:e>
                          <m:r>
                            <a:rPr lang="en-US" b="0" i="1" smtClean="0">
                              <a:latin typeface="Cambria Math" panose="02040503050406030204" pitchFamily="18" charset="0"/>
                              <a:cs typeface="Times New Roman"/>
                            </a:rPr>
                            <m:t>2</m:t>
                          </m:r>
                          <m:r>
                            <a:rPr lang="en-US" b="0" i="1" smtClean="0">
                              <a:latin typeface="Cambria Math" panose="02040503050406030204" pitchFamily="18" charset="0"/>
                              <a:cs typeface="Times New Roman"/>
                            </a:rPr>
                            <m:t>𝑥</m:t>
                          </m:r>
                          <m:r>
                            <a:rPr lang="en-US" b="0" i="1" smtClean="0">
                              <a:latin typeface="Cambria Math" panose="02040503050406030204" pitchFamily="18" charset="0"/>
                              <a:cs typeface="Times New Roman"/>
                            </a:rPr>
                            <m:t>−8</m:t>
                          </m:r>
                        </m:e>
                      </m:d>
                      <m:d>
                        <m:dPr>
                          <m:ctrlPr>
                            <a:rPr lang="en-US" b="0" i="1" smtClean="0">
                              <a:latin typeface="Cambria Math" panose="02040503050406030204" pitchFamily="18" charset="0"/>
                              <a:cs typeface="Times New Roman"/>
                            </a:rPr>
                          </m:ctrlPr>
                        </m:dPr>
                        <m:e>
                          <m:r>
                            <a:rPr lang="en-US" b="0" i="1" smtClean="0">
                              <a:latin typeface="Cambria Math" panose="02040503050406030204" pitchFamily="18" charset="0"/>
                              <a:cs typeface="Times New Roman"/>
                            </a:rPr>
                            <m:t>𝑥</m:t>
                          </m:r>
                          <m:r>
                            <a:rPr lang="en-US" b="0" i="1" smtClean="0">
                              <a:latin typeface="Cambria Math" panose="02040503050406030204" pitchFamily="18" charset="0"/>
                              <a:cs typeface="Times New Roman"/>
                            </a:rPr>
                            <m:t>+2</m:t>
                          </m:r>
                        </m:e>
                      </m:d>
                      <m:r>
                        <a:rPr lang="en-US" b="0" i="1" smtClean="0">
                          <a:latin typeface="Cambria Math" panose="02040503050406030204" pitchFamily="18" charset="0"/>
                          <a:cs typeface="Times New Roman"/>
                        </a:rPr>
                        <m:t>+</m:t>
                      </m:r>
                      <m:r>
                        <a:rPr lang="en-US" b="0" i="1" smtClean="0">
                          <a:latin typeface="Cambria Math" panose="02040503050406030204" pitchFamily="18" charset="0"/>
                          <a:cs typeface="Times New Roman"/>
                        </a:rPr>
                        <m:t>𝐵</m:t>
                      </m:r>
                      <m:d>
                        <m:dPr>
                          <m:ctrlPr>
                            <a:rPr lang="en-US" b="0" i="1" smtClean="0">
                              <a:latin typeface="Cambria Math" panose="02040503050406030204" pitchFamily="18" charset="0"/>
                              <a:cs typeface="Times New Roman"/>
                            </a:rPr>
                          </m:ctrlPr>
                        </m:dPr>
                        <m:e>
                          <m:r>
                            <a:rPr lang="en-US" b="0" i="1" smtClean="0">
                              <a:latin typeface="Cambria Math" panose="02040503050406030204" pitchFamily="18" charset="0"/>
                              <a:cs typeface="Times New Roman"/>
                            </a:rPr>
                            <m:t>𝑥</m:t>
                          </m:r>
                          <m:r>
                            <a:rPr lang="en-US" b="0" i="1" smtClean="0">
                              <a:latin typeface="Cambria Math" panose="02040503050406030204" pitchFamily="18" charset="0"/>
                              <a:cs typeface="Times New Roman"/>
                            </a:rPr>
                            <m:t>−1</m:t>
                          </m:r>
                        </m:e>
                      </m:d>
                      <m:d>
                        <m:dPr>
                          <m:ctrlPr>
                            <a:rPr lang="en-US" b="0" i="1" smtClean="0">
                              <a:latin typeface="Cambria Math" panose="02040503050406030204" pitchFamily="18" charset="0"/>
                              <a:cs typeface="Times New Roman"/>
                            </a:rPr>
                          </m:ctrlPr>
                        </m:dPr>
                        <m:e>
                          <m:r>
                            <a:rPr lang="en-US" b="0" i="1" smtClean="0">
                              <a:latin typeface="Cambria Math" panose="02040503050406030204" pitchFamily="18" charset="0"/>
                              <a:cs typeface="Times New Roman"/>
                            </a:rPr>
                            <m:t>𝑥</m:t>
                          </m:r>
                          <m:r>
                            <a:rPr lang="en-US" b="0" i="1" smtClean="0">
                              <a:latin typeface="Cambria Math" panose="02040503050406030204" pitchFamily="18" charset="0"/>
                              <a:cs typeface="Times New Roman"/>
                            </a:rPr>
                            <m:t>+2</m:t>
                          </m:r>
                        </m:e>
                      </m:d>
                      <m:r>
                        <a:rPr lang="en-US" b="0" i="1" smtClean="0">
                          <a:latin typeface="Cambria Math" panose="02040503050406030204" pitchFamily="18" charset="0"/>
                          <a:cs typeface="Times New Roman"/>
                        </a:rPr>
                        <m:t>+</m:t>
                      </m:r>
                      <m:r>
                        <a:rPr lang="en-US" b="0" i="1" smtClean="0">
                          <a:latin typeface="Cambria Math" panose="02040503050406030204" pitchFamily="18" charset="0"/>
                          <a:cs typeface="Times New Roman"/>
                        </a:rPr>
                        <m:t>𝐶</m:t>
                      </m:r>
                      <m:d>
                        <m:dPr>
                          <m:ctrlPr>
                            <a:rPr lang="en-US" b="0" i="1" smtClean="0">
                              <a:latin typeface="Cambria Math" panose="02040503050406030204" pitchFamily="18" charset="0"/>
                              <a:cs typeface="Times New Roman"/>
                            </a:rPr>
                          </m:ctrlPr>
                        </m:dPr>
                        <m:e>
                          <m:r>
                            <a:rPr lang="en-US" b="0" i="1" smtClean="0">
                              <a:latin typeface="Cambria Math" panose="02040503050406030204" pitchFamily="18" charset="0"/>
                              <a:cs typeface="Times New Roman"/>
                            </a:rPr>
                            <m:t>𝑥</m:t>
                          </m:r>
                          <m:r>
                            <a:rPr lang="en-US" b="0" i="1" smtClean="0">
                              <a:latin typeface="Cambria Math" panose="02040503050406030204" pitchFamily="18" charset="0"/>
                              <a:cs typeface="Times New Roman"/>
                            </a:rPr>
                            <m:t>−1</m:t>
                          </m:r>
                        </m:e>
                      </m:d>
                      <m:d>
                        <m:dPr>
                          <m:ctrlPr>
                            <a:rPr lang="en-US" b="0" i="1" smtClean="0">
                              <a:latin typeface="Cambria Math" panose="02040503050406030204" pitchFamily="18" charset="0"/>
                              <a:cs typeface="Times New Roman"/>
                            </a:rPr>
                          </m:ctrlPr>
                        </m:dPr>
                        <m:e>
                          <m:r>
                            <a:rPr lang="en-US" b="0" i="1" smtClean="0">
                              <a:latin typeface="Cambria Math" panose="02040503050406030204" pitchFamily="18" charset="0"/>
                              <a:cs typeface="Times New Roman"/>
                            </a:rPr>
                            <m:t>2</m:t>
                          </m:r>
                          <m:r>
                            <a:rPr lang="en-US" b="0" i="1" smtClean="0">
                              <a:latin typeface="Cambria Math" panose="02040503050406030204" pitchFamily="18" charset="0"/>
                              <a:cs typeface="Times New Roman"/>
                            </a:rPr>
                            <m:t>𝑥</m:t>
                          </m:r>
                          <m:r>
                            <a:rPr lang="en-US" b="0" i="1" smtClean="0">
                              <a:latin typeface="Cambria Math" panose="02040503050406030204" pitchFamily="18" charset="0"/>
                              <a:cs typeface="Times New Roman"/>
                            </a:rPr>
                            <m:t>−8</m:t>
                          </m:r>
                        </m:e>
                      </m:d>
                      <m:r>
                        <a:rPr lang="en-US" b="0" i="1" smtClean="0">
                          <a:latin typeface="Cambria Math" panose="02040503050406030204" pitchFamily="18" charset="0"/>
                          <a:cs typeface="Times New Roman"/>
                        </a:rPr>
                        <m:t> (4)</m:t>
                      </m:r>
                    </m:oMath>
                  </m:oMathPara>
                </a14:m>
                <a:endParaRPr lang="en-US" dirty="0">
                  <a:latin typeface="Times New Roman"/>
                  <a:cs typeface="Times New Roman"/>
                </a:endParaRPr>
              </a:p>
              <a:p>
                <a:pPr marL="0" marR="5080" indent="0" algn="just">
                  <a:lnSpc>
                    <a:spcPct val="100000"/>
                  </a:lnSpc>
                  <a:buNone/>
                </a:pPr>
                <a:r>
                  <a:rPr lang="en-US" spc="-5" dirty="0"/>
                  <a:t>In</a:t>
                </a:r>
                <a:r>
                  <a:rPr lang="en-US" spc="65" dirty="0"/>
                  <a:t> </a:t>
                </a:r>
                <a:r>
                  <a:rPr lang="en-US" spc="-5" dirty="0"/>
                  <a:t>this</a:t>
                </a:r>
                <a:r>
                  <a:rPr lang="en-US" spc="65" dirty="0"/>
                  <a:t> </a:t>
                </a:r>
                <a:r>
                  <a:rPr lang="en-US" spc="-5" dirty="0"/>
                  <a:t>case,</a:t>
                </a:r>
                <a:r>
                  <a:rPr lang="en-US" spc="65" dirty="0"/>
                  <a:t> </a:t>
                </a:r>
                <a:r>
                  <a:rPr lang="en-US" spc="-10" dirty="0"/>
                  <a:t>we</a:t>
                </a:r>
                <a:r>
                  <a:rPr lang="en-US" spc="65" dirty="0"/>
                  <a:t> </a:t>
                </a:r>
                <a:r>
                  <a:rPr lang="en-US" spc="-5" dirty="0"/>
                  <a:t>will</a:t>
                </a:r>
                <a:r>
                  <a:rPr lang="en-US" spc="65" dirty="0"/>
                  <a:t> </a:t>
                </a:r>
                <a:r>
                  <a:rPr lang="en-US" spc="-5" dirty="0"/>
                  <a:t>use</a:t>
                </a:r>
                <a:r>
                  <a:rPr lang="en-US" spc="65" dirty="0"/>
                  <a:t> </a:t>
                </a:r>
                <a:r>
                  <a:rPr lang="en-US" spc="-15" dirty="0"/>
                  <a:t>V</a:t>
                </a:r>
                <a:r>
                  <a:rPr lang="en-US" spc="-5" dirty="0"/>
                  <a:t>alue</a:t>
                </a:r>
                <a:r>
                  <a:rPr lang="en-US" spc="65" dirty="0"/>
                  <a:t> </a:t>
                </a:r>
                <a:r>
                  <a:rPr lang="en-US" spc="-5" dirty="0"/>
                  <a:t>Substitution</a:t>
                </a:r>
                <a:r>
                  <a:rPr lang="en-US" spc="70" dirty="0"/>
                  <a:t> </a:t>
                </a:r>
                <a:r>
                  <a:rPr lang="en-US" spc="-5" dirty="0"/>
                  <a:t>to</a:t>
                </a:r>
                <a:r>
                  <a:rPr lang="en-US" spc="65" dirty="0"/>
                  <a:t> </a:t>
                </a:r>
                <a:r>
                  <a:rPr lang="en-US" spc="-5" dirty="0"/>
                  <a:t>determine</a:t>
                </a:r>
                <a:r>
                  <a:rPr lang="en-US" spc="70" dirty="0"/>
                  <a:t> </a:t>
                </a:r>
                <a:r>
                  <a:rPr lang="en-US" spc="-5" dirty="0"/>
                  <a:t>the</a:t>
                </a:r>
                <a:r>
                  <a:rPr lang="en-US" spc="65" dirty="0"/>
                  <a:t> </a:t>
                </a:r>
                <a:r>
                  <a:rPr lang="en-US" spc="-5" dirty="0"/>
                  <a:t>constants.</a:t>
                </a:r>
                <a:r>
                  <a:rPr lang="en-US" spc="65" dirty="0"/>
                  <a:t> </a:t>
                </a:r>
                <a:r>
                  <a:rPr lang="en-US" spc="-5" dirty="0"/>
                  <a:t>Note</a:t>
                </a:r>
                <a:r>
                  <a:rPr lang="en-US" spc="65" dirty="0"/>
                  <a:t> </a:t>
                </a:r>
                <a:r>
                  <a:rPr lang="en-US" spc="-5" dirty="0"/>
                  <a:t>that</a:t>
                </a:r>
                <a:r>
                  <a:rPr lang="en-US" spc="65" dirty="0"/>
                  <a:t> </a:t>
                </a:r>
                <a:r>
                  <a:rPr lang="en-US" spc="-5" dirty="0"/>
                  <a:t>in </a:t>
                </a:r>
                <a:r>
                  <a:rPr lang="en-US" spc="-15" dirty="0"/>
                  <a:t>Eq</a:t>
                </a:r>
                <a:r>
                  <a:rPr lang="en-US" spc="-5" dirty="0"/>
                  <a:t>.</a:t>
                </a:r>
                <a:r>
                  <a:rPr lang="en-US" spc="15" dirty="0"/>
                  <a:t> </a:t>
                </a:r>
                <a:r>
                  <a:rPr lang="en-US" spc="-5" dirty="0"/>
                  <a:t>(</a:t>
                </a:r>
                <a:r>
                  <a:rPr lang="en-US" spc="-10" dirty="0"/>
                  <a:t>4</a:t>
                </a:r>
                <a:r>
                  <a:rPr lang="en-US" spc="-5" dirty="0"/>
                  <a:t>),</a:t>
                </a:r>
                <a:r>
                  <a:rPr lang="en-US" spc="15" dirty="0"/>
                  <a:t> </a:t>
                </a:r>
                <a:r>
                  <a:rPr lang="en-US" spc="-10" dirty="0"/>
                  <a:t>th</a:t>
                </a:r>
                <a:r>
                  <a:rPr lang="en-US" spc="-5" dirty="0"/>
                  <a:t>e</a:t>
                </a:r>
                <a:r>
                  <a:rPr lang="en-US" spc="15" dirty="0"/>
                  <a:t> </a:t>
                </a:r>
                <a:r>
                  <a:rPr lang="en-US" spc="-5" dirty="0"/>
                  <a:t>f</a:t>
                </a:r>
                <a:r>
                  <a:rPr lang="en-US" spc="-10" dirty="0"/>
                  <a:t>acto</a:t>
                </a:r>
                <a:r>
                  <a:rPr lang="en-US" spc="-5" dirty="0"/>
                  <a:t>r</a:t>
                </a:r>
                <a:r>
                  <a:rPr lang="en-US" spc="45" dirty="0"/>
                  <a:t> </a:t>
                </a:r>
                <a:r>
                  <a:rPr lang="en-US" i="1" spc="-5" dirty="0"/>
                  <a:t>x</a:t>
                </a:r>
                <a:r>
                  <a:rPr lang="en-US" i="1" spc="60" dirty="0"/>
                  <a:t> </a:t>
                </a:r>
                <a:r>
                  <a:rPr lang="en-US" spc="-185" dirty="0"/>
                  <a:t>−</a:t>
                </a:r>
                <a:r>
                  <a:rPr lang="en-US" spc="-95" dirty="0"/>
                  <a:t> </a:t>
                </a:r>
                <a:r>
                  <a:rPr lang="en-US" spc="-5" dirty="0"/>
                  <a:t>1</a:t>
                </a:r>
                <a:r>
                  <a:rPr lang="en-US" spc="15" dirty="0"/>
                  <a:t> </a:t>
                </a:r>
                <a:r>
                  <a:rPr lang="en-US" spc="-10" dirty="0"/>
                  <a:t>appear</a:t>
                </a:r>
                <a:r>
                  <a:rPr lang="en-US" spc="-5" dirty="0"/>
                  <a:t>s</a:t>
                </a:r>
                <a:r>
                  <a:rPr lang="en-US" spc="15" dirty="0"/>
                  <a:t> </a:t>
                </a:r>
                <a:r>
                  <a:rPr lang="en-US" spc="-5" dirty="0"/>
                  <a:t>in</a:t>
                </a:r>
                <a:r>
                  <a:rPr lang="en-US" spc="15" dirty="0"/>
                  <a:t> </a:t>
                </a:r>
                <a:r>
                  <a:rPr lang="en-US" spc="-5" dirty="0"/>
                  <a:t>t</a:t>
                </a:r>
                <a:r>
                  <a:rPr lang="en-US" spc="-15" dirty="0"/>
                  <a:t>w</a:t>
                </a:r>
                <a:r>
                  <a:rPr lang="en-US" spc="-5" dirty="0"/>
                  <a:t>o</a:t>
                </a:r>
                <a:r>
                  <a:rPr lang="en-US" spc="15" dirty="0"/>
                  <a:t> </a:t>
                </a:r>
                <a:r>
                  <a:rPr lang="en-US" spc="-10" dirty="0"/>
                  <a:t>term</a:t>
                </a:r>
                <a:r>
                  <a:rPr lang="en-US" spc="-5" dirty="0"/>
                  <a:t>s</a:t>
                </a:r>
                <a:r>
                  <a:rPr lang="en-US" spc="15" dirty="0"/>
                  <a:t> </a:t>
                </a:r>
                <a:r>
                  <a:rPr lang="en-US" spc="-10" dirty="0"/>
                  <a:t>o</a:t>
                </a:r>
                <a:r>
                  <a:rPr lang="en-US" spc="-5" dirty="0"/>
                  <a:t>n</a:t>
                </a:r>
                <a:r>
                  <a:rPr lang="en-US" spc="15" dirty="0"/>
                  <a:t> </a:t>
                </a:r>
                <a:r>
                  <a:rPr lang="en-US" spc="-5" dirty="0"/>
                  <a:t>t</a:t>
                </a:r>
                <a:r>
                  <a:rPr lang="en-US" spc="-10" dirty="0"/>
                  <a:t>h</a:t>
                </a:r>
                <a:r>
                  <a:rPr lang="en-US" spc="-5" dirty="0"/>
                  <a:t>e</a:t>
                </a:r>
                <a:r>
                  <a:rPr lang="en-US" spc="15" dirty="0"/>
                  <a:t> </a:t>
                </a:r>
                <a:r>
                  <a:rPr lang="en-US" spc="-10" dirty="0"/>
                  <a:t>right-han</a:t>
                </a:r>
                <a:r>
                  <a:rPr lang="en-US" spc="-5" dirty="0"/>
                  <a:t>d</a:t>
                </a:r>
                <a:r>
                  <a:rPr lang="en-US" spc="15" dirty="0"/>
                  <a:t> </a:t>
                </a:r>
                <a:r>
                  <a:rPr lang="en-US" spc="-10" dirty="0"/>
                  <a:t>side</a:t>
                </a:r>
                <a:r>
                  <a:rPr lang="en-US" spc="-5" dirty="0"/>
                  <a:t>.</a:t>
                </a:r>
                <a:r>
                  <a:rPr lang="en-US" spc="15" dirty="0"/>
                  <a:t> </a:t>
                </a:r>
                <a:r>
                  <a:rPr lang="en-US" spc="-10" dirty="0"/>
                  <a:t>Thus</a:t>
                </a:r>
                <a:r>
                  <a:rPr lang="en-US" spc="-5" dirty="0"/>
                  <a:t>,</a:t>
                </a:r>
                <a:r>
                  <a:rPr lang="en-US" spc="15" dirty="0"/>
                  <a:t> </a:t>
                </a:r>
                <a:r>
                  <a:rPr lang="en-US" spc="-5" dirty="0"/>
                  <a:t>if</a:t>
                </a:r>
                <a:r>
                  <a:rPr lang="en-US" spc="15" dirty="0"/>
                  <a:t> </a:t>
                </a:r>
                <a:r>
                  <a:rPr lang="en-US" spc="-15" dirty="0"/>
                  <a:t>w</a:t>
                </a:r>
                <a:r>
                  <a:rPr lang="en-US" spc="-5" dirty="0"/>
                  <a:t>e</a:t>
                </a:r>
                <a:r>
                  <a:rPr lang="en-US" spc="15" dirty="0"/>
                  <a:t> </a:t>
                </a:r>
                <a:r>
                  <a:rPr lang="en-US" spc="-5" dirty="0"/>
                  <a:t>s</a:t>
                </a:r>
                <a:r>
                  <a:rPr lang="en-US" spc="-10" dirty="0"/>
                  <a:t>ub</a:t>
                </a:r>
                <a:r>
                  <a:rPr lang="en-US" spc="-5" dirty="0"/>
                  <a:t>stitute 1 for</a:t>
                </a:r>
                <a:r>
                  <a:rPr lang="en-US" spc="25" dirty="0"/>
                  <a:t> </a:t>
                </a:r>
                <a:r>
                  <a:rPr lang="en-US" i="1" spc="-5" dirty="0"/>
                  <a:t>x</a:t>
                </a:r>
                <a:r>
                  <a:rPr lang="en-US" i="1" spc="85" dirty="0"/>
                  <a:t> </a:t>
                </a:r>
                <a:r>
                  <a:rPr lang="en-US" spc="-10" dirty="0"/>
                  <a:t>i</a:t>
                </a:r>
                <a:r>
                  <a:rPr lang="en-US" spc="-5" dirty="0"/>
                  <a:t>n </a:t>
                </a:r>
                <a:r>
                  <a:rPr lang="en-US" spc="-10" dirty="0"/>
                  <a:t>th</a:t>
                </a:r>
                <a:r>
                  <a:rPr lang="en-US" spc="-5" dirty="0"/>
                  <a:t>e </a:t>
                </a:r>
                <a:r>
                  <a:rPr lang="en-US" spc="-10" dirty="0"/>
                  <a:t>equation</a:t>
                </a:r>
                <a:r>
                  <a:rPr lang="en-US" spc="-5" dirty="0"/>
                  <a:t>, </a:t>
                </a:r>
                <a:r>
                  <a:rPr lang="en-US" spc="-10" dirty="0"/>
                  <a:t>thos</a:t>
                </a:r>
                <a:r>
                  <a:rPr lang="en-US" spc="-5" dirty="0"/>
                  <a:t>e t</a:t>
                </a:r>
                <a:r>
                  <a:rPr lang="en-US" spc="-15" dirty="0"/>
                  <a:t>erm</a:t>
                </a:r>
                <a:r>
                  <a:rPr lang="en-US" spc="-5" dirty="0"/>
                  <a:t>s </a:t>
                </a:r>
                <a:r>
                  <a:rPr lang="en-US" spc="-10" dirty="0"/>
                  <a:t>dro</a:t>
                </a:r>
                <a:r>
                  <a:rPr lang="en-US" spc="-5" dirty="0"/>
                  <a:t>p </a:t>
                </a:r>
                <a:r>
                  <a:rPr lang="en-US" spc="-10" dirty="0"/>
                  <a:t>out</a:t>
                </a:r>
                <a:r>
                  <a:rPr lang="en-US" spc="-5" dirty="0"/>
                  <a:t>, l</a:t>
                </a:r>
                <a:r>
                  <a:rPr lang="en-US" spc="-10" dirty="0"/>
                  <a:t>eavin</a:t>
                </a:r>
                <a:r>
                  <a:rPr lang="en-US" spc="-5" dirty="0"/>
                  <a:t>g </a:t>
                </a:r>
                <a:r>
                  <a:rPr lang="en-US" spc="-10" dirty="0"/>
                  <a:t>u</a:t>
                </a:r>
                <a:r>
                  <a:rPr lang="en-US" spc="-5" dirty="0"/>
                  <a:t>s </a:t>
                </a:r>
                <a:r>
                  <a:rPr lang="en-US" spc="-10" dirty="0"/>
                  <a:t>wit</a:t>
                </a:r>
                <a:r>
                  <a:rPr lang="en-US" spc="-5" dirty="0"/>
                  <a:t>h a s</a:t>
                </a:r>
                <a:r>
                  <a:rPr lang="en-US" spc="-10" dirty="0"/>
                  <a:t>impl</a:t>
                </a:r>
                <a:r>
                  <a:rPr lang="en-US" spc="-5" dirty="0"/>
                  <a:t>e </a:t>
                </a:r>
                <a:r>
                  <a:rPr lang="en-US" spc="-10" dirty="0"/>
                  <a:t>equation </a:t>
                </a:r>
                <a:r>
                  <a:rPr lang="en-US" spc="-5" dirty="0"/>
                  <a:t>to solve for</a:t>
                </a:r>
                <a:r>
                  <a:rPr lang="en-US" spc="95" dirty="0"/>
                  <a:t> </a:t>
                </a:r>
                <a:r>
                  <a:rPr lang="en-US" i="1" dirty="0"/>
                  <a:t>A</a:t>
                </a:r>
                <a:r>
                  <a:rPr lang="en-US" spc="-5" dirty="0"/>
                  <a:t>. Specifically,</a:t>
                </a:r>
                <a:r>
                  <a:rPr lang="en-US" dirty="0"/>
                  <a:t> </a:t>
                </a:r>
                <a:r>
                  <a:rPr lang="en-US" spc="-5" dirty="0"/>
                  <a:t>substituting</a:t>
                </a:r>
                <a:r>
                  <a:rPr lang="en-US" spc="25" dirty="0"/>
                  <a:t> </a:t>
                </a:r>
                <a:r>
                  <a:rPr lang="en-US" i="1" spc="-5" dirty="0"/>
                  <a:t>x</a:t>
                </a:r>
                <a:r>
                  <a:rPr lang="en-US" i="1" spc="114" dirty="0"/>
                  <a:t> </a:t>
                </a:r>
                <a:r>
                  <a:rPr lang="en-US" spc="-25" dirty="0"/>
                  <a:t>=</a:t>
                </a:r>
                <a:r>
                  <a:rPr lang="en-US" spc="-40" dirty="0"/>
                  <a:t> </a:t>
                </a:r>
                <a:r>
                  <a:rPr lang="en-US" spc="-10" dirty="0"/>
                  <a:t>1</a:t>
                </a:r>
                <a:r>
                  <a:rPr lang="en-US" spc="-5" dirty="0"/>
                  <a:t>, </a:t>
                </a:r>
                <a:r>
                  <a:rPr lang="en-US" spc="-15" dirty="0"/>
                  <a:t>w</a:t>
                </a:r>
                <a:r>
                  <a:rPr lang="en-US" spc="-5" dirty="0"/>
                  <a:t>e </a:t>
                </a:r>
                <a:r>
                  <a:rPr lang="en-US" spc="-10" dirty="0"/>
                  <a:t>obtain</a:t>
                </a:r>
                <a:endParaRPr lang="en-US" dirty="0"/>
              </a:p>
              <a:p>
                <a:pPr marL="0" indent="0" algn="ctr">
                  <a:lnSpc>
                    <a:spcPct val="100000"/>
                  </a:lnSpc>
                  <a:spcBef>
                    <a:spcPts val="760"/>
                  </a:spcBef>
                  <a:buNone/>
                </a:pPr>
                <a:r>
                  <a:rPr lang="en-US" spc="-10" dirty="0"/>
                  <a:t>1</a:t>
                </a:r>
                <a:r>
                  <a:rPr lang="en-US" baseline="29629" dirty="0"/>
                  <a:t>2</a:t>
                </a:r>
                <a:r>
                  <a:rPr lang="en-US" spc="120" baseline="29629" dirty="0"/>
                  <a:t> </a:t>
                </a:r>
                <a:r>
                  <a:rPr lang="en-US" spc="-25" dirty="0"/>
                  <a:t>+</a:t>
                </a:r>
                <a:r>
                  <a:rPr lang="en-US" spc="-95" dirty="0"/>
                  <a:t> </a:t>
                </a:r>
                <a:r>
                  <a:rPr lang="en-US" spc="-5" dirty="0"/>
                  <a:t>2</a:t>
                </a:r>
                <a:r>
                  <a:rPr lang="en-US" spc="25" dirty="0"/>
                  <a:t> </a:t>
                </a:r>
                <a:r>
                  <a:rPr lang="en-US" spc="-25" dirty="0"/>
                  <a:t>=</a:t>
                </a:r>
                <a:r>
                  <a:rPr lang="en-US" spc="55" dirty="0"/>
                  <a:t> </a:t>
                </a:r>
                <a:r>
                  <a:rPr lang="en-US" i="1" dirty="0"/>
                  <a:t>A</a:t>
                </a:r>
                <a:r>
                  <a:rPr lang="en-US" spc="-5" dirty="0"/>
                  <a:t>(</a:t>
                </a:r>
                <a:r>
                  <a:rPr lang="en-US" spc="-190" dirty="0"/>
                  <a:t>−</a:t>
                </a:r>
                <a:r>
                  <a:rPr lang="en-US" spc="-5" dirty="0"/>
                  <a:t>6)(3)</a:t>
                </a:r>
                <a:r>
                  <a:rPr lang="en-US" spc="-30" dirty="0"/>
                  <a:t> </a:t>
                </a:r>
                <a:r>
                  <a:rPr lang="en-US" spc="-25" dirty="0"/>
                  <a:t>+</a:t>
                </a:r>
                <a:r>
                  <a:rPr lang="en-US" spc="-95" dirty="0"/>
                  <a:t> </a:t>
                </a:r>
                <a:r>
                  <a:rPr lang="en-US" spc="-5" dirty="0"/>
                  <a:t>0</a:t>
                </a:r>
                <a:r>
                  <a:rPr lang="en-US" spc="-30" dirty="0"/>
                  <a:t> </a:t>
                </a:r>
                <a:r>
                  <a:rPr lang="en-US" spc="-25" dirty="0"/>
                  <a:t>+</a:t>
                </a:r>
                <a:r>
                  <a:rPr lang="en-US" spc="-95" dirty="0"/>
                  <a:t> </a:t>
                </a:r>
                <a:r>
                  <a:rPr lang="en-US" spc="-5" dirty="0"/>
                  <a:t>0</a:t>
                </a:r>
                <a:endParaRPr lang="en-US" dirty="0"/>
              </a:p>
              <a:p>
                <a:pPr marL="36900" indent="0">
                  <a:lnSpc>
                    <a:spcPct val="100000"/>
                  </a:lnSpc>
                  <a:buNone/>
                </a:pPr>
                <a:r>
                  <a:rPr lang="en-US" spc="-10" dirty="0">
                    <a:solidFill>
                      <a:schemeClr val="tx1"/>
                    </a:solidFill>
                  </a:rPr>
                  <a:t>Therefore</a:t>
                </a:r>
                <a:r>
                  <a:rPr lang="en-US" spc="-5" dirty="0">
                    <a:solidFill>
                      <a:schemeClr val="tx1"/>
                    </a:solidFill>
                  </a:rPr>
                  <a:t>,</a:t>
                </a:r>
                <a:r>
                  <a:rPr lang="en-US" dirty="0">
                    <a:solidFill>
                      <a:schemeClr val="tx1"/>
                    </a:solidFill>
                  </a:rPr>
                  <a:t> </a:t>
                </a:r>
                <a:r>
                  <a:rPr lang="en-US" spc="-5" dirty="0">
                    <a:solidFill>
                      <a:schemeClr val="tx1"/>
                    </a:solidFill>
                  </a:rPr>
                  <a:t>3</a:t>
                </a:r>
                <a:r>
                  <a:rPr lang="en-US" spc="25" dirty="0">
                    <a:solidFill>
                      <a:schemeClr val="tx1"/>
                    </a:solidFill>
                  </a:rPr>
                  <a:t> </a:t>
                </a:r>
                <a:r>
                  <a:rPr lang="en-US" spc="-25" dirty="0">
                    <a:solidFill>
                      <a:schemeClr val="tx1"/>
                    </a:solidFill>
                  </a:rPr>
                  <a:t>=</a:t>
                </a:r>
                <a:r>
                  <a:rPr lang="en-US" spc="-40" dirty="0">
                    <a:solidFill>
                      <a:schemeClr val="tx1"/>
                    </a:solidFill>
                  </a:rPr>
                  <a:t> </a:t>
                </a:r>
                <a:r>
                  <a:rPr lang="en-US" spc="-190" dirty="0">
                    <a:solidFill>
                      <a:schemeClr val="tx1"/>
                    </a:solidFill>
                  </a:rPr>
                  <a:t>−</a:t>
                </a:r>
                <a:r>
                  <a:rPr lang="en-US" spc="-10" dirty="0">
                    <a:solidFill>
                      <a:schemeClr val="tx1"/>
                    </a:solidFill>
                  </a:rPr>
                  <a:t>1</a:t>
                </a:r>
                <a:r>
                  <a:rPr lang="en-US" spc="-5" dirty="0">
                    <a:solidFill>
                      <a:schemeClr val="tx1"/>
                    </a:solidFill>
                  </a:rPr>
                  <a:t>8</a:t>
                </a:r>
                <a:r>
                  <a:rPr lang="en-US" i="1" dirty="0">
                    <a:solidFill>
                      <a:schemeClr val="tx1"/>
                    </a:solidFill>
                  </a:rPr>
                  <a:t>A</a:t>
                </a:r>
                <a:r>
                  <a:rPr lang="en-US" spc="-5" dirty="0">
                    <a:solidFill>
                      <a:schemeClr val="tx1"/>
                    </a:solidFill>
                  </a:rPr>
                  <a:t>,</a:t>
                </a:r>
                <a:r>
                  <a:rPr lang="en-US" dirty="0">
                    <a:solidFill>
                      <a:schemeClr val="tx1"/>
                    </a:solidFill>
                  </a:rPr>
                  <a:t> </a:t>
                </a:r>
                <a:r>
                  <a:rPr lang="en-US" spc="-10" dirty="0">
                    <a:solidFill>
                      <a:schemeClr val="tx1"/>
                    </a:solidFill>
                  </a:rPr>
                  <a:t>y</a:t>
                </a:r>
                <a:r>
                  <a:rPr lang="en-US" spc="-5" dirty="0">
                    <a:solidFill>
                      <a:schemeClr val="tx1"/>
                    </a:solidFill>
                  </a:rPr>
                  <a:t>ielding</a:t>
                </a:r>
                <a:r>
                  <a:rPr lang="en-US" dirty="0">
                    <a:solidFill>
                      <a:schemeClr val="tx1"/>
                    </a:solidFill>
                  </a:rPr>
                  <a:t> </a:t>
                </a:r>
                <a:r>
                  <a:rPr lang="en-US" i="1" spc="-10" dirty="0">
                    <a:solidFill>
                      <a:schemeClr val="tx1"/>
                    </a:solidFill>
                  </a:rPr>
                  <a:t>A</a:t>
                </a:r>
                <a:r>
                  <a:rPr lang="en-US" i="1" spc="45" dirty="0">
                    <a:solidFill>
                      <a:schemeClr val="tx1"/>
                    </a:solidFill>
                  </a:rPr>
                  <a:t> </a:t>
                </a:r>
                <a:r>
                  <a:rPr lang="en-US" spc="-25" dirty="0">
                    <a:solidFill>
                      <a:schemeClr val="tx1"/>
                    </a:solidFill>
                  </a:rPr>
                  <a:t>= </a:t>
                </a:r>
                <a14:m>
                  <m:oMath xmlns:m="http://schemas.openxmlformats.org/officeDocument/2006/math">
                    <m:r>
                      <a:rPr lang="en-US" b="0" i="0" spc="-25" smtClean="0">
                        <a:solidFill>
                          <a:schemeClr val="tx1"/>
                        </a:solidFill>
                        <a:latin typeface="Cambria Math" panose="02040503050406030204" pitchFamily="18" charset="0"/>
                        <a:cs typeface="Lucida Sans Unicode"/>
                      </a:rPr>
                      <m:t>−</m:t>
                    </m:r>
                    <m:f>
                      <m:fPr>
                        <m:ctrlPr>
                          <a:rPr lang="en-US" i="1" spc="-25" smtClean="0">
                            <a:solidFill>
                              <a:schemeClr val="tx1"/>
                            </a:solidFill>
                            <a:latin typeface="Cambria Math" panose="02040503050406030204" pitchFamily="18" charset="0"/>
                            <a:cs typeface="Lucida Sans Unicode"/>
                          </a:rPr>
                        </m:ctrlPr>
                      </m:fPr>
                      <m:num>
                        <m:r>
                          <a:rPr lang="en-US" b="0" i="1" spc="-25" smtClean="0">
                            <a:solidFill>
                              <a:schemeClr val="tx1"/>
                            </a:solidFill>
                            <a:latin typeface="Cambria Math" panose="02040503050406030204" pitchFamily="18" charset="0"/>
                            <a:cs typeface="Lucida Sans Unicode"/>
                          </a:rPr>
                          <m:t>1</m:t>
                        </m:r>
                      </m:num>
                      <m:den>
                        <m:r>
                          <a:rPr lang="en-US" b="0" i="1" spc="-25" smtClean="0">
                            <a:solidFill>
                              <a:schemeClr val="tx1"/>
                            </a:solidFill>
                            <a:latin typeface="Cambria Math" panose="02040503050406030204" pitchFamily="18" charset="0"/>
                            <a:cs typeface="Lucida Sans Unicode"/>
                          </a:rPr>
                          <m:t>6</m:t>
                        </m:r>
                      </m:den>
                    </m:f>
                    <m:r>
                      <a:rPr lang="en-US" b="0" i="1" spc="-25" smtClean="0">
                        <a:solidFill>
                          <a:schemeClr val="tx1"/>
                        </a:solidFill>
                        <a:latin typeface="Cambria Math" panose="02040503050406030204" pitchFamily="18" charset="0"/>
                        <a:cs typeface="Lucida Sans Unicode"/>
                      </a:rPr>
                      <m:t>.</m:t>
                    </m:r>
                  </m:oMath>
                </a14:m>
                <a:endParaRPr lang="en-US" dirty="0">
                  <a:solidFill>
                    <a:schemeClr val="tx1"/>
                  </a:solidFill>
                </a:endParaRPr>
              </a:p>
            </p:txBody>
          </p:sp>
        </mc:Choice>
        <mc:Fallback xmlns="">
          <p:sp>
            <p:nvSpPr>
              <p:cNvPr id="3" name="Content Placeholder 2">
                <a:extLst>
                  <a:ext uri="{FF2B5EF4-FFF2-40B4-BE49-F238E27FC236}">
                    <a16:creationId xmlns:a16="http://schemas.microsoft.com/office/drawing/2014/main"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10846559" cy="4756245"/>
              </a:xfrm>
              <a:blipFill>
                <a:blip r:embed="rId2"/>
                <a:stretch>
                  <a:fillRect l="-674" r="-618" b="-7821"/>
                </a:stretch>
              </a:blipFill>
            </p:spPr>
            <p:txBody>
              <a:bodyPr/>
              <a:lstStyle/>
              <a:p>
                <a:r>
                  <a:rPr lang="en-US">
                    <a:noFill/>
                  </a:rPr>
                  <a:t> </a:t>
                </a:r>
              </a:p>
            </p:txBody>
          </p:sp>
        </mc:Fallback>
      </mc:AlternateContent>
    </p:spTree>
    <p:extLst>
      <p:ext uri="{BB962C8B-B14F-4D97-AF65-F5344CB8AC3E}">
        <p14:creationId xmlns:p14="http://schemas.microsoft.com/office/powerpoint/2010/main" val="330800018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7.5 The Method of Partial </a:t>
            </a:r>
            <a:r>
              <a:rPr lang="en-US" sz="3100" dirty="0"/>
              <a:t>Fractions </a:t>
            </a:r>
            <a:r>
              <a:rPr lang="en-US" sz="3100" dirty="0" smtClean="0"/>
              <a:t>(7 </a:t>
            </a:r>
            <a:r>
              <a:rPr lang="en-US" sz="3100" dirty="0"/>
              <a:t>of 23)</a:t>
            </a: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2800" dirty="0"/>
              <a:t/>
            </a:r>
            <a:br>
              <a:rPr lang="en-US" sz="2800" dirty="0"/>
            </a:br>
            <a:endParaRPr lang="en-US"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799" y="1371600"/>
                <a:ext cx="10846559" cy="4756245"/>
              </a:xfrm>
            </p:spPr>
            <p:txBody>
              <a:bodyPr>
                <a:noAutofit/>
              </a:bodyPr>
              <a:lstStyle/>
              <a:p>
                <a:pPr marL="0" indent="0">
                  <a:lnSpc>
                    <a:spcPct val="100000"/>
                  </a:lnSpc>
                  <a:spcBef>
                    <a:spcPts val="760"/>
                  </a:spcBef>
                  <a:buNone/>
                </a:pPr>
                <a:r>
                  <a:rPr lang="en-US" spc="-15" dirty="0">
                    <a:solidFill>
                      <a:schemeClr val="tx1"/>
                    </a:solidFill>
                  </a:rPr>
                  <a:t>S</a:t>
                </a:r>
                <a:r>
                  <a:rPr lang="en-US" spc="-5" dirty="0">
                    <a:solidFill>
                      <a:schemeClr val="tx1"/>
                    </a:solidFill>
                  </a:rPr>
                  <a:t>imilarly,</a:t>
                </a:r>
                <a:r>
                  <a:rPr lang="en-US" dirty="0">
                    <a:solidFill>
                      <a:schemeClr val="tx1"/>
                    </a:solidFill>
                  </a:rPr>
                  <a:t> </a:t>
                </a:r>
                <a:r>
                  <a:rPr lang="en-US" spc="-5" dirty="0">
                    <a:solidFill>
                      <a:schemeClr val="tx1"/>
                    </a:solidFill>
                  </a:rPr>
                  <a:t>substituting</a:t>
                </a:r>
                <a:r>
                  <a:rPr lang="en-US" dirty="0">
                    <a:solidFill>
                      <a:schemeClr val="tx1"/>
                    </a:solidFill>
                  </a:rPr>
                  <a:t> </a:t>
                </a:r>
                <a:r>
                  <a:rPr lang="en-US" spc="-5" dirty="0">
                    <a:solidFill>
                      <a:schemeClr val="tx1"/>
                    </a:solidFill>
                  </a:rPr>
                  <a:t>4</a:t>
                </a:r>
                <a:r>
                  <a:rPr lang="en-US" dirty="0">
                    <a:solidFill>
                      <a:schemeClr val="tx1"/>
                    </a:solidFill>
                  </a:rPr>
                  <a:t> </a:t>
                </a:r>
                <a:r>
                  <a:rPr lang="en-US" spc="-5" dirty="0">
                    <a:solidFill>
                      <a:schemeClr val="tx1"/>
                    </a:solidFill>
                  </a:rPr>
                  <a:t>for</a:t>
                </a:r>
                <a:r>
                  <a:rPr lang="en-US" dirty="0">
                    <a:solidFill>
                      <a:schemeClr val="tx1"/>
                    </a:solidFill>
                  </a:rPr>
                  <a:t> </a:t>
                </a:r>
                <a:r>
                  <a:rPr lang="en-US" i="1" spc="-5" dirty="0">
                    <a:solidFill>
                      <a:schemeClr val="tx1"/>
                    </a:solidFill>
                  </a:rPr>
                  <a:t>x</a:t>
                </a:r>
                <a:r>
                  <a:rPr lang="en-US" i="1" spc="-165" dirty="0">
                    <a:solidFill>
                      <a:schemeClr val="tx1"/>
                    </a:solidFill>
                  </a:rPr>
                  <a:t> </a:t>
                </a:r>
                <a:r>
                  <a:rPr lang="en-US" spc="-5" dirty="0">
                    <a:solidFill>
                      <a:schemeClr val="tx1"/>
                    </a:solidFill>
                  </a:rPr>
                  <a:t>,</a:t>
                </a:r>
                <a:r>
                  <a:rPr lang="en-US" dirty="0">
                    <a:solidFill>
                      <a:schemeClr val="tx1"/>
                    </a:solidFill>
                  </a:rPr>
                  <a:t> </a:t>
                </a:r>
                <a:r>
                  <a:rPr lang="en-US" spc="-5" dirty="0">
                    <a:solidFill>
                      <a:schemeClr val="tx1"/>
                    </a:solidFill>
                  </a:rPr>
                  <a:t>t</a:t>
                </a:r>
                <a:r>
                  <a:rPr lang="en-US" spc="-10" dirty="0">
                    <a:solidFill>
                      <a:schemeClr val="tx1"/>
                    </a:solidFill>
                  </a:rPr>
                  <a:t>h</a:t>
                </a:r>
                <a:r>
                  <a:rPr lang="en-US" spc="-5" dirty="0">
                    <a:solidFill>
                      <a:schemeClr val="tx1"/>
                    </a:solidFill>
                  </a:rPr>
                  <a:t>e</a:t>
                </a:r>
                <a:r>
                  <a:rPr lang="en-US" dirty="0">
                    <a:solidFill>
                      <a:schemeClr val="tx1"/>
                    </a:solidFill>
                  </a:rPr>
                  <a:t> </a:t>
                </a:r>
                <a:r>
                  <a:rPr lang="en-US" spc="-5" dirty="0">
                    <a:solidFill>
                      <a:schemeClr val="tx1"/>
                    </a:solidFill>
                  </a:rPr>
                  <a:t>t</a:t>
                </a:r>
                <a:r>
                  <a:rPr lang="en-US" spc="-15" dirty="0">
                    <a:solidFill>
                      <a:schemeClr val="tx1"/>
                    </a:solidFill>
                  </a:rPr>
                  <a:t>w</a:t>
                </a:r>
                <a:r>
                  <a:rPr lang="en-US" spc="-5" dirty="0">
                    <a:solidFill>
                      <a:schemeClr val="tx1"/>
                    </a:solidFill>
                  </a:rPr>
                  <a:t>o </a:t>
                </a:r>
                <a:r>
                  <a:rPr lang="en-US" spc="20" dirty="0">
                    <a:solidFill>
                      <a:schemeClr val="tx1"/>
                    </a:solidFill>
                  </a:rPr>
                  <a:t>2</a:t>
                </a:r>
                <a:r>
                  <a:rPr lang="en-US" i="1" spc="-5" dirty="0">
                    <a:solidFill>
                      <a:schemeClr val="tx1"/>
                    </a:solidFill>
                  </a:rPr>
                  <a:t>x</a:t>
                </a:r>
                <a:r>
                  <a:rPr lang="en-US" i="1" spc="60" dirty="0">
                    <a:solidFill>
                      <a:schemeClr val="tx1"/>
                    </a:solidFill>
                  </a:rPr>
                  <a:t> </a:t>
                </a:r>
                <a:r>
                  <a:rPr lang="en-US" spc="-185" dirty="0">
                    <a:solidFill>
                      <a:schemeClr val="tx1"/>
                    </a:solidFill>
                  </a:rPr>
                  <a:t>−</a:t>
                </a:r>
                <a:r>
                  <a:rPr lang="en-US" spc="-95" dirty="0">
                    <a:solidFill>
                      <a:schemeClr val="tx1"/>
                    </a:solidFill>
                  </a:rPr>
                  <a:t> </a:t>
                </a:r>
                <a:r>
                  <a:rPr lang="en-US" spc="-5" dirty="0">
                    <a:solidFill>
                      <a:schemeClr val="tx1"/>
                    </a:solidFill>
                  </a:rPr>
                  <a:t>8 </a:t>
                </a:r>
                <a:r>
                  <a:rPr lang="en-US" spc="-10" dirty="0">
                    <a:solidFill>
                      <a:schemeClr val="tx1"/>
                    </a:solidFill>
                  </a:rPr>
                  <a:t>term</a:t>
                </a:r>
                <a:r>
                  <a:rPr lang="en-US" spc="-5" dirty="0">
                    <a:solidFill>
                      <a:schemeClr val="tx1"/>
                    </a:solidFill>
                  </a:rPr>
                  <a:t>s </a:t>
                </a:r>
                <a:r>
                  <a:rPr lang="en-US" spc="-15" dirty="0">
                    <a:solidFill>
                      <a:schemeClr val="tx1"/>
                    </a:solidFill>
                  </a:rPr>
                  <a:t>becom</a:t>
                </a:r>
                <a:r>
                  <a:rPr lang="en-US" spc="-5" dirty="0">
                    <a:solidFill>
                      <a:schemeClr val="tx1"/>
                    </a:solidFill>
                  </a:rPr>
                  <a:t>e</a:t>
                </a:r>
                <a:r>
                  <a:rPr lang="en-US" dirty="0">
                    <a:solidFill>
                      <a:schemeClr val="tx1"/>
                    </a:solidFill>
                  </a:rPr>
                  <a:t> </a:t>
                </a:r>
                <a:r>
                  <a:rPr lang="en-US" spc="-10" dirty="0">
                    <a:solidFill>
                      <a:schemeClr val="tx1"/>
                    </a:solidFill>
                  </a:rPr>
                  <a:t>0</a:t>
                </a:r>
                <a:r>
                  <a:rPr lang="en-US" spc="-5" dirty="0">
                    <a:solidFill>
                      <a:schemeClr val="tx1"/>
                    </a:solidFill>
                  </a:rPr>
                  <a:t>, </a:t>
                </a:r>
                <a:r>
                  <a:rPr lang="en-US" spc="-10" dirty="0">
                    <a:solidFill>
                      <a:schemeClr val="tx1"/>
                    </a:solidFill>
                  </a:rPr>
                  <a:t>providin</a:t>
                </a:r>
                <a:r>
                  <a:rPr lang="en-US" spc="-5" dirty="0">
                    <a:solidFill>
                      <a:schemeClr val="tx1"/>
                    </a:solidFill>
                  </a:rPr>
                  <a:t>g</a:t>
                </a:r>
                <a:r>
                  <a:rPr lang="en-US" dirty="0">
                    <a:solidFill>
                      <a:schemeClr val="tx1"/>
                    </a:solidFill>
                  </a:rPr>
                  <a:t> </a:t>
                </a:r>
                <a:r>
                  <a:rPr lang="en-US" spc="-10" dirty="0">
                    <a:solidFill>
                      <a:schemeClr val="tx1"/>
                    </a:solidFill>
                  </a:rPr>
                  <a:t>u</a:t>
                </a:r>
                <a:r>
                  <a:rPr lang="en-US" spc="-5" dirty="0">
                    <a:solidFill>
                      <a:schemeClr val="tx1"/>
                    </a:solidFill>
                  </a:rPr>
                  <a:t>s </a:t>
                </a:r>
                <a:r>
                  <a:rPr lang="en-US" spc="-10" dirty="0">
                    <a:solidFill>
                      <a:schemeClr val="tx1"/>
                    </a:solidFill>
                  </a:rPr>
                  <a:t>with</a:t>
                </a:r>
                <a:endParaRPr lang="en-US" dirty="0">
                  <a:solidFill>
                    <a:schemeClr val="tx1"/>
                  </a:solidFill>
                </a:endParaRPr>
              </a:p>
              <a:p>
                <a:pPr marL="0" indent="0">
                  <a:lnSpc>
                    <a:spcPct val="100000"/>
                  </a:lnSpc>
                  <a:spcBef>
                    <a:spcPts val="760"/>
                  </a:spcBef>
                  <a:buNone/>
                </a:pPr>
                <a:r>
                  <a:rPr lang="en-US" spc="-10" dirty="0">
                    <a:solidFill>
                      <a:schemeClr val="tx1"/>
                    </a:solidFill>
                  </a:rPr>
                  <a:t>4</a:t>
                </a:r>
                <a:r>
                  <a:rPr lang="en-US" baseline="29629" dirty="0">
                    <a:solidFill>
                      <a:schemeClr val="tx1"/>
                    </a:solidFill>
                  </a:rPr>
                  <a:t>2</a:t>
                </a:r>
                <a:r>
                  <a:rPr lang="en-US" spc="120" baseline="29629" dirty="0">
                    <a:solidFill>
                      <a:schemeClr val="tx1"/>
                    </a:solidFill>
                  </a:rPr>
                  <a:t> </a:t>
                </a:r>
                <a:r>
                  <a:rPr lang="en-US" spc="-25" dirty="0">
                    <a:solidFill>
                      <a:schemeClr val="tx1"/>
                    </a:solidFill>
                  </a:rPr>
                  <a:t>+</a:t>
                </a:r>
                <a:r>
                  <a:rPr lang="en-US" spc="-95" dirty="0">
                    <a:solidFill>
                      <a:schemeClr val="tx1"/>
                    </a:solidFill>
                  </a:rPr>
                  <a:t> </a:t>
                </a:r>
                <a:r>
                  <a:rPr lang="en-US" spc="-5" dirty="0">
                    <a:solidFill>
                      <a:schemeClr val="tx1"/>
                    </a:solidFill>
                  </a:rPr>
                  <a:t>2</a:t>
                </a:r>
                <a:r>
                  <a:rPr lang="en-US" spc="25" dirty="0">
                    <a:solidFill>
                      <a:schemeClr val="tx1"/>
                    </a:solidFill>
                  </a:rPr>
                  <a:t> </a:t>
                </a:r>
                <a:r>
                  <a:rPr lang="en-US" spc="-25" dirty="0">
                    <a:solidFill>
                      <a:schemeClr val="tx1"/>
                    </a:solidFill>
                  </a:rPr>
                  <a:t>=</a:t>
                </a:r>
                <a:r>
                  <a:rPr lang="en-US" spc="-40" dirty="0">
                    <a:solidFill>
                      <a:schemeClr val="tx1"/>
                    </a:solidFill>
                  </a:rPr>
                  <a:t> </a:t>
                </a:r>
                <a:r>
                  <a:rPr lang="en-US" spc="-5" dirty="0">
                    <a:solidFill>
                      <a:schemeClr val="tx1"/>
                    </a:solidFill>
                  </a:rPr>
                  <a:t>0</a:t>
                </a:r>
                <a:r>
                  <a:rPr lang="en-US" spc="-30" dirty="0">
                    <a:solidFill>
                      <a:schemeClr val="tx1"/>
                    </a:solidFill>
                  </a:rPr>
                  <a:t> </a:t>
                </a:r>
                <a:r>
                  <a:rPr lang="en-US" spc="-25" dirty="0">
                    <a:solidFill>
                      <a:schemeClr val="tx1"/>
                    </a:solidFill>
                  </a:rPr>
                  <a:t>+</a:t>
                </a:r>
                <a:r>
                  <a:rPr lang="en-US" spc="-20" dirty="0">
                    <a:solidFill>
                      <a:schemeClr val="tx1"/>
                    </a:solidFill>
                  </a:rPr>
                  <a:t> </a:t>
                </a:r>
                <a:r>
                  <a:rPr lang="en-US" i="1" spc="50" dirty="0">
                    <a:solidFill>
                      <a:schemeClr val="tx1"/>
                    </a:solidFill>
                  </a:rPr>
                  <a:t>B</a:t>
                </a:r>
                <a:r>
                  <a:rPr lang="en-US" spc="-5" dirty="0">
                    <a:solidFill>
                      <a:schemeClr val="tx1"/>
                    </a:solidFill>
                  </a:rPr>
                  <a:t>(3)(6)</a:t>
                </a:r>
                <a:r>
                  <a:rPr lang="en-US" spc="-30" dirty="0">
                    <a:solidFill>
                      <a:schemeClr val="tx1"/>
                    </a:solidFill>
                  </a:rPr>
                  <a:t> </a:t>
                </a:r>
                <a:r>
                  <a:rPr lang="en-US" spc="-25" dirty="0">
                    <a:solidFill>
                      <a:schemeClr val="tx1"/>
                    </a:solidFill>
                  </a:rPr>
                  <a:t>+</a:t>
                </a:r>
                <a:r>
                  <a:rPr lang="en-US" spc="-95" dirty="0">
                    <a:solidFill>
                      <a:schemeClr val="tx1"/>
                    </a:solidFill>
                  </a:rPr>
                  <a:t> </a:t>
                </a:r>
                <a:r>
                  <a:rPr lang="en-US" spc="-5" dirty="0">
                    <a:solidFill>
                      <a:schemeClr val="tx1"/>
                    </a:solidFill>
                  </a:rPr>
                  <a:t>0. </a:t>
                </a:r>
                <a:r>
                  <a:rPr lang="en-US" spc="-10" dirty="0">
                    <a:solidFill>
                      <a:schemeClr val="tx1"/>
                    </a:solidFill>
                  </a:rPr>
                  <a:t>From </a:t>
                </a:r>
                <a:r>
                  <a:rPr lang="en-US" spc="-5" dirty="0">
                    <a:solidFill>
                      <a:schemeClr val="tx1"/>
                    </a:solidFill>
                  </a:rPr>
                  <a:t>this, </a:t>
                </a:r>
                <a:r>
                  <a:rPr lang="en-US" spc="-15" dirty="0">
                    <a:solidFill>
                      <a:schemeClr val="tx1"/>
                    </a:solidFill>
                  </a:rPr>
                  <a:t>w</a:t>
                </a:r>
                <a:r>
                  <a:rPr lang="en-US" spc="-5" dirty="0">
                    <a:solidFill>
                      <a:schemeClr val="tx1"/>
                    </a:solidFill>
                  </a:rPr>
                  <a:t>e obtain</a:t>
                </a:r>
                <a:r>
                  <a:rPr lang="en-US" spc="75" dirty="0">
                    <a:solidFill>
                      <a:schemeClr val="tx1"/>
                    </a:solidFill>
                  </a:rPr>
                  <a:t> </a:t>
                </a:r>
                <a:r>
                  <a:rPr lang="en-US" i="1" spc="-10" dirty="0">
                    <a:solidFill>
                      <a:schemeClr val="tx1"/>
                    </a:solidFill>
                  </a:rPr>
                  <a:t>B</a:t>
                </a:r>
                <a:r>
                  <a:rPr lang="en-US" i="1" spc="90" dirty="0">
                    <a:solidFill>
                      <a:schemeClr val="tx1"/>
                    </a:solidFill>
                  </a:rPr>
                  <a:t> </a:t>
                </a:r>
                <a:r>
                  <a:rPr lang="en-US" spc="-25" dirty="0">
                    <a:solidFill>
                      <a:schemeClr val="tx1"/>
                    </a:solidFill>
                  </a:rPr>
                  <a:t>=</a:t>
                </a:r>
                <a:r>
                  <a:rPr lang="en-US" spc="-40" dirty="0">
                    <a:solidFill>
                      <a:schemeClr val="tx1"/>
                    </a:solidFill>
                  </a:rPr>
                  <a:t> </a:t>
                </a:r>
                <a:r>
                  <a:rPr lang="en-US" spc="-10" dirty="0">
                    <a:solidFill>
                      <a:schemeClr val="tx1"/>
                    </a:solidFill>
                  </a:rPr>
                  <a:t>1</a:t>
                </a:r>
                <a:r>
                  <a:rPr lang="en-US" spc="-5" dirty="0">
                    <a:solidFill>
                      <a:schemeClr val="tx1"/>
                    </a:solidFill>
                  </a:rPr>
                  <a:t>. </a:t>
                </a:r>
                <a:r>
                  <a:rPr lang="en-US" spc="-15" dirty="0">
                    <a:solidFill>
                      <a:schemeClr val="tx1"/>
                    </a:solidFill>
                  </a:rPr>
                  <a:t>F</a:t>
                </a:r>
                <a:r>
                  <a:rPr lang="en-US" spc="-5" dirty="0">
                    <a:solidFill>
                      <a:schemeClr val="tx1"/>
                    </a:solidFill>
                  </a:rPr>
                  <a:t>inally, </a:t>
                </a:r>
                <a:r>
                  <a:rPr lang="en-US" i="1" spc="-10" dirty="0">
                    <a:solidFill>
                      <a:schemeClr val="tx1"/>
                    </a:solidFill>
                  </a:rPr>
                  <a:t>C</a:t>
                </a:r>
                <a:r>
                  <a:rPr lang="en-US" i="1" spc="80" dirty="0">
                    <a:solidFill>
                      <a:schemeClr val="tx1"/>
                    </a:solidFill>
                  </a:rPr>
                  <a:t> </a:t>
                </a:r>
                <a:r>
                  <a:rPr lang="en-US" spc="-5" dirty="0">
                    <a:solidFill>
                      <a:schemeClr val="tx1"/>
                    </a:solidFill>
                  </a:rPr>
                  <a:t>is determined</a:t>
                </a:r>
                <a:r>
                  <a:rPr lang="en-US" dirty="0">
                    <a:solidFill>
                      <a:schemeClr val="tx1"/>
                    </a:solidFill>
                  </a:rPr>
                  <a:t> </a:t>
                </a:r>
                <a:r>
                  <a:rPr lang="en-US" spc="-5" dirty="0">
                    <a:solidFill>
                      <a:schemeClr val="tx1"/>
                    </a:solidFill>
                  </a:rPr>
                  <a:t>by setting</a:t>
                </a:r>
                <a:r>
                  <a:rPr lang="en-US" spc="25" dirty="0">
                    <a:solidFill>
                      <a:schemeClr val="tx1"/>
                    </a:solidFill>
                  </a:rPr>
                  <a:t> </a:t>
                </a:r>
                <a:r>
                  <a:rPr lang="en-US" i="1" spc="-5" dirty="0">
                    <a:solidFill>
                      <a:schemeClr val="tx1"/>
                    </a:solidFill>
                  </a:rPr>
                  <a:t>x</a:t>
                </a:r>
                <a:r>
                  <a:rPr lang="en-US" i="1" spc="114" dirty="0">
                    <a:solidFill>
                      <a:schemeClr val="tx1"/>
                    </a:solidFill>
                  </a:rPr>
                  <a:t> </a:t>
                </a:r>
                <a:r>
                  <a:rPr lang="en-US" spc="-25" dirty="0">
                    <a:solidFill>
                      <a:schemeClr val="tx1"/>
                    </a:solidFill>
                  </a:rPr>
                  <a:t>=</a:t>
                </a:r>
                <a:r>
                  <a:rPr lang="en-US" spc="-40" dirty="0">
                    <a:solidFill>
                      <a:schemeClr val="tx1"/>
                    </a:solidFill>
                  </a:rPr>
                  <a:t> </a:t>
                </a:r>
                <a:r>
                  <a:rPr lang="en-US" spc="-190" dirty="0">
                    <a:solidFill>
                      <a:schemeClr val="tx1"/>
                    </a:solidFill>
                  </a:rPr>
                  <a:t>−</a:t>
                </a:r>
                <a:r>
                  <a:rPr lang="en-US" spc="-5" dirty="0">
                    <a:solidFill>
                      <a:schemeClr val="tx1"/>
                    </a:solidFill>
                  </a:rPr>
                  <a:t>2 in Eq. (4): (</a:t>
                </a:r>
                <a:r>
                  <a:rPr lang="en-US" spc="-190" dirty="0">
                    <a:solidFill>
                      <a:schemeClr val="tx1"/>
                    </a:solidFill>
                  </a:rPr>
                  <a:t>−</a:t>
                </a:r>
                <a:r>
                  <a:rPr lang="en-US" spc="-10" dirty="0">
                    <a:solidFill>
                      <a:schemeClr val="tx1"/>
                    </a:solidFill>
                  </a:rPr>
                  <a:t>2</a:t>
                </a:r>
                <a:r>
                  <a:rPr lang="en-US" spc="-5" dirty="0">
                    <a:solidFill>
                      <a:schemeClr val="tx1"/>
                    </a:solidFill>
                  </a:rPr>
                  <a:t>)</a:t>
                </a:r>
                <a:r>
                  <a:rPr lang="en-US" baseline="29629" dirty="0">
                    <a:solidFill>
                      <a:schemeClr val="tx1"/>
                    </a:solidFill>
                  </a:rPr>
                  <a:t>2</a:t>
                </a:r>
                <a:r>
                  <a:rPr lang="en-US" spc="120" baseline="29629" dirty="0">
                    <a:solidFill>
                      <a:schemeClr val="tx1"/>
                    </a:solidFill>
                  </a:rPr>
                  <a:t> </a:t>
                </a:r>
                <a:r>
                  <a:rPr lang="en-US" spc="-25" dirty="0">
                    <a:solidFill>
                      <a:schemeClr val="tx1"/>
                    </a:solidFill>
                  </a:rPr>
                  <a:t>+</a:t>
                </a:r>
                <a:r>
                  <a:rPr lang="en-US" spc="-95" dirty="0">
                    <a:solidFill>
                      <a:schemeClr val="tx1"/>
                    </a:solidFill>
                  </a:rPr>
                  <a:t> </a:t>
                </a:r>
                <a:r>
                  <a:rPr lang="en-US" spc="-5" dirty="0">
                    <a:solidFill>
                      <a:schemeClr val="tx1"/>
                    </a:solidFill>
                  </a:rPr>
                  <a:t>2</a:t>
                </a:r>
                <a:r>
                  <a:rPr lang="en-US" spc="25" dirty="0">
                    <a:solidFill>
                      <a:schemeClr val="tx1"/>
                    </a:solidFill>
                  </a:rPr>
                  <a:t> </a:t>
                </a:r>
                <a:r>
                  <a:rPr lang="en-US" spc="-25" dirty="0">
                    <a:solidFill>
                      <a:schemeClr val="tx1"/>
                    </a:solidFill>
                  </a:rPr>
                  <a:t>=</a:t>
                </a:r>
                <a:r>
                  <a:rPr lang="en-US" spc="-40" dirty="0">
                    <a:solidFill>
                      <a:schemeClr val="tx1"/>
                    </a:solidFill>
                  </a:rPr>
                  <a:t> </a:t>
                </a:r>
                <a:r>
                  <a:rPr lang="en-US" spc="-5" dirty="0">
                    <a:solidFill>
                      <a:schemeClr val="tx1"/>
                    </a:solidFill>
                  </a:rPr>
                  <a:t>0</a:t>
                </a:r>
                <a:r>
                  <a:rPr lang="en-US" spc="-30" dirty="0">
                    <a:solidFill>
                      <a:schemeClr val="tx1"/>
                    </a:solidFill>
                  </a:rPr>
                  <a:t> </a:t>
                </a:r>
                <a:r>
                  <a:rPr lang="en-US" spc="-25" dirty="0">
                    <a:solidFill>
                      <a:schemeClr val="tx1"/>
                    </a:solidFill>
                  </a:rPr>
                  <a:t>+</a:t>
                </a:r>
                <a:r>
                  <a:rPr lang="en-US" spc="-95" dirty="0">
                    <a:solidFill>
                      <a:schemeClr val="tx1"/>
                    </a:solidFill>
                  </a:rPr>
                  <a:t> </a:t>
                </a:r>
                <a:r>
                  <a:rPr lang="en-US" spc="-5" dirty="0">
                    <a:solidFill>
                      <a:schemeClr val="tx1"/>
                    </a:solidFill>
                  </a:rPr>
                  <a:t>0</a:t>
                </a:r>
                <a:r>
                  <a:rPr lang="en-US" spc="-30" dirty="0">
                    <a:solidFill>
                      <a:schemeClr val="tx1"/>
                    </a:solidFill>
                  </a:rPr>
                  <a:t> </a:t>
                </a:r>
                <a:r>
                  <a:rPr lang="en-US" spc="-25" dirty="0">
                    <a:solidFill>
                      <a:schemeClr val="tx1"/>
                    </a:solidFill>
                  </a:rPr>
                  <a:t>+</a:t>
                </a:r>
                <a:r>
                  <a:rPr lang="en-US" spc="-100" dirty="0">
                    <a:solidFill>
                      <a:schemeClr val="tx1"/>
                    </a:solidFill>
                  </a:rPr>
                  <a:t> </a:t>
                </a:r>
                <a:r>
                  <a:rPr lang="en-US" i="1" spc="75" dirty="0">
                    <a:solidFill>
                      <a:schemeClr val="tx1"/>
                    </a:solidFill>
                  </a:rPr>
                  <a:t>C</a:t>
                </a:r>
                <a:r>
                  <a:rPr lang="en-US" spc="-5" dirty="0">
                    <a:solidFill>
                      <a:schemeClr val="tx1"/>
                    </a:solidFill>
                  </a:rPr>
                  <a:t>(</a:t>
                </a:r>
                <a:r>
                  <a:rPr lang="en-US" spc="-190" dirty="0">
                    <a:solidFill>
                      <a:schemeClr val="tx1"/>
                    </a:solidFill>
                  </a:rPr>
                  <a:t>−</a:t>
                </a:r>
                <a:r>
                  <a:rPr lang="en-US" spc="-5" dirty="0">
                    <a:solidFill>
                      <a:schemeClr val="tx1"/>
                    </a:solidFill>
                  </a:rPr>
                  <a:t>3)(</a:t>
                </a:r>
                <a:r>
                  <a:rPr lang="en-US" spc="-190" dirty="0">
                    <a:solidFill>
                      <a:schemeClr val="tx1"/>
                    </a:solidFill>
                  </a:rPr>
                  <a:t>−</a:t>
                </a:r>
                <a:r>
                  <a:rPr lang="en-US" spc="-10" dirty="0">
                    <a:solidFill>
                      <a:schemeClr val="tx1"/>
                    </a:solidFill>
                  </a:rPr>
                  <a:t>12). Thus</a:t>
                </a:r>
                <a:r>
                  <a:rPr lang="en-US" spc="-5" dirty="0">
                    <a:solidFill>
                      <a:schemeClr val="tx1"/>
                    </a:solidFill>
                  </a:rPr>
                  <a:t>, </a:t>
                </a:r>
                <a:r>
                  <a:rPr lang="en-US" i="1" spc="-10" dirty="0">
                    <a:solidFill>
                      <a:schemeClr val="tx1"/>
                    </a:solidFill>
                  </a:rPr>
                  <a:t>C</a:t>
                </a:r>
                <a:r>
                  <a:rPr lang="en-US" i="1" spc="110" dirty="0">
                    <a:solidFill>
                      <a:schemeClr val="tx1"/>
                    </a:solidFill>
                  </a:rPr>
                  <a:t> </a:t>
                </a:r>
                <a:r>
                  <a:rPr lang="en-US" spc="-25" dirty="0">
                    <a:solidFill>
                      <a:schemeClr val="tx1"/>
                    </a:solidFill>
                  </a:rPr>
                  <a:t>=</a:t>
                </a:r>
                <a:r>
                  <a:rPr lang="en-US" dirty="0">
                    <a:solidFill>
                      <a:schemeClr val="tx1"/>
                    </a:solidFill>
                  </a:rPr>
                  <a:t> </a:t>
                </a:r>
                <a14:m>
                  <m:oMath xmlns:m="http://schemas.openxmlformats.org/officeDocument/2006/math">
                    <m:f>
                      <m:fPr>
                        <m:ctrlPr>
                          <a:rPr lang="en-US" i="1" smtClean="0">
                            <a:solidFill>
                              <a:schemeClr val="tx1"/>
                            </a:solidFill>
                            <a:latin typeface="Cambria Math" panose="02040503050406030204" pitchFamily="18" charset="0"/>
                            <a:cs typeface="Lucida Sans Unicode"/>
                          </a:rPr>
                        </m:ctrlPr>
                      </m:fPr>
                      <m:num>
                        <m:r>
                          <a:rPr lang="en-US" b="0" i="1" smtClean="0">
                            <a:solidFill>
                              <a:schemeClr val="tx1"/>
                            </a:solidFill>
                            <a:latin typeface="Cambria Math" panose="02040503050406030204" pitchFamily="18" charset="0"/>
                            <a:cs typeface="Lucida Sans Unicode"/>
                          </a:rPr>
                          <m:t>1</m:t>
                        </m:r>
                      </m:num>
                      <m:den>
                        <m:r>
                          <a:rPr lang="en-US" b="0" i="1" smtClean="0">
                            <a:solidFill>
                              <a:schemeClr val="tx1"/>
                            </a:solidFill>
                            <a:latin typeface="Cambria Math" panose="02040503050406030204" pitchFamily="18" charset="0"/>
                            <a:cs typeface="Lucida Sans Unicode"/>
                          </a:rPr>
                          <m:t>6</m:t>
                        </m:r>
                      </m:den>
                    </m:f>
                  </m:oMath>
                </a14:m>
                <a:r>
                  <a:rPr lang="en-US" spc="-55" dirty="0">
                    <a:solidFill>
                      <a:schemeClr val="tx1"/>
                    </a:solidFill>
                  </a:rPr>
                  <a:t> </a:t>
                </a:r>
                <a:r>
                  <a:rPr lang="en-US" spc="-5" dirty="0">
                    <a:solidFill>
                      <a:schemeClr val="tx1"/>
                    </a:solidFill>
                  </a:rPr>
                  <a:t>, and the resulting partial fraction decomposition</a:t>
                </a:r>
                <a:r>
                  <a:rPr lang="en-US" dirty="0">
                    <a:solidFill>
                      <a:schemeClr val="tx1"/>
                    </a:solidFill>
                  </a:rPr>
                  <a:t> </a:t>
                </a:r>
                <a:r>
                  <a:rPr lang="en-US" spc="-5" dirty="0">
                    <a:solidFill>
                      <a:schemeClr val="tx1"/>
                    </a:solidFill>
                  </a:rPr>
                  <a:t>is</a:t>
                </a:r>
                <a:endParaRPr lang="en-US" dirty="0">
                  <a:solidFill>
                    <a:schemeClr val="tx1"/>
                  </a:solidFill>
                </a:endParaRPr>
              </a:p>
              <a:p>
                <a:pPr marL="0" indent="0">
                  <a:lnSpc>
                    <a:spcPct val="100000"/>
                  </a:lnSpc>
                  <a:spcBef>
                    <a:spcPts val="760"/>
                  </a:spcBef>
                  <a:buNone/>
                </a:pPr>
                <a14:m>
                  <m:oMathPara xmlns:m="http://schemas.openxmlformats.org/officeDocument/2006/math">
                    <m:oMathParaPr>
                      <m:jc m:val="centerGroup"/>
                    </m:oMathParaPr>
                    <m:oMath xmlns:m="http://schemas.openxmlformats.org/officeDocument/2006/math">
                      <m:f>
                        <m:fPr>
                          <m:ctrlPr>
                            <a:rPr lang="en-US" i="1">
                              <a:solidFill>
                                <a:schemeClr val="tx1"/>
                              </a:solidFill>
                              <a:latin typeface="Cambria Math" panose="02040503050406030204" pitchFamily="18" charset="0"/>
                              <a:cs typeface="Times New Roman"/>
                            </a:rPr>
                          </m:ctrlPr>
                        </m:fPr>
                        <m:num>
                          <m:sSup>
                            <m:sSupPr>
                              <m:ctrlPr>
                                <a:rPr lang="en-US" i="1">
                                  <a:solidFill>
                                    <a:schemeClr val="tx1"/>
                                  </a:solidFill>
                                  <a:latin typeface="Cambria Math" panose="02040503050406030204" pitchFamily="18" charset="0"/>
                                  <a:cs typeface="Times New Roman"/>
                                </a:rPr>
                              </m:ctrlPr>
                            </m:sSupPr>
                            <m:e>
                              <m:r>
                                <a:rPr lang="en-US" i="1">
                                  <a:solidFill>
                                    <a:schemeClr val="tx1"/>
                                  </a:solidFill>
                                  <a:latin typeface="Cambria Math" panose="02040503050406030204" pitchFamily="18" charset="0"/>
                                  <a:cs typeface="Times New Roman"/>
                                </a:rPr>
                                <m:t>𝑥</m:t>
                              </m:r>
                            </m:e>
                            <m:sup>
                              <m:r>
                                <a:rPr lang="en-US" i="1">
                                  <a:solidFill>
                                    <a:schemeClr val="tx1"/>
                                  </a:solidFill>
                                  <a:latin typeface="Cambria Math" panose="02040503050406030204" pitchFamily="18" charset="0"/>
                                  <a:cs typeface="Times New Roman"/>
                                </a:rPr>
                                <m:t>2</m:t>
                              </m:r>
                            </m:sup>
                          </m:sSup>
                          <m:r>
                            <a:rPr lang="en-US" i="1">
                              <a:solidFill>
                                <a:schemeClr val="tx1"/>
                              </a:solidFill>
                              <a:latin typeface="Cambria Math" panose="02040503050406030204" pitchFamily="18" charset="0"/>
                              <a:cs typeface="Times New Roman"/>
                            </a:rPr>
                            <m:t>+2</m:t>
                          </m:r>
                        </m:num>
                        <m:den>
                          <m:r>
                            <a:rPr lang="en-US" i="1">
                              <a:solidFill>
                                <a:schemeClr val="tx1"/>
                              </a:solidFill>
                              <a:latin typeface="Cambria Math" panose="02040503050406030204" pitchFamily="18" charset="0"/>
                              <a:cs typeface="Times New Roman"/>
                            </a:rPr>
                            <m:t>(</m:t>
                          </m:r>
                          <m:r>
                            <a:rPr lang="en-US" i="1">
                              <a:solidFill>
                                <a:schemeClr val="tx1"/>
                              </a:solidFill>
                              <a:latin typeface="Cambria Math" panose="02040503050406030204" pitchFamily="18" charset="0"/>
                              <a:cs typeface="Times New Roman"/>
                            </a:rPr>
                            <m:t>𝑥</m:t>
                          </m:r>
                          <m:r>
                            <a:rPr lang="en-US" i="1">
                              <a:solidFill>
                                <a:schemeClr val="tx1"/>
                              </a:solidFill>
                              <a:latin typeface="Cambria Math" panose="02040503050406030204" pitchFamily="18" charset="0"/>
                              <a:cs typeface="Times New Roman"/>
                            </a:rPr>
                            <m:t>−1)(2</m:t>
                          </m:r>
                          <m:r>
                            <a:rPr lang="en-US" i="1">
                              <a:solidFill>
                                <a:schemeClr val="tx1"/>
                              </a:solidFill>
                              <a:latin typeface="Cambria Math" panose="02040503050406030204" pitchFamily="18" charset="0"/>
                              <a:cs typeface="Times New Roman"/>
                            </a:rPr>
                            <m:t>𝑥</m:t>
                          </m:r>
                          <m:r>
                            <a:rPr lang="en-US" i="1">
                              <a:solidFill>
                                <a:schemeClr val="tx1"/>
                              </a:solidFill>
                              <a:latin typeface="Cambria Math" panose="02040503050406030204" pitchFamily="18" charset="0"/>
                              <a:cs typeface="Times New Roman"/>
                            </a:rPr>
                            <m:t>−8)(</m:t>
                          </m:r>
                          <m:r>
                            <a:rPr lang="en-US" i="1">
                              <a:solidFill>
                                <a:schemeClr val="tx1"/>
                              </a:solidFill>
                              <a:latin typeface="Cambria Math" panose="02040503050406030204" pitchFamily="18" charset="0"/>
                              <a:cs typeface="Times New Roman"/>
                            </a:rPr>
                            <m:t>𝑥</m:t>
                          </m:r>
                          <m:r>
                            <a:rPr lang="en-US" i="1">
                              <a:solidFill>
                                <a:schemeClr val="tx1"/>
                              </a:solidFill>
                              <a:latin typeface="Cambria Math" panose="02040503050406030204" pitchFamily="18" charset="0"/>
                              <a:cs typeface="Times New Roman"/>
                            </a:rPr>
                            <m:t>+2)</m:t>
                          </m:r>
                        </m:den>
                      </m:f>
                      <m:r>
                        <a:rPr lang="en-US" i="1">
                          <a:solidFill>
                            <a:schemeClr val="tx1"/>
                          </a:solidFill>
                          <a:latin typeface="Cambria Math" panose="02040503050406030204" pitchFamily="18" charset="0"/>
                          <a:cs typeface="Times New Roman"/>
                        </a:rPr>
                        <m:t>=</m:t>
                      </m:r>
                      <m:f>
                        <m:fPr>
                          <m:ctrlPr>
                            <a:rPr lang="en-US" i="1">
                              <a:solidFill>
                                <a:schemeClr val="tx1"/>
                              </a:solidFill>
                              <a:latin typeface="Cambria Math" panose="02040503050406030204" pitchFamily="18" charset="0"/>
                              <a:cs typeface="Times New Roman"/>
                            </a:rPr>
                          </m:ctrlPr>
                        </m:fPr>
                        <m:num>
                          <m:r>
                            <a:rPr lang="en-US" b="0" i="1" smtClean="0">
                              <a:solidFill>
                                <a:schemeClr val="tx1"/>
                              </a:solidFill>
                              <a:latin typeface="Cambria Math" panose="02040503050406030204" pitchFamily="18" charset="0"/>
                              <a:cs typeface="Times New Roman"/>
                            </a:rPr>
                            <m:t>−</m:t>
                          </m:r>
                          <m:f>
                            <m:fPr>
                              <m:type m:val="skw"/>
                              <m:ctrlPr>
                                <a:rPr lang="en-US" b="0" i="1" smtClean="0">
                                  <a:solidFill>
                                    <a:schemeClr val="tx1"/>
                                  </a:solidFill>
                                  <a:latin typeface="Cambria Math" panose="02040503050406030204" pitchFamily="18" charset="0"/>
                                  <a:cs typeface="Times New Roman"/>
                                </a:rPr>
                              </m:ctrlPr>
                            </m:fPr>
                            <m:num>
                              <m:r>
                                <a:rPr lang="en-US" b="0" i="1" smtClean="0">
                                  <a:solidFill>
                                    <a:schemeClr val="tx1"/>
                                  </a:solidFill>
                                  <a:latin typeface="Cambria Math" panose="02040503050406030204" pitchFamily="18" charset="0"/>
                                  <a:cs typeface="Times New Roman"/>
                                </a:rPr>
                                <m:t>1</m:t>
                              </m:r>
                            </m:num>
                            <m:den>
                              <m:r>
                                <a:rPr lang="en-US" b="0" i="1" smtClean="0">
                                  <a:solidFill>
                                    <a:schemeClr val="tx1"/>
                                  </a:solidFill>
                                  <a:latin typeface="Cambria Math" panose="02040503050406030204" pitchFamily="18" charset="0"/>
                                  <a:cs typeface="Times New Roman"/>
                                </a:rPr>
                                <m:t>6</m:t>
                              </m:r>
                            </m:den>
                          </m:f>
                        </m:num>
                        <m:den>
                          <m:r>
                            <a:rPr lang="en-US" i="1">
                              <a:solidFill>
                                <a:schemeClr val="tx1"/>
                              </a:solidFill>
                              <a:latin typeface="Cambria Math" panose="02040503050406030204" pitchFamily="18" charset="0"/>
                              <a:cs typeface="Times New Roman"/>
                            </a:rPr>
                            <m:t>𝑥</m:t>
                          </m:r>
                          <m:r>
                            <a:rPr lang="en-US" i="1">
                              <a:solidFill>
                                <a:schemeClr val="tx1"/>
                              </a:solidFill>
                              <a:latin typeface="Cambria Math" panose="02040503050406030204" pitchFamily="18" charset="0"/>
                              <a:cs typeface="Times New Roman"/>
                            </a:rPr>
                            <m:t>−1</m:t>
                          </m:r>
                        </m:den>
                      </m:f>
                      <m:r>
                        <a:rPr lang="en-US" i="1">
                          <a:solidFill>
                            <a:schemeClr val="tx1"/>
                          </a:solidFill>
                          <a:latin typeface="Cambria Math" panose="02040503050406030204" pitchFamily="18" charset="0"/>
                          <a:cs typeface="Times New Roman"/>
                        </a:rPr>
                        <m:t>+</m:t>
                      </m:r>
                      <m:f>
                        <m:fPr>
                          <m:ctrlPr>
                            <a:rPr lang="en-US" i="1">
                              <a:solidFill>
                                <a:schemeClr val="tx1"/>
                              </a:solidFill>
                              <a:latin typeface="Cambria Math" panose="02040503050406030204" pitchFamily="18" charset="0"/>
                              <a:cs typeface="Times New Roman"/>
                            </a:rPr>
                          </m:ctrlPr>
                        </m:fPr>
                        <m:num>
                          <m:r>
                            <a:rPr lang="en-US" b="0" i="1" smtClean="0">
                              <a:solidFill>
                                <a:schemeClr val="tx1"/>
                              </a:solidFill>
                              <a:latin typeface="Cambria Math" panose="02040503050406030204" pitchFamily="18" charset="0"/>
                              <a:cs typeface="Times New Roman"/>
                            </a:rPr>
                            <m:t>1</m:t>
                          </m:r>
                        </m:num>
                        <m:den>
                          <m:r>
                            <a:rPr lang="en-US" i="1">
                              <a:solidFill>
                                <a:schemeClr val="tx1"/>
                              </a:solidFill>
                              <a:latin typeface="Cambria Math" panose="02040503050406030204" pitchFamily="18" charset="0"/>
                              <a:cs typeface="Times New Roman"/>
                            </a:rPr>
                            <m:t>2</m:t>
                          </m:r>
                          <m:r>
                            <a:rPr lang="en-US" i="1">
                              <a:solidFill>
                                <a:schemeClr val="tx1"/>
                              </a:solidFill>
                              <a:latin typeface="Cambria Math" panose="02040503050406030204" pitchFamily="18" charset="0"/>
                              <a:cs typeface="Times New Roman"/>
                            </a:rPr>
                            <m:t>𝑥</m:t>
                          </m:r>
                          <m:r>
                            <a:rPr lang="en-US" i="1">
                              <a:solidFill>
                                <a:schemeClr val="tx1"/>
                              </a:solidFill>
                              <a:latin typeface="Cambria Math" panose="02040503050406030204" pitchFamily="18" charset="0"/>
                              <a:cs typeface="Times New Roman"/>
                            </a:rPr>
                            <m:t>−8</m:t>
                          </m:r>
                        </m:den>
                      </m:f>
                      <m:r>
                        <a:rPr lang="en-US" i="1">
                          <a:solidFill>
                            <a:schemeClr val="tx1"/>
                          </a:solidFill>
                          <a:latin typeface="Cambria Math" panose="02040503050406030204" pitchFamily="18" charset="0"/>
                          <a:cs typeface="Times New Roman"/>
                        </a:rPr>
                        <m:t>+</m:t>
                      </m:r>
                      <m:f>
                        <m:fPr>
                          <m:ctrlPr>
                            <a:rPr lang="en-US" i="1">
                              <a:solidFill>
                                <a:schemeClr val="tx1"/>
                              </a:solidFill>
                              <a:latin typeface="Cambria Math" panose="02040503050406030204" pitchFamily="18" charset="0"/>
                              <a:cs typeface="Times New Roman"/>
                            </a:rPr>
                          </m:ctrlPr>
                        </m:fPr>
                        <m:num>
                          <m:f>
                            <m:fPr>
                              <m:type m:val="skw"/>
                              <m:ctrlPr>
                                <a:rPr lang="en-US" i="1" smtClean="0">
                                  <a:solidFill>
                                    <a:schemeClr val="tx1"/>
                                  </a:solidFill>
                                  <a:latin typeface="Cambria Math" panose="02040503050406030204" pitchFamily="18" charset="0"/>
                                  <a:cs typeface="Times New Roman"/>
                                </a:rPr>
                              </m:ctrlPr>
                            </m:fPr>
                            <m:num>
                              <m:r>
                                <a:rPr lang="en-US" b="0" i="1" smtClean="0">
                                  <a:solidFill>
                                    <a:schemeClr val="tx1"/>
                                  </a:solidFill>
                                  <a:latin typeface="Cambria Math" panose="02040503050406030204" pitchFamily="18" charset="0"/>
                                  <a:cs typeface="Times New Roman"/>
                                </a:rPr>
                                <m:t>1</m:t>
                              </m:r>
                            </m:num>
                            <m:den>
                              <m:r>
                                <a:rPr lang="en-US" b="0" i="1" smtClean="0">
                                  <a:solidFill>
                                    <a:schemeClr val="tx1"/>
                                  </a:solidFill>
                                  <a:latin typeface="Cambria Math" panose="02040503050406030204" pitchFamily="18" charset="0"/>
                                  <a:cs typeface="Times New Roman"/>
                                </a:rPr>
                                <m:t>6</m:t>
                              </m:r>
                            </m:den>
                          </m:f>
                        </m:num>
                        <m:den>
                          <m:r>
                            <a:rPr lang="en-US" i="1">
                              <a:solidFill>
                                <a:schemeClr val="tx1"/>
                              </a:solidFill>
                              <a:latin typeface="Cambria Math" panose="02040503050406030204" pitchFamily="18" charset="0"/>
                              <a:cs typeface="Times New Roman"/>
                            </a:rPr>
                            <m:t>𝑥</m:t>
                          </m:r>
                          <m:r>
                            <a:rPr lang="en-US" i="1">
                              <a:solidFill>
                                <a:schemeClr val="tx1"/>
                              </a:solidFill>
                              <a:latin typeface="Cambria Math" panose="02040503050406030204" pitchFamily="18" charset="0"/>
                              <a:cs typeface="Times New Roman"/>
                            </a:rPr>
                            <m:t>+2</m:t>
                          </m:r>
                        </m:den>
                      </m:f>
                    </m:oMath>
                  </m:oMathPara>
                </a14:m>
                <a:endParaRPr lang="en-US" dirty="0">
                  <a:solidFill>
                    <a:schemeClr val="tx1"/>
                  </a:solidFill>
                </a:endParaRPr>
              </a:p>
              <a:p>
                <a:pPr marL="0" indent="0">
                  <a:lnSpc>
                    <a:spcPct val="100000"/>
                  </a:lnSpc>
                  <a:spcBef>
                    <a:spcPts val="760"/>
                  </a:spcBef>
                  <a:buNone/>
                </a:pPr>
                <a:endParaRPr lang="en-US" dirty="0">
                  <a:solidFill>
                    <a:schemeClr val="tx1"/>
                  </a:solidFill>
                </a:endParaRPr>
              </a:p>
              <a:p>
                <a:pPr marL="36900" indent="0">
                  <a:lnSpc>
                    <a:spcPct val="100000"/>
                  </a:lnSpc>
                  <a:buNone/>
                </a:pPr>
                <a14:m>
                  <m:oMathPara xmlns:m="http://schemas.openxmlformats.org/officeDocument/2006/math">
                    <m:oMathParaPr>
                      <m:jc m:val="centerGroup"/>
                    </m:oMathParaPr>
                    <m:oMath xmlns:m="http://schemas.openxmlformats.org/officeDocument/2006/math">
                      <m:nary>
                        <m:naryPr>
                          <m:limLoc m:val="undOvr"/>
                          <m:subHide m:val="on"/>
                          <m:supHide m:val="on"/>
                          <m:ctrlPr>
                            <a:rPr lang="en-US" i="1" smtClean="0">
                              <a:latin typeface="Cambria Math" panose="02040503050406030204" pitchFamily="18" charset="0"/>
                              <a:cs typeface="Times New Roman"/>
                            </a:rPr>
                          </m:ctrlPr>
                        </m:naryPr>
                        <m:sub/>
                        <m:sup/>
                        <m:e>
                          <m:f>
                            <m:fPr>
                              <m:ctrlPr>
                                <a:rPr lang="en-US" i="1">
                                  <a:latin typeface="Cambria Math" panose="02040503050406030204" pitchFamily="18" charset="0"/>
                                  <a:cs typeface="Times New Roman"/>
                                </a:rPr>
                              </m:ctrlPr>
                            </m:fPr>
                            <m:num>
                              <m:sSup>
                                <m:sSupPr>
                                  <m:ctrlPr>
                                    <a:rPr lang="en-US" i="1">
                                      <a:latin typeface="Cambria Math" panose="02040503050406030204" pitchFamily="18" charset="0"/>
                                      <a:cs typeface="Times New Roman"/>
                                    </a:rPr>
                                  </m:ctrlPr>
                                </m:sSupPr>
                                <m:e>
                                  <m:r>
                                    <a:rPr lang="en-US" i="1">
                                      <a:latin typeface="Cambria Math" panose="02040503050406030204" pitchFamily="18" charset="0"/>
                                      <a:cs typeface="Times New Roman"/>
                                    </a:rPr>
                                    <m:t>𝑥</m:t>
                                  </m:r>
                                </m:e>
                                <m:sup>
                                  <m:r>
                                    <a:rPr lang="en-US" i="1">
                                      <a:latin typeface="Cambria Math" panose="02040503050406030204" pitchFamily="18" charset="0"/>
                                      <a:cs typeface="Times New Roman"/>
                                    </a:rPr>
                                    <m:t>2</m:t>
                                  </m:r>
                                </m:sup>
                              </m:sSup>
                              <m:r>
                                <a:rPr lang="en-US" i="1">
                                  <a:latin typeface="Cambria Math" panose="02040503050406030204" pitchFamily="18" charset="0"/>
                                  <a:cs typeface="Times New Roman"/>
                                </a:rPr>
                                <m:t>+2</m:t>
                              </m:r>
                            </m:num>
                            <m:den>
                              <m:r>
                                <a:rPr lang="en-US" i="1">
                                  <a:latin typeface="Cambria Math" panose="02040503050406030204" pitchFamily="18" charset="0"/>
                                  <a:cs typeface="Times New Roman"/>
                                </a:rPr>
                                <m:t>(</m:t>
                              </m:r>
                              <m:r>
                                <a:rPr lang="en-US" i="1">
                                  <a:latin typeface="Cambria Math" panose="02040503050406030204" pitchFamily="18" charset="0"/>
                                  <a:cs typeface="Times New Roman"/>
                                </a:rPr>
                                <m:t>𝑥</m:t>
                              </m:r>
                              <m:r>
                                <a:rPr lang="en-US" i="1">
                                  <a:latin typeface="Cambria Math" panose="02040503050406030204" pitchFamily="18" charset="0"/>
                                  <a:cs typeface="Times New Roman"/>
                                </a:rPr>
                                <m:t>−1)(2</m:t>
                              </m:r>
                              <m:r>
                                <a:rPr lang="en-US" i="1">
                                  <a:latin typeface="Cambria Math" panose="02040503050406030204" pitchFamily="18" charset="0"/>
                                  <a:cs typeface="Times New Roman"/>
                                </a:rPr>
                                <m:t>𝑥</m:t>
                              </m:r>
                              <m:r>
                                <a:rPr lang="en-US" i="1">
                                  <a:latin typeface="Cambria Math" panose="02040503050406030204" pitchFamily="18" charset="0"/>
                                  <a:cs typeface="Times New Roman"/>
                                </a:rPr>
                                <m:t>−8)(</m:t>
                              </m:r>
                              <m:r>
                                <a:rPr lang="en-US" i="1">
                                  <a:latin typeface="Cambria Math" panose="02040503050406030204" pitchFamily="18" charset="0"/>
                                  <a:cs typeface="Times New Roman"/>
                                </a:rPr>
                                <m:t>𝑥</m:t>
                              </m:r>
                              <m:r>
                                <a:rPr lang="en-US" i="1">
                                  <a:latin typeface="Cambria Math" panose="02040503050406030204" pitchFamily="18" charset="0"/>
                                  <a:cs typeface="Times New Roman"/>
                                </a:rPr>
                                <m:t>+2)</m:t>
                              </m:r>
                            </m:den>
                          </m:f>
                        </m:e>
                      </m:nary>
                      <m:r>
                        <a:rPr lang="en-US" b="0" i="1" smtClean="0">
                          <a:latin typeface="Cambria Math" panose="02040503050406030204" pitchFamily="18" charset="0"/>
                          <a:cs typeface="Times New Roman"/>
                        </a:rPr>
                        <m:t>𝑑𝑥</m:t>
                      </m:r>
                      <m:r>
                        <a:rPr lang="en-US" b="0" i="1" smtClean="0">
                          <a:latin typeface="Cambria Math" panose="02040503050406030204" pitchFamily="18" charset="0"/>
                          <a:cs typeface="Times New Roman"/>
                        </a:rPr>
                        <m:t>=−</m:t>
                      </m:r>
                      <m:f>
                        <m:fPr>
                          <m:ctrlPr>
                            <a:rPr lang="en-US" b="0" i="1" smtClean="0">
                              <a:latin typeface="Cambria Math" panose="02040503050406030204" pitchFamily="18" charset="0"/>
                              <a:cs typeface="Times New Roman"/>
                            </a:rPr>
                          </m:ctrlPr>
                        </m:fPr>
                        <m:num>
                          <m:r>
                            <a:rPr lang="en-US" b="0" i="1" smtClean="0">
                              <a:latin typeface="Cambria Math" panose="02040503050406030204" pitchFamily="18" charset="0"/>
                              <a:cs typeface="Times New Roman"/>
                            </a:rPr>
                            <m:t>1</m:t>
                          </m:r>
                        </m:num>
                        <m:den>
                          <m:r>
                            <a:rPr lang="en-US" b="0" i="1" smtClean="0">
                              <a:latin typeface="Cambria Math" panose="02040503050406030204" pitchFamily="18" charset="0"/>
                              <a:cs typeface="Times New Roman"/>
                            </a:rPr>
                            <m:t>6</m:t>
                          </m:r>
                        </m:den>
                      </m:f>
                      <m:nary>
                        <m:naryPr>
                          <m:limLoc m:val="undOvr"/>
                          <m:subHide m:val="on"/>
                          <m:supHide m:val="on"/>
                          <m:ctrlPr>
                            <a:rPr lang="en-US" b="0" i="1" smtClean="0">
                              <a:latin typeface="Cambria Math" panose="02040503050406030204" pitchFamily="18" charset="0"/>
                              <a:cs typeface="Times New Roman"/>
                            </a:rPr>
                          </m:ctrlPr>
                        </m:naryPr>
                        <m:sub/>
                        <m:sup/>
                        <m:e>
                          <m:f>
                            <m:fPr>
                              <m:ctrlPr>
                                <a:rPr lang="en-US" b="0" i="1" smtClean="0">
                                  <a:latin typeface="Cambria Math" panose="02040503050406030204" pitchFamily="18" charset="0"/>
                                  <a:cs typeface="Times New Roman"/>
                                </a:rPr>
                              </m:ctrlPr>
                            </m:fPr>
                            <m:num>
                              <m:r>
                                <a:rPr lang="en-US" b="0" i="1" smtClean="0">
                                  <a:latin typeface="Cambria Math" panose="02040503050406030204" pitchFamily="18" charset="0"/>
                                  <a:cs typeface="Times New Roman"/>
                                </a:rPr>
                                <m:t>𝑑𝑥</m:t>
                              </m:r>
                            </m:num>
                            <m:den>
                              <m:r>
                                <a:rPr lang="en-US" b="0" i="1" smtClean="0">
                                  <a:latin typeface="Cambria Math" panose="02040503050406030204" pitchFamily="18" charset="0"/>
                                  <a:cs typeface="Times New Roman"/>
                                </a:rPr>
                                <m:t>𝑥</m:t>
                              </m:r>
                              <m:r>
                                <a:rPr lang="en-US" b="0" i="1" smtClean="0">
                                  <a:latin typeface="Cambria Math" panose="02040503050406030204" pitchFamily="18" charset="0"/>
                                  <a:cs typeface="Times New Roman"/>
                                </a:rPr>
                                <m:t>−1</m:t>
                              </m:r>
                            </m:den>
                          </m:f>
                        </m:e>
                      </m:nary>
                      <m:r>
                        <a:rPr lang="en-US" b="0" i="1" smtClean="0">
                          <a:latin typeface="Cambria Math" panose="02040503050406030204" pitchFamily="18" charset="0"/>
                          <a:cs typeface="Times New Roman"/>
                        </a:rPr>
                        <m:t>+</m:t>
                      </m:r>
                      <m:nary>
                        <m:naryPr>
                          <m:limLoc m:val="undOvr"/>
                          <m:subHide m:val="on"/>
                          <m:supHide m:val="on"/>
                          <m:ctrlPr>
                            <a:rPr lang="en-US" b="0" i="1" smtClean="0">
                              <a:latin typeface="Cambria Math" panose="02040503050406030204" pitchFamily="18" charset="0"/>
                              <a:cs typeface="Times New Roman"/>
                            </a:rPr>
                          </m:ctrlPr>
                        </m:naryPr>
                        <m:sub/>
                        <m:sup/>
                        <m:e>
                          <m:f>
                            <m:fPr>
                              <m:ctrlPr>
                                <a:rPr lang="en-US" b="0" i="1" smtClean="0">
                                  <a:latin typeface="Cambria Math" panose="02040503050406030204" pitchFamily="18" charset="0"/>
                                  <a:cs typeface="Times New Roman"/>
                                </a:rPr>
                              </m:ctrlPr>
                            </m:fPr>
                            <m:num>
                              <m:r>
                                <a:rPr lang="en-US" b="0" i="1" smtClean="0">
                                  <a:latin typeface="Cambria Math" panose="02040503050406030204" pitchFamily="18" charset="0"/>
                                  <a:cs typeface="Times New Roman"/>
                                </a:rPr>
                                <m:t>𝑑𝑥</m:t>
                              </m:r>
                            </m:num>
                            <m:den>
                              <m:r>
                                <a:rPr lang="en-US" b="0" i="1" smtClean="0">
                                  <a:latin typeface="Cambria Math" panose="02040503050406030204" pitchFamily="18" charset="0"/>
                                  <a:cs typeface="Times New Roman"/>
                                </a:rPr>
                                <m:t>2</m:t>
                              </m:r>
                              <m:r>
                                <a:rPr lang="en-US" b="0" i="1" smtClean="0">
                                  <a:latin typeface="Cambria Math" panose="02040503050406030204" pitchFamily="18" charset="0"/>
                                  <a:cs typeface="Times New Roman"/>
                                </a:rPr>
                                <m:t>𝑥</m:t>
                              </m:r>
                              <m:r>
                                <a:rPr lang="en-US" b="0" i="1" smtClean="0">
                                  <a:latin typeface="Cambria Math" panose="02040503050406030204" pitchFamily="18" charset="0"/>
                                  <a:cs typeface="Times New Roman"/>
                                </a:rPr>
                                <m:t>−8</m:t>
                              </m:r>
                            </m:den>
                          </m:f>
                        </m:e>
                      </m:nary>
                      <m:r>
                        <a:rPr lang="en-US" b="0" i="1" smtClean="0">
                          <a:latin typeface="Cambria Math" panose="02040503050406030204" pitchFamily="18" charset="0"/>
                          <a:cs typeface="Times New Roman"/>
                        </a:rPr>
                        <m:t>+</m:t>
                      </m:r>
                      <m:f>
                        <m:fPr>
                          <m:ctrlPr>
                            <a:rPr lang="en-US" b="0" i="1" smtClean="0">
                              <a:latin typeface="Cambria Math" panose="02040503050406030204" pitchFamily="18" charset="0"/>
                              <a:cs typeface="Times New Roman"/>
                            </a:rPr>
                          </m:ctrlPr>
                        </m:fPr>
                        <m:num>
                          <m:r>
                            <a:rPr lang="en-US" b="0" i="1" smtClean="0">
                              <a:latin typeface="Cambria Math" panose="02040503050406030204" pitchFamily="18" charset="0"/>
                              <a:cs typeface="Times New Roman"/>
                            </a:rPr>
                            <m:t>1</m:t>
                          </m:r>
                        </m:num>
                        <m:den>
                          <m:r>
                            <a:rPr lang="en-US" b="0" i="1" smtClean="0">
                              <a:latin typeface="Cambria Math" panose="02040503050406030204" pitchFamily="18" charset="0"/>
                              <a:cs typeface="Times New Roman"/>
                            </a:rPr>
                            <m:t>6</m:t>
                          </m:r>
                        </m:den>
                      </m:f>
                      <m:nary>
                        <m:naryPr>
                          <m:limLoc m:val="undOvr"/>
                          <m:subHide m:val="on"/>
                          <m:supHide m:val="on"/>
                          <m:ctrlPr>
                            <a:rPr lang="en-US" b="0" i="1" smtClean="0">
                              <a:latin typeface="Cambria Math" panose="02040503050406030204" pitchFamily="18" charset="0"/>
                              <a:cs typeface="Times New Roman"/>
                            </a:rPr>
                          </m:ctrlPr>
                        </m:naryPr>
                        <m:sub/>
                        <m:sup/>
                        <m:e>
                          <m:f>
                            <m:fPr>
                              <m:ctrlPr>
                                <a:rPr lang="en-US" b="0" i="1" smtClean="0">
                                  <a:latin typeface="Cambria Math" panose="02040503050406030204" pitchFamily="18" charset="0"/>
                                  <a:cs typeface="Times New Roman"/>
                                </a:rPr>
                              </m:ctrlPr>
                            </m:fPr>
                            <m:num>
                              <m:r>
                                <a:rPr lang="en-US" b="0" i="1" smtClean="0">
                                  <a:latin typeface="Cambria Math" panose="02040503050406030204" pitchFamily="18" charset="0"/>
                                  <a:cs typeface="Times New Roman"/>
                                </a:rPr>
                                <m:t>𝑑𝑥</m:t>
                              </m:r>
                            </m:num>
                            <m:den>
                              <m:r>
                                <a:rPr lang="en-US" b="0" i="1" smtClean="0">
                                  <a:latin typeface="Cambria Math" panose="02040503050406030204" pitchFamily="18" charset="0"/>
                                  <a:cs typeface="Times New Roman"/>
                                </a:rPr>
                                <m:t>𝑥</m:t>
                              </m:r>
                              <m:r>
                                <a:rPr lang="en-US" b="0" i="1" smtClean="0">
                                  <a:latin typeface="Cambria Math" panose="02040503050406030204" pitchFamily="18" charset="0"/>
                                  <a:cs typeface="Times New Roman"/>
                                </a:rPr>
                                <m:t>+2</m:t>
                              </m:r>
                            </m:den>
                          </m:f>
                        </m:e>
                      </m:nary>
                    </m:oMath>
                  </m:oMathPara>
                </a14:m>
                <a:endParaRPr lang="en-US" dirty="0">
                  <a:latin typeface="Times New Roman"/>
                  <a:cs typeface="Times New Roman"/>
                </a:endParaRPr>
              </a:p>
              <a:p>
                <a:pPr marL="36900" indent="0">
                  <a:lnSpc>
                    <a:spcPct val="100000"/>
                  </a:lnSpc>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cs typeface="Times New Roman"/>
                        </a:rPr>
                        <m:t>=−</m:t>
                      </m:r>
                      <m:f>
                        <m:fPr>
                          <m:ctrlPr>
                            <a:rPr lang="en-US" b="0" i="1" smtClean="0">
                              <a:latin typeface="Cambria Math" panose="02040503050406030204" pitchFamily="18" charset="0"/>
                              <a:cs typeface="Times New Roman"/>
                            </a:rPr>
                          </m:ctrlPr>
                        </m:fPr>
                        <m:num>
                          <m:r>
                            <a:rPr lang="en-US" b="0" i="1" smtClean="0">
                              <a:latin typeface="Cambria Math" panose="02040503050406030204" pitchFamily="18" charset="0"/>
                              <a:cs typeface="Times New Roman"/>
                            </a:rPr>
                            <m:t>1</m:t>
                          </m:r>
                        </m:num>
                        <m:den>
                          <m:r>
                            <a:rPr lang="en-US" b="0" i="1" smtClean="0">
                              <a:latin typeface="Cambria Math" panose="02040503050406030204" pitchFamily="18" charset="0"/>
                              <a:cs typeface="Times New Roman"/>
                            </a:rPr>
                            <m:t>6</m:t>
                          </m:r>
                        </m:den>
                      </m:f>
                      <m:func>
                        <m:funcPr>
                          <m:ctrlPr>
                            <a:rPr lang="en-US" b="0" i="1" smtClean="0">
                              <a:latin typeface="Cambria Math" panose="02040503050406030204" pitchFamily="18" charset="0"/>
                              <a:cs typeface="Times New Roman"/>
                            </a:rPr>
                          </m:ctrlPr>
                        </m:funcPr>
                        <m:fName>
                          <m:r>
                            <m:rPr>
                              <m:sty m:val="p"/>
                            </m:rPr>
                            <a:rPr lang="en-US" b="0" i="0" smtClean="0">
                              <a:latin typeface="Cambria Math" panose="02040503050406030204" pitchFamily="18" charset="0"/>
                              <a:cs typeface="Times New Roman"/>
                            </a:rPr>
                            <m:t>ln</m:t>
                          </m:r>
                        </m:fName>
                        <m:e>
                          <m:d>
                            <m:dPr>
                              <m:begChr m:val="|"/>
                              <m:endChr m:val="|"/>
                              <m:ctrlPr>
                                <a:rPr lang="en-US" b="0" i="1" smtClean="0">
                                  <a:latin typeface="Cambria Math" panose="02040503050406030204" pitchFamily="18" charset="0"/>
                                  <a:cs typeface="Times New Roman"/>
                                </a:rPr>
                              </m:ctrlPr>
                            </m:dPr>
                            <m:e>
                              <m:r>
                                <a:rPr lang="en-US" b="0" i="1" smtClean="0">
                                  <a:latin typeface="Cambria Math" panose="02040503050406030204" pitchFamily="18" charset="0"/>
                                  <a:cs typeface="Times New Roman"/>
                                </a:rPr>
                                <m:t>𝑥</m:t>
                              </m:r>
                              <m:r>
                                <a:rPr lang="en-US" b="0" i="1" smtClean="0">
                                  <a:latin typeface="Cambria Math" panose="02040503050406030204" pitchFamily="18" charset="0"/>
                                  <a:cs typeface="Times New Roman"/>
                                </a:rPr>
                                <m:t>−1</m:t>
                              </m:r>
                            </m:e>
                          </m:d>
                        </m:e>
                      </m:func>
                      <m:r>
                        <a:rPr lang="en-US" b="0" i="1" smtClean="0">
                          <a:latin typeface="Cambria Math" panose="02040503050406030204" pitchFamily="18" charset="0"/>
                          <a:cs typeface="Times New Roman"/>
                        </a:rPr>
                        <m:t>+</m:t>
                      </m:r>
                      <m:f>
                        <m:fPr>
                          <m:ctrlPr>
                            <a:rPr lang="en-US" b="0" i="1" smtClean="0">
                              <a:latin typeface="Cambria Math" panose="02040503050406030204" pitchFamily="18" charset="0"/>
                              <a:cs typeface="Times New Roman"/>
                            </a:rPr>
                          </m:ctrlPr>
                        </m:fPr>
                        <m:num>
                          <m:r>
                            <a:rPr lang="en-US" b="0" i="1" smtClean="0">
                              <a:latin typeface="Cambria Math" panose="02040503050406030204" pitchFamily="18" charset="0"/>
                              <a:cs typeface="Times New Roman"/>
                            </a:rPr>
                            <m:t>1</m:t>
                          </m:r>
                        </m:num>
                        <m:den>
                          <m:r>
                            <a:rPr lang="en-US" b="0" i="1" smtClean="0">
                              <a:latin typeface="Cambria Math" panose="02040503050406030204" pitchFamily="18" charset="0"/>
                              <a:cs typeface="Times New Roman"/>
                            </a:rPr>
                            <m:t>2</m:t>
                          </m:r>
                        </m:den>
                      </m:f>
                      <m:func>
                        <m:funcPr>
                          <m:ctrlPr>
                            <a:rPr lang="en-US" b="0" i="1" smtClean="0">
                              <a:latin typeface="Cambria Math" panose="02040503050406030204" pitchFamily="18" charset="0"/>
                              <a:cs typeface="Times New Roman"/>
                            </a:rPr>
                          </m:ctrlPr>
                        </m:funcPr>
                        <m:fName>
                          <m:r>
                            <m:rPr>
                              <m:sty m:val="p"/>
                            </m:rPr>
                            <a:rPr lang="en-US" b="0" i="0" smtClean="0">
                              <a:latin typeface="Cambria Math" panose="02040503050406030204" pitchFamily="18" charset="0"/>
                              <a:cs typeface="Times New Roman"/>
                            </a:rPr>
                            <m:t>ln</m:t>
                          </m:r>
                        </m:fName>
                        <m:e>
                          <m:d>
                            <m:dPr>
                              <m:begChr m:val="|"/>
                              <m:endChr m:val="|"/>
                              <m:ctrlPr>
                                <a:rPr lang="en-US" b="0" i="1" smtClean="0">
                                  <a:latin typeface="Cambria Math" panose="02040503050406030204" pitchFamily="18" charset="0"/>
                                  <a:cs typeface="Times New Roman"/>
                                </a:rPr>
                              </m:ctrlPr>
                            </m:dPr>
                            <m:e>
                              <m:r>
                                <a:rPr lang="en-US" b="0" i="1" smtClean="0">
                                  <a:latin typeface="Cambria Math" panose="02040503050406030204" pitchFamily="18" charset="0"/>
                                  <a:cs typeface="Times New Roman"/>
                                </a:rPr>
                                <m:t>2</m:t>
                              </m:r>
                              <m:r>
                                <a:rPr lang="en-US" b="0" i="1" smtClean="0">
                                  <a:latin typeface="Cambria Math" panose="02040503050406030204" pitchFamily="18" charset="0"/>
                                  <a:cs typeface="Times New Roman"/>
                                </a:rPr>
                                <m:t>𝑥</m:t>
                              </m:r>
                              <m:r>
                                <a:rPr lang="en-US" b="0" i="1" smtClean="0">
                                  <a:latin typeface="Cambria Math" panose="02040503050406030204" pitchFamily="18" charset="0"/>
                                  <a:cs typeface="Times New Roman"/>
                                </a:rPr>
                                <m:t>−8</m:t>
                              </m:r>
                            </m:e>
                          </m:d>
                        </m:e>
                      </m:func>
                      <m:r>
                        <a:rPr lang="en-US" b="0" i="1" smtClean="0">
                          <a:latin typeface="Cambria Math" panose="02040503050406030204" pitchFamily="18" charset="0"/>
                          <a:cs typeface="Times New Roman"/>
                        </a:rPr>
                        <m:t>+</m:t>
                      </m:r>
                      <m:f>
                        <m:fPr>
                          <m:ctrlPr>
                            <a:rPr lang="en-US" b="0" i="1" smtClean="0">
                              <a:latin typeface="Cambria Math" panose="02040503050406030204" pitchFamily="18" charset="0"/>
                              <a:cs typeface="Times New Roman"/>
                            </a:rPr>
                          </m:ctrlPr>
                        </m:fPr>
                        <m:num>
                          <m:r>
                            <a:rPr lang="en-US" b="0" i="1" smtClean="0">
                              <a:latin typeface="Cambria Math" panose="02040503050406030204" pitchFamily="18" charset="0"/>
                              <a:cs typeface="Times New Roman"/>
                            </a:rPr>
                            <m:t>1</m:t>
                          </m:r>
                        </m:num>
                        <m:den>
                          <m:r>
                            <a:rPr lang="en-US" b="0" i="1" smtClean="0">
                              <a:latin typeface="Cambria Math" panose="02040503050406030204" pitchFamily="18" charset="0"/>
                              <a:cs typeface="Times New Roman"/>
                            </a:rPr>
                            <m:t>6</m:t>
                          </m:r>
                        </m:den>
                      </m:f>
                      <m:func>
                        <m:funcPr>
                          <m:ctrlPr>
                            <a:rPr lang="en-US" b="0" i="1" smtClean="0">
                              <a:latin typeface="Cambria Math" panose="02040503050406030204" pitchFamily="18" charset="0"/>
                              <a:cs typeface="Times New Roman"/>
                            </a:rPr>
                          </m:ctrlPr>
                        </m:funcPr>
                        <m:fName>
                          <m:r>
                            <m:rPr>
                              <m:sty m:val="p"/>
                            </m:rPr>
                            <a:rPr lang="en-US" b="0" i="0" smtClean="0">
                              <a:latin typeface="Cambria Math" panose="02040503050406030204" pitchFamily="18" charset="0"/>
                              <a:cs typeface="Times New Roman"/>
                            </a:rPr>
                            <m:t>ln</m:t>
                          </m:r>
                        </m:fName>
                        <m:e>
                          <m:d>
                            <m:dPr>
                              <m:begChr m:val="|"/>
                              <m:endChr m:val="|"/>
                              <m:ctrlPr>
                                <a:rPr lang="en-US" b="0" i="1" smtClean="0">
                                  <a:latin typeface="Cambria Math" panose="02040503050406030204" pitchFamily="18" charset="0"/>
                                  <a:cs typeface="Times New Roman"/>
                                </a:rPr>
                              </m:ctrlPr>
                            </m:dPr>
                            <m:e>
                              <m:r>
                                <a:rPr lang="en-US" b="0" i="1" smtClean="0">
                                  <a:latin typeface="Cambria Math" panose="02040503050406030204" pitchFamily="18" charset="0"/>
                                  <a:cs typeface="Times New Roman"/>
                                </a:rPr>
                                <m:t>𝑥</m:t>
                              </m:r>
                              <m:r>
                                <a:rPr lang="en-US" b="0" i="1" smtClean="0">
                                  <a:latin typeface="Cambria Math" panose="02040503050406030204" pitchFamily="18" charset="0"/>
                                  <a:cs typeface="Times New Roman"/>
                                </a:rPr>
                                <m:t>+2</m:t>
                              </m:r>
                            </m:e>
                          </m:d>
                        </m:e>
                      </m:func>
                      <m:r>
                        <a:rPr lang="en-US" b="0" i="1" smtClean="0">
                          <a:latin typeface="Cambria Math" panose="02040503050406030204" pitchFamily="18" charset="0"/>
                          <a:cs typeface="Times New Roman"/>
                        </a:rPr>
                        <m:t>+</m:t>
                      </m:r>
                      <m:r>
                        <a:rPr lang="en-US" b="0" i="1" smtClean="0">
                          <a:latin typeface="Cambria Math" panose="02040503050406030204" pitchFamily="18" charset="0"/>
                          <a:cs typeface="Times New Roman"/>
                        </a:rPr>
                        <m:t>𝐶</m:t>
                      </m:r>
                    </m:oMath>
                  </m:oMathPara>
                </a14:m>
                <a:endParaRPr lang="en-US" dirty="0">
                  <a:latin typeface="Times New Roman"/>
                  <a:cs typeface="Times New Roman"/>
                </a:endParaRPr>
              </a:p>
            </p:txBody>
          </p:sp>
        </mc:Choice>
        <mc:Fallback xmlns="">
          <p:sp>
            <p:nvSpPr>
              <p:cNvPr id="3" name="Content Placeholder 2">
                <a:extLst>
                  <a:ext uri="{FF2B5EF4-FFF2-40B4-BE49-F238E27FC236}">
                    <a16:creationId xmlns:a16="http://schemas.microsoft.com/office/drawing/2014/main"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10846559" cy="4756245"/>
              </a:xfrm>
              <a:blipFill>
                <a:blip r:embed="rId2"/>
                <a:stretch>
                  <a:fillRect l="-674" t="-897"/>
                </a:stretch>
              </a:blipFill>
            </p:spPr>
            <p:txBody>
              <a:bodyPr/>
              <a:lstStyle/>
              <a:p>
                <a:r>
                  <a:rPr lang="en-US">
                    <a:noFill/>
                  </a:rPr>
                  <a:t> </a:t>
                </a:r>
              </a:p>
            </p:txBody>
          </p:sp>
        </mc:Fallback>
      </mc:AlternateContent>
    </p:spTree>
    <p:extLst>
      <p:ext uri="{BB962C8B-B14F-4D97-AF65-F5344CB8AC3E}">
        <p14:creationId xmlns:p14="http://schemas.microsoft.com/office/powerpoint/2010/main" val="381269477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7.5 The Method of Partial </a:t>
            </a:r>
            <a:r>
              <a:rPr lang="en-US" sz="3100" dirty="0"/>
              <a:t>Fractions </a:t>
            </a:r>
            <a:r>
              <a:rPr lang="en-US" sz="3100" dirty="0" smtClean="0"/>
              <a:t>(8 </a:t>
            </a:r>
            <a:r>
              <a:rPr lang="en-US" sz="3100" dirty="0"/>
              <a:t>of 23)</a:t>
            </a: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2800" dirty="0"/>
              <a:t/>
            </a:r>
            <a:br>
              <a:rPr lang="en-US" sz="2800" dirty="0"/>
            </a:br>
            <a:endParaRPr lang="en-US"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799" y="1371600"/>
                <a:ext cx="10846559" cy="4756245"/>
              </a:xfrm>
            </p:spPr>
            <p:txBody>
              <a:bodyPr>
                <a:noAutofit/>
              </a:bodyPr>
              <a:lstStyle/>
              <a:p>
                <a:pPr marL="36900" indent="0">
                  <a:lnSpc>
                    <a:spcPct val="100000"/>
                  </a:lnSpc>
                  <a:buNone/>
                </a:pPr>
                <a:r>
                  <a:rPr lang="en-US" spc="-15" dirty="0">
                    <a:solidFill>
                      <a:schemeClr val="tx1"/>
                    </a:solidFill>
                  </a:rPr>
                  <a:t>Whe</a:t>
                </a:r>
                <a:r>
                  <a:rPr lang="en-US" spc="-5" dirty="0">
                    <a:solidFill>
                      <a:schemeClr val="tx1"/>
                    </a:solidFill>
                  </a:rPr>
                  <a:t>n</a:t>
                </a:r>
                <a:r>
                  <a:rPr lang="en-US" spc="15" dirty="0">
                    <a:solidFill>
                      <a:schemeClr val="tx1"/>
                    </a:solidFill>
                  </a:rPr>
                  <a:t> </a:t>
                </a:r>
                <a:r>
                  <a:rPr lang="en-US" spc="-10" dirty="0">
                    <a:solidFill>
                      <a:schemeClr val="tx1"/>
                    </a:solidFill>
                  </a:rPr>
                  <a:t>usin</a:t>
                </a:r>
                <a:r>
                  <a:rPr lang="en-US" spc="-5" dirty="0">
                    <a:solidFill>
                      <a:schemeClr val="tx1"/>
                    </a:solidFill>
                  </a:rPr>
                  <a:t>g</a:t>
                </a:r>
                <a:r>
                  <a:rPr lang="en-US" spc="15" dirty="0">
                    <a:solidFill>
                      <a:schemeClr val="tx1"/>
                    </a:solidFill>
                  </a:rPr>
                  <a:t> </a:t>
                </a:r>
                <a:r>
                  <a:rPr lang="en-US" spc="-10" dirty="0">
                    <a:solidFill>
                      <a:schemeClr val="tx1"/>
                    </a:solidFill>
                  </a:rPr>
                  <a:t>Valu</a:t>
                </a:r>
                <a:r>
                  <a:rPr lang="en-US" spc="-5" dirty="0">
                    <a:solidFill>
                      <a:schemeClr val="tx1"/>
                    </a:solidFill>
                  </a:rPr>
                  <a:t>e</a:t>
                </a:r>
                <a:r>
                  <a:rPr lang="en-US" spc="15" dirty="0">
                    <a:solidFill>
                      <a:schemeClr val="tx1"/>
                    </a:solidFill>
                  </a:rPr>
                  <a:t> </a:t>
                </a:r>
                <a:r>
                  <a:rPr lang="en-US" spc="-10" dirty="0">
                    <a:solidFill>
                      <a:schemeClr val="tx1"/>
                    </a:solidFill>
                  </a:rPr>
                  <a:t>Substitutio</a:t>
                </a:r>
                <a:r>
                  <a:rPr lang="en-US" spc="-5" dirty="0">
                    <a:solidFill>
                      <a:schemeClr val="tx1"/>
                    </a:solidFill>
                  </a:rPr>
                  <a:t>n</a:t>
                </a:r>
                <a:r>
                  <a:rPr lang="en-US" spc="15" dirty="0">
                    <a:solidFill>
                      <a:schemeClr val="tx1"/>
                    </a:solidFill>
                  </a:rPr>
                  <a:t> </a:t>
                </a:r>
                <a:r>
                  <a:rPr lang="en-US" spc="-5" dirty="0">
                    <a:solidFill>
                      <a:schemeClr val="tx1"/>
                    </a:solidFill>
                  </a:rPr>
                  <a:t>to</a:t>
                </a:r>
                <a:r>
                  <a:rPr lang="en-US" spc="15" dirty="0">
                    <a:solidFill>
                      <a:schemeClr val="tx1"/>
                    </a:solidFill>
                  </a:rPr>
                  <a:t> </a:t>
                </a:r>
                <a:r>
                  <a:rPr lang="en-US" spc="-10" dirty="0">
                    <a:solidFill>
                      <a:schemeClr val="tx1"/>
                    </a:solidFill>
                  </a:rPr>
                  <a:t>determin</a:t>
                </a:r>
                <a:r>
                  <a:rPr lang="en-US" spc="-5" dirty="0">
                    <a:solidFill>
                      <a:schemeClr val="tx1"/>
                    </a:solidFill>
                  </a:rPr>
                  <a:t>e</a:t>
                </a:r>
                <a:r>
                  <a:rPr lang="en-US" spc="15" dirty="0">
                    <a:solidFill>
                      <a:schemeClr val="tx1"/>
                    </a:solidFill>
                  </a:rPr>
                  <a:t> </a:t>
                </a:r>
                <a:r>
                  <a:rPr lang="en-US" spc="-10" dirty="0">
                    <a:solidFill>
                      <a:schemeClr val="tx1"/>
                    </a:solidFill>
                  </a:rPr>
                  <a:t>th</a:t>
                </a:r>
                <a:r>
                  <a:rPr lang="en-US" spc="-5" dirty="0">
                    <a:solidFill>
                      <a:schemeClr val="tx1"/>
                    </a:solidFill>
                  </a:rPr>
                  <a:t>e</a:t>
                </a:r>
                <a:r>
                  <a:rPr lang="en-US" spc="15" dirty="0">
                    <a:solidFill>
                      <a:schemeClr val="tx1"/>
                    </a:solidFill>
                  </a:rPr>
                  <a:t> </a:t>
                </a:r>
                <a:r>
                  <a:rPr lang="en-US" spc="-10" dirty="0">
                    <a:solidFill>
                      <a:schemeClr val="tx1"/>
                    </a:solidFill>
                  </a:rPr>
                  <a:t>constants</a:t>
                </a:r>
                <a:r>
                  <a:rPr lang="en-US" spc="-5" dirty="0">
                    <a:solidFill>
                      <a:schemeClr val="tx1"/>
                    </a:solidFill>
                  </a:rPr>
                  <a:t>,</a:t>
                </a:r>
                <a:r>
                  <a:rPr lang="en-US" spc="15" dirty="0">
                    <a:solidFill>
                      <a:schemeClr val="tx1"/>
                    </a:solidFill>
                  </a:rPr>
                  <a:t> </a:t>
                </a:r>
                <a:r>
                  <a:rPr lang="en-US" spc="-10" dirty="0">
                    <a:solidFill>
                      <a:schemeClr val="tx1"/>
                    </a:solidFill>
                  </a:rPr>
                  <a:t>loo</a:t>
                </a:r>
                <a:r>
                  <a:rPr lang="en-US" spc="-5" dirty="0">
                    <a:solidFill>
                      <a:schemeClr val="tx1"/>
                    </a:solidFill>
                  </a:rPr>
                  <a:t>k</a:t>
                </a:r>
                <a:r>
                  <a:rPr lang="en-US" spc="15" dirty="0">
                    <a:solidFill>
                      <a:schemeClr val="tx1"/>
                    </a:solidFill>
                  </a:rPr>
                  <a:t> </a:t>
                </a:r>
                <a:r>
                  <a:rPr lang="en-US" spc="-10" dirty="0">
                    <a:solidFill>
                      <a:schemeClr val="tx1"/>
                    </a:solidFill>
                  </a:rPr>
                  <a:t>fo</a:t>
                </a:r>
                <a:r>
                  <a:rPr lang="en-US" spc="-5" dirty="0">
                    <a:solidFill>
                      <a:schemeClr val="tx1"/>
                    </a:solidFill>
                  </a:rPr>
                  <a:t>r</a:t>
                </a:r>
                <a:r>
                  <a:rPr lang="en-US" spc="15" dirty="0">
                    <a:solidFill>
                      <a:schemeClr val="tx1"/>
                    </a:solidFill>
                  </a:rPr>
                  <a:t> </a:t>
                </a:r>
                <a:r>
                  <a:rPr lang="en-US" spc="-10" dirty="0">
                    <a:solidFill>
                      <a:schemeClr val="tx1"/>
                    </a:solidFill>
                  </a:rPr>
                  <a:t>value</a:t>
                </a:r>
                <a:r>
                  <a:rPr lang="en-US" spc="-5" dirty="0">
                    <a:solidFill>
                      <a:schemeClr val="tx1"/>
                    </a:solidFill>
                  </a:rPr>
                  <a:t>s</a:t>
                </a:r>
                <a:r>
                  <a:rPr lang="en-US" spc="15" dirty="0">
                    <a:solidFill>
                      <a:schemeClr val="tx1"/>
                    </a:solidFill>
                  </a:rPr>
                  <a:t> </a:t>
                </a:r>
                <a:r>
                  <a:rPr lang="en-US" spc="-10" dirty="0">
                    <a:solidFill>
                      <a:schemeClr val="tx1"/>
                    </a:solidFill>
                  </a:rPr>
                  <a:t>o</a:t>
                </a:r>
                <a:r>
                  <a:rPr lang="en-US" spc="-5" dirty="0">
                    <a:solidFill>
                      <a:schemeClr val="tx1"/>
                    </a:solidFill>
                  </a:rPr>
                  <a:t>f</a:t>
                </a:r>
                <a:r>
                  <a:rPr lang="en-US" spc="40" dirty="0">
                    <a:solidFill>
                      <a:schemeClr val="tx1"/>
                    </a:solidFill>
                  </a:rPr>
                  <a:t> </a:t>
                </a:r>
                <a:r>
                  <a:rPr lang="en-US" i="1" spc="-5" dirty="0">
                    <a:solidFill>
                      <a:schemeClr val="tx1"/>
                    </a:solidFill>
                  </a:rPr>
                  <a:t>x</a:t>
                </a:r>
                <a:r>
                  <a:rPr lang="en-US" i="1" spc="100" dirty="0">
                    <a:solidFill>
                      <a:schemeClr val="tx1"/>
                    </a:solidFill>
                  </a:rPr>
                  <a:t> </a:t>
                </a:r>
                <a:r>
                  <a:rPr lang="en-US" spc="-10" dirty="0">
                    <a:solidFill>
                      <a:schemeClr val="tx1"/>
                    </a:solidFill>
                  </a:rPr>
                  <a:t>that </a:t>
                </a:r>
                <a:r>
                  <a:rPr lang="en-US" spc="-5" dirty="0">
                    <a:solidFill>
                      <a:schemeClr val="tx1"/>
                    </a:solidFill>
                  </a:rPr>
                  <a:t>result</a:t>
                </a:r>
                <a:r>
                  <a:rPr lang="en-US" spc="-10" dirty="0">
                    <a:solidFill>
                      <a:schemeClr val="tx1"/>
                    </a:solidFill>
                  </a:rPr>
                  <a:t> </a:t>
                </a:r>
                <a:r>
                  <a:rPr lang="en-US" spc="-5" dirty="0">
                    <a:solidFill>
                      <a:schemeClr val="tx1"/>
                    </a:solidFill>
                  </a:rPr>
                  <a:t>in</a:t>
                </a:r>
                <a:r>
                  <a:rPr lang="en-US" spc="-10" dirty="0">
                    <a:solidFill>
                      <a:schemeClr val="tx1"/>
                    </a:solidFill>
                  </a:rPr>
                  <a:t> </a:t>
                </a:r>
                <a:r>
                  <a:rPr lang="en-US" spc="-5" dirty="0">
                    <a:solidFill>
                      <a:schemeClr val="tx1"/>
                    </a:solidFill>
                  </a:rPr>
                  <a:t>equations that are </a:t>
                </a:r>
                <a:r>
                  <a:rPr lang="en-US" spc="-10" dirty="0">
                    <a:solidFill>
                      <a:schemeClr val="tx1"/>
                    </a:solidFill>
                  </a:rPr>
                  <a:t>a</a:t>
                </a:r>
                <a:r>
                  <a:rPr lang="en-US" spc="-5" dirty="0">
                    <a:solidFill>
                      <a:schemeClr val="tx1"/>
                    </a:solidFill>
                  </a:rPr>
                  <a:t>s</a:t>
                </a:r>
                <a:r>
                  <a:rPr lang="en-US" spc="-10" dirty="0">
                    <a:solidFill>
                      <a:schemeClr val="tx1"/>
                    </a:solidFill>
                  </a:rPr>
                  <a:t> </a:t>
                </a:r>
                <a:r>
                  <a:rPr lang="en-US" spc="-5" dirty="0">
                    <a:solidFill>
                      <a:schemeClr val="tx1"/>
                    </a:solidFill>
                  </a:rPr>
                  <a:t>simple</a:t>
                </a:r>
                <a:r>
                  <a:rPr lang="en-US" spc="-10" dirty="0">
                    <a:solidFill>
                      <a:schemeClr val="tx1"/>
                    </a:solidFill>
                  </a:rPr>
                  <a:t> a</a:t>
                </a:r>
                <a:r>
                  <a:rPr lang="en-US" spc="-5" dirty="0">
                    <a:solidFill>
                      <a:schemeClr val="tx1"/>
                    </a:solidFill>
                  </a:rPr>
                  <a:t>s possible </a:t>
                </a:r>
                <a:r>
                  <a:rPr lang="en-US" spc="-15" dirty="0">
                    <a:solidFill>
                      <a:schemeClr val="tx1"/>
                    </a:solidFill>
                  </a:rPr>
                  <a:t>w</a:t>
                </a:r>
                <a:r>
                  <a:rPr lang="en-US" spc="-5" dirty="0">
                    <a:solidFill>
                      <a:schemeClr val="tx1"/>
                    </a:solidFill>
                  </a:rPr>
                  <a:t>hen the values are</a:t>
                </a:r>
                <a:r>
                  <a:rPr lang="en-US" spc="-10" dirty="0">
                    <a:solidFill>
                      <a:schemeClr val="tx1"/>
                    </a:solidFill>
                  </a:rPr>
                  <a:t> </a:t>
                </a:r>
                <a:r>
                  <a:rPr lang="en-US" spc="-5" dirty="0">
                    <a:solidFill>
                      <a:schemeClr val="tx1"/>
                    </a:solidFill>
                  </a:rPr>
                  <a:t>substituted</a:t>
                </a:r>
                <a:r>
                  <a:rPr lang="en-US" spc="-10" dirty="0">
                    <a:solidFill>
                      <a:schemeClr val="tx1"/>
                    </a:solidFill>
                  </a:rPr>
                  <a:t> </a:t>
                </a:r>
                <a:r>
                  <a:rPr lang="en-US" spc="-5" dirty="0">
                    <a:solidFill>
                      <a:schemeClr val="tx1"/>
                    </a:solidFill>
                  </a:rPr>
                  <a:t>for</a:t>
                </a:r>
                <a:r>
                  <a:rPr lang="en-US" spc="20" dirty="0">
                    <a:solidFill>
                      <a:schemeClr val="tx1"/>
                    </a:solidFill>
                  </a:rPr>
                  <a:t> </a:t>
                </a:r>
                <a:r>
                  <a:rPr lang="en-US" i="1" spc="-5" dirty="0">
                    <a:solidFill>
                      <a:schemeClr val="tx1"/>
                    </a:solidFill>
                  </a:rPr>
                  <a:t>x</a:t>
                </a:r>
                <a:r>
                  <a:rPr lang="en-US" spc="-5" dirty="0">
                    <a:solidFill>
                      <a:schemeClr val="tx1"/>
                    </a:solidFill>
                  </a:rPr>
                  <a:t>. In </a:t>
                </a:r>
                <a:r>
                  <a:rPr lang="en-US" spc="-10" dirty="0">
                    <a:solidFill>
                      <a:schemeClr val="tx1"/>
                    </a:solidFill>
                  </a:rPr>
                  <a:t>th</a:t>
                </a:r>
                <a:r>
                  <a:rPr lang="en-US" spc="-5" dirty="0">
                    <a:solidFill>
                      <a:schemeClr val="tx1"/>
                    </a:solidFill>
                  </a:rPr>
                  <a:t>e </a:t>
                </a:r>
                <a:r>
                  <a:rPr lang="en-US" spc="-10" dirty="0">
                    <a:solidFill>
                      <a:schemeClr val="tx1"/>
                    </a:solidFill>
                  </a:rPr>
                  <a:t>previou</a:t>
                </a:r>
                <a:r>
                  <a:rPr lang="en-US" spc="-5" dirty="0">
                    <a:solidFill>
                      <a:schemeClr val="tx1"/>
                    </a:solidFill>
                  </a:rPr>
                  <a:t>s </a:t>
                </a:r>
                <a:r>
                  <a:rPr lang="en-US" spc="-10" dirty="0">
                    <a:solidFill>
                      <a:schemeClr val="tx1"/>
                    </a:solidFill>
                  </a:rPr>
                  <a:t>example</a:t>
                </a:r>
                <a:r>
                  <a:rPr lang="en-US" spc="-5" dirty="0">
                    <a:solidFill>
                      <a:schemeClr val="tx1"/>
                    </a:solidFill>
                  </a:rPr>
                  <a:t>, </a:t>
                </a:r>
                <a:r>
                  <a:rPr lang="en-US" spc="-10" dirty="0">
                    <a:solidFill>
                      <a:schemeClr val="tx1"/>
                    </a:solidFill>
                  </a:rPr>
                  <a:t>eac</a:t>
                </a:r>
                <a:r>
                  <a:rPr lang="en-US" spc="-5" dirty="0">
                    <a:solidFill>
                      <a:schemeClr val="tx1"/>
                    </a:solidFill>
                  </a:rPr>
                  <a:t>h </a:t>
                </a:r>
                <a:r>
                  <a:rPr lang="en-US" spc="-10" dirty="0">
                    <a:solidFill>
                      <a:schemeClr val="tx1"/>
                    </a:solidFill>
                  </a:rPr>
                  <a:t>constan</a:t>
                </a:r>
                <a:r>
                  <a:rPr lang="en-US" spc="-5" dirty="0">
                    <a:solidFill>
                      <a:schemeClr val="tx1"/>
                    </a:solidFill>
                  </a:rPr>
                  <a:t>t </a:t>
                </a:r>
                <a:r>
                  <a:rPr lang="en-US" spc="-15" dirty="0">
                    <a:solidFill>
                      <a:schemeClr val="tx1"/>
                    </a:solidFill>
                  </a:rPr>
                  <a:t>wa</a:t>
                </a:r>
                <a:r>
                  <a:rPr lang="en-US" spc="-5" dirty="0">
                    <a:solidFill>
                      <a:schemeClr val="tx1"/>
                    </a:solidFill>
                  </a:rPr>
                  <a:t>s </a:t>
                </a:r>
                <a:r>
                  <a:rPr lang="en-US" spc="-10" dirty="0">
                    <a:solidFill>
                      <a:schemeClr val="tx1"/>
                    </a:solidFill>
                  </a:rPr>
                  <a:t>obtaine</a:t>
                </a:r>
                <a:r>
                  <a:rPr lang="en-US" spc="-5" dirty="0">
                    <a:solidFill>
                      <a:schemeClr val="tx1"/>
                    </a:solidFill>
                  </a:rPr>
                  <a:t>d </a:t>
                </a:r>
                <a:r>
                  <a:rPr lang="en-US" spc="-10" dirty="0">
                    <a:solidFill>
                      <a:schemeClr val="tx1"/>
                    </a:solidFill>
                  </a:rPr>
                  <a:t>directl</a:t>
                </a:r>
                <a:r>
                  <a:rPr lang="en-US" spc="-5" dirty="0">
                    <a:solidFill>
                      <a:schemeClr val="tx1"/>
                    </a:solidFill>
                  </a:rPr>
                  <a:t>y </a:t>
                </a:r>
                <a:r>
                  <a:rPr lang="en-US" spc="-10" dirty="0">
                    <a:solidFill>
                      <a:schemeClr val="tx1"/>
                    </a:solidFill>
                  </a:rPr>
                  <a:t>b</a:t>
                </a:r>
                <a:r>
                  <a:rPr lang="en-US" spc="-5" dirty="0">
                    <a:solidFill>
                      <a:schemeClr val="tx1"/>
                    </a:solidFill>
                  </a:rPr>
                  <a:t>y </a:t>
                </a:r>
                <a:r>
                  <a:rPr lang="en-US" spc="-10" dirty="0">
                    <a:solidFill>
                      <a:schemeClr val="tx1"/>
                    </a:solidFill>
                  </a:rPr>
                  <a:t>substitutin</a:t>
                </a:r>
                <a:r>
                  <a:rPr lang="en-US" spc="-5" dirty="0">
                    <a:solidFill>
                      <a:schemeClr val="tx1"/>
                    </a:solidFill>
                  </a:rPr>
                  <a:t>g </a:t>
                </a:r>
                <a:r>
                  <a:rPr lang="en-US" spc="-10" dirty="0">
                    <a:solidFill>
                      <a:schemeClr val="tx1"/>
                    </a:solidFill>
                  </a:rPr>
                  <a:t>a</a:t>
                </a:r>
                <a:r>
                  <a:rPr lang="en-US" spc="-5" dirty="0">
                    <a:solidFill>
                      <a:schemeClr val="tx1"/>
                    </a:solidFill>
                  </a:rPr>
                  <a:t>n </a:t>
                </a:r>
                <a:r>
                  <a:rPr lang="en-US" spc="-10" dirty="0">
                    <a:solidFill>
                      <a:schemeClr val="tx1"/>
                    </a:solidFill>
                  </a:rPr>
                  <a:t>appropriate valu</a:t>
                </a:r>
                <a:r>
                  <a:rPr lang="en-US" spc="-5" dirty="0">
                    <a:solidFill>
                      <a:schemeClr val="tx1"/>
                    </a:solidFill>
                  </a:rPr>
                  <a:t>e</a:t>
                </a:r>
                <a:r>
                  <a:rPr lang="en-US" spc="10" dirty="0">
                    <a:solidFill>
                      <a:schemeClr val="tx1"/>
                    </a:solidFill>
                  </a:rPr>
                  <a:t> </a:t>
                </a:r>
                <a:r>
                  <a:rPr lang="en-US" spc="-10" dirty="0">
                    <a:solidFill>
                      <a:schemeClr val="tx1"/>
                    </a:solidFill>
                  </a:rPr>
                  <a:t>fo</a:t>
                </a:r>
                <a:r>
                  <a:rPr lang="en-US" spc="-5" dirty="0">
                    <a:solidFill>
                      <a:schemeClr val="tx1"/>
                    </a:solidFill>
                  </a:rPr>
                  <a:t>r</a:t>
                </a:r>
                <a:r>
                  <a:rPr lang="en-US" spc="40" dirty="0">
                    <a:solidFill>
                      <a:schemeClr val="tx1"/>
                    </a:solidFill>
                  </a:rPr>
                  <a:t> </a:t>
                </a:r>
                <a:r>
                  <a:rPr lang="en-US" i="1" spc="-5" dirty="0">
                    <a:solidFill>
                      <a:schemeClr val="tx1"/>
                    </a:solidFill>
                  </a:rPr>
                  <a:t>x</a:t>
                </a:r>
                <a:r>
                  <a:rPr lang="en-US" spc="-5" dirty="0">
                    <a:solidFill>
                      <a:schemeClr val="tx1"/>
                    </a:solidFill>
                  </a:rPr>
                  <a:t>.</a:t>
                </a:r>
                <a:r>
                  <a:rPr lang="en-US" spc="10" dirty="0">
                    <a:solidFill>
                      <a:schemeClr val="tx1"/>
                    </a:solidFill>
                  </a:rPr>
                  <a:t> </a:t>
                </a:r>
                <a:r>
                  <a:rPr lang="en-US" spc="-10" dirty="0">
                    <a:solidFill>
                      <a:schemeClr val="tx1"/>
                    </a:solidFill>
                  </a:rPr>
                  <a:t>Thi</a:t>
                </a:r>
                <a:r>
                  <a:rPr lang="en-US" spc="-5" dirty="0">
                    <a:solidFill>
                      <a:schemeClr val="tx1"/>
                    </a:solidFill>
                  </a:rPr>
                  <a:t>s</a:t>
                </a:r>
                <a:r>
                  <a:rPr lang="en-US" spc="10" dirty="0">
                    <a:solidFill>
                      <a:schemeClr val="tx1"/>
                    </a:solidFill>
                  </a:rPr>
                  <a:t> </a:t>
                </a:r>
                <a:r>
                  <a:rPr lang="en-US" spc="-5" dirty="0">
                    <a:solidFill>
                      <a:schemeClr val="tx1"/>
                    </a:solidFill>
                  </a:rPr>
                  <a:t>is</a:t>
                </a:r>
                <a:r>
                  <a:rPr lang="en-US" spc="10" dirty="0">
                    <a:solidFill>
                      <a:schemeClr val="tx1"/>
                    </a:solidFill>
                  </a:rPr>
                  <a:t> </a:t>
                </a:r>
                <a:r>
                  <a:rPr lang="en-US" spc="-10" dirty="0">
                    <a:solidFill>
                      <a:schemeClr val="tx1"/>
                    </a:solidFill>
                  </a:rPr>
                  <a:t>no</a:t>
                </a:r>
                <a:r>
                  <a:rPr lang="en-US" spc="-5" dirty="0">
                    <a:solidFill>
                      <a:schemeClr val="tx1"/>
                    </a:solidFill>
                  </a:rPr>
                  <a:t>t</a:t>
                </a:r>
                <a:r>
                  <a:rPr lang="en-US" spc="10" dirty="0">
                    <a:solidFill>
                      <a:schemeClr val="tx1"/>
                    </a:solidFill>
                  </a:rPr>
                  <a:t> </a:t>
                </a:r>
                <a:r>
                  <a:rPr lang="en-US" spc="-10" dirty="0">
                    <a:solidFill>
                      <a:schemeClr val="tx1"/>
                    </a:solidFill>
                  </a:rPr>
                  <a:t>alway</a:t>
                </a:r>
                <a:r>
                  <a:rPr lang="en-US" spc="-5" dirty="0">
                    <a:solidFill>
                      <a:schemeClr val="tx1"/>
                    </a:solidFill>
                  </a:rPr>
                  <a:t>s</a:t>
                </a:r>
                <a:r>
                  <a:rPr lang="en-US" spc="15" dirty="0">
                    <a:solidFill>
                      <a:schemeClr val="tx1"/>
                    </a:solidFill>
                  </a:rPr>
                  <a:t> </a:t>
                </a:r>
                <a:r>
                  <a:rPr lang="en-US" spc="-10" dirty="0">
                    <a:solidFill>
                      <a:schemeClr val="tx1"/>
                    </a:solidFill>
                  </a:rPr>
                  <a:t>possible</a:t>
                </a:r>
                <a:r>
                  <a:rPr lang="en-US" spc="-5" dirty="0">
                    <a:solidFill>
                      <a:schemeClr val="tx1"/>
                    </a:solidFill>
                  </a:rPr>
                  <a:t>,</a:t>
                </a:r>
                <a:r>
                  <a:rPr lang="en-US" spc="10" dirty="0">
                    <a:solidFill>
                      <a:schemeClr val="tx1"/>
                    </a:solidFill>
                  </a:rPr>
                  <a:t> </a:t>
                </a:r>
                <a:r>
                  <a:rPr lang="en-US" spc="-10" dirty="0">
                    <a:solidFill>
                      <a:schemeClr val="tx1"/>
                    </a:solidFill>
                  </a:rPr>
                  <a:t>bu</a:t>
                </a:r>
                <a:r>
                  <a:rPr lang="en-US" spc="-5" dirty="0">
                    <a:solidFill>
                      <a:schemeClr val="tx1"/>
                    </a:solidFill>
                  </a:rPr>
                  <a:t>t</a:t>
                </a:r>
                <a:r>
                  <a:rPr lang="en-US" spc="10" dirty="0">
                    <a:solidFill>
                      <a:schemeClr val="tx1"/>
                    </a:solidFill>
                  </a:rPr>
                  <a:t> </a:t>
                </a:r>
                <a:r>
                  <a:rPr lang="en-US" spc="-15" dirty="0">
                    <a:solidFill>
                      <a:schemeClr val="tx1"/>
                    </a:solidFill>
                  </a:rPr>
                  <a:t>w</a:t>
                </a:r>
                <a:r>
                  <a:rPr lang="en-US" spc="-5" dirty="0">
                    <a:solidFill>
                      <a:schemeClr val="tx1"/>
                    </a:solidFill>
                  </a:rPr>
                  <a:t>e</a:t>
                </a:r>
                <a:r>
                  <a:rPr lang="en-US" spc="10" dirty="0">
                    <a:solidFill>
                      <a:schemeClr val="tx1"/>
                    </a:solidFill>
                  </a:rPr>
                  <a:t> </a:t>
                </a:r>
                <a:r>
                  <a:rPr lang="en-US" spc="-10" dirty="0">
                    <a:solidFill>
                      <a:schemeClr val="tx1"/>
                    </a:solidFill>
                  </a:rPr>
                  <a:t>ca</a:t>
                </a:r>
                <a:r>
                  <a:rPr lang="en-US" spc="-5" dirty="0">
                    <a:solidFill>
                      <a:schemeClr val="tx1"/>
                    </a:solidFill>
                  </a:rPr>
                  <a:t>n</a:t>
                </a:r>
                <a:r>
                  <a:rPr lang="en-US" spc="10" dirty="0">
                    <a:solidFill>
                      <a:schemeClr val="tx1"/>
                    </a:solidFill>
                  </a:rPr>
                  <a:t> </a:t>
                </a:r>
                <a:r>
                  <a:rPr lang="en-US" spc="-10" dirty="0">
                    <a:solidFill>
                      <a:schemeClr val="tx1"/>
                    </a:solidFill>
                  </a:rPr>
                  <a:t>alway</a:t>
                </a:r>
                <a:r>
                  <a:rPr lang="en-US" spc="-5" dirty="0">
                    <a:solidFill>
                      <a:schemeClr val="tx1"/>
                    </a:solidFill>
                  </a:rPr>
                  <a:t>s</a:t>
                </a:r>
                <a:r>
                  <a:rPr lang="en-US" spc="15" dirty="0">
                    <a:solidFill>
                      <a:schemeClr val="tx1"/>
                    </a:solidFill>
                  </a:rPr>
                  <a:t> </a:t>
                </a:r>
                <a:r>
                  <a:rPr lang="en-US" spc="-10" dirty="0">
                    <a:solidFill>
                      <a:schemeClr val="tx1"/>
                    </a:solidFill>
                  </a:rPr>
                  <a:t>obtai</a:t>
                </a:r>
                <a:r>
                  <a:rPr lang="en-US" spc="-5" dirty="0">
                    <a:solidFill>
                      <a:schemeClr val="tx1"/>
                    </a:solidFill>
                  </a:rPr>
                  <a:t>n</a:t>
                </a:r>
                <a:r>
                  <a:rPr lang="en-US" spc="10" dirty="0">
                    <a:solidFill>
                      <a:schemeClr val="tx1"/>
                    </a:solidFill>
                  </a:rPr>
                  <a:t> </a:t>
                </a:r>
                <a:r>
                  <a:rPr lang="en-US" spc="-5" dirty="0">
                    <a:solidFill>
                      <a:schemeClr val="tx1"/>
                    </a:solidFill>
                  </a:rPr>
                  <a:t>a</a:t>
                </a:r>
                <a:r>
                  <a:rPr lang="en-US" spc="10" dirty="0">
                    <a:solidFill>
                      <a:schemeClr val="tx1"/>
                    </a:solidFill>
                  </a:rPr>
                  <a:t> </a:t>
                </a:r>
                <a:r>
                  <a:rPr lang="en-US" spc="-10" dirty="0">
                    <a:solidFill>
                      <a:schemeClr val="tx1"/>
                    </a:solidFill>
                  </a:rPr>
                  <a:t>system</a:t>
                </a:r>
                <a:r>
                  <a:rPr lang="en-US" spc="10" dirty="0">
                    <a:solidFill>
                      <a:schemeClr val="tx1"/>
                    </a:solidFill>
                  </a:rPr>
                  <a:t> </a:t>
                </a:r>
                <a:r>
                  <a:rPr lang="en-US" spc="-10" dirty="0">
                    <a:solidFill>
                      <a:schemeClr val="tx1"/>
                    </a:solidFill>
                  </a:rPr>
                  <a:t>o</a:t>
                </a:r>
                <a:r>
                  <a:rPr lang="en-US" spc="-5" dirty="0">
                    <a:solidFill>
                      <a:schemeClr val="tx1"/>
                    </a:solidFill>
                  </a:rPr>
                  <a:t>f</a:t>
                </a:r>
                <a:r>
                  <a:rPr lang="en-US" spc="10" dirty="0">
                    <a:solidFill>
                      <a:schemeClr val="tx1"/>
                    </a:solidFill>
                  </a:rPr>
                  <a:t> </a:t>
                </a:r>
                <a:r>
                  <a:rPr lang="en-US" spc="-10" dirty="0">
                    <a:solidFill>
                      <a:schemeClr val="tx1"/>
                    </a:solidFill>
                  </a:rPr>
                  <a:t>equations i</a:t>
                </a:r>
                <a:r>
                  <a:rPr lang="en-US" spc="-5" dirty="0">
                    <a:solidFill>
                      <a:schemeClr val="tx1"/>
                    </a:solidFill>
                  </a:rPr>
                  <a:t>n </a:t>
                </a:r>
                <a:r>
                  <a:rPr lang="en-US" spc="-10" dirty="0">
                    <a:solidFill>
                      <a:schemeClr val="tx1"/>
                    </a:solidFill>
                  </a:rPr>
                  <a:t>th</a:t>
                </a:r>
                <a:r>
                  <a:rPr lang="en-US" spc="-5" dirty="0">
                    <a:solidFill>
                      <a:schemeClr val="tx1"/>
                    </a:solidFill>
                  </a:rPr>
                  <a:t>e </a:t>
                </a:r>
                <a:r>
                  <a:rPr lang="en-US" spc="-10" dirty="0">
                    <a:solidFill>
                      <a:schemeClr val="tx1"/>
                    </a:solidFill>
                  </a:rPr>
                  <a:t>constant</a:t>
                </a:r>
                <a:r>
                  <a:rPr lang="en-US" spc="-5" dirty="0">
                    <a:solidFill>
                      <a:schemeClr val="tx1"/>
                    </a:solidFill>
                  </a:rPr>
                  <a:t>s</a:t>
                </a:r>
                <a:r>
                  <a:rPr lang="en-US" dirty="0">
                    <a:solidFill>
                      <a:schemeClr val="tx1"/>
                    </a:solidFill>
                  </a:rPr>
                  <a:t> </a:t>
                </a:r>
                <a:r>
                  <a:rPr lang="en-US" spc="-5" dirty="0">
                    <a:solidFill>
                      <a:schemeClr val="tx1"/>
                    </a:solidFill>
                  </a:rPr>
                  <a:t>t</a:t>
                </a:r>
                <a:r>
                  <a:rPr lang="en-US" spc="-10" dirty="0">
                    <a:solidFill>
                      <a:schemeClr val="tx1"/>
                    </a:solidFill>
                  </a:rPr>
                  <a:t>ha</a:t>
                </a:r>
                <a:r>
                  <a:rPr lang="en-US" spc="-5" dirty="0">
                    <a:solidFill>
                      <a:schemeClr val="tx1"/>
                    </a:solidFill>
                  </a:rPr>
                  <a:t>t </a:t>
                </a:r>
                <a:r>
                  <a:rPr lang="en-US" spc="-10" dirty="0">
                    <a:solidFill>
                      <a:schemeClr val="tx1"/>
                    </a:solidFill>
                  </a:rPr>
                  <a:t>ca</a:t>
                </a:r>
                <a:r>
                  <a:rPr lang="en-US" spc="-5" dirty="0">
                    <a:solidFill>
                      <a:schemeClr val="tx1"/>
                    </a:solidFill>
                  </a:rPr>
                  <a:t>n </a:t>
                </a:r>
                <a:r>
                  <a:rPr lang="en-US" spc="-10" dirty="0">
                    <a:solidFill>
                      <a:schemeClr val="tx1"/>
                    </a:solidFill>
                  </a:rPr>
                  <a:t>b</a:t>
                </a:r>
                <a:r>
                  <a:rPr lang="en-US" spc="-5" dirty="0">
                    <a:solidFill>
                      <a:schemeClr val="tx1"/>
                    </a:solidFill>
                  </a:rPr>
                  <a:t>e </a:t>
                </a:r>
                <a:r>
                  <a:rPr lang="en-US" spc="-10" dirty="0">
                    <a:solidFill>
                      <a:schemeClr val="tx1"/>
                    </a:solidFill>
                  </a:rPr>
                  <a:t>solved.</a:t>
                </a:r>
                <a:endParaRPr lang="en-US" dirty="0">
                  <a:solidFill>
                    <a:schemeClr val="tx1"/>
                  </a:solidFill>
                </a:endParaRPr>
              </a:p>
              <a:p>
                <a:pPr marL="36900" indent="0">
                  <a:lnSpc>
                    <a:spcPct val="100000"/>
                  </a:lnSpc>
                  <a:buNone/>
                </a:pPr>
                <a:r>
                  <a:rPr lang="en-US" spc="-15" dirty="0">
                    <a:solidFill>
                      <a:schemeClr val="tx1"/>
                    </a:solidFill>
                  </a:rPr>
                  <a:t>Now</a:t>
                </a:r>
                <a:r>
                  <a:rPr lang="en-US" spc="-5" dirty="0">
                    <a:solidFill>
                      <a:schemeClr val="tx1"/>
                    </a:solidFill>
                  </a:rPr>
                  <a:t>,</a:t>
                </a:r>
                <a:r>
                  <a:rPr lang="en-US" spc="-20" dirty="0">
                    <a:solidFill>
                      <a:schemeClr val="tx1"/>
                    </a:solidFill>
                  </a:rPr>
                  <a:t> </a:t>
                </a:r>
                <a:r>
                  <a:rPr lang="en-US" spc="-15" dirty="0">
                    <a:solidFill>
                      <a:schemeClr val="tx1"/>
                    </a:solidFill>
                  </a:rPr>
                  <a:t>wha</a:t>
                </a:r>
                <a:r>
                  <a:rPr lang="en-US" spc="-5" dirty="0">
                    <a:solidFill>
                      <a:schemeClr val="tx1"/>
                    </a:solidFill>
                  </a:rPr>
                  <a:t>t</a:t>
                </a:r>
                <a:r>
                  <a:rPr lang="en-US" spc="-20" dirty="0">
                    <a:solidFill>
                      <a:schemeClr val="tx1"/>
                    </a:solidFill>
                  </a:rPr>
                  <a:t> </a:t>
                </a:r>
                <a:r>
                  <a:rPr lang="en-US" spc="-10" dirty="0">
                    <a:solidFill>
                      <a:schemeClr val="tx1"/>
                    </a:solidFill>
                  </a:rPr>
                  <a:t>d</a:t>
                </a:r>
                <a:r>
                  <a:rPr lang="en-US" spc="-5" dirty="0">
                    <a:solidFill>
                      <a:schemeClr val="tx1"/>
                    </a:solidFill>
                  </a:rPr>
                  <a:t>o</a:t>
                </a:r>
                <a:r>
                  <a:rPr lang="en-US" spc="-20" dirty="0">
                    <a:solidFill>
                      <a:schemeClr val="tx1"/>
                    </a:solidFill>
                  </a:rPr>
                  <a:t> </a:t>
                </a:r>
                <a:r>
                  <a:rPr lang="en-US" spc="-15" dirty="0">
                    <a:solidFill>
                      <a:schemeClr val="tx1"/>
                    </a:solidFill>
                  </a:rPr>
                  <a:t>w</a:t>
                </a:r>
                <a:r>
                  <a:rPr lang="en-US" spc="-5" dirty="0">
                    <a:solidFill>
                      <a:schemeClr val="tx1"/>
                    </a:solidFill>
                  </a:rPr>
                  <a:t>e</a:t>
                </a:r>
                <a:r>
                  <a:rPr lang="en-US" spc="-20" dirty="0">
                    <a:solidFill>
                      <a:schemeClr val="tx1"/>
                    </a:solidFill>
                  </a:rPr>
                  <a:t> </a:t>
                </a:r>
                <a:r>
                  <a:rPr lang="en-US" spc="-10" dirty="0">
                    <a:solidFill>
                      <a:schemeClr val="tx1"/>
                    </a:solidFill>
                  </a:rPr>
                  <a:t>d</a:t>
                </a:r>
                <a:r>
                  <a:rPr lang="en-US" spc="-5" dirty="0">
                    <a:solidFill>
                      <a:schemeClr val="tx1"/>
                    </a:solidFill>
                  </a:rPr>
                  <a:t>o</a:t>
                </a:r>
                <a:r>
                  <a:rPr lang="en-US" spc="-20" dirty="0">
                    <a:solidFill>
                      <a:schemeClr val="tx1"/>
                    </a:solidFill>
                  </a:rPr>
                  <a:t> </a:t>
                </a:r>
                <a:r>
                  <a:rPr lang="en-US" spc="-10" dirty="0">
                    <a:solidFill>
                      <a:schemeClr val="tx1"/>
                    </a:solidFill>
                  </a:rPr>
                  <a:t>i</a:t>
                </a:r>
                <a:r>
                  <a:rPr lang="en-US" spc="-5" dirty="0">
                    <a:solidFill>
                      <a:schemeClr val="tx1"/>
                    </a:solidFill>
                  </a:rPr>
                  <a:t>f</a:t>
                </a:r>
                <a:r>
                  <a:rPr lang="en-US" spc="-20" dirty="0">
                    <a:solidFill>
                      <a:schemeClr val="tx1"/>
                    </a:solidFill>
                  </a:rPr>
                  <a:t> </a:t>
                </a:r>
                <a:r>
                  <a:rPr lang="en-US" spc="-10" dirty="0">
                    <a:solidFill>
                      <a:schemeClr val="tx1"/>
                    </a:solidFill>
                  </a:rPr>
                  <a:t>th</a:t>
                </a:r>
                <a:r>
                  <a:rPr lang="en-US" spc="-5" dirty="0">
                    <a:solidFill>
                      <a:schemeClr val="tx1"/>
                    </a:solidFill>
                  </a:rPr>
                  <a:t>e</a:t>
                </a:r>
                <a:r>
                  <a:rPr lang="en-US" spc="-20" dirty="0">
                    <a:solidFill>
                      <a:schemeClr val="tx1"/>
                    </a:solidFill>
                  </a:rPr>
                  <a:t> </a:t>
                </a:r>
                <a:r>
                  <a:rPr lang="en-US" spc="-10" dirty="0">
                    <a:solidFill>
                      <a:schemeClr val="tx1"/>
                    </a:solidFill>
                  </a:rPr>
                  <a:t>denominato</a:t>
                </a:r>
                <a:r>
                  <a:rPr lang="en-US" spc="-5" dirty="0">
                    <a:solidFill>
                      <a:schemeClr val="tx1"/>
                    </a:solidFill>
                  </a:rPr>
                  <a:t>r</a:t>
                </a:r>
                <a:r>
                  <a:rPr lang="en-US" spc="-15" dirty="0">
                    <a:solidFill>
                      <a:schemeClr val="tx1"/>
                    </a:solidFill>
                  </a:rPr>
                  <a:t> </a:t>
                </a:r>
                <a:r>
                  <a:rPr lang="en-US" spc="-10" dirty="0">
                    <a:solidFill>
                      <a:schemeClr val="tx1"/>
                    </a:solidFill>
                  </a:rPr>
                  <a:t>ha</a:t>
                </a:r>
                <a:r>
                  <a:rPr lang="en-US" spc="-5" dirty="0">
                    <a:solidFill>
                      <a:schemeClr val="tx1"/>
                    </a:solidFill>
                  </a:rPr>
                  <a:t>s</a:t>
                </a:r>
                <a:r>
                  <a:rPr lang="en-US" spc="-20" dirty="0">
                    <a:solidFill>
                      <a:schemeClr val="tx1"/>
                    </a:solidFill>
                  </a:rPr>
                  <a:t> </a:t>
                </a:r>
                <a:r>
                  <a:rPr lang="en-US" spc="-5" dirty="0">
                    <a:solidFill>
                      <a:schemeClr val="tx1"/>
                    </a:solidFill>
                  </a:rPr>
                  <a:t>a</a:t>
                </a:r>
                <a:r>
                  <a:rPr lang="en-US" spc="-20" dirty="0">
                    <a:solidFill>
                      <a:schemeClr val="tx1"/>
                    </a:solidFill>
                  </a:rPr>
                  <a:t> </a:t>
                </a:r>
                <a:r>
                  <a:rPr lang="en-US" spc="-5" dirty="0">
                    <a:solidFill>
                      <a:schemeClr val="tx1"/>
                    </a:solidFill>
                  </a:rPr>
                  <a:t>r</a:t>
                </a:r>
                <a:r>
                  <a:rPr lang="en-US" spc="-10" dirty="0">
                    <a:solidFill>
                      <a:schemeClr val="tx1"/>
                    </a:solidFill>
                  </a:rPr>
                  <a:t>epeate</a:t>
                </a:r>
                <a:r>
                  <a:rPr lang="en-US" spc="-5" dirty="0">
                    <a:solidFill>
                      <a:schemeClr val="tx1"/>
                    </a:solidFill>
                  </a:rPr>
                  <a:t>d</a:t>
                </a:r>
                <a:r>
                  <a:rPr lang="en-US" spc="-20" dirty="0">
                    <a:solidFill>
                      <a:schemeClr val="tx1"/>
                    </a:solidFill>
                  </a:rPr>
                  <a:t> </a:t>
                </a:r>
                <a:r>
                  <a:rPr lang="en-US" spc="-10" dirty="0">
                    <a:solidFill>
                      <a:schemeClr val="tx1"/>
                    </a:solidFill>
                  </a:rPr>
                  <a:t>linea</a:t>
                </a:r>
                <a:r>
                  <a:rPr lang="en-US" spc="-5" dirty="0">
                    <a:solidFill>
                      <a:schemeClr val="tx1"/>
                    </a:solidFill>
                  </a:rPr>
                  <a:t>r</a:t>
                </a:r>
                <a:r>
                  <a:rPr lang="en-US" spc="-20" dirty="0">
                    <a:solidFill>
                      <a:schemeClr val="tx1"/>
                    </a:solidFill>
                  </a:rPr>
                  <a:t> </a:t>
                </a:r>
                <a:r>
                  <a:rPr lang="en-US" spc="-10" dirty="0">
                    <a:solidFill>
                      <a:schemeClr val="tx1"/>
                    </a:solidFill>
                  </a:rPr>
                  <a:t>factor</a:t>
                </a:r>
                <a:r>
                  <a:rPr lang="en-US" spc="-5" dirty="0">
                    <a:solidFill>
                      <a:schemeClr val="tx1"/>
                    </a:solidFill>
                  </a:rPr>
                  <a:t>?</a:t>
                </a:r>
                <a:r>
                  <a:rPr lang="en-US" spc="-20" dirty="0">
                    <a:solidFill>
                      <a:schemeClr val="tx1"/>
                    </a:solidFill>
                  </a:rPr>
                  <a:t> </a:t>
                </a:r>
                <a:r>
                  <a:rPr lang="en-US" spc="-15" dirty="0">
                    <a:solidFill>
                      <a:schemeClr val="tx1"/>
                    </a:solidFill>
                  </a:rPr>
                  <a:t>Fo</a:t>
                </a:r>
                <a:r>
                  <a:rPr lang="en-US" spc="-5" dirty="0">
                    <a:solidFill>
                      <a:schemeClr val="tx1"/>
                    </a:solidFill>
                  </a:rPr>
                  <a:t>r</a:t>
                </a:r>
                <a:r>
                  <a:rPr lang="en-US" spc="-20" dirty="0">
                    <a:solidFill>
                      <a:schemeClr val="tx1"/>
                    </a:solidFill>
                  </a:rPr>
                  <a:t> </a:t>
                </a:r>
                <a:r>
                  <a:rPr lang="en-US" spc="-10" dirty="0">
                    <a:solidFill>
                      <a:schemeClr val="tx1"/>
                    </a:solidFill>
                  </a:rPr>
                  <a:t>instance</a:t>
                </a:r>
                <a:r>
                  <a:rPr lang="en-US" spc="-5" dirty="0">
                    <a:solidFill>
                      <a:schemeClr val="tx1"/>
                    </a:solidFill>
                  </a:rPr>
                  <a:t>,</a:t>
                </a:r>
                <a:r>
                  <a:rPr lang="en-US" spc="-20" dirty="0">
                    <a:solidFill>
                      <a:schemeClr val="tx1"/>
                    </a:solidFill>
                  </a:rPr>
                  <a:t> </a:t>
                </a:r>
                <a:r>
                  <a:rPr lang="en-US" spc="-10" dirty="0">
                    <a:solidFill>
                      <a:schemeClr val="tx1"/>
                    </a:solidFill>
                  </a:rPr>
                  <a:t>in th</a:t>
                </a:r>
                <a:r>
                  <a:rPr lang="en-US" spc="-5" dirty="0">
                    <a:solidFill>
                      <a:schemeClr val="tx1"/>
                    </a:solidFill>
                  </a:rPr>
                  <a:t>e</a:t>
                </a:r>
                <a:r>
                  <a:rPr lang="en-US" spc="-10" dirty="0">
                    <a:solidFill>
                      <a:schemeClr val="tx1"/>
                    </a:solidFill>
                  </a:rPr>
                  <a:t> nex</a:t>
                </a:r>
                <a:r>
                  <a:rPr lang="en-US" spc="-5" dirty="0">
                    <a:solidFill>
                      <a:schemeClr val="tx1"/>
                    </a:solidFill>
                  </a:rPr>
                  <a:t>t</a:t>
                </a:r>
                <a:r>
                  <a:rPr lang="en-US" spc="-10" dirty="0">
                    <a:solidFill>
                      <a:schemeClr val="tx1"/>
                    </a:solidFill>
                  </a:rPr>
                  <a:t> example</a:t>
                </a:r>
                <a:r>
                  <a:rPr lang="en-US" spc="-5" dirty="0">
                    <a:solidFill>
                      <a:schemeClr val="tx1"/>
                    </a:solidFill>
                  </a:rPr>
                  <a:t>,</a:t>
                </a:r>
                <a:r>
                  <a:rPr lang="en-US" spc="-10" dirty="0">
                    <a:solidFill>
                      <a:schemeClr val="tx1"/>
                    </a:solidFill>
                  </a:rPr>
                  <a:t> </a:t>
                </a:r>
                <a:r>
                  <a:rPr lang="en-US" spc="20" dirty="0">
                    <a:solidFill>
                      <a:schemeClr val="tx1"/>
                    </a:solidFill>
                  </a:rPr>
                  <a:t>(</a:t>
                </a:r>
                <a:r>
                  <a:rPr lang="en-US" i="1" spc="-5" dirty="0">
                    <a:solidFill>
                      <a:schemeClr val="tx1"/>
                    </a:solidFill>
                  </a:rPr>
                  <a:t>x</a:t>
                </a:r>
                <a:r>
                  <a:rPr lang="en-US" i="1" spc="60" dirty="0">
                    <a:solidFill>
                      <a:schemeClr val="tx1"/>
                    </a:solidFill>
                  </a:rPr>
                  <a:t> </a:t>
                </a:r>
                <a:r>
                  <a:rPr lang="en-US" spc="-25" dirty="0">
                    <a:solidFill>
                      <a:schemeClr val="tx1"/>
                    </a:solidFill>
                  </a:rPr>
                  <a:t>+</a:t>
                </a:r>
                <a:r>
                  <a:rPr lang="en-US" spc="-95" dirty="0">
                    <a:solidFill>
                      <a:schemeClr val="tx1"/>
                    </a:solidFill>
                  </a:rPr>
                  <a:t> </a:t>
                </a:r>
                <a:r>
                  <a:rPr lang="en-US" spc="-10" dirty="0">
                    <a:solidFill>
                      <a:schemeClr val="tx1"/>
                    </a:solidFill>
                  </a:rPr>
                  <a:t>2</a:t>
                </a:r>
                <a:r>
                  <a:rPr lang="en-US" spc="-5" dirty="0">
                    <a:solidFill>
                      <a:schemeClr val="tx1"/>
                    </a:solidFill>
                  </a:rPr>
                  <a:t>)</a:t>
                </a:r>
                <a:r>
                  <a:rPr lang="en-US" baseline="25925" dirty="0">
                    <a:solidFill>
                      <a:schemeClr val="tx1"/>
                    </a:solidFill>
                  </a:rPr>
                  <a:t>2 </a:t>
                </a:r>
                <a:r>
                  <a:rPr lang="en-US" spc="-10" dirty="0">
                    <a:solidFill>
                      <a:schemeClr val="tx1"/>
                    </a:solidFill>
                  </a:rPr>
                  <a:t>i</a:t>
                </a:r>
                <a:r>
                  <a:rPr lang="en-US" spc="-5" dirty="0">
                    <a:solidFill>
                      <a:schemeClr val="tx1"/>
                    </a:solidFill>
                  </a:rPr>
                  <a:t>s</a:t>
                </a:r>
                <a:r>
                  <a:rPr lang="en-US" spc="-10" dirty="0">
                    <a:solidFill>
                      <a:schemeClr val="tx1"/>
                    </a:solidFill>
                  </a:rPr>
                  <a:t> </a:t>
                </a:r>
                <a:r>
                  <a:rPr lang="en-US" spc="-5" dirty="0">
                    <a:solidFill>
                      <a:schemeClr val="tx1"/>
                    </a:solidFill>
                  </a:rPr>
                  <a:t>a</a:t>
                </a:r>
                <a:r>
                  <a:rPr lang="en-US" spc="-10" dirty="0">
                    <a:solidFill>
                      <a:schemeClr val="tx1"/>
                    </a:solidFill>
                  </a:rPr>
                  <a:t> </a:t>
                </a:r>
                <a:r>
                  <a:rPr lang="en-US" spc="-5" dirty="0">
                    <a:solidFill>
                      <a:schemeClr val="tx1"/>
                    </a:solidFill>
                  </a:rPr>
                  <a:t>f</a:t>
                </a:r>
                <a:r>
                  <a:rPr lang="en-US" spc="-10" dirty="0">
                    <a:solidFill>
                      <a:schemeClr val="tx1"/>
                    </a:solidFill>
                  </a:rPr>
                  <a:t>acto</a:t>
                </a:r>
                <a:r>
                  <a:rPr lang="en-US" spc="-5" dirty="0">
                    <a:solidFill>
                      <a:schemeClr val="tx1"/>
                    </a:solidFill>
                  </a:rPr>
                  <a:t>r</a:t>
                </a:r>
                <a:r>
                  <a:rPr lang="en-US" spc="-10" dirty="0">
                    <a:solidFill>
                      <a:schemeClr val="tx1"/>
                    </a:solidFill>
                  </a:rPr>
                  <a:t> o</a:t>
                </a:r>
                <a:r>
                  <a:rPr lang="en-US" spc="-5" dirty="0">
                    <a:solidFill>
                      <a:schemeClr val="tx1"/>
                    </a:solidFill>
                  </a:rPr>
                  <a:t>f</a:t>
                </a:r>
                <a:r>
                  <a:rPr lang="en-US" spc="-10" dirty="0">
                    <a:solidFill>
                      <a:schemeClr val="tx1"/>
                    </a:solidFill>
                  </a:rPr>
                  <a:t> th</a:t>
                </a:r>
                <a:r>
                  <a:rPr lang="en-US" spc="-5" dirty="0">
                    <a:solidFill>
                      <a:schemeClr val="tx1"/>
                    </a:solidFill>
                  </a:rPr>
                  <a:t>e</a:t>
                </a:r>
                <a:r>
                  <a:rPr lang="en-US" spc="-10" dirty="0">
                    <a:solidFill>
                      <a:schemeClr val="tx1"/>
                    </a:solidFill>
                  </a:rPr>
                  <a:t> denominator</a:t>
                </a:r>
                <a:r>
                  <a:rPr lang="en-US" spc="-5" dirty="0">
                    <a:solidFill>
                      <a:schemeClr val="tx1"/>
                    </a:solidFill>
                  </a:rPr>
                  <a:t>.</a:t>
                </a:r>
                <a:r>
                  <a:rPr lang="en-US" spc="-10" dirty="0">
                    <a:solidFill>
                      <a:schemeClr val="tx1"/>
                    </a:solidFill>
                  </a:rPr>
                  <a:t> </a:t>
                </a:r>
                <a:r>
                  <a:rPr lang="en-US" spc="-5" dirty="0">
                    <a:solidFill>
                      <a:schemeClr val="tx1"/>
                    </a:solidFill>
                  </a:rPr>
                  <a:t>In</a:t>
                </a:r>
                <a:r>
                  <a:rPr lang="en-US" spc="-10" dirty="0">
                    <a:solidFill>
                      <a:schemeClr val="tx1"/>
                    </a:solidFill>
                  </a:rPr>
                  <a:t> </a:t>
                </a:r>
                <a:r>
                  <a:rPr lang="en-US" spc="-5" dirty="0">
                    <a:solidFill>
                      <a:schemeClr val="tx1"/>
                    </a:solidFill>
                  </a:rPr>
                  <a:t>t</a:t>
                </a:r>
                <a:r>
                  <a:rPr lang="en-US" spc="-10" dirty="0">
                    <a:solidFill>
                      <a:schemeClr val="tx1"/>
                    </a:solidFill>
                  </a:rPr>
                  <a:t>h</a:t>
                </a:r>
                <a:r>
                  <a:rPr lang="en-US" spc="-5" dirty="0">
                    <a:solidFill>
                      <a:schemeClr val="tx1"/>
                    </a:solidFill>
                  </a:rPr>
                  <a:t>e</a:t>
                </a:r>
                <a:r>
                  <a:rPr lang="en-US" spc="-10" dirty="0">
                    <a:solidFill>
                      <a:schemeClr val="tx1"/>
                    </a:solidFill>
                  </a:rPr>
                  <a:t> decomposition</a:t>
                </a:r>
                <a:r>
                  <a:rPr lang="en-US" spc="-5" dirty="0">
                    <a:solidFill>
                      <a:schemeClr val="tx1"/>
                    </a:solidFill>
                  </a:rPr>
                  <a:t>,</a:t>
                </a:r>
                <a:r>
                  <a:rPr lang="en-US" spc="-10" dirty="0">
                    <a:solidFill>
                      <a:schemeClr val="tx1"/>
                    </a:solidFill>
                  </a:rPr>
                  <a:t> </a:t>
                </a:r>
                <a:r>
                  <a:rPr lang="en-US" spc="-15" dirty="0">
                    <a:solidFill>
                      <a:schemeClr val="tx1"/>
                    </a:solidFill>
                  </a:rPr>
                  <a:t>w</a:t>
                </a:r>
                <a:r>
                  <a:rPr lang="en-US" spc="-5" dirty="0">
                    <a:solidFill>
                      <a:schemeClr val="tx1"/>
                    </a:solidFill>
                  </a:rPr>
                  <a:t>e</a:t>
                </a:r>
                <a:r>
                  <a:rPr lang="en-US" spc="-10" dirty="0">
                    <a:solidFill>
                      <a:schemeClr val="tx1"/>
                    </a:solidFill>
                  </a:rPr>
                  <a:t> need </a:t>
                </a:r>
                <a:r>
                  <a:rPr lang="en-US" spc="-5" dirty="0">
                    <a:solidFill>
                      <a:schemeClr val="tx1"/>
                    </a:solidFill>
                  </a:rPr>
                  <a:t>to include terms</a:t>
                </a:r>
                <a:r>
                  <a:rPr lang="en-US" dirty="0">
                    <a:solidFill>
                      <a:schemeClr val="tx1"/>
                    </a:solidFill>
                  </a:rPr>
                  <a:t> </a:t>
                </a:r>
                <a14:m>
                  <m:oMath xmlns:m="http://schemas.openxmlformats.org/officeDocument/2006/math">
                    <m:f>
                      <m:fPr>
                        <m:ctrlPr>
                          <a:rPr lang="en-US" sz="2400" i="1" smtClean="0">
                            <a:solidFill>
                              <a:schemeClr val="tx1"/>
                            </a:solidFill>
                            <a:latin typeface="Cambria Math" panose="02040503050406030204" pitchFamily="18" charset="0"/>
                            <a:cs typeface="Times New Roman"/>
                          </a:rPr>
                        </m:ctrlPr>
                      </m:fPr>
                      <m:num>
                        <m:r>
                          <a:rPr lang="en-US" sz="2400" b="0" i="1" smtClean="0">
                            <a:solidFill>
                              <a:schemeClr val="tx1"/>
                            </a:solidFill>
                            <a:latin typeface="Cambria Math" panose="02040503050406030204" pitchFamily="18" charset="0"/>
                            <a:cs typeface="Times New Roman"/>
                          </a:rPr>
                          <m:t>𝐴</m:t>
                        </m:r>
                      </m:num>
                      <m:den>
                        <m:r>
                          <a:rPr lang="en-US" sz="2400" b="0" i="1" smtClean="0">
                            <a:solidFill>
                              <a:schemeClr val="tx1"/>
                            </a:solidFill>
                            <a:latin typeface="Cambria Math" panose="02040503050406030204" pitchFamily="18" charset="0"/>
                            <a:cs typeface="Times New Roman"/>
                          </a:rPr>
                          <m:t>𝑥</m:t>
                        </m:r>
                        <m:r>
                          <a:rPr lang="en-US" sz="2400" b="0" i="1" smtClean="0">
                            <a:solidFill>
                              <a:schemeClr val="tx1"/>
                            </a:solidFill>
                            <a:latin typeface="Cambria Math" panose="02040503050406030204" pitchFamily="18" charset="0"/>
                            <a:cs typeface="Times New Roman"/>
                          </a:rPr>
                          <m:t> + 2</m:t>
                        </m:r>
                      </m:den>
                    </m:f>
                  </m:oMath>
                </a14:m>
                <a:r>
                  <a:rPr lang="en-US" sz="2400" dirty="0">
                    <a:solidFill>
                      <a:schemeClr val="tx1"/>
                    </a:solidFill>
                  </a:rPr>
                  <a:t> </a:t>
                </a:r>
                <a:r>
                  <a:rPr lang="en-US" dirty="0">
                    <a:solidFill>
                      <a:schemeClr val="tx1"/>
                    </a:solidFill>
                  </a:rPr>
                  <a:t>and </a:t>
                </a:r>
                <a14:m>
                  <m:oMath xmlns:m="http://schemas.openxmlformats.org/officeDocument/2006/math">
                    <m:f>
                      <m:fPr>
                        <m:ctrlPr>
                          <a:rPr lang="en-US" sz="2400" i="1" smtClean="0">
                            <a:solidFill>
                              <a:schemeClr val="tx1"/>
                            </a:solidFill>
                            <a:latin typeface="Cambria Math" panose="02040503050406030204" pitchFamily="18" charset="0"/>
                            <a:cs typeface="Times New Roman"/>
                          </a:rPr>
                        </m:ctrlPr>
                      </m:fPr>
                      <m:num>
                        <m:r>
                          <a:rPr lang="en-US" sz="2400" b="0" i="1" smtClean="0">
                            <a:solidFill>
                              <a:schemeClr val="tx1"/>
                            </a:solidFill>
                            <a:latin typeface="Cambria Math" panose="02040503050406030204" pitchFamily="18" charset="0"/>
                            <a:cs typeface="Times New Roman"/>
                          </a:rPr>
                          <m:t>𝐵</m:t>
                        </m:r>
                      </m:num>
                      <m:den>
                        <m:sSup>
                          <m:sSupPr>
                            <m:ctrlPr>
                              <a:rPr lang="en-US" sz="2400" i="1" smtClean="0">
                                <a:solidFill>
                                  <a:schemeClr val="tx1"/>
                                </a:solidFill>
                                <a:latin typeface="Cambria Math" panose="02040503050406030204" pitchFamily="18" charset="0"/>
                                <a:cs typeface="Times New Roman"/>
                              </a:rPr>
                            </m:ctrlPr>
                          </m:sSupPr>
                          <m:e>
                            <m:r>
                              <a:rPr lang="en-US" sz="2400" b="0" i="1" smtClean="0">
                                <a:solidFill>
                                  <a:schemeClr val="tx1"/>
                                </a:solidFill>
                                <a:latin typeface="Cambria Math" panose="02040503050406030204" pitchFamily="18" charset="0"/>
                                <a:cs typeface="Times New Roman"/>
                              </a:rPr>
                              <m:t>(</m:t>
                            </m:r>
                            <m:r>
                              <a:rPr lang="en-US" sz="2400" b="0" i="1" smtClean="0">
                                <a:solidFill>
                                  <a:schemeClr val="tx1"/>
                                </a:solidFill>
                                <a:latin typeface="Cambria Math" panose="02040503050406030204" pitchFamily="18" charset="0"/>
                                <a:cs typeface="Times New Roman"/>
                              </a:rPr>
                              <m:t>𝑥</m:t>
                            </m:r>
                            <m:r>
                              <a:rPr lang="en-US" sz="2400" b="0" i="1" smtClean="0">
                                <a:solidFill>
                                  <a:schemeClr val="tx1"/>
                                </a:solidFill>
                                <a:latin typeface="Cambria Math" panose="02040503050406030204" pitchFamily="18" charset="0"/>
                                <a:cs typeface="Times New Roman"/>
                              </a:rPr>
                              <m:t> + 2)</m:t>
                            </m:r>
                          </m:e>
                          <m:sup>
                            <m:r>
                              <a:rPr lang="en-US" sz="2400" b="0" i="1" smtClean="0">
                                <a:solidFill>
                                  <a:schemeClr val="tx1"/>
                                </a:solidFill>
                                <a:latin typeface="Cambria Math" panose="02040503050406030204" pitchFamily="18" charset="0"/>
                                <a:cs typeface="Times New Roman"/>
                              </a:rPr>
                              <m:t>2</m:t>
                            </m:r>
                          </m:sup>
                        </m:sSup>
                      </m:den>
                    </m:f>
                  </m:oMath>
                </a14:m>
                <a:r>
                  <a:rPr lang="en-US" dirty="0">
                    <a:solidFill>
                      <a:schemeClr val="tx1"/>
                    </a:solidFill>
                  </a:rPr>
                  <a:t>.</a:t>
                </a:r>
              </a:p>
              <a:p>
                <a:pPr marL="36900" indent="0">
                  <a:lnSpc>
                    <a:spcPct val="100000"/>
                  </a:lnSpc>
                  <a:buNone/>
                </a:pPr>
                <a:r>
                  <a:rPr lang="en-US" spc="-10" dirty="0">
                    <a:solidFill>
                      <a:schemeClr val="tx1"/>
                    </a:solidFill>
                  </a:rPr>
                  <a:t>I</a:t>
                </a:r>
                <a:r>
                  <a:rPr lang="en-US" spc="-5" dirty="0">
                    <a:solidFill>
                      <a:schemeClr val="tx1"/>
                    </a:solidFill>
                  </a:rPr>
                  <a:t>n</a:t>
                </a:r>
                <a:r>
                  <a:rPr lang="en-US" spc="-15" dirty="0">
                    <a:solidFill>
                      <a:schemeClr val="tx1"/>
                    </a:solidFill>
                  </a:rPr>
                  <a:t> </a:t>
                </a:r>
                <a:r>
                  <a:rPr lang="en-US" spc="-10" dirty="0">
                    <a:solidFill>
                      <a:schemeClr val="tx1"/>
                    </a:solidFill>
                  </a:rPr>
                  <a:t>general</a:t>
                </a:r>
                <a:r>
                  <a:rPr lang="en-US" spc="-5" dirty="0">
                    <a:solidFill>
                      <a:schemeClr val="tx1"/>
                    </a:solidFill>
                  </a:rPr>
                  <a:t>,</a:t>
                </a:r>
                <a:r>
                  <a:rPr lang="en-US" spc="-10" dirty="0">
                    <a:solidFill>
                      <a:schemeClr val="tx1"/>
                    </a:solidFill>
                  </a:rPr>
                  <a:t> eac</a:t>
                </a:r>
                <a:r>
                  <a:rPr lang="en-US" spc="-5" dirty="0">
                    <a:solidFill>
                      <a:schemeClr val="tx1"/>
                    </a:solidFill>
                  </a:rPr>
                  <a:t>h</a:t>
                </a:r>
                <a:r>
                  <a:rPr lang="en-US" spc="-10" dirty="0">
                    <a:solidFill>
                      <a:schemeClr val="tx1"/>
                    </a:solidFill>
                  </a:rPr>
                  <a:t> facto</a:t>
                </a:r>
                <a:r>
                  <a:rPr lang="en-US" spc="-5" dirty="0">
                    <a:solidFill>
                      <a:schemeClr val="tx1"/>
                    </a:solidFill>
                  </a:rPr>
                  <a:t>r</a:t>
                </a:r>
                <a:r>
                  <a:rPr lang="en-US" spc="-15" dirty="0">
                    <a:solidFill>
                      <a:schemeClr val="tx1"/>
                    </a:solidFill>
                  </a:rPr>
                  <a:t> </a:t>
                </a:r>
                <a:r>
                  <a:rPr lang="en-US" spc="20" dirty="0">
                    <a:solidFill>
                      <a:schemeClr val="tx1"/>
                    </a:solidFill>
                  </a:rPr>
                  <a:t>(</a:t>
                </a:r>
                <a:r>
                  <a:rPr lang="en-US" i="1" spc="-5" dirty="0">
                    <a:solidFill>
                      <a:schemeClr val="tx1"/>
                    </a:solidFill>
                  </a:rPr>
                  <a:t>x</a:t>
                </a:r>
                <a:r>
                  <a:rPr lang="en-US" i="1" spc="55" dirty="0">
                    <a:solidFill>
                      <a:schemeClr val="tx1"/>
                    </a:solidFill>
                  </a:rPr>
                  <a:t> </a:t>
                </a:r>
                <a:r>
                  <a:rPr lang="en-US" spc="-185" dirty="0">
                    <a:solidFill>
                      <a:schemeClr val="tx1"/>
                    </a:solidFill>
                  </a:rPr>
                  <a:t>−</a:t>
                </a:r>
                <a:r>
                  <a:rPr lang="en-US" spc="-100" dirty="0">
                    <a:solidFill>
                      <a:schemeClr val="tx1"/>
                    </a:solidFill>
                  </a:rPr>
                  <a:t> </a:t>
                </a:r>
                <a:r>
                  <a:rPr lang="en-US" i="1" spc="35" dirty="0">
                    <a:solidFill>
                      <a:schemeClr val="tx1"/>
                    </a:solidFill>
                  </a:rPr>
                  <a:t>a</a:t>
                </a:r>
                <a:r>
                  <a:rPr lang="en-US" spc="-5" dirty="0">
                    <a:solidFill>
                      <a:schemeClr val="tx1"/>
                    </a:solidFill>
                  </a:rPr>
                  <a:t>)</a:t>
                </a:r>
                <a:r>
                  <a:rPr lang="en-US" i="1" baseline="25925" dirty="0">
                    <a:solidFill>
                      <a:schemeClr val="tx1"/>
                    </a:solidFill>
                  </a:rPr>
                  <a:t>n </a:t>
                </a:r>
                <a:r>
                  <a:rPr lang="en-US" spc="-5" dirty="0">
                    <a:solidFill>
                      <a:schemeClr val="tx1"/>
                    </a:solidFill>
                  </a:rPr>
                  <a:t>contributes</a:t>
                </a:r>
                <a:r>
                  <a:rPr lang="en-US" spc="-10" dirty="0">
                    <a:solidFill>
                      <a:schemeClr val="tx1"/>
                    </a:solidFill>
                  </a:rPr>
                  <a:t> </a:t>
                </a:r>
                <a:r>
                  <a:rPr lang="en-US" spc="-5" dirty="0">
                    <a:solidFill>
                      <a:schemeClr val="tx1"/>
                    </a:solidFill>
                  </a:rPr>
                  <a:t>the</a:t>
                </a:r>
                <a:r>
                  <a:rPr lang="en-US" spc="-15" dirty="0">
                    <a:solidFill>
                      <a:schemeClr val="tx1"/>
                    </a:solidFill>
                  </a:rPr>
                  <a:t> </a:t>
                </a:r>
                <a:r>
                  <a:rPr lang="en-US" spc="-5" dirty="0">
                    <a:solidFill>
                      <a:schemeClr val="tx1"/>
                    </a:solidFill>
                  </a:rPr>
                  <a:t>following</a:t>
                </a:r>
                <a:r>
                  <a:rPr lang="en-US" spc="-15" dirty="0">
                    <a:solidFill>
                      <a:schemeClr val="tx1"/>
                    </a:solidFill>
                  </a:rPr>
                  <a:t> </a:t>
                </a:r>
                <a:r>
                  <a:rPr lang="en-US" spc="-10" dirty="0">
                    <a:solidFill>
                      <a:schemeClr val="tx1"/>
                    </a:solidFill>
                  </a:rPr>
                  <a:t>sum</a:t>
                </a:r>
                <a:r>
                  <a:rPr lang="en-US" spc="-15" dirty="0">
                    <a:solidFill>
                      <a:schemeClr val="tx1"/>
                    </a:solidFill>
                  </a:rPr>
                  <a:t> </a:t>
                </a:r>
                <a:r>
                  <a:rPr lang="en-US" spc="-10" dirty="0">
                    <a:solidFill>
                      <a:schemeClr val="tx1"/>
                    </a:solidFill>
                  </a:rPr>
                  <a:t>o</a:t>
                </a:r>
                <a:r>
                  <a:rPr lang="en-US" spc="-5" dirty="0">
                    <a:solidFill>
                      <a:schemeClr val="tx1"/>
                    </a:solidFill>
                  </a:rPr>
                  <a:t>f</a:t>
                </a:r>
                <a:r>
                  <a:rPr lang="en-US" spc="-15" dirty="0">
                    <a:solidFill>
                      <a:schemeClr val="tx1"/>
                    </a:solidFill>
                  </a:rPr>
                  <a:t> </a:t>
                </a:r>
                <a:r>
                  <a:rPr lang="en-US" spc="-5" dirty="0">
                    <a:solidFill>
                      <a:schemeClr val="tx1"/>
                    </a:solidFill>
                  </a:rPr>
                  <a:t>terms</a:t>
                </a:r>
                <a:r>
                  <a:rPr lang="en-US" spc="-15" dirty="0">
                    <a:solidFill>
                      <a:schemeClr val="tx1"/>
                    </a:solidFill>
                  </a:rPr>
                  <a:t> </a:t>
                </a:r>
                <a:r>
                  <a:rPr lang="en-US" spc="-5" dirty="0">
                    <a:solidFill>
                      <a:schemeClr val="tx1"/>
                    </a:solidFill>
                  </a:rPr>
                  <a:t>to</a:t>
                </a:r>
                <a:r>
                  <a:rPr lang="en-US" spc="-15" dirty="0">
                    <a:solidFill>
                      <a:schemeClr val="tx1"/>
                    </a:solidFill>
                  </a:rPr>
                  <a:t> </a:t>
                </a:r>
                <a:r>
                  <a:rPr lang="en-US" spc="-5" dirty="0">
                    <a:solidFill>
                      <a:schemeClr val="tx1"/>
                    </a:solidFill>
                  </a:rPr>
                  <a:t>the</a:t>
                </a:r>
                <a:r>
                  <a:rPr lang="en-US" spc="-15" dirty="0">
                    <a:solidFill>
                      <a:schemeClr val="tx1"/>
                    </a:solidFill>
                  </a:rPr>
                  <a:t> </a:t>
                </a:r>
                <a:r>
                  <a:rPr lang="en-US" spc="-5" dirty="0">
                    <a:solidFill>
                      <a:schemeClr val="tx1"/>
                    </a:solidFill>
                  </a:rPr>
                  <a:t>partial fraction decomposition: </a:t>
                </a:r>
              </a:p>
              <a:p>
                <a:pPr marL="36900" indent="0">
                  <a:lnSpc>
                    <a:spcPct val="100000"/>
                  </a:lnSpc>
                  <a:buNone/>
                </a:pPr>
                <a14:m>
                  <m:oMathPara xmlns:m="http://schemas.openxmlformats.org/officeDocument/2006/math">
                    <m:oMathParaPr>
                      <m:jc m:val="centerGroup"/>
                    </m:oMathParaPr>
                    <m:oMath xmlns:m="http://schemas.openxmlformats.org/officeDocument/2006/math">
                      <m:f>
                        <m:fPr>
                          <m:ctrlPr>
                            <a:rPr lang="en-US" i="1" spc="-5" smtClean="0">
                              <a:solidFill>
                                <a:schemeClr val="tx1"/>
                              </a:solidFill>
                              <a:latin typeface="Cambria Math" panose="02040503050406030204" pitchFamily="18" charset="0"/>
                              <a:cs typeface="Times New Roman"/>
                            </a:rPr>
                          </m:ctrlPr>
                        </m:fPr>
                        <m:num>
                          <m:sSub>
                            <m:sSubPr>
                              <m:ctrlPr>
                                <a:rPr lang="en-US" i="1" spc="-5" smtClean="0">
                                  <a:solidFill>
                                    <a:schemeClr val="tx1"/>
                                  </a:solidFill>
                                  <a:latin typeface="Cambria Math" panose="02040503050406030204" pitchFamily="18" charset="0"/>
                                  <a:cs typeface="Times New Roman"/>
                                </a:rPr>
                              </m:ctrlPr>
                            </m:sSubPr>
                            <m:e>
                              <m:r>
                                <a:rPr lang="en-US" b="0" i="1" spc="-5" smtClean="0">
                                  <a:solidFill>
                                    <a:schemeClr val="tx1"/>
                                  </a:solidFill>
                                  <a:latin typeface="Cambria Math" panose="02040503050406030204" pitchFamily="18" charset="0"/>
                                  <a:cs typeface="Times New Roman"/>
                                </a:rPr>
                                <m:t>𝐴</m:t>
                              </m:r>
                            </m:e>
                            <m:sub>
                              <m:r>
                                <a:rPr lang="en-US" b="0" i="1" spc="-5" smtClean="0">
                                  <a:solidFill>
                                    <a:schemeClr val="tx1"/>
                                  </a:solidFill>
                                  <a:latin typeface="Cambria Math" panose="02040503050406030204" pitchFamily="18" charset="0"/>
                                  <a:cs typeface="Times New Roman"/>
                                </a:rPr>
                                <m:t>1</m:t>
                              </m:r>
                            </m:sub>
                          </m:sSub>
                        </m:num>
                        <m:den>
                          <m:r>
                            <a:rPr lang="en-US" b="0" i="1" spc="-5" smtClean="0">
                              <a:solidFill>
                                <a:schemeClr val="tx1"/>
                              </a:solidFill>
                              <a:latin typeface="Cambria Math" panose="02040503050406030204" pitchFamily="18" charset="0"/>
                              <a:cs typeface="Times New Roman"/>
                            </a:rPr>
                            <m:t>𝑥</m:t>
                          </m:r>
                          <m:r>
                            <a:rPr lang="en-US" b="0" i="1" spc="-5" smtClean="0">
                              <a:solidFill>
                                <a:schemeClr val="tx1"/>
                              </a:solidFill>
                              <a:latin typeface="Cambria Math" panose="02040503050406030204" pitchFamily="18" charset="0"/>
                              <a:cs typeface="Times New Roman"/>
                            </a:rPr>
                            <m:t> −</m:t>
                          </m:r>
                          <m:r>
                            <a:rPr lang="en-US" b="0" i="1" spc="-5" smtClean="0">
                              <a:solidFill>
                                <a:schemeClr val="tx1"/>
                              </a:solidFill>
                              <a:latin typeface="Cambria Math" panose="02040503050406030204" pitchFamily="18" charset="0"/>
                              <a:cs typeface="Times New Roman"/>
                            </a:rPr>
                            <m:t>𝑎</m:t>
                          </m:r>
                        </m:den>
                      </m:f>
                      <m:r>
                        <a:rPr lang="en-US" b="0" i="1" spc="-5" smtClean="0">
                          <a:solidFill>
                            <a:schemeClr val="tx1"/>
                          </a:solidFill>
                          <a:latin typeface="Cambria Math" panose="02040503050406030204" pitchFamily="18" charset="0"/>
                          <a:cs typeface="Times New Roman"/>
                        </a:rPr>
                        <m:t>+</m:t>
                      </m:r>
                      <m:f>
                        <m:fPr>
                          <m:ctrlPr>
                            <a:rPr lang="en-US" b="0" i="1" spc="-5" smtClean="0">
                              <a:solidFill>
                                <a:schemeClr val="tx1"/>
                              </a:solidFill>
                              <a:latin typeface="Cambria Math" panose="02040503050406030204" pitchFamily="18" charset="0"/>
                              <a:cs typeface="Times New Roman"/>
                            </a:rPr>
                          </m:ctrlPr>
                        </m:fPr>
                        <m:num>
                          <m:sSub>
                            <m:sSubPr>
                              <m:ctrlPr>
                                <a:rPr lang="en-US" b="0" i="1" spc="-5" smtClean="0">
                                  <a:solidFill>
                                    <a:schemeClr val="tx1"/>
                                  </a:solidFill>
                                  <a:latin typeface="Cambria Math" panose="02040503050406030204" pitchFamily="18" charset="0"/>
                                  <a:cs typeface="Times New Roman"/>
                                </a:rPr>
                              </m:ctrlPr>
                            </m:sSubPr>
                            <m:e>
                              <m:r>
                                <a:rPr lang="en-US" b="0" i="1" spc="-5" smtClean="0">
                                  <a:solidFill>
                                    <a:schemeClr val="tx1"/>
                                  </a:solidFill>
                                  <a:latin typeface="Cambria Math" panose="02040503050406030204" pitchFamily="18" charset="0"/>
                                  <a:cs typeface="Times New Roman"/>
                                </a:rPr>
                                <m:t>𝐴</m:t>
                              </m:r>
                            </m:e>
                            <m:sub>
                              <m:r>
                                <a:rPr lang="en-US" b="0" i="1" spc="-5" smtClean="0">
                                  <a:solidFill>
                                    <a:schemeClr val="tx1"/>
                                  </a:solidFill>
                                  <a:latin typeface="Cambria Math" panose="02040503050406030204" pitchFamily="18" charset="0"/>
                                  <a:cs typeface="Times New Roman"/>
                                </a:rPr>
                                <m:t>2</m:t>
                              </m:r>
                            </m:sub>
                          </m:sSub>
                        </m:num>
                        <m:den>
                          <m:sSup>
                            <m:sSupPr>
                              <m:ctrlPr>
                                <a:rPr lang="en-US" b="0" i="1" spc="-5" smtClean="0">
                                  <a:solidFill>
                                    <a:schemeClr val="tx1"/>
                                  </a:solidFill>
                                  <a:latin typeface="Cambria Math" panose="02040503050406030204" pitchFamily="18" charset="0"/>
                                  <a:cs typeface="Times New Roman"/>
                                </a:rPr>
                              </m:ctrlPr>
                            </m:sSupPr>
                            <m:e>
                              <m:r>
                                <a:rPr lang="en-US" b="0" i="1" spc="-5" smtClean="0">
                                  <a:solidFill>
                                    <a:schemeClr val="tx1"/>
                                  </a:solidFill>
                                  <a:latin typeface="Cambria Math" panose="02040503050406030204" pitchFamily="18" charset="0"/>
                                  <a:cs typeface="Times New Roman"/>
                                </a:rPr>
                                <m:t>(</m:t>
                              </m:r>
                              <m:r>
                                <a:rPr lang="en-US" b="0" i="1" spc="-5" smtClean="0">
                                  <a:solidFill>
                                    <a:schemeClr val="tx1"/>
                                  </a:solidFill>
                                  <a:latin typeface="Cambria Math" panose="02040503050406030204" pitchFamily="18" charset="0"/>
                                  <a:cs typeface="Times New Roman"/>
                                </a:rPr>
                                <m:t>𝑥</m:t>
                              </m:r>
                              <m:r>
                                <a:rPr lang="en-US" b="0" i="1" spc="-5" smtClean="0">
                                  <a:solidFill>
                                    <a:schemeClr val="tx1"/>
                                  </a:solidFill>
                                  <a:latin typeface="Cambria Math" panose="02040503050406030204" pitchFamily="18" charset="0"/>
                                  <a:cs typeface="Times New Roman"/>
                                </a:rPr>
                                <m:t> −</m:t>
                              </m:r>
                              <m:r>
                                <a:rPr lang="en-US" b="0" i="1" spc="-5" smtClean="0">
                                  <a:solidFill>
                                    <a:schemeClr val="tx1"/>
                                  </a:solidFill>
                                  <a:latin typeface="Cambria Math" panose="02040503050406030204" pitchFamily="18" charset="0"/>
                                  <a:cs typeface="Times New Roman"/>
                                </a:rPr>
                                <m:t>𝑎</m:t>
                              </m:r>
                              <m:r>
                                <a:rPr lang="en-US" b="0" i="1" spc="-5" smtClean="0">
                                  <a:solidFill>
                                    <a:schemeClr val="tx1"/>
                                  </a:solidFill>
                                  <a:latin typeface="Cambria Math" panose="02040503050406030204" pitchFamily="18" charset="0"/>
                                  <a:cs typeface="Times New Roman"/>
                                </a:rPr>
                                <m:t>)</m:t>
                              </m:r>
                            </m:e>
                            <m:sup>
                              <m:r>
                                <a:rPr lang="en-US" b="0" i="1" spc="-5" smtClean="0">
                                  <a:solidFill>
                                    <a:schemeClr val="tx1"/>
                                  </a:solidFill>
                                  <a:latin typeface="Cambria Math" panose="02040503050406030204" pitchFamily="18" charset="0"/>
                                  <a:cs typeface="Times New Roman"/>
                                </a:rPr>
                                <m:t>2</m:t>
                              </m:r>
                            </m:sup>
                          </m:sSup>
                        </m:den>
                      </m:f>
                      <m:r>
                        <a:rPr lang="en-US" b="0" i="1" spc="-5" smtClean="0">
                          <a:solidFill>
                            <a:schemeClr val="tx1"/>
                          </a:solidFill>
                          <a:latin typeface="Cambria Math" panose="02040503050406030204" pitchFamily="18" charset="0"/>
                          <a:cs typeface="Times New Roman"/>
                        </a:rPr>
                        <m:t>+ </m:t>
                      </m:r>
                      <m:r>
                        <a:rPr lang="en-US" b="0" i="1" spc="-5" smtClean="0">
                          <a:solidFill>
                            <a:schemeClr val="tx1"/>
                          </a:solidFill>
                          <a:latin typeface="Cambria Math" panose="02040503050406030204" pitchFamily="18" charset="0"/>
                          <a:ea typeface="Cambria Math" panose="02040503050406030204" pitchFamily="18" charset="0"/>
                          <a:cs typeface="Times New Roman"/>
                        </a:rPr>
                        <m:t>⋯ </m:t>
                      </m:r>
                      <m:r>
                        <a:rPr lang="en-US" b="0" i="1" spc="-5" smtClean="0">
                          <a:solidFill>
                            <a:schemeClr val="tx1"/>
                          </a:solidFill>
                          <a:latin typeface="Cambria Math" panose="02040503050406030204" pitchFamily="18" charset="0"/>
                          <a:cs typeface="Times New Roman"/>
                        </a:rPr>
                        <m:t>+</m:t>
                      </m:r>
                      <m:f>
                        <m:fPr>
                          <m:ctrlPr>
                            <a:rPr lang="en-US" b="0" i="1" spc="-5" smtClean="0">
                              <a:solidFill>
                                <a:schemeClr val="tx1"/>
                              </a:solidFill>
                              <a:latin typeface="Cambria Math" panose="02040503050406030204" pitchFamily="18" charset="0"/>
                              <a:cs typeface="Times New Roman"/>
                            </a:rPr>
                          </m:ctrlPr>
                        </m:fPr>
                        <m:num>
                          <m:sSub>
                            <m:sSubPr>
                              <m:ctrlPr>
                                <a:rPr lang="en-US" b="0" i="1" spc="-5" smtClean="0">
                                  <a:solidFill>
                                    <a:schemeClr val="tx1"/>
                                  </a:solidFill>
                                  <a:latin typeface="Cambria Math" panose="02040503050406030204" pitchFamily="18" charset="0"/>
                                  <a:cs typeface="Times New Roman"/>
                                </a:rPr>
                              </m:ctrlPr>
                            </m:sSubPr>
                            <m:e>
                              <m:r>
                                <a:rPr lang="en-US" b="0" i="1" spc="-5" smtClean="0">
                                  <a:solidFill>
                                    <a:schemeClr val="tx1"/>
                                  </a:solidFill>
                                  <a:latin typeface="Cambria Math" panose="02040503050406030204" pitchFamily="18" charset="0"/>
                                  <a:cs typeface="Times New Roman"/>
                                </a:rPr>
                                <m:t>𝐴</m:t>
                              </m:r>
                            </m:e>
                            <m:sub>
                              <m:r>
                                <a:rPr lang="en-US" b="0" i="1" spc="-5" smtClean="0">
                                  <a:solidFill>
                                    <a:schemeClr val="tx1"/>
                                  </a:solidFill>
                                  <a:latin typeface="Cambria Math" panose="02040503050406030204" pitchFamily="18" charset="0"/>
                                  <a:cs typeface="Times New Roman"/>
                                </a:rPr>
                                <m:t>𝑛</m:t>
                              </m:r>
                            </m:sub>
                          </m:sSub>
                        </m:num>
                        <m:den>
                          <m:sSup>
                            <m:sSupPr>
                              <m:ctrlPr>
                                <a:rPr lang="en-US" b="0" i="1" spc="-5" smtClean="0">
                                  <a:solidFill>
                                    <a:schemeClr val="tx1"/>
                                  </a:solidFill>
                                  <a:latin typeface="Cambria Math" panose="02040503050406030204" pitchFamily="18" charset="0"/>
                                  <a:cs typeface="Times New Roman"/>
                                </a:rPr>
                              </m:ctrlPr>
                            </m:sSupPr>
                            <m:e>
                              <m:r>
                                <a:rPr lang="en-US" b="0" i="1" spc="-5" smtClean="0">
                                  <a:solidFill>
                                    <a:schemeClr val="tx1"/>
                                  </a:solidFill>
                                  <a:latin typeface="Cambria Math" panose="02040503050406030204" pitchFamily="18" charset="0"/>
                                  <a:cs typeface="Times New Roman"/>
                                </a:rPr>
                                <m:t>(</m:t>
                              </m:r>
                              <m:r>
                                <a:rPr lang="en-US" b="0" i="1" spc="-5" smtClean="0">
                                  <a:solidFill>
                                    <a:schemeClr val="tx1"/>
                                  </a:solidFill>
                                  <a:latin typeface="Cambria Math" panose="02040503050406030204" pitchFamily="18" charset="0"/>
                                  <a:cs typeface="Times New Roman"/>
                                </a:rPr>
                                <m:t>𝑥</m:t>
                              </m:r>
                              <m:r>
                                <a:rPr lang="en-US" b="0" i="1" spc="-5" smtClean="0">
                                  <a:solidFill>
                                    <a:schemeClr val="tx1"/>
                                  </a:solidFill>
                                  <a:latin typeface="Cambria Math" panose="02040503050406030204" pitchFamily="18" charset="0"/>
                                  <a:cs typeface="Times New Roman"/>
                                </a:rPr>
                                <m:t> −</m:t>
                              </m:r>
                              <m:r>
                                <a:rPr lang="en-US" b="0" i="1" spc="-5" smtClean="0">
                                  <a:solidFill>
                                    <a:schemeClr val="tx1"/>
                                  </a:solidFill>
                                  <a:latin typeface="Cambria Math" panose="02040503050406030204" pitchFamily="18" charset="0"/>
                                  <a:cs typeface="Times New Roman"/>
                                </a:rPr>
                                <m:t>𝑎</m:t>
                              </m:r>
                              <m:r>
                                <a:rPr lang="en-US" b="0" i="1" spc="-5" smtClean="0">
                                  <a:solidFill>
                                    <a:schemeClr val="tx1"/>
                                  </a:solidFill>
                                  <a:latin typeface="Cambria Math" panose="02040503050406030204" pitchFamily="18" charset="0"/>
                                  <a:cs typeface="Times New Roman"/>
                                </a:rPr>
                                <m:t>)</m:t>
                              </m:r>
                            </m:e>
                            <m:sup>
                              <m:r>
                                <a:rPr lang="en-US" b="0" i="1" spc="-5" smtClean="0">
                                  <a:solidFill>
                                    <a:schemeClr val="tx1"/>
                                  </a:solidFill>
                                  <a:latin typeface="Cambria Math" panose="02040503050406030204" pitchFamily="18" charset="0"/>
                                  <a:cs typeface="Times New Roman"/>
                                </a:rPr>
                                <m:t>𝑛</m:t>
                              </m:r>
                            </m:sup>
                          </m:sSup>
                        </m:den>
                      </m:f>
                    </m:oMath>
                  </m:oMathPara>
                </a14:m>
                <a:endParaRPr lang="en-US" dirty="0"/>
              </a:p>
              <a:p>
                <a:pPr marL="36900" indent="0">
                  <a:lnSpc>
                    <a:spcPct val="100000"/>
                  </a:lnSpc>
                  <a:buNone/>
                </a:pPr>
                <a:endParaRPr lang="en-US" dirty="0">
                  <a:latin typeface="Times New Roman"/>
                  <a:cs typeface="Times New Roman"/>
                </a:endParaRPr>
              </a:p>
            </p:txBody>
          </p:sp>
        </mc:Choice>
        <mc:Fallback xmlns="">
          <p:sp>
            <p:nvSpPr>
              <p:cNvPr id="3" name="Content Placeholder 2">
                <a:extLst>
                  <a:ext uri="{FF2B5EF4-FFF2-40B4-BE49-F238E27FC236}">
                    <a16:creationId xmlns:a16="http://schemas.microsoft.com/office/drawing/2014/main"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10846559" cy="4756245"/>
              </a:xfrm>
              <a:blipFill>
                <a:blip r:embed="rId2"/>
                <a:stretch>
                  <a:fillRect l="-337" t="-897" r="-281"/>
                </a:stretch>
              </a:blipFill>
            </p:spPr>
            <p:txBody>
              <a:bodyPr/>
              <a:lstStyle/>
              <a:p>
                <a:r>
                  <a:rPr lang="en-US">
                    <a:noFill/>
                  </a:rPr>
                  <a:t> </a:t>
                </a:r>
              </a:p>
            </p:txBody>
          </p:sp>
        </mc:Fallback>
      </mc:AlternateContent>
    </p:spTree>
    <p:extLst>
      <p:ext uri="{BB962C8B-B14F-4D97-AF65-F5344CB8AC3E}">
        <p14:creationId xmlns:p14="http://schemas.microsoft.com/office/powerpoint/2010/main" val="183733314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7.5 The Method of Partial </a:t>
            </a:r>
            <a:r>
              <a:rPr lang="en-US" sz="3100" dirty="0"/>
              <a:t>Fractions </a:t>
            </a:r>
            <a:r>
              <a:rPr lang="en-US" sz="3100" dirty="0" smtClean="0"/>
              <a:t>(9 </a:t>
            </a:r>
            <a:r>
              <a:rPr lang="en-US" sz="3100" dirty="0"/>
              <a:t>of 23)</a:t>
            </a: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2800" dirty="0"/>
              <a:t/>
            </a:r>
            <a:br>
              <a:rPr lang="en-US" sz="2800" dirty="0"/>
            </a:br>
            <a:endParaRPr lang="en-US"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799" y="1371600"/>
                <a:ext cx="10846559" cy="4756245"/>
              </a:xfrm>
            </p:spPr>
            <p:txBody>
              <a:bodyPr>
                <a:noAutofit/>
              </a:bodyPr>
              <a:lstStyle/>
              <a:p>
                <a:pPr marL="36900" indent="0">
                  <a:lnSpc>
                    <a:spcPct val="100000"/>
                  </a:lnSpc>
                  <a:buNone/>
                </a:pPr>
                <a:r>
                  <a:rPr lang="en-US" b="1" u="sng" dirty="0">
                    <a:solidFill>
                      <a:schemeClr val="tx1"/>
                    </a:solidFill>
                  </a:rPr>
                  <a:t>EXAMPLE</a:t>
                </a:r>
                <a:r>
                  <a:rPr lang="en-US" b="1" dirty="0">
                    <a:solidFill>
                      <a:schemeClr val="tx1"/>
                    </a:solidFill>
                  </a:rPr>
                  <a:t>: </a:t>
                </a:r>
                <a:r>
                  <a:rPr lang="en-US" b="1" spc="5" dirty="0">
                    <a:solidFill>
                      <a:schemeClr val="tx1"/>
                    </a:solidFill>
                  </a:rPr>
                  <a:t>Repeate</a:t>
                </a:r>
                <a:r>
                  <a:rPr lang="en-US" b="1" spc="15" dirty="0">
                    <a:solidFill>
                      <a:schemeClr val="tx1"/>
                    </a:solidFill>
                  </a:rPr>
                  <a:t>d</a:t>
                </a:r>
                <a:r>
                  <a:rPr lang="en-US" b="1" spc="50" dirty="0">
                    <a:solidFill>
                      <a:schemeClr val="tx1"/>
                    </a:solidFill>
                  </a:rPr>
                  <a:t> </a:t>
                </a:r>
                <a:r>
                  <a:rPr lang="en-US" b="1" spc="5" dirty="0">
                    <a:solidFill>
                      <a:schemeClr val="tx1"/>
                    </a:solidFill>
                  </a:rPr>
                  <a:t>Linear</a:t>
                </a:r>
                <a:r>
                  <a:rPr lang="en-US" b="1" spc="50" dirty="0">
                    <a:solidFill>
                      <a:schemeClr val="tx1"/>
                    </a:solidFill>
                  </a:rPr>
                  <a:t> </a:t>
                </a:r>
                <a:r>
                  <a:rPr lang="en-US" b="1" spc="-5" dirty="0">
                    <a:solidFill>
                      <a:schemeClr val="tx1"/>
                    </a:solidFill>
                  </a:rPr>
                  <a:t>Factor</a:t>
                </a:r>
                <a:r>
                  <a:rPr lang="en-US" b="1" dirty="0">
                    <a:solidFill>
                      <a:schemeClr val="tx1"/>
                    </a:solidFill>
                  </a:rPr>
                  <a:t>s </a:t>
                </a:r>
                <a:r>
                  <a:rPr lang="en-US" spc="-10" dirty="0">
                    <a:solidFill>
                      <a:schemeClr val="tx1"/>
                    </a:solidFill>
                  </a:rPr>
                  <a:t>We evaluate </a:t>
                </a:r>
                <a14:m>
                  <m:oMath xmlns:m="http://schemas.openxmlformats.org/officeDocument/2006/math">
                    <m:nary>
                      <m:naryPr>
                        <m:limLoc m:val="undOvr"/>
                        <m:subHide m:val="on"/>
                        <m:supHide m:val="on"/>
                        <m:ctrlPr>
                          <a:rPr lang="en-US" sz="2400" i="1" spc="-10">
                            <a:solidFill>
                              <a:schemeClr val="tx1"/>
                            </a:solidFill>
                            <a:latin typeface="Cambria Math" panose="02040503050406030204" pitchFamily="18" charset="0"/>
                            <a:cs typeface="Times New Roman"/>
                          </a:rPr>
                        </m:ctrlPr>
                      </m:naryPr>
                      <m:sub/>
                      <m:sup/>
                      <m:e>
                        <m:f>
                          <m:fPr>
                            <m:ctrlPr>
                              <a:rPr lang="en-US" sz="2400" i="1" spc="-10">
                                <a:solidFill>
                                  <a:schemeClr val="tx1"/>
                                </a:solidFill>
                                <a:latin typeface="Cambria Math" panose="02040503050406030204" pitchFamily="18" charset="0"/>
                                <a:cs typeface="Times New Roman"/>
                              </a:rPr>
                            </m:ctrlPr>
                          </m:fPr>
                          <m:num>
                            <m:r>
                              <a:rPr lang="en-US" sz="2400" i="1" spc="-10">
                                <a:solidFill>
                                  <a:schemeClr val="tx1"/>
                                </a:solidFill>
                                <a:latin typeface="Cambria Math" panose="02040503050406030204" pitchFamily="18" charset="0"/>
                                <a:cs typeface="Times New Roman"/>
                              </a:rPr>
                              <m:t>3</m:t>
                            </m:r>
                            <m:r>
                              <a:rPr lang="en-US" sz="2400" i="1" spc="-10">
                                <a:solidFill>
                                  <a:schemeClr val="tx1"/>
                                </a:solidFill>
                                <a:latin typeface="Cambria Math" panose="02040503050406030204" pitchFamily="18" charset="0"/>
                                <a:cs typeface="Times New Roman"/>
                              </a:rPr>
                              <m:t>𝑥</m:t>
                            </m:r>
                            <m:r>
                              <a:rPr lang="en-US" sz="2400" i="1" spc="-10">
                                <a:solidFill>
                                  <a:schemeClr val="tx1"/>
                                </a:solidFill>
                                <a:latin typeface="Cambria Math" panose="02040503050406030204" pitchFamily="18" charset="0"/>
                                <a:cs typeface="Times New Roman"/>
                              </a:rPr>
                              <m:t> − 9</m:t>
                            </m:r>
                          </m:num>
                          <m:den>
                            <m:sSup>
                              <m:sSupPr>
                                <m:ctrlPr>
                                  <a:rPr lang="en-US" sz="2400" i="1" spc="-10">
                                    <a:solidFill>
                                      <a:schemeClr val="tx1"/>
                                    </a:solidFill>
                                    <a:latin typeface="Cambria Math" panose="02040503050406030204" pitchFamily="18" charset="0"/>
                                    <a:cs typeface="Times New Roman"/>
                                  </a:rPr>
                                </m:ctrlPr>
                              </m:sSupPr>
                              <m:e>
                                <m:d>
                                  <m:dPr>
                                    <m:ctrlPr>
                                      <a:rPr lang="en-US" sz="2400" i="1" spc="-10">
                                        <a:solidFill>
                                          <a:schemeClr val="tx1"/>
                                        </a:solidFill>
                                        <a:latin typeface="Cambria Math" panose="02040503050406030204" pitchFamily="18" charset="0"/>
                                        <a:cs typeface="Times New Roman"/>
                                      </a:rPr>
                                    </m:ctrlPr>
                                  </m:dPr>
                                  <m:e>
                                    <m:r>
                                      <a:rPr lang="en-US" sz="2400" i="1" spc="-10">
                                        <a:solidFill>
                                          <a:schemeClr val="tx1"/>
                                        </a:solidFill>
                                        <a:latin typeface="Cambria Math" panose="02040503050406030204" pitchFamily="18" charset="0"/>
                                        <a:cs typeface="Times New Roman"/>
                                      </a:rPr>
                                      <m:t>𝑥</m:t>
                                    </m:r>
                                    <m:r>
                                      <a:rPr lang="en-US" sz="2400" b="0" i="1" spc="-10" smtClean="0">
                                        <a:solidFill>
                                          <a:schemeClr val="tx1"/>
                                        </a:solidFill>
                                        <a:latin typeface="Cambria Math" panose="02040503050406030204" pitchFamily="18" charset="0"/>
                                        <a:cs typeface="Times New Roman"/>
                                      </a:rPr>
                                      <m:t> </m:t>
                                    </m:r>
                                    <m:r>
                                      <a:rPr lang="en-US" sz="2400" i="1" spc="-10">
                                        <a:solidFill>
                                          <a:schemeClr val="tx1"/>
                                        </a:solidFill>
                                        <a:latin typeface="Cambria Math" panose="02040503050406030204" pitchFamily="18" charset="0"/>
                                        <a:cs typeface="Times New Roman"/>
                                      </a:rPr>
                                      <m:t>+</m:t>
                                    </m:r>
                                    <m:r>
                                      <a:rPr lang="en-US" sz="2400" b="0" i="1" spc="-10" smtClean="0">
                                        <a:solidFill>
                                          <a:schemeClr val="tx1"/>
                                        </a:solidFill>
                                        <a:latin typeface="Cambria Math" panose="02040503050406030204" pitchFamily="18" charset="0"/>
                                        <a:cs typeface="Times New Roman"/>
                                      </a:rPr>
                                      <m:t> </m:t>
                                    </m:r>
                                    <m:r>
                                      <a:rPr lang="en-US" sz="2400" i="1" spc="-10">
                                        <a:solidFill>
                                          <a:schemeClr val="tx1"/>
                                        </a:solidFill>
                                        <a:latin typeface="Cambria Math" panose="02040503050406030204" pitchFamily="18" charset="0"/>
                                        <a:cs typeface="Times New Roman"/>
                                      </a:rPr>
                                      <m:t>2</m:t>
                                    </m:r>
                                  </m:e>
                                </m:d>
                              </m:e>
                              <m:sup>
                                <m:r>
                                  <a:rPr lang="en-US" sz="2400" i="1" spc="-10">
                                    <a:solidFill>
                                      <a:schemeClr val="tx1"/>
                                    </a:solidFill>
                                    <a:latin typeface="Cambria Math" panose="02040503050406030204" pitchFamily="18" charset="0"/>
                                    <a:cs typeface="Times New Roman"/>
                                  </a:rPr>
                                  <m:t>2</m:t>
                                </m:r>
                              </m:sup>
                            </m:sSup>
                            <m:r>
                              <a:rPr lang="en-US" sz="2400" i="1" spc="-10">
                                <a:solidFill>
                                  <a:schemeClr val="tx1"/>
                                </a:solidFill>
                                <a:latin typeface="Cambria Math" panose="02040503050406030204" pitchFamily="18" charset="0"/>
                                <a:cs typeface="Times New Roman"/>
                              </a:rPr>
                              <m:t>(</m:t>
                            </m:r>
                            <m:r>
                              <a:rPr lang="en-US" sz="2400" i="1" spc="-10">
                                <a:solidFill>
                                  <a:schemeClr val="tx1"/>
                                </a:solidFill>
                                <a:latin typeface="Cambria Math" panose="02040503050406030204" pitchFamily="18" charset="0"/>
                                <a:cs typeface="Times New Roman"/>
                              </a:rPr>
                              <m:t>𝑥</m:t>
                            </m:r>
                            <m:r>
                              <a:rPr lang="en-US" sz="2400" i="1" spc="-10">
                                <a:solidFill>
                                  <a:schemeClr val="tx1"/>
                                </a:solidFill>
                                <a:latin typeface="Cambria Math" panose="02040503050406030204" pitchFamily="18" charset="0"/>
                                <a:cs typeface="Times New Roman"/>
                              </a:rPr>
                              <m:t> − 1)</m:t>
                            </m:r>
                          </m:den>
                        </m:f>
                      </m:e>
                    </m:nary>
                    <m:r>
                      <a:rPr lang="en-US" sz="2400" i="1" spc="-10">
                        <a:solidFill>
                          <a:schemeClr val="tx1"/>
                        </a:solidFill>
                        <a:latin typeface="Cambria Math" panose="02040503050406030204" pitchFamily="18" charset="0"/>
                        <a:cs typeface="Times New Roman"/>
                      </a:rPr>
                      <m:t>𝑑𝑥</m:t>
                    </m:r>
                  </m:oMath>
                </a14:m>
                <a:r>
                  <a:rPr lang="en-US" dirty="0">
                    <a:solidFill>
                      <a:schemeClr val="tx1"/>
                    </a:solidFill>
                  </a:rPr>
                  <a:t>. </a:t>
                </a:r>
                <a:r>
                  <a:rPr lang="en-US" spc="-10" dirty="0">
                    <a:solidFill>
                      <a:schemeClr val="tx1"/>
                    </a:solidFill>
                  </a:rPr>
                  <a:t>We</a:t>
                </a:r>
                <a:r>
                  <a:rPr lang="en-US" spc="-5" dirty="0">
                    <a:solidFill>
                      <a:schemeClr val="tx1"/>
                    </a:solidFill>
                  </a:rPr>
                  <a:t> are looking for a partial fraction decomposition</a:t>
                </a:r>
                <a:r>
                  <a:rPr lang="en-US" dirty="0">
                    <a:solidFill>
                      <a:schemeClr val="tx1"/>
                    </a:solidFill>
                  </a:rPr>
                  <a:t> </a:t>
                </a:r>
                <a:r>
                  <a:rPr lang="en-US" spc="-10" dirty="0">
                    <a:solidFill>
                      <a:schemeClr val="tx1"/>
                    </a:solidFill>
                  </a:rPr>
                  <a:t>o</a:t>
                </a:r>
                <a:r>
                  <a:rPr lang="en-US" spc="-5" dirty="0">
                    <a:solidFill>
                      <a:schemeClr val="tx1"/>
                    </a:solidFill>
                  </a:rPr>
                  <a:t>f the form</a:t>
                </a:r>
                <a:endParaRPr lang="en-US" dirty="0">
                  <a:solidFill>
                    <a:schemeClr val="tx1"/>
                  </a:solidFill>
                </a:endParaRPr>
              </a:p>
              <a:p>
                <a:pPr marL="36900" indent="0">
                  <a:lnSpc>
                    <a:spcPct val="100000"/>
                  </a:lnSpc>
                  <a:buNone/>
                </a:pPr>
                <a14:m>
                  <m:oMathPara xmlns:m="http://schemas.openxmlformats.org/officeDocument/2006/math">
                    <m:oMathParaPr>
                      <m:jc m:val="centerGroup"/>
                    </m:oMathParaPr>
                    <m:oMath xmlns:m="http://schemas.openxmlformats.org/officeDocument/2006/math">
                      <m:f>
                        <m:fPr>
                          <m:ctrlPr>
                            <a:rPr lang="en-US" i="1" spc="-10">
                              <a:solidFill>
                                <a:schemeClr val="tx1"/>
                              </a:solidFill>
                              <a:latin typeface="Cambria Math" panose="02040503050406030204" pitchFamily="18" charset="0"/>
                              <a:cs typeface="Times New Roman"/>
                            </a:rPr>
                          </m:ctrlPr>
                        </m:fPr>
                        <m:num>
                          <m:r>
                            <a:rPr lang="en-US" i="1" spc="-10">
                              <a:solidFill>
                                <a:schemeClr val="tx1"/>
                              </a:solidFill>
                              <a:latin typeface="Cambria Math" panose="02040503050406030204" pitchFamily="18" charset="0"/>
                              <a:cs typeface="Times New Roman"/>
                            </a:rPr>
                            <m:t>3</m:t>
                          </m:r>
                          <m:r>
                            <a:rPr lang="en-US" i="1" spc="-10">
                              <a:solidFill>
                                <a:schemeClr val="tx1"/>
                              </a:solidFill>
                              <a:latin typeface="Cambria Math" panose="02040503050406030204" pitchFamily="18" charset="0"/>
                              <a:cs typeface="Times New Roman"/>
                            </a:rPr>
                            <m:t>𝑥</m:t>
                          </m:r>
                          <m:r>
                            <a:rPr lang="en-US" i="1" spc="-10">
                              <a:solidFill>
                                <a:schemeClr val="tx1"/>
                              </a:solidFill>
                              <a:latin typeface="Cambria Math" panose="02040503050406030204" pitchFamily="18" charset="0"/>
                              <a:cs typeface="Times New Roman"/>
                            </a:rPr>
                            <m:t> − 9</m:t>
                          </m:r>
                        </m:num>
                        <m:den>
                          <m:sSup>
                            <m:sSupPr>
                              <m:ctrlPr>
                                <a:rPr lang="en-US" i="1" spc="-10">
                                  <a:solidFill>
                                    <a:schemeClr val="tx1"/>
                                  </a:solidFill>
                                  <a:latin typeface="Cambria Math" panose="02040503050406030204" pitchFamily="18" charset="0"/>
                                  <a:cs typeface="Times New Roman"/>
                                </a:rPr>
                              </m:ctrlPr>
                            </m:sSupPr>
                            <m:e>
                              <m:d>
                                <m:dPr>
                                  <m:ctrlPr>
                                    <a:rPr lang="en-US" i="1" spc="-10">
                                      <a:solidFill>
                                        <a:schemeClr val="tx1"/>
                                      </a:solidFill>
                                      <a:latin typeface="Cambria Math" panose="02040503050406030204" pitchFamily="18" charset="0"/>
                                      <a:cs typeface="Times New Roman"/>
                                    </a:rPr>
                                  </m:ctrlPr>
                                </m:dPr>
                                <m:e>
                                  <m:r>
                                    <a:rPr lang="en-US" i="1" spc="-10">
                                      <a:solidFill>
                                        <a:schemeClr val="tx1"/>
                                      </a:solidFill>
                                      <a:latin typeface="Cambria Math" panose="02040503050406030204" pitchFamily="18" charset="0"/>
                                      <a:cs typeface="Times New Roman"/>
                                    </a:rPr>
                                    <m:t>𝑥</m:t>
                                  </m:r>
                                  <m:r>
                                    <a:rPr lang="en-US" i="1" spc="-10">
                                      <a:solidFill>
                                        <a:schemeClr val="tx1"/>
                                      </a:solidFill>
                                      <a:latin typeface="Cambria Math" panose="02040503050406030204" pitchFamily="18" charset="0"/>
                                      <a:cs typeface="Times New Roman"/>
                                    </a:rPr>
                                    <m:t>+2</m:t>
                                  </m:r>
                                </m:e>
                              </m:d>
                            </m:e>
                            <m:sup>
                              <m:r>
                                <a:rPr lang="en-US" i="1" spc="-10">
                                  <a:solidFill>
                                    <a:schemeClr val="tx1"/>
                                  </a:solidFill>
                                  <a:latin typeface="Cambria Math" panose="02040503050406030204" pitchFamily="18" charset="0"/>
                                  <a:cs typeface="Times New Roman"/>
                                </a:rPr>
                                <m:t>2</m:t>
                              </m:r>
                            </m:sup>
                          </m:sSup>
                          <m:r>
                            <a:rPr lang="en-US" i="1" spc="-10">
                              <a:solidFill>
                                <a:schemeClr val="tx1"/>
                              </a:solidFill>
                              <a:latin typeface="Cambria Math" panose="02040503050406030204" pitchFamily="18" charset="0"/>
                              <a:cs typeface="Times New Roman"/>
                            </a:rPr>
                            <m:t>(</m:t>
                          </m:r>
                          <m:r>
                            <a:rPr lang="en-US" i="1" spc="-10">
                              <a:solidFill>
                                <a:schemeClr val="tx1"/>
                              </a:solidFill>
                              <a:latin typeface="Cambria Math" panose="02040503050406030204" pitchFamily="18" charset="0"/>
                              <a:cs typeface="Times New Roman"/>
                            </a:rPr>
                            <m:t>𝑥</m:t>
                          </m:r>
                          <m:r>
                            <a:rPr lang="en-US" i="1" spc="-10">
                              <a:solidFill>
                                <a:schemeClr val="tx1"/>
                              </a:solidFill>
                              <a:latin typeface="Cambria Math" panose="02040503050406030204" pitchFamily="18" charset="0"/>
                              <a:cs typeface="Times New Roman"/>
                            </a:rPr>
                            <m:t> −1)</m:t>
                          </m:r>
                        </m:den>
                      </m:f>
                      <m:r>
                        <a:rPr lang="en-US" i="1" spc="-10">
                          <a:solidFill>
                            <a:schemeClr val="tx1"/>
                          </a:solidFill>
                          <a:latin typeface="Cambria Math" panose="02040503050406030204" pitchFamily="18" charset="0"/>
                          <a:cs typeface="Times New Roman"/>
                        </a:rPr>
                        <m:t>=</m:t>
                      </m:r>
                      <m:f>
                        <m:fPr>
                          <m:ctrlPr>
                            <a:rPr lang="en-US" i="1" spc="-10">
                              <a:solidFill>
                                <a:schemeClr val="tx1"/>
                              </a:solidFill>
                              <a:latin typeface="Cambria Math" panose="02040503050406030204" pitchFamily="18" charset="0"/>
                              <a:cs typeface="Times New Roman"/>
                            </a:rPr>
                          </m:ctrlPr>
                        </m:fPr>
                        <m:num>
                          <m:r>
                            <a:rPr lang="en-US" i="1" spc="-10">
                              <a:solidFill>
                                <a:schemeClr val="tx1"/>
                              </a:solidFill>
                              <a:latin typeface="Cambria Math" panose="02040503050406030204" pitchFamily="18" charset="0"/>
                              <a:cs typeface="Times New Roman"/>
                            </a:rPr>
                            <m:t>𝐴</m:t>
                          </m:r>
                        </m:num>
                        <m:den>
                          <m:r>
                            <a:rPr lang="en-US" i="1" spc="-10">
                              <a:solidFill>
                                <a:schemeClr val="tx1"/>
                              </a:solidFill>
                              <a:latin typeface="Cambria Math" panose="02040503050406030204" pitchFamily="18" charset="0"/>
                              <a:cs typeface="Times New Roman"/>
                            </a:rPr>
                            <m:t>𝑥</m:t>
                          </m:r>
                          <m:r>
                            <a:rPr lang="en-US" b="0" i="1" spc="-10" smtClean="0">
                              <a:solidFill>
                                <a:schemeClr val="tx1"/>
                              </a:solidFill>
                              <a:latin typeface="Cambria Math" panose="02040503050406030204" pitchFamily="18" charset="0"/>
                              <a:cs typeface="Times New Roman"/>
                            </a:rPr>
                            <m:t>+</m:t>
                          </m:r>
                          <m:r>
                            <a:rPr lang="en-US" i="1" spc="-10">
                              <a:solidFill>
                                <a:schemeClr val="tx1"/>
                              </a:solidFill>
                              <a:latin typeface="Cambria Math" panose="02040503050406030204" pitchFamily="18" charset="0"/>
                              <a:cs typeface="Times New Roman"/>
                            </a:rPr>
                            <m:t>2</m:t>
                          </m:r>
                        </m:den>
                      </m:f>
                      <m:r>
                        <a:rPr lang="en-US" i="1" spc="-10">
                          <a:solidFill>
                            <a:schemeClr val="tx1"/>
                          </a:solidFill>
                          <a:latin typeface="Cambria Math" panose="02040503050406030204" pitchFamily="18" charset="0"/>
                          <a:cs typeface="Times New Roman"/>
                        </a:rPr>
                        <m:t>+</m:t>
                      </m:r>
                      <m:f>
                        <m:fPr>
                          <m:ctrlPr>
                            <a:rPr lang="en-US" i="1" spc="-10">
                              <a:solidFill>
                                <a:schemeClr val="tx1"/>
                              </a:solidFill>
                              <a:latin typeface="Cambria Math" panose="02040503050406030204" pitchFamily="18" charset="0"/>
                              <a:cs typeface="Times New Roman"/>
                            </a:rPr>
                          </m:ctrlPr>
                        </m:fPr>
                        <m:num>
                          <m:r>
                            <a:rPr lang="en-US" i="1" spc="-10">
                              <a:solidFill>
                                <a:schemeClr val="tx1"/>
                              </a:solidFill>
                              <a:latin typeface="Cambria Math" panose="02040503050406030204" pitchFamily="18" charset="0"/>
                              <a:cs typeface="Times New Roman"/>
                            </a:rPr>
                            <m:t>𝐵</m:t>
                          </m:r>
                        </m:num>
                        <m:den>
                          <m:sSup>
                            <m:sSupPr>
                              <m:ctrlPr>
                                <a:rPr lang="en-US" i="1" spc="-10">
                                  <a:solidFill>
                                    <a:schemeClr val="tx1"/>
                                  </a:solidFill>
                                  <a:latin typeface="Cambria Math" panose="02040503050406030204" pitchFamily="18" charset="0"/>
                                  <a:cs typeface="Times New Roman"/>
                                </a:rPr>
                              </m:ctrlPr>
                            </m:sSupPr>
                            <m:e>
                              <m:r>
                                <a:rPr lang="en-US" i="1" spc="-10">
                                  <a:solidFill>
                                    <a:schemeClr val="tx1"/>
                                  </a:solidFill>
                                  <a:latin typeface="Cambria Math" panose="02040503050406030204" pitchFamily="18" charset="0"/>
                                  <a:cs typeface="Times New Roman"/>
                                </a:rPr>
                                <m:t>(</m:t>
                              </m:r>
                              <m:r>
                                <a:rPr lang="en-US" i="1" spc="-10">
                                  <a:solidFill>
                                    <a:schemeClr val="tx1"/>
                                  </a:solidFill>
                                  <a:latin typeface="Cambria Math" panose="02040503050406030204" pitchFamily="18" charset="0"/>
                                  <a:cs typeface="Times New Roman"/>
                                </a:rPr>
                                <m:t>𝑥</m:t>
                              </m:r>
                              <m:r>
                                <a:rPr lang="en-US" i="1" spc="-10">
                                  <a:solidFill>
                                    <a:schemeClr val="tx1"/>
                                  </a:solidFill>
                                  <a:latin typeface="Cambria Math" panose="02040503050406030204" pitchFamily="18" charset="0"/>
                                  <a:cs typeface="Times New Roman"/>
                                </a:rPr>
                                <m:t>+2)</m:t>
                              </m:r>
                            </m:e>
                            <m:sup>
                              <m:r>
                                <a:rPr lang="en-US" i="1" spc="-10">
                                  <a:solidFill>
                                    <a:schemeClr val="tx1"/>
                                  </a:solidFill>
                                  <a:latin typeface="Cambria Math" panose="02040503050406030204" pitchFamily="18" charset="0"/>
                                  <a:cs typeface="Times New Roman"/>
                                </a:rPr>
                                <m:t>2</m:t>
                              </m:r>
                            </m:sup>
                          </m:sSup>
                        </m:den>
                      </m:f>
                      <m:r>
                        <a:rPr lang="en-US" i="1" spc="-10">
                          <a:solidFill>
                            <a:schemeClr val="tx1"/>
                          </a:solidFill>
                          <a:latin typeface="Cambria Math" panose="02040503050406030204" pitchFamily="18" charset="0"/>
                          <a:cs typeface="Times New Roman"/>
                        </a:rPr>
                        <m:t>+</m:t>
                      </m:r>
                      <m:f>
                        <m:fPr>
                          <m:ctrlPr>
                            <a:rPr lang="en-US" i="1" spc="-10">
                              <a:solidFill>
                                <a:schemeClr val="tx1"/>
                              </a:solidFill>
                              <a:latin typeface="Cambria Math" panose="02040503050406030204" pitchFamily="18" charset="0"/>
                              <a:cs typeface="Times New Roman"/>
                            </a:rPr>
                          </m:ctrlPr>
                        </m:fPr>
                        <m:num>
                          <m:r>
                            <a:rPr lang="en-US" i="1" spc="-10">
                              <a:solidFill>
                                <a:schemeClr val="tx1"/>
                              </a:solidFill>
                              <a:latin typeface="Cambria Math" panose="02040503050406030204" pitchFamily="18" charset="0"/>
                              <a:cs typeface="Times New Roman"/>
                            </a:rPr>
                            <m:t>𝐶</m:t>
                          </m:r>
                        </m:num>
                        <m:den>
                          <m:r>
                            <a:rPr lang="en-US" i="1" spc="-10">
                              <a:solidFill>
                                <a:schemeClr val="tx1"/>
                              </a:solidFill>
                              <a:latin typeface="Cambria Math" panose="02040503050406030204" pitchFamily="18" charset="0"/>
                              <a:cs typeface="Times New Roman"/>
                            </a:rPr>
                            <m:t>𝑥</m:t>
                          </m:r>
                          <m:r>
                            <a:rPr lang="en-US" i="1" spc="-10">
                              <a:solidFill>
                                <a:schemeClr val="tx1"/>
                              </a:solidFill>
                              <a:latin typeface="Cambria Math" panose="02040503050406030204" pitchFamily="18" charset="0"/>
                              <a:cs typeface="Times New Roman"/>
                            </a:rPr>
                            <m:t> −1</m:t>
                          </m:r>
                        </m:den>
                      </m:f>
                    </m:oMath>
                  </m:oMathPara>
                </a14:m>
                <a:endParaRPr lang="en-US" dirty="0">
                  <a:solidFill>
                    <a:schemeClr val="tx1"/>
                  </a:solidFill>
                </a:endParaRPr>
              </a:p>
              <a:p>
                <a:pPr marL="36900" indent="0">
                  <a:lnSpc>
                    <a:spcPct val="100000"/>
                  </a:lnSpc>
                  <a:buNone/>
                </a:pPr>
                <a:r>
                  <a:rPr lang="en-US" dirty="0">
                    <a:solidFill>
                      <a:schemeClr val="tx1"/>
                    </a:solidFill>
                  </a:rPr>
                  <a:t>We clear denominators by multiplying both sides by (</a:t>
                </a:r>
                <a:r>
                  <a:rPr lang="en-US" i="1" dirty="0">
                    <a:solidFill>
                      <a:schemeClr val="tx1"/>
                    </a:solidFill>
                  </a:rPr>
                  <a:t>x</a:t>
                </a:r>
                <a:r>
                  <a:rPr lang="en-US" dirty="0">
                    <a:solidFill>
                      <a:schemeClr val="tx1"/>
                    </a:solidFill>
                  </a:rPr>
                  <a:t> + 2)</a:t>
                </a:r>
                <a:r>
                  <a:rPr lang="en-US" baseline="30000" dirty="0">
                    <a:solidFill>
                      <a:schemeClr val="tx1"/>
                    </a:solidFill>
                  </a:rPr>
                  <a:t>2</a:t>
                </a:r>
                <a:r>
                  <a:rPr lang="en-US" dirty="0">
                    <a:solidFill>
                      <a:schemeClr val="tx1"/>
                    </a:solidFill>
                  </a:rPr>
                  <a:t>(</a:t>
                </a:r>
                <a:r>
                  <a:rPr lang="en-US" i="1" dirty="0">
                    <a:solidFill>
                      <a:schemeClr val="tx1"/>
                    </a:solidFill>
                  </a:rPr>
                  <a:t>x</a:t>
                </a:r>
                <a:r>
                  <a:rPr lang="en-US" dirty="0">
                    <a:solidFill>
                      <a:schemeClr val="tx1"/>
                    </a:solidFill>
                  </a:rPr>
                  <a:t> – 1) and obtain</a:t>
                </a:r>
              </a:p>
              <a:p>
                <a:pPr marL="36900" indent="0">
                  <a:lnSpc>
                    <a:spcPct val="100000"/>
                  </a:lnSpc>
                  <a:buNone/>
                </a:pPr>
                <a:endParaRPr lang="en-US" dirty="0">
                  <a:solidFill>
                    <a:schemeClr val="tx1"/>
                  </a:solidFill>
                </a:endParaRPr>
              </a:p>
              <a:p>
                <a:pPr marL="36900" indent="0">
                  <a:lnSpc>
                    <a:spcPct val="100000"/>
                  </a:lnSpc>
                  <a:buNone/>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3</m:t>
                      </m:r>
                      <m:r>
                        <a:rPr lang="en-US" b="0" i="1" smtClean="0">
                          <a:solidFill>
                            <a:schemeClr val="tx1"/>
                          </a:solidFill>
                          <a:latin typeface="Cambria Math" panose="02040503050406030204" pitchFamily="18" charset="0"/>
                        </a:rPr>
                        <m:t>𝑥</m:t>
                      </m:r>
                      <m:r>
                        <a:rPr lang="en-US" b="0" i="1" smtClean="0">
                          <a:solidFill>
                            <a:schemeClr val="tx1"/>
                          </a:solidFill>
                          <a:latin typeface="Cambria Math" panose="02040503050406030204" pitchFamily="18" charset="0"/>
                        </a:rPr>
                        <m:t>−9=</m:t>
                      </m:r>
                      <m:r>
                        <a:rPr lang="en-US" b="0" i="1" smtClean="0">
                          <a:solidFill>
                            <a:schemeClr val="tx1"/>
                          </a:solidFill>
                          <a:latin typeface="Cambria Math" panose="02040503050406030204" pitchFamily="18" charset="0"/>
                        </a:rPr>
                        <m:t>𝐴</m:t>
                      </m:r>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𝑥</m:t>
                          </m:r>
                          <m:r>
                            <a:rPr lang="en-US" b="0" i="1" smtClean="0">
                              <a:solidFill>
                                <a:schemeClr val="tx1"/>
                              </a:solidFill>
                              <a:latin typeface="Cambria Math" panose="02040503050406030204" pitchFamily="18" charset="0"/>
                            </a:rPr>
                            <m:t>+2</m:t>
                          </m:r>
                        </m:e>
                      </m:d>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𝑥</m:t>
                          </m:r>
                          <m:r>
                            <a:rPr lang="en-US" b="0" i="1" smtClean="0">
                              <a:solidFill>
                                <a:schemeClr val="tx1"/>
                              </a:solidFill>
                              <a:latin typeface="Cambria Math" panose="02040503050406030204" pitchFamily="18" charset="0"/>
                            </a:rPr>
                            <m:t>−1</m:t>
                          </m:r>
                        </m:e>
                      </m:d>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𝐵</m:t>
                      </m:r>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𝑥</m:t>
                          </m:r>
                          <m:r>
                            <a:rPr lang="en-US" b="0" i="1" smtClean="0">
                              <a:solidFill>
                                <a:schemeClr val="tx1"/>
                              </a:solidFill>
                              <a:latin typeface="Cambria Math" panose="02040503050406030204" pitchFamily="18" charset="0"/>
                            </a:rPr>
                            <m:t>−1</m:t>
                          </m:r>
                        </m:e>
                      </m:d>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𝐶</m:t>
                      </m:r>
                      <m:sSup>
                        <m:sSupPr>
                          <m:ctrlPr>
                            <a:rPr lang="en-US" b="0"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𝑥</m:t>
                          </m:r>
                          <m:r>
                            <a:rPr lang="en-US" b="0" i="1" smtClean="0">
                              <a:solidFill>
                                <a:schemeClr val="tx1"/>
                              </a:solidFill>
                              <a:latin typeface="Cambria Math" panose="02040503050406030204" pitchFamily="18" charset="0"/>
                            </a:rPr>
                            <m:t>+2)</m:t>
                          </m:r>
                        </m:e>
                        <m:sup>
                          <m:r>
                            <a:rPr lang="en-US" b="0" i="1" smtClean="0">
                              <a:solidFill>
                                <a:schemeClr val="tx1"/>
                              </a:solidFill>
                              <a:latin typeface="Cambria Math" panose="02040503050406030204" pitchFamily="18" charset="0"/>
                            </a:rPr>
                            <m:t>2</m:t>
                          </m:r>
                        </m:sup>
                      </m:sSup>
                    </m:oMath>
                  </m:oMathPara>
                </a14:m>
                <a:endParaRPr lang="en-US" dirty="0">
                  <a:solidFill>
                    <a:schemeClr val="tx1"/>
                  </a:solidFill>
                </a:endParaRPr>
              </a:p>
              <a:p>
                <a:pPr marL="36900" indent="0">
                  <a:lnSpc>
                    <a:spcPct val="100000"/>
                  </a:lnSpc>
                  <a:buNone/>
                </a:pPr>
                <a:r>
                  <a:rPr lang="en-US" spc="-10" dirty="0">
                    <a:latin typeface="Times New Roman"/>
                    <a:cs typeface="Times New Roman"/>
                  </a:rPr>
                  <a:t>We</a:t>
                </a:r>
                <a:r>
                  <a:rPr lang="en-US" spc="5" dirty="0">
                    <a:latin typeface="Times New Roman"/>
                    <a:cs typeface="Times New Roman"/>
                  </a:rPr>
                  <a:t> </a:t>
                </a:r>
                <a:r>
                  <a:rPr lang="en-US" spc="-5" dirty="0">
                    <a:latin typeface="Times New Roman"/>
                    <a:cs typeface="Times New Roman"/>
                  </a:rPr>
                  <a:t>use</a:t>
                </a:r>
                <a:r>
                  <a:rPr lang="en-US" spc="5" dirty="0">
                    <a:latin typeface="Times New Roman"/>
                    <a:cs typeface="Times New Roman"/>
                  </a:rPr>
                  <a:t> </a:t>
                </a:r>
                <a:r>
                  <a:rPr lang="en-US" spc="-15" dirty="0">
                    <a:latin typeface="Times New Roman"/>
                    <a:cs typeface="Times New Roman"/>
                  </a:rPr>
                  <a:t>V</a:t>
                </a:r>
                <a:r>
                  <a:rPr lang="en-US" spc="-5" dirty="0">
                    <a:latin typeface="Times New Roman"/>
                    <a:cs typeface="Times New Roman"/>
                  </a:rPr>
                  <a:t>alue</a:t>
                </a:r>
                <a:r>
                  <a:rPr lang="en-US" spc="5" dirty="0">
                    <a:latin typeface="Times New Roman"/>
                    <a:cs typeface="Times New Roman"/>
                  </a:rPr>
                  <a:t> </a:t>
                </a:r>
                <a:r>
                  <a:rPr lang="en-US" spc="-5" dirty="0">
                    <a:latin typeface="Times New Roman"/>
                    <a:cs typeface="Times New Roman"/>
                  </a:rPr>
                  <a:t>Substitution</a:t>
                </a:r>
                <a:r>
                  <a:rPr lang="en-US" spc="5" dirty="0">
                    <a:latin typeface="Times New Roman"/>
                    <a:cs typeface="Times New Roman"/>
                  </a:rPr>
                  <a:t> </a:t>
                </a:r>
                <a:r>
                  <a:rPr lang="en-US" spc="-5" dirty="0">
                    <a:latin typeface="Times New Roman"/>
                    <a:cs typeface="Times New Roman"/>
                  </a:rPr>
                  <a:t>in</a:t>
                </a:r>
                <a:r>
                  <a:rPr lang="en-US" spc="5" dirty="0">
                    <a:latin typeface="Times New Roman"/>
                    <a:cs typeface="Times New Roman"/>
                  </a:rPr>
                  <a:t> </a:t>
                </a:r>
                <a:r>
                  <a:rPr lang="en-US" spc="-5" dirty="0">
                    <a:latin typeface="Times New Roman"/>
                    <a:cs typeface="Times New Roman"/>
                  </a:rPr>
                  <a:t>this</a:t>
                </a:r>
                <a:r>
                  <a:rPr lang="en-US" spc="5" dirty="0">
                    <a:latin typeface="Times New Roman"/>
                    <a:cs typeface="Times New Roman"/>
                  </a:rPr>
                  <a:t> </a:t>
                </a:r>
                <a:r>
                  <a:rPr lang="en-US" spc="-5" dirty="0">
                    <a:latin typeface="Times New Roman"/>
                    <a:cs typeface="Times New Roman"/>
                  </a:rPr>
                  <a:t>case.</a:t>
                </a:r>
                <a:r>
                  <a:rPr lang="en-US" spc="5" dirty="0">
                    <a:latin typeface="Times New Roman"/>
                    <a:cs typeface="Times New Roman"/>
                  </a:rPr>
                  <a:t> </a:t>
                </a:r>
                <a:r>
                  <a:rPr lang="en-US" spc="-10" dirty="0">
                    <a:latin typeface="Times New Roman"/>
                    <a:cs typeface="Times New Roman"/>
                  </a:rPr>
                  <a:t>As</a:t>
                </a:r>
                <a:r>
                  <a:rPr lang="en-US" spc="5" dirty="0">
                    <a:latin typeface="Times New Roman"/>
                    <a:cs typeface="Times New Roman"/>
                  </a:rPr>
                  <a:t> </a:t>
                </a:r>
                <a:r>
                  <a:rPr lang="en-US" spc="-5" dirty="0">
                    <a:latin typeface="Times New Roman"/>
                    <a:cs typeface="Times New Roman"/>
                  </a:rPr>
                  <a:t>in</a:t>
                </a:r>
                <a:r>
                  <a:rPr lang="en-US" spc="5" dirty="0">
                    <a:latin typeface="Times New Roman"/>
                    <a:cs typeface="Times New Roman"/>
                  </a:rPr>
                  <a:t> </a:t>
                </a:r>
                <a:r>
                  <a:rPr lang="en-US" spc="-5" dirty="0">
                    <a:latin typeface="Times New Roman"/>
                    <a:cs typeface="Times New Roman"/>
                  </a:rPr>
                  <a:t>the</a:t>
                </a:r>
                <a:r>
                  <a:rPr lang="en-US" spc="5" dirty="0">
                    <a:latin typeface="Times New Roman"/>
                    <a:cs typeface="Times New Roman"/>
                  </a:rPr>
                  <a:t> </a:t>
                </a:r>
                <a:r>
                  <a:rPr lang="en-US" spc="-10" dirty="0">
                    <a:latin typeface="Times New Roman"/>
                    <a:cs typeface="Times New Roman"/>
                  </a:rPr>
                  <a:t>p</a:t>
                </a:r>
                <a:r>
                  <a:rPr lang="en-US" spc="-5" dirty="0">
                    <a:latin typeface="Times New Roman"/>
                    <a:cs typeface="Times New Roman"/>
                  </a:rPr>
                  <a:t>revious</a:t>
                </a:r>
                <a:r>
                  <a:rPr lang="en-US" spc="5" dirty="0">
                    <a:latin typeface="Times New Roman"/>
                    <a:cs typeface="Times New Roman"/>
                  </a:rPr>
                  <a:t> </a:t>
                </a:r>
                <a:r>
                  <a:rPr lang="en-US" spc="-5" dirty="0">
                    <a:latin typeface="Times New Roman"/>
                    <a:cs typeface="Times New Roman"/>
                  </a:rPr>
                  <a:t>example,</a:t>
                </a:r>
                <a:r>
                  <a:rPr lang="en-US" spc="5" dirty="0">
                    <a:latin typeface="Times New Roman"/>
                    <a:cs typeface="Times New Roman"/>
                  </a:rPr>
                  <a:t> </a:t>
                </a:r>
                <a:r>
                  <a:rPr lang="en-US" spc="-5" dirty="0">
                    <a:latin typeface="Times New Roman"/>
                    <a:cs typeface="Times New Roman"/>
                  </a:rPr>
                  <a:t>by</a:t>
                </a:r>
                <a:r>
                  <a:rPr lang="en-US" spc="5" dirty="0">
                    <a:latin typeface="Times New Roman"/>
                    <a:cs typeface="Times New Roman"/>
                  </a:rPr>
                  <a:t> </a:t>
                </a:r>
                <a:r>
                  <a:rPr lang="en-US" spc="-5" dirty="0">
                    <a:latin typeface="Times New Roman"/>
                    <a:cs typeface="Times New Roman"/>
                  </a:rPr>
                  <a:t>substitut</a:t>
                </a:r>
                <a:r>
                  <a:rPr lang="en-US" spc="-10" dirty="0">
                    <a:latin typeface="Times New Roman"/>
                    <a:cs typeface="Times New Roman"/>
                  </a:rPr>
                  <a:t>in</a:t>
                </a:r>
                <a:r>
                  <a:rPr lang="en-US" spc="-5" dirty="0">
                    <a:latin typeface="Times New Roman"/>
                    <a:cs typeface="Times New Roman"/>
                  </a:rPr>
                  <a:t>g</a:t>
                </a:r>
                <a:r>
                  <a:rPr lang="en-US" spc="50" dirty="0">
                    <a:latin typeface="Times New Roman"/>
                    <a:cs typeface="Times New Roman"/>
                  </a:rPr>
                  <a:t> </a:t>
                </a:r>
                <a:r>
                  <a:rPr lang="en-US" spc="-10" dirty="0">
                    <a:latin typeface="Times New Roman"/>
                    <a:cs typeface="Times New Roman"/>
                  </a:rPr>
                  <a:t>appropriately</a:t>
                </a:r>
                <a:r>
                  <a:rPr lang="en-US" spc="-5" dirty="0">
                    <a:latin typeface="Times New Roman"/>
                    <a:cs typeface="Times New Roman"/>
                  </a:rPr>
                  <a:t>,</a:t>
                </a:r>
                <a:r>
                  <a:rPr lang="en-US" spc="55" dirty="0">
                    <a:latin typeface="Times New Roman"/>
                    <a:cs typeface="Times New Roman"/>
                  </a:rPr>
                  <a:t> </a:t>
                </a:r>
                <a:r>
                  <a:rPr lang="en-US" spc="-15" dirty="0">
                    <a:latin typeface="Times New Roman"/>
                    <a:cs typeface="Times New Roman"/>
                  </a:rPr>
                  <a:t>w</a:t>
                </a:r>
                <a:r>
                  <a:rPr lang="en-US" spc="-5" dirty="0">
                    <a:latin typeface="Times New Roman"/>
                    <a:cs typeface="Times New Roman"/>
                  </a:rPr>
                  <a:t>e</a:t>
                </a:r>
                <a:r>
                  <a:rPr lang="en-US" spc="50" dirty="0">
                    <a:latin typeface="Times New Roman"/>
                    <a:cs typeface="Times New Roman"/>
                  </a:rPr>
                  <a:t> </a:t>
                </a:r>
                <a:r>
                  <a:rPr lang="en-US" spc="-10" dirty="0">
                    <a:latin typeface="Times New Roman"/>
                    <a:cs typeface="Times New Roman"/>
                  </a:rPr>
                  <a:t>ca</a:t>
                </a:r>
                <a:r>
                  <a:rPr lang="en-US" spc="-5" dirty="0">
                    <a:latin typeface="Times New Roman"/>
                    <a:cs typeface="Times New Roman"/>
                  </a:rPr>
                  <a:t>n</a:t>
                </a:r>
                <a:r>
                  <a:rPr lang="en-US" spc="50" dirty="0">
                    <a:latin typeface="Times New Roman"/>
                    <a:cs typeface="Times New Roman"/>
                  </a:rPr>
                  <a:t> </a:t>
                </a:r>
                <a:r>
                  <a:rPr lang="en-US" spc="-10" dirty="0">
                    <a:latin typeface="Times New Roman"/>
                    <a:cs typeface="Times New Roman"/>
                  </a:rPr>
                  <a:t>obtai</a:t>
                </a:r>
                <a:r>
                  <a:rPr lang="en-US" spc="-5" dirty="0">
                    <a:latin typeface="Times New Roman"/>
                    <a:cs typeface="Times New Roman"/>
                  </a:rPr>
                  <a:t>n</a:t>
                </a:r>
                <a:r>
                  <a:rPr lang="en-US" spc="50" dirty="0">
                    <a:latin typeface="Times New Roman"/>
                    <a:cs typeface="Times New Roman"/>
                  </a:rPr>
                  <a:t> </a:t>
                </a:r>
                <a:r>
                  <a:rPr lang="en-US" spc="-5" dirty="0">
                    <a:latin typeface="Times New Roman"/>
                    <a:cs typeface="Times New Roman"/>
                  </a:rPr>
                  <a:t>s</a:t>
                </a:r>
                <a:r>
                  <a:rPr lang="en-US" spc="-10" dirty="0">
                    <a:latin typeface="Times New Roman"/>
                    <a:cs typeface="Times New Roman"/>
                  </a:rPr>
                  <a:t>ingl</a:t>
                </a:r>
                <a:r>
                  <a:rPr lang="en-US" spc="-5" dirty="0">
                    <a:latin typeface="Times New Roman"/>
                    <a:cs typeface="Times New Roman"/>
                  </a:rPr>
                  <a:t>e</a:t>
                </a:r>
                <a:r>
                  <a:rPr lang="en-US" spc="50" dirty="0">
                    <a:latin typeface="Times New Roman"/>
                    <a:cs typeface="Times New Roman"/>
                  </a:rPr>
                  <a:t> </a:t>
                </a:r>
                <a:r>
                  <a:rPr lang="en-US" spc="-10" dirty="0">
                    <a:latin typeface="Times New Roman"/>
                    <a:cs typeface="Times New Roman"/>
                  </a:rPr>
                  <a:t>equation</a:t>
                </a:r>
                <a:r>
                  <a:rPr lang="en-US" spc="-5" dirty="0">
                    <a:latin typeface="Times New Roman"/>
                    <a:cs typeface="Times New Roman"/>
                  </a:rPr>
                  <a:t>s</a:t>
                </a:r>
                <a:r>
                  <a:rPr lang="en-US" spc="55" dirty="0">
                    <a:latin typeface="Times New Roman"/>
                    <a:cs typeface="Times New Roman"/>
                  </a:rPr>
                  <a:t> </a:t>
                </a:r>
                <a:r>
                  <a:rPr lang="en-US" spc="-10" dirty="0">
                    <a:latin typeface="Times New Roman"/>
                    <a:cs typeface="Times New Roman"/>
                  </a:rPr>
                  <a:t>tha</a:t>
                </a:r>
                <a:r>
                  <a:rPr lang="en-US" spc="-5" dirty="0">
                    <a:latin typeface="Times New Roman"/>
                    <a:cs typeface="Times New Roman"/>
                  </a:rPr>
                  <a:t>t</a:t>
                </a:r>
                <a:r>
                  <a:rPr lang="en-US" spc="50" dirty="0">
                    <a:latin typeface="Times New Roman"/>
                    <a:cs typeface="Times New Roman"/>
                  </a:rPr>
                  <a:t> </a:t>
                </a:r>
                <a:r>
                  <a:rPr lang="en-US" spc="-10" dirty="0">
                    <a:latin typeface="Times New Roman"/>
                    <a:cs typeface="Times New Roman"/>
                  </a:rPr>
                  <a:t>yiel</a:t>
                </a:r>
                <a:r>
                  <a:rPr lang="en-US" spc="-5" dirty="0">
                    <a:latin typeface="Times New Roman"/>
                    <a:cs typeface="Times New Roman"/>
                  </a:rPr>
                  <a:t>d</a:t>
                </a:r>
                <a:r>
                  <a:rPr lang="en-US" spc="50" dirty="0">
                    <a:latin typeface="Times New Roman"/>
                    <a:cs typeface="Times New Roman"/>
                  </a:rPr>
                  <a:t> </a:t>
                </a:r>
                <a:r>
                  <a:rPr lang="en-US" spc="-10" dirty="0">
                    <a:latin typeface="Times New Roman"/>
                    <a:cs typeface="Times New Roman"/>
                  </a:rPr>
                  <a:t>value</a:t>
                </a:r>
                <a:r>
                  <a:rPr lang="en-US" spc="-5" dirty="0">
                    <a:latin typeface="Times New Roman"/>
                    <a:cs typeface="Times New Roman"/>
                  </a:rPr>
                  <a:t>s</a:t>
                </a:r>
                <a:r>
                  <a:rPr lang="en-US" spc="55" dirty="0">
                    <a:latin typeface="Times New Roman"/>
                    <a:cs typeface="Times New Roman"/>
                  </a:rPr>
                  <a:t> </a:t>
                </a:r>
                <a:r>
                  <a:rPr lang="en-US" spc="-10" dirty="0">
                    <a:latin typeface="Times New Roman"/>
                    <a:cs typeface="Times New Roman"/>
                  </a:rPr>
                  <a:t>fo</a:t>
                </a:r>
                <a:r>
                  <a:rPr lang="en-US" spc="-5" dirty="0">
                    <a:latin typeface="Times New Roman"/>
                    <a:cs typeface="Times New Roman"/>
                  </a:rPr>
                  <a:t>r</a:t>
                </a:r>
                <a:r>
                  <a:rPr lang="en-US" dirty="0">
                    <a:latin typeface="Times New Roman"/>
                    <a:cs typeface="Times New Roman"/>
                  </a:rPr>
                  <a:t> </a:t>
                </a:r>
                <a:r>
                  <a:rPr lang="en-US" i="1" spc="-10" dirty="0">
                    <a:latin typeface="Times New Roman"/>
                    <a:cs typeface="Times New Roman"/>
                  </a:rPr>
                  <a:t>B</a:t>
                </a:r>
                <a:r>
                  <a:rPr lang="en-US" i="1" spc="114" dirty="0">
                    <a:latin typeface="Times New Roman"/>
                    <a:cs typeface="Times New Roman"/>
                  </a:rPr>
                  <a:t> </a:t>
                </a:r>
                <a:r>
                  <a:rPr lang="en-US" spc="-10" dirty="0">
                    <a:latin typeface="Times New Roman"/>
                    <a:cs typeface="Times New Roman"/>
                  </a:rPr>
                  <a:t>an</a:t>
                </a:r>
                <a:r>
                  <a:rPr lang="en-US" spc="-5" dirty="0">
                    <a:latin typeface="Times New Roman"/>
                    <a:cs typeface="Times New Roman"/>
                  </a:rPr>
                  <a:t>d</a:t>
                </a:r>
                <a:r>
                  <a:rPr lang="en-US" spc="50" dirty="0">
                    <a:latin typeface="Times New Roman"/>
                    <a:cs typeface="Times New Roman"/>
                  </a:rPr>
                  <a:t> </a:t>
                </a:r>
                <a:r>
                  <a:rPr lang="en-US" i="1" spc="75" dirty="0">
                    <a:latin typeface="Times New Roman"/>
                    <a:cs typeface="Times New Roman"/>
                  </a:rPr>
                  <a:t>C</a:t>
                </a:r>
                <a:r>
                  <a:rPr lang="en-US" spc="-5" dirty="0">
                    <a:latin typeface="Times New Roman"/>
                    <a:cs typeface="Times New Roman"/>
                  </a:rPr>
                  <a:t>.</a:t>
                </a:r>
                <a:r>
                  <a:rPr lang="en-US" spc="50" dirty="0">
                    <a:latin typeface="Times New Roman"/>
                    <a:cs typeface="Times New Roman"/>
                  </a:rPr>
                  <a:t> </a:t>
                </a:r>
                <a:r>
                  <a:rPr lang="en-US" spc="-10" dirty="0">
                    <a:latin typeface="Times New Roman"/>
                    <a:cs typeface="Times New Roman"/>
                  </a:rPr>
                  <a:t>We</a:t>
                </a:r>
                <a:r>
                  <a:rPr lang="en-US" spc="-5" dirty="0">
                    <a:latin typeface="Times New Roman"/>
                    <a:cs typeface="Times New Roman"/>
                  </a:rPr>
                  <a:t> </a:t>
                </a:r>
                <a:r>
                  <a:rPr lang="en-US" spc="-10" dirty="0">
                    <a:latin typeface="Times New Roman"/>
                    <a:cs typeface="Times New Roman"/>
                  </a:rPr>
                  <a:t>canno</a:t>
                </a:r>
                <a:r>
                  <a:rPr lang="en-US" spc="-5" dirty="0">
                    <a:latin typeface="Times New Roman"/>
                    <a:cs typeface="Times New Roman"/>
                  </a:rPr>
                  <a:t>t</a:t>
                </a:r>
                <a:r>
                  <a:rPr lang="en-US" spc="-35" dirty="0">
                    <a:latin typeface="Times New Roman"/>
                    <a:cs typeface="Times New Roman"/>
                  </a:rPr>
                  <a:t> </a:t>
                </a:r>
                <a:r>
                  <a:rPr lang="en-US" spc="-10" dirty="0">
                    <a:latin typeface="Times New Roman"/>
                    <a:cs typeface="Times New Roman"/>
                  </a:rPr>
                  <a:t>obtai</a:t>
                </a:r>
                <a:r>
                  <a:rPr lang="en-US" spc="-5" dirty="0">
                    <a:latin typeface="Times New Roman"/>
                    <a:cs typeface="Times New Roman"/>
                  </a:rPr>
                  <a:t>n</a:t>
                </a:r>
                <a:r>
                  <a:rPr lang="en-US" spc="65" dirty="0">
                    <a:latin typeface="Times New Roman"/>
                    <a:cs typeface="Times New Roman"/>
                  </a:rPr>
                  <a:t> </a:t>
                </a:r>
                <a:r>
                  <a:rPr lang="en-US" i="1" spc="-10" dirty="0">
                    <a:latin typeface="Times New Roman"/>
                    <a:cs typeface="Times New Roman"/>
                  </a:rPr>
                  <a:t>A</a:t>
                </a:r>
                <a:r>
                  <a:rPr lang="en-US" i="1" spc="-15" dirty="0">
                    <a:latin typeface="Times New Roman"/>
                    <a:cs typeface="Times New Roman"/>
                  </a:rPr>
                  <a:t> </a:t>
                </a:r>
                <a:r>
                  <a:rPr lang="en-US" spc="-5" dirty="0">
                    <a:latin typeface="Times New Roman"/>
                    <a:cs typeface="Times New Roman"/>
                  </a:rPr>
                  <a:t>directly</a:t>
                </a:r>
                <a:r>
                  <a:rPr lang="en-US" spc="-35" dirty="0">
                    <a:latin typeface="Times New Roman"/>
                    <a:cs typeface="Times New Roman"/>
                  </a:rPr>
                  <a:t> </a:t>
                </a:r>
                <a:r>
                  <a:rPr lang="en-US" spc="-5" dirty="0">
                    <a:latin typeface="Times New Roman"/>
                    <a:cs typeface="Times New Roman"/>
                  </a:rPr>
                  <a:t>in</a:t>
                </a:r>
                <a:r>
                  <a:rPr lang="en-US" spc="-35" dirty="0">
                    <a:latin typeface="Times New Roman"/>
                    <a:cs typeface="Times New Roman"/>
                  </a:rPr>
                  <a:t> </a:t>
                </a:r>
                <a:r>
                  <a:rPr lang="en-US" spc="-5" dirty="0">
                    <a:latin typeface="Times New Roman"/>
                    <a:cs typeface="Times New Roman"/>
                  </a:rPr>
                  <a:t>this</a:t>
                </a:r>
                <a:r>
                  <a:rPr lang="en-US" spc="-35" dirty="0">
                    <a:latin typeface="Times New Roman"/>
                    <a:cs typeface="Times New Roman"/>
                  </a:rPr>
                  <a:t> </a:t>
                </a:r>
                <a:r>
                  <a:rPr lang="en-US" spc="-5" dirty="0">
                    <a:latin typeface="Times New Roman"/>
                    <a:cs typeface="Times New Roman"/>
                  </a:rPr>
                  <a:t>manner,</a:t>
                </a:r>
                <a:r>
                  <a:rPr lang="en-US" spc="-35" dirty="0">
                    <a:latin typeface="Times New Roman"/>
                    <a:cs typeface="Times New Roman"/>
                  </a:rPr>
                  <a:t> </a:t>
                </a:r>
                <a:r>
                  <a:rPr lang="en-US" spc="-5" dirty="0">
                    <a:latin typeface="Times New Roman"/>
                    <a:cs typeface="Times New Roman"/>
                  </a:rPr>
                  <a:t>but</a:t>
                </a:r>
                <a:r>
                  <a:rPr lang="en-US" spc="-35" dirty="0">
                    <a:latin typeface="Times New Roman"/>
                    <a:cs typeface="Times New Roman"/>
                  </a:rPr>
                  <a:t> </a:t>
                </a:r>
                <a:r>
                  <a:rPr lang="en-US" spc="-5" dirty="0">
                    <a:latin typeface="Times New Roman"/>
                    <a:cs typeface="Times New Roman"/>
                  </a:rPr>
                  <a:t>a</a:t>
                </a:r>
                <a:r>
                  <a:rPr lang="en-US" spc="-35" dirty="0">
                    <a:latin typeface="Times New Roman"/>
                    <a:cs typeface="Times New Roman"/>
                  </a:rPr>
                  <a:t> </a:t>
                </a:r>
                <a:r>
                  <a:rPr lang="en-US" spc="-5" dirty="0">
                    <a:latin typeface="Times New Roman"/>
                    <a:cs typeface="Times New Roman"/>
                  </a:rPr>
                  <a:t>further</a:t>
                </a:r>
                <a:r>
                  <a:rPr lang="en-US" spc="-35" dirty="0">
                    <a:latin typeface="Times New Roman"/>
                    <a:cs typeface="Times New Roman"/>
                  </a:rPr>
                  <a:t> </a:t>
                </a:r>
                <a:r>
                  <a:rPr lang="en-US" spc="-5" dirty="0">
                    <a:latin typeface="Times New Roman"/>
                    <a:cs typeface="Times New Roman"/>
                  </a:rPr>
                  <a:t>substitution</a:t>
                </a:r>
                <a:r>
                  <a:rPr lang="en-US" spc="-35" dirty="0">
                    <a:latin typeface="Times New Roman"/>
                    <a:cs typeface="Times New Roman"/>
                  </a:rPr>
                  <a:t> </a:t>
                </a:r>
                <a:r>
                  <a:rPr lang="en-US" spc="-10" dirty="0">
                    <a:latin typeface="Times New Roman"/>
                    <a:cs typeface="Times New Roman"/>
                  </a:rPr>
                  <a:t>p</a:t>
                </a:r>
                <a:r>
                  <a:rPr lang="en-US" spc="-5" dirty="0">
                    <a:latin typeface="Times New Roman"/>
                    <a:cs typeface="Times New Roman"/>
                  </a:rPr>
                  <a:t>rovides</a:t>
                </a:r>
                <a:r>
                  <a:rPr lang="en-US" spc="-35" dirty="0">
                    <a:latin typeface="Times New Roman"/>
                    <a:cs typeface="Times New Roman"/>
                  </a:rPr>
                  <a:t> </a:t>
                </a:r>
                <a:r>
                  <a:rPr lang="en-US" spc="-5" dirty="0">
                    <a:latin typeface="Times New Roman"/>
                    <a:cs typeface="Times New Roman"/>
                  </a:rPr>
                  <a:t>an</a:t>
                </a:r>
                <a:r>
                  <a:rPr lang="en-US" spc="-35" dirty="0">
                    <a:latin typeface="Times New Roman"/>
                    <a:cs typeface="Times New Roman"/>
                  </a:rPr>
                  <a:t> </a:t>
                </a:r>
                <a:r>
                  <a:rPr lang="en-US" spc="-5" dirty="0">
                    <a:latin typeface="Times New Roman"/>
                    <a:cs typeface="Times New Roman"/>
                  </a:rPr>
                  <a:t>equation </a:t>
                </a:r>
                <a:r>
                  <a:rPr lang="en-US" spc="-10" dirty="0">
                    <a:latin typeface="Times New Roman"/>
                    <a:cs typeface="Times New Roman"/>
                  </a:rPr>
                  <a:t>tha</a:t>
                </a:r>
                <a:r>
                  <a:rPr lang="en-US" spc="-5" dirty="0">
                    <a:latin typeface="Times New Roman"/>
                    <a:cs typeface="Times New Roman"/>
                  </a:rPr>
                  <a:t>t </a:t>
                </a:r>
                <a:r>
                  <a:rPr lang="en-US" spc="-10" dirty="0">
                    <a:latin typeface="Times New Roman"/>
                    <a:cs typeface="Times New Roman"/>
                  </a:rPr>
                  <a:t>ca</a:t>
                </a:r>
                <a:r>
                  <a:rPr lang="en-US" spc="-5" dirty="0">
                    <a:latin typeface="Times New Roman"/>
                    <a:cs typeface="Times New Roman"/>
                  </a:rPr>
                  <a:t>n</a:t>
                </a:r>
                <a:r>
                  <a:rPr lang="en-US" dirty="0">
                    <a:latin typeface="Times New Roman"/>
                    <a:cs typeface="Times New Roman"/>
                  </a:rPr>
                  <a:t> </a:t>
                </a:r>
                <a:r>
                  <a:rPr lang="en-US" spc="-10" dirty="0">
                    <a:latin typeface="Times New Roman"/>
                    <a:cs typeface="Times New Roman"/>
                  </a:rPr>
                  <a:t>b</a:t>
                </a:r>
                <a:r>
                  <a:rPr lang="en-US" spc="-5" dirty="0">
                    <a:latin typeface="Times New Roman"/>
                    <a:cs typeface="Times New Roman"/>
                  </a:rPr>
                  <a:t>e </a:t>
                </a:r>
                <a:r>
                  <a:rPr lang="en-US" spc="-10" dirty="0">
                    <a:latin typeface="Times New Roman"/>
                    <a:cs typeface="Times New Roman"/>
                  </a:rPr>
                  <a:t>use</a:t>
                </a:r>
                <a:r>
                  <a:rPr lang="en-US" spc="-5" dirty="0">
                    <a:latin typeface="Times New Roman"/>
                    <a:cs typeface="Times New Roman"/>
                  </a:rPr>
                  <a:t>d </a:t>
                </a:r>
                <a:r>
                  <a:rPr lang="en-US" spc="-10" dirty="0">
                    <a:latin typeface="Times New Roman"/>
                    <a:cs typeface="Times New Roman"/>
                  </a:rPr>
                  <a:t>t</a:t>
                </a:r>
                <a:r>
                  <a:rPr lang="en-US" spc="-5" dirty="0">
                    <a:latin typeface="Times New Roman"/>
                    <a:cs typeface="Times New Roman"/>
                  </a:rPr>
                  <a:t>o </a:t>
                </a:r>
                <a:r>
                  <a:rPr lang="en-US" spc="-10" dirty="0">
                    <a:latin typeface="Times New Roman"/>
                    <a:cs typeface="Times New Roman"/>
                  </a:rPr>
                  <a:t>determin</a:t>
                </a:r>
                <a:r>
                  <a:rPr lang="en-US" spc="-5" dirty="0">
                    <a:latin typeface="Times New Roman"/>
                    <a:cs typeface="Times New Roman"/>
                  </a:rPr>
                  <a:t>e</a:t>
                </a:r>
                <a:r>
                  <a:rPr lang="en-US" spc="100" dirty="0">
                    <a:latin typeface="Times New Roman"/>
                    <a:cs typeface="Times New Roman"/>
                  </a:rPr>
                  <a:t> </a:t>
                </a:r>
                <a:r>
                  <a:rPr lang="en-US" i="1" dirty="0">
                    <a:latin typeface="Times New Roman"/>
                    <a:cs typeface="Times New Roman"/>
                  </a:rPr>
                  <a:t>A</a:t>
                </a:r>
                <a:r>
                  <a:rPr lang="en-US" spc="-5" dirty="0">
                    <a:latin typeface="Times New Roman"/>
                    <a:cs typeface="Times New Roman"/>
                  </a:rPr>
                  <a:t>, </a:t>
                </a:r>
                <a:r>
                  <a:rPr lang="en-US" spc="-10" dirty="0">
                    <a:latin typeface="Times New Roman"/>
                    <a:cs typeface="Times New Roman"/>
                  </a:rPr>
                  <a:t>give</a:t>
                </a:r>
                <a:r>
                  <a:rPr lang="en-US" spc="-5" dirty="0">
                    <a:latin typeface="Times New Roman"/>
                    <a:cs typeface="Times New Roman"/>
                  </a:rPr>
                  <a:t>n </a:t>
                </a:r>
                <a:r>
                  <a:rPr lang="en-US" spc="-10" dirty="0">
                    <a:latin typeface="Times New Roman"/>
                    <a:cs typeface="Times New Roman"/>
                  </a:rPr>
                  <a:t>th</a:t>
                </a:r>
                <a:r>
                  <a:rPr lang="en-US" spc="-5" dirty="0">
                    <a:latin typeface="Times New Roman"/>
                    <a:cs typeface="Times New Roman"/>
                  </a:rPr>
                  <a:t>e </a:t>
                </a:r>
                <a:r>
                  <a:rPr lang="en-US" spc="-10" dirty="0">
                    <a:latin typeface="Times New Roman"/>
                    <a:cs typeface="Times New Roman"/>
                  </a:rPr>
                  <a:t>value</a:t>
                </a:r>
                <a:r>
                  <a:rPr lang="en-US" spc="-5" dirty="0">
                    <a:latin typeface="Times New Roman"/>
                    <a:cs typeface="Times New Roman"/>
                  </a:rPr>
                  <a:t>s</a:t>
                </a:r>
                <a:r>
                  <a:rPr lang="en-US" dirty="0">
                    <a:latin typeface="Times New Roman"/>
                    <a:cs typeface="Times New Roman"/>
                  </a:rPr>
                  <a:t> </a:t>
                </a:r>
                <a:r>
                  <a:rPr lang="en-US" spc="-10" dirty="0">
                    <a:latin typeface="Times New Roman"/>
                    <a:cs typeface="Times New Roman"/>
                  </a:rPr>
                  <a:t>o</a:t>
                </a:r>
                <a:r>
                  <a:rPr lang="en-US" spc="-5" dirty="0">
                    <a:latin typeface="Times New Roman"/>
                    <a:cs typeface="Times New Roman"/>
                  </a:rPr>
                  <a:t>f</a:t>
                </a:r>
                <a:r>
                  <a:rPr lang="en-US" spc="75" dirty="0">
                    <a:latin typeface="Times New Roman"/>
                    <a:cs typeface="Times New Roman"/>
                  </a:rPr>
                  <a:t> </a:t>
                </a:r>
                <a:r>
                  <a:rPr lang="en-US" i="1" spc="-10" dirty="0">
                    <a:latin typeface="Times New Roman"/>
                    <a:cs typeface="Times New Roman"/>
                  </a:rPr>
                  <a:t>B</a:t>
                </a:r>
                <a:r>
                  <a:rPr lang="en-US" i="1" spc="60" dirty="0">
                    <a:latin typeface="Times New Roman"/>
                    <a:cs typeface="Times New Roman"/>
                  </a:rPr>
                  <a:t> </a:t>
                </a:r>
                <a:r>
                  <a:rPr lang="en-US" spc="-10" dirty="0">
                    <a:latin typeface="Times New Roman"/>
                    <a:cs typeface="Times New Roman"/>
                  </a:rPr>
                  <a:t>an</a:t>
                </a:r>
                <a:r>
                  <a:rPr lang="en-US" spc="-5" dirty="0">
                    <a:latin typeface="Times New Roman"/>
                    <a:cs typeface="Times New Roman"/>
                  </a:rPr>
                  <a:t>d </a:t>
                </a:r>
                <a:r>
                  <a:rPr lang="en-US" i="1" spc="75" dirty="0">
                    <a:latin typeface="Times New Roman"/>
                    <a:cs typeface="Times New Roman"/>
                  </a:rPr>
                  <a:t>C</a:t>
                </a:r>
                <a:r>
                  <a:rPr lang="en-US" spc="-5" dirty="0">
                    <a:latin typeface="Times New Roman"/>
                    <a:cs typeface="Times New Roman"/>
                  </a:rPr>
                  <a:t>.</a:t>
                </a:r>
                <a:endParaRPr lang="en-US" dirty="0">
                  <a:latin typeface="Times New Roman"/>
                  <a:cs typeface="Times New Roman"/>
                </a:endParaRPr>
              </a:p>
              <a:p>
                <a:pPr marL="36900" indent="0">
                  <a:lnSpc>
                    <a:spcPct val="100000"/>
                  </a:lnSpc>
                  <a:buNone/>
                </a:pPr>
                <a:endParaRPr lang="en-US" dirty="0">
                  <a:latin typeface="Times New Roman"/>
                  <a:cs typeface="Times New Roman"/>
                </a:endParaRPr>
              </a:p>
            </p:txBody>
          </p:sp>
        </mc:Choice>
        <mc:Fallback xmlns="">
          <p:sp>
            <p:nvSpPr>
              <p:cNvPr id="3" name="Content Placeholder 2">
                <a:extLst>
                  <a:ext uri="{FF2B5EF4-FFF2-40B4-BE49-F238E27FC236}">
                    <a16:creationId xmlns:a16="http://schemas.microsoft.com/office/drawing/2014/main"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10846559" cy="4756245"/>
              </a:xfrm>
              <a:blipFill>
                <a:blip r:embed="rId2"/>
                <a:stretch>
                  <a:fillRect l="-337" r="-1011"/>
                </a:stretch>
              </a:blipFill>
            </p:spPr>
            <p:txBody>
              <a:bodyPr/>
              <a:lstStyle/>
              <a:p>
                <a:r>
                  <a:rPr lang="en-US">
                    <a:noFill/>
                  </a:rPr>
                  <a:t> </a:t>
                </a:r>
              </a:p>
            </p:txBody>
          </p:sp>
        </mc:Fallback>
      </mc:AlternateContent>
    </p:spTree>
    <p:extLst>
      <p:ext uri="{BB962C8B-B14F-4D97-AF65-F5344CB8AC3E}">
        <p14:creationId xmlns:p14="http://schemas.microsoft.com/office/powerpoint/2010/main" val="268995096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7.5 The Method of Partial </a:t>
            </a:r>
            <a:r>
              <a:rPr lang="en-US" sz="3100" dirty="0"/>
              <a:t>Fractions (</a:t>
            </a:r>
            <a:r>
              <a:rPr lang="en-US" sz="3100" dirty="0" smtClean="0"/>
              <a:t>10 </a:t>
            </a:r>
            <a:r>
              <a:rPr lang="en-US" sz="3100" dirty="0"/>
              <a:t>of 23)</a:t>
            </a: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2800" dirty="0"/>
              <a:t/>
            </a:r>
            <a:br>
              <a:rPr lang="en-US" sz="2800" dirty="0"/>
            </a:br>
            <a:endParaRPr lang="en-US"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799" y="1371600"/>
                <a:ext cx="10846559" cy="4756245"/>
              </a:xfrm>
            </p:spPr>
            <p:txBody>
              <a:bodyPr>
                <a:noAutofit/>
              </a:bodyPr>
              <a:lstStyle/>
              <a:p>
                <a:pPr marL="0" indent="0">
                  <a:lnSpc>
                    <a:spcPct val="100000"/>
                  </a:lnSpc>
                  <a:buNone/>
                </a:pPr>
                <a:r>
                  <a:rPr lang="en-US" spc="-10" dirty="0" smtClean="0">
                    <a:solidFill>
                      <a:schemeClr val="tx1"/>
                    </a:solidFill>
                  </a:rPr>
                  <a:t>We</a:t>
                </a:r>
                <a:r>
                  <a:rPr lang="en-US" spc="-5" dirty="0">
                    <a:solidFill>
                      <a:schemeClr val="tx1"/>
                    </a:solidFill>
                  </a:rPr>
                  <a:t> substitute into Eq. (5) as follows:</a:t>
                </a:r>
                <a:endParaRPr lang="en-US" dirty="0">
                  <a:solidFill>
                    <a:schemeClr val="tx1"/>
                  </a:solidFill>
                </a:endParaRPr>
              </a:p>
              <a:p>
                <a:pPr marL="443865" indent="-342900">
                  <a:lnSpc>
                    <a:spcPct val="100000"/>
                  </a:lnSpc>
                  <a:spcBef>
                    <a:spcPts val="615"/>
                  </a:spcBef>
                  <a:buSzPct val="60000"/>
                  <a:tabLst>
                    <a:tab pos="202565" algn="l"/>
                  </a:tabLst>
                </a:pPr>
                <a:r>
                  <a:rPr lang="en-US" spc="-10" dirty="0">
                    <a:solidFill>
                      <a:schemeClr val="tx1"/>
                    </a:solidFill>
                  </a:rPr>
                  <a:t>Se</a:t>
                </a:r>
                <a:r>
                  <a:rPr lang="en-US" spc="-5" dirty="0">
                    <a:solidFill>
                      <a:schemeClr val="tx1"/>
                    </a:solidFill>
                  </a:rPr>
                  <a:t>t</a:t>
                </a:r>
                <a:r>
                  <a:rPr lang="en-US" spc="25" dirty="0">
                    <a:solidFill>
                      <a:schemeClr val="tx1"/>
                    </a:solidFill>
                  </a:rPr>
                  <a:t> </a:t>
                </a:r>
                <a:r>
                  <a:rPr lang="en-US" i="1" spc="-5" dirty="0">
                    <a:solidFill>
                      <a:schemeClr val="tx1"/>
                    </a:solidFill>
                  </a:rPr>
                  <a:t>x</a:t>
                </a:r>
                <a:r>
                  <a:rPr lang="en-US" i="1" spc="114" dirty="0">
                    <a:solidFill>
                      <a:schemeClr val="tx1"/>
                    </a:solidFill>
                  </a:rPr>
                  <a:t> </a:t>
                </a:r>
                <a:r>
                  <a:rPr lang="en-US" spc="-25" dirty="0">
                    <a:solidFill>
                      <a:schemeClr val="tx1"/>
                    </a:solidFill>
                  </a:rPr>
                  <a:t>=</a:t>
                </a:r>
                <a:r>
                  <a:rPr lang="en-US" spc="-40" dirty="0">
                    <a:solidFill>
                      <a:schemeClr val="tx1"/>
                    </a:solidFill>
                  </a:rPr>
                  <a:t> </a:t>
                </a:r>
                <a:r>
                  <a:rPr lang="en-US" spc="-10" dirty="0">
                    <a:solidFill>
                      <a:schemeClr val="tx1"/>
                    </a:solidFill>
                  </a:rPr>
                  <a:t>1</a:t>
                </a:r>
                <a:r>
                  <a:rPr lang="en-US" spc="-5" dirty="0">
                    <a:solidFill>
                      <a:schemeClr val="tx1"/>
                    </a:solidFill>
                  </a:rPr>
                  <a:t>. </a:t>
                </a:r>
                <a:r>
                  <a:rPr lang="en-US" spc="-10" dirty="0">
                    <a:solidFill>
                      <a:schemeClr val="tx1"/>
                    </a:solidFill>
                  </a:rPr>
                  <a:t>Thi</a:t>
                </a:r>
                <a:r>
                  <a:rPr lang="en-US" spc="-5" dirty="0">
                    <a:solidFill>
                      <a:schemeClr val="tx1"/>
                    </a:solidFill>
                  </a:rPr>
                  <a:t>s </a:t>
                </a:r>
                <a:r>
                  <a:rPr lang="en-US" spc="-10" dirty="0">
                    <a:solidFill>
                      <a:schemeClr val="tx1"/>
                    </a:solidFill>
                  </a:rPr>
                  <a:t>give</a:t>
                </a:r>
                <a:r>
                  <a:rPr lang="en-US" spc="-5" dirty="0">
                    <a:solidFill>
                      <a:schemeClr val="tx1"/>
                    </a:solidFill>
                  </a:rPr>
                  <a:t>s</a:t>
                </a:r>
                <a:r>
                  <a:rPr lang="en-US" dirty="0">
                    <a:solidFill>
                      <a:schemeClr val="tx1"/>
                    </a:solidFill>
                  </a:rPr>
                  <a:t> </a:t>
                </a:r>
                <a:r>
                  <a:rPr lang="en-US" spc="-190" dirty="0">
                    <a:solidFill>
                      <a:schemeClr val="tx1"/>
                    </a:solidFill>
                  </a:rPr>
                  <a:t>−</a:t>
                </a:r>
                <a:r>
                  <a:rPr lang="en-US" spc="-5" dirty="0">
                    <a:solidFill>
                      <a:schemeClr val="tx1"/>
                    </a:solidFill>
                  </a:rPr>
                  <a:t>6</a:t>
                </a:r>
                <a:r>
                  <a:rPr lang="en-US" spc="25" dirty="0">
                    <a:solidFill>
                      <a:schemeClr val="tx1"/>
                    </a:solidFill>
                  </a:rPr>
                  <a:t> </a:t>
                </a:r>
                <a:r>
                  <a:rPr lang="en-US" spc="-25" dirty="0">
                    <a:solidFill>
                      <a:schemeClr val="tx1"/>
                    </a:solidFill>
                  </a:rPr>
                  <a:t>=</a:t>
                </a:r>
                <a:r>
                  <a:rPr lang="en-US" spc="-40" dirty="0">
                    <a:solidFill>
                      <a:schemeClr val="tx1"/>
                    </a:solidFill>
                  </a:rPr>
                  <a:t> </a:t>
                </a:r>
                <a:r>
                  <a:rPr lang="en-US" spc="-10" dirty="0">
                    <a:solidFill>
                      <a:schemeClr val="tx1"/>
                    </a:solidFill>
                  </a:rPr>
                  <a:t>9</a:t>
                </a:r>
                <a:r>
                  <a:rPr lang="en-US" i="1" spc="75" dirty="0">
                    <a:solidFill>
                      <a:schemeClr val="tx1"/>
                    </a:solidFill>
                  </a:rPr>
                  <a:t>C</a:t>
                </a:r>
                <a:r>
                  <a:rPr lang="en-US" spc="-5" dirty="0">
                    <a:solidFill>
                      <a:schemeClr val="tx1"/>
                    </a:solidFill>
                  </a:rPr>
                  <a:t>.</a:t>
                </a:r>
                <a:endParaRPr lang="en-US" dirty="0">
                  <a:solidFill>
                    <a:schemeClr val="tx1"/>
                  </a:solidFill>
                </a:endParaRPr>
              </a:p>
              <a:p>
                <a:pPr marL="443865" indent="-342900">
                  <a:lnSpc>
                    <a:spcPct val="100000"/>
                  </a:lnSpc>
                  <a:buSzPct val="60000"/>
                  <a:tabLst>
                    <a:tab pos="202565" algn="l"/>
                  </a:tabLst>
                </a:pPr>
                <a:r>
                  <a:rPr lang="en-US" spc="-10" dirty="0">
                    <a:solidFill>
                      <a:schemeClr val="tx1"/>
                    </a:solidFill>
                  </a:rPr>
                  <a:t>Se</a:t>
                </a:r>
                <a:r>
                  <a:rPr lang="en-US" spc="-5" dirty="0">
                    <a:solidFill>
                      <a:schemeClr val="tx1"/>
                    </a:solidFill>
                  </a:rPr>
                  <a:t>t</a:t>
                </a:r>
                <a:r>
                  <a:rPr lang="en-US" spc="25" dirty="0">
                    <a:solidFill>
                      <a:schemeClr val="tx1"/>
                    </a:solidFill>
                  </a:rPr>
                  <a:t> </a:t>
                </a:r>
                <a:r>
                  <a:rPr lang="en-US" i="1" spc="-5" dirty="0">
                    <a:solidFill>
                      <a:schemeClr val="tx1"/>
                    </a:solidFill>
                  </a:rPr>
                  <a:t>x</a:t>
                </a:r>
                <a:r>
                  <a:rPr lang="en-US" i="1" spc="114" dirty="0">
                    <a:solidFill>
                      <a:schemeClr val="tx1"/>
                    </a:solidFill>
                  </a:rPr>
                  <a:t> </a:t>
                </a:r>
                <a:r>
                  <a:rPr lang="en-US" spc="-25" dirty="0">
                    <a:solidFill>
                      <a:schemeClr val="tx1"/>
                    </a:solidFill>
                  </a:rPr>
                  <a:t>=</a:t>
                </a:r>
                <a:r>
                  <a:rPr lang="en-US" spc="-40" dirty="0">
                    <a:solidFill>
                      <a:schemeClr val="tx1"/>
                    </a:solidFill>
                  </a:rPr>
                  <a:t> </a:t>
                </a:r>
                <a:r>
                  <a:rPr lang="en-US" spc="-190" dirty="0">
                    <a:solidFill>
                      <a:schemeClr val="tx1"/>
                    </a:solidFill>
                  </a:rPr>
                  <a:t>−</a:t>
                </a:r>
                <a:r>
                  <a:rPr lang="en-US" spc="-10" dirty="0">
                    <a:solidFill>
                      <a:schemeClr val="tx1"/>
                    </a:solidFill>
                  </a:rPr>
                  <a:t>2</a:t>
                </a:r>
                <a:r>
                  <a:rPr lang="en-US" spc="-5" dirty="0">
                    <a:solidFill>
                      <a:schemeClr val="tx1"/>
                    </a:solidFill>
                  </a:rPr>
                  <a:t>. </a:t>
                </a:r>
                <a:r>
                  <a:rPr lang="en-US" spc="-10" dirty="0">
                    <a:solidFill>
                      <a:schemeClr val="tx1"/>
                    </a:solidFill>
                  </a:rPr>
                  <a:t>Thi</a:t>
                </a:r>
                <a:r>
                  <a:rPr lang="en-US" spc="-5" dirty="0">
                    <a:solidFill>
                      <a:schemeClr val="tx1"/>
                    </a:solidFill>
                  </a:rPr>
                  <a:t>s </a:t>
                </a:r>
                <a:r>
                  <a:rPr lang="en-US" spc="-10" dirty="0">
                    <a:solidFill>
                      <a:schemeClr val="tx1"/>
                    </a:solidFill>
                  </a:rPr>
                  <a:t>give</a:t>
                </a:r>
                <a:r>
                  <a:rPr lang="en-US" spc="-5" dirty="0">
                    <a:solidFill>
                      <a:schemeClr val="tx1"/>
                    </a:solidFill>
                  </a:rPr>
                  <a:t>s </a:t>
                </a:r>
                <a:r>
                  <a:rPr lang="en-US" spc="-190" dirty="0">
                    <a:solidFill>
                      <a:schemeClr val="tx1"/>
                    </a:solidFill>
                  </a:rPr>
                  <a:t>−</a:t>
                </a:r>
                <a:r>
                  <a:rPr lang="en-US" spc="-10" dirty="0">
                    <a:solidFill>
                      <a:schemeClr val="tx1"/>
                    </a:solidFill>
                  </a:rPr>
                  <a:t>1</a:t>
                </a:r>
                <a:r>
                  <a:rPr lang="en-US" spc="-5" dirty="0">
                    <a:solidFill>
                      <a:schemeClr val="tx1"/>
                    </a:solidFill>
                  </a:rPr>
                  <a:t>5</a:t>
                </a:r>
                <a:r>
                  <a:rPr lang="en-US" spc="25" dirty="0">
                    <a:solidFill>
                      <a:schemeClr val="tx1"/>
                    </a:solidFill>
                  </a:rPr>
                  <a:t> </a:t>
                </a:r>
                <a:r>
                  <a:rPr lang="en-US" spc="-25" dirty="0">
                    <a:solidFill>
                      <a:schemeClr val="tx1"/>
                    </a:solidFill>
                  </a:rPr>
                  <a:t>=</a:t>
                </a:r>
                <a:r>
                  <a:rPr lang="en-US" spc="-40" dirty="0">
                    <a:solidFill>
                      <a:schemeClr val="tx1"/>
                    </a:solidFill>
                  </a:rPr>
                  <a:t> </a:t>
                </a:r>
                <a:r>
                  <a:rPr lang="en-US" spc="-190" dirty="0">
                    <a:solidFill>
                      <a:schemeClr val="tx1"/>
                    </a:solidFill>
                  </a:rPr>
                  <a:t>−</a:t>
                </a:r>
                <a:r>
                  <a:rPr lang="en-US" spc="70" dirty="0">
                    <a:solidFill>
                      <a:schemeClr val="tx1"/>
                    </a:solidFill>
                  </a:rPr>
                  <a:t>3</a:t>
                </a:r>
                <a:r>
                  <a:rPr lang="en-US" i="1" spc="50" dirty="0">
                    <a:solidFill>
                      <a:schemeClr val="tx1"/>
                    </a:solidFill>
                  </a:rPr>
                  <a:t>B</a:t>
                </a:r>
                <a:r>
                  <a:rPr lang="en-US" spc="-5" dirty="0">
                    <a:solidFill>
                      <a:schemeClr val="tx1"/>
                    </a:solidFill>
                  </a:rPr>
                  <a:t>.</a:t>
                </a:r>
                <a:endParaRPr lang="en-US" dirty="0">
                  <a:solidFill>
                    <a:schemeClr val="tx1"/>
                  </a:solidFill>
                </a:endParaRPr>
              </a:p>
              <a:p>
                <a:pPr marL="443865" indent="-342900">
                  <a:lnSpc>
                    <a:spcPct val="100000"/>
                  </a:lnSpc>
                  <a:buSzPct val="60000"/>
                  <a:tabLst>
                    <a:tab pos="202565" algn="l"/>
                  </a:tabLst>
                </a:pPr>
                <a:r>
                  <a:rPr lang="en-US" spc="-10" dirty="0">
                    <a:solidFill>
                      <a:schemeClr val="tx1"/>
                    </a:solidFill>
                  </a:rPr>
                  <a:t>Se</a:t>
                </a:r>
                <a:r>
                  <a:rPr lang="en-US" spc="-5" dirty="0">
                    <a:solidFill>
                      <a:schemeClr val="tx1"/>
                    </a:solidFill>
                  </a:rPr>
                  <a:t>t</a:t>
                </a:r>
                <a:r>
                  <a:rPr lang="en-US" spc="25" dirty="0">
                    <a:solidFill>
                      <a:schemeClr val="tx1"/>
                    </a:solidFill>
                  </a:rPr>
                  <a:t> </a:t>
                </a:r>
                <a:r>
                  <a:rPr lang="en-US" i="1" spc="-5" dirty="0">
                    <a:solidFill>
                      <a:schemeClr val="tx1"/>
                    </a:solidFill>
                  </a:rPr>
                  <a:t>x</a:t>
                </a:r>
                <a:r>
                  <a:rPr lang="en-US" i="1" spc="114" dirty="0">
                    <a:solidFill>
                      <a:schemeClr val="tx1"/>
                    </a:solidFill>
                  </a:rPr>
                  <a:t> </a:t>
                </a:r>
                <a:r>
                  <a:rPr lang="en-US" spc="-25" dirty="0">
                    <a:solidFill>
                      <a:schemeClr val="tx1"/>
                    </a:solidFill>
                  </a:rPr>
                  <a:t>=</a:t>
                </a:r>
                <a:r>
                  <a:rPr lang="en-US" spc="-40" dirty="0">
                    <a:solidFill>
                      <a:schemeClr val="tx1"/>
                    </a:solidFill>
                  </a:rPr>
                  <a:t> </a:t>
                </a:r>
                <a:r>
                  <a:rPr lang="en-US" spc="-10" dirty="0">
                    <a:solidFill>
                      <a:schemeClr val="tx1"/>
                    </a:solidFill>
                  </a:rPr>
                  <a:t>0</a:t>
                </a:r>
                <a:r>
                  <a:rPr lang="en-US" spc="-5" dirty="0">
                    <a:solidFill>
                      <a:schemeClr val="tx1"/>
                    </a:solidFill>
                  </a:rPr>
                  <a:t>. </a:t>
                </a:r>
                <a:r>
                  <a:rPr lang="en-US" spc="-10" dirty="0">
                    <a:solidFill>
                      <a:schemeClr val="tx1"/>
                    </a:solidFill>
                  </a:rPr>
                  <a:t>Thi</a:t>
                </a:r>
                <a:r>
                  <a:rPr lang="en-US" spc="-5" dirty="0">
                    <a:solidFill>
                      <a:schemeClr val="tx1"/>
                    </a:solidFill>
                  </a:rPr>
                  <a:t>s </a:t>
                </a:r>
                <a:r>
                  <a:rPr lang="en-US" spc="-10" dirty="0">
                    <a:solidFill>
                      <a:schemeClr val="tx1"/>
                    </a:solidFill>
                  </a:rPr>
                  <a:t>give</a:t>
                </a:r>
                <a:r>
                  <a:rPr lang="en-US" spc="-5" dirty="0">
                    <a:solidFill>
                      <a:schemeClr val="tx1"/>
                    </a:solidFill>
                  </a:rPr>
                  <a:t>s</a:t>
                </a:r>
                <a:r>
                  <a:rPr lang="en-US" dirty="0">
                    <a:solidFill>
                      <a:schemeClr val="tx1"/>
                    </a:solidFill>
                  </a:rPr>
                  <a:t> </a:t>
                </a:r>
                <a:r>
                  <a:rPr lang="en-US" spc="-190" dirty="0">
                    <a:solidFill>
                      <a:schemeClr val="tx1"/>
                    </a:solidFill>
                  </a:rPr>
                  <a:t>−</a:t>
                </a:r>
                <a:r>
                  <a:rPr lang="en-US" spc="-5" dirty="0">
                    <a:solidFill>
                      <a:schemeClr val="tx1"/>
                    </a:solidFill>
                  </a:rPr>
                  <a:t>9</a:t>
                </a:r>
                <a:r>
                  <a:rPr lang="en-US" spc="25" dirty="0">
                    <a:solidFill>
                      <a:schemeClr val="tx1"/>
                    </a:solidFill>
                  </a:rPr>
                  <a:t> </a:t>
                </a:r>
                <a:r>
                  <a:rPr lang="en-US" spc="-25" dirty="0">
                    <a:solidFill>
                      <a:schemeClr val="tx1"/>
                    </a:solidFill>
                  </a:rPr>
                  <a:t>=</a:t>
                </a:r>
                <a:r>
                  <a:rPr lang="en-US" spc="-40" dirty="0">
                    <a:solidFill>
                      <a:schemeClr val="tx1"/>
                    </a:solidFill>
                  </a:rPr>
                  <a:t> </a:t>
                </a:r>
                <a:r>
                  <a:rPr lang="en-US" spc="-190" dirty="0">
                    <a:solidFill>
                      <a:schemeClr val="tx1"/>
                    </a:solidFill>
                  </a:rPr>
                  <a:t>−</a:t>
                </a:r>
                <a:r>
                  <a:rPr lang="en-US" spc="-5" dirty="0">
                    <a:solidFill>
                      <a:schemeClr val="tx1"/>
                    </a:solidFill>
                  </a:rPr>
                  <a:t>2</a:t>
                </a:r>
                <a:r>
                  <a:rPr lang="en-US" spc="-155" dirty="0">
                    <a:solidFill>
                      <a:schemeClr val="tx1"/>
                    </a:solidFill>
                  </a:rPr>
                  <a:t> </a:t>
                </a:r>
                <a:r>
                  <a:rPr lang="en-US" i="1" spc="-10" dirty="0">
                    <a:solidFill>
                      <a:schemeClr val="tx1"/>
                    </a:solidFill>
                  </a:rPr>
                  <a:t>A </a:t>
                </a:r>
                <a:r>
                  <a:rPr lang="en-US" spc="-185" dirty="0">
                    <a:solidFill>
                      <a:schemeClr val="tx1"/>
                    </a:solidFill>
                  </a:rPr>
                  <a:t>−</a:t>
                </a:r>
                <a:r>
                  <a:rPr lang="en-US" spc="-20" dirty="0">
                    <a:solidFill>
                      <a:schemeClr val="tx1"/>
                    </a:solidFill>
                  </a:rPr>
                  <a:t> </a:t>
                </a:r>
                <a:r>
                  <a:rPr lang="en-US" i="1" spc="-10" dirty="0">
                    <a:solidFill>
                      <a:schemeClr val="tx1"/>
                    </a:solidFill>
                  </a:rPr>
                  <a:t>B</a:t>
                </a:r>
                <a:r>
                  <a:rPr lang="en-US" i="1" spc="30" dirty="0">
                    <a:solidFill>
                      <a:schemeClr val="tx1"/>
                    </a:solidFill>
                  </a:rPr>
                  <a:t> </a:t>
                </a:r>
                <a:r>
                  <a:rPr lang="en-US" spc="-25" dirty="0">
                    <a:solidFill>
                      <a:schemeClr val="tx1"/>
                    </a:solidFill>
                  </a:rPr>
                  <a:t>+</a:t>
                </a:r>
                <a:r>
                  <a:rPr lang="en-US" spc="-95" dirty="0">
                    <a:solidFill>
                      <a:schemeClr val="tx1"/>
                    </a:solidFill>
                  </a:rPr>
                  <a:t> </a:t>
                </a:r>
                <a:r>
                  <a:rPr lang="en-US" spc="-10" dirty="0">
                    <a:solidFill>
                      <a:schemeClr val="tx1"/>
                    </a:solidFill>
                  </a:rPr>
                  <a:t>4</a:t>
                </a:r>
                <a:r>
                  <a:rPr lang="en-US" i="1" spc="-10" dirty="0">
                    <a:solidFill>
                      <a:schemeClr val="tx1"/>
                    </a:solidFill>
                  </a:rPr>
                  <a:t>C</a:t>
                </a:r>
                <a:r>
                  <a:rPr lang="en-US" spc="-10" dirty="0">
                    <a:solidFill>
                      <a:schemeClr val="tx1"/>
                    </a:solidFill>
                  </a:rPr>
                  <a:t>.</a:t>
                </a:r>
                <a:endParaRPr lang="en-US" dirty="0">
                  <a:solidFill>
                    <a:schemeClr val="tx1"/>
                  </a:solidFill>
                </a:endParaRPr>
              </a:p>
              <a:p>
                <a:pPr marL="0" indent="0">
                  <a:lnSpc>
                    <a:spcPct val="100000"/>
                  </a:lnSpc>
                  <a:spcBef>
                    <a:spcPts val="615"/>
                  </a:spcBef>
                  <a:buNone/>
                </a:pPr>
                <a:r>
                  <a:rPr lang="en-US" spc="-15" dirty="0">
                    <a:solidFill>
                      <a:schemeClr val="tx1"/>
                    </a:solidFill>
                  </a:rPr>
                  <a:t>W</a:t>
                </a:r>
                <a:r>
                  <a:rPr lang="en-US" spc="-5" dirty="0">
                    <a:solidFill>
                      <a:schemeClr val="tx1"/>
                    </a:solidFill>
                  </a:rPr>
                  <a:t>e</a:t>
                </a:r>
                <a:r>
                  <a:rPr lang="en-US" spc="15" dirty="0">
                    <a:solidFill>
                      <a:schemeClr val="tx1"/>
                    </a:solidFill>
                  </a:rPr>
                  <a:t> </a:t>
                </a:r>
                <a:r>
                  <a:rPr lang="en-US" spc="-10" dirty="0">
                    <a:solidFill>
                      <a:schemeClr val="tx1"/>
                    </a:solidFill>
                  </a:rPr>
                  <a:t>now</a:t>
                </a:r>
                <a:r>
                  <a:rPr lang="en-US" spc="15" dirty="0">
                    <a:solidFill>
                      <a:schemeClr val="tx1"/>
                    </a:solidFill>
                  </a:rPr>
                  <a:t> </a:t>
                </a:r>
                <a:r>
                  <a:rPr lang="en-US" spc="-10" dirty="0">
                    <a:solidFill>
                      <a:schemeClr val="tx1"/>
                    </a:solidFill>
                  </a:rPr>
                  <a:t>hav</a:t>
                </a:r>
                <a:r>
                  <a:rPr lang="en-US" spc="-5" dirty="0">
                    <a:solidFill>
                      <a:schemeClr val="tx1"/>
                    </a:solidFill>
                  </a:rPr>
                  <a:t>e</a:t>
                </a:r>
                <a:r>
                  <a:rPr lang="en-US" spc="20" dirty="0">
                    <a:solidFill>
                      <a:schemeClr val="tx1"/>
                    </a:solidFill>
                  </a:rPr>
                  <a:t> </a:t>
                </a:r>
                <a:r>
                  <a:rPr lang="en-US" spc="-10" dirty="0">
                    <a:solidFill>
                      <a:schemeClr val="tx1"/>
                    </a:solidFill>
                  </a:rPr>
                  <a:t>thre</a:t>
                </a:r>
                <a:r>
                  <a:rPr lang="en-US" spc="-5" dirty="0">
                    <a:solidFill>
                      <a:schemeClr val="tx1"/>
                    </a:solidFill>
                  </a:rPr>
                  <a:t>e</a:t>
                </a:r>
                <a:r>
                  <a:rPr lang="en-US" spc="15" dirty="0">
                    <a:solidFill>
                      <a:schemeClr val="tx1"/>
                    </a:solidFill>
                  </a:rPr>
                  <a:t> </a:t>
                </a:r>
                <a:r>
                  <a:rPr lang="en-US" spc="-10" dirty="0">
                    <a:solidFill>
                      <a:schemeClr val="tx1"/>
                    </a:solidFill>
                  </a:rPr>
                  <a:t>equation</a:t>
                </a:r>
                <a:r>
                  <a:rPr lang="en-US" spc="-5" dirty="0">
                    <a:solidFill>
                      <a:schemeClr val="tx1"/>
                    </a:solidFill>
                  </a:rPr>
                  <a:t>s</a:t>
                </a:r>
                <a:r>
                  <a:rPr lang="en-US" spc="20" dirty="0">
                    <a:solidFill>
                      <a:schemeClr val="tx1"/>
                    </a:solidFill>
                  </a:rPr>
                  <a:t> </a:t>
                </a:r>
                <a:r>
                  <a:rPr lang="en-US" spc="-10" dirty="0">
                    <a:solidFill>
                      <a:schemeClr val="tx1"/>
                    </a:solidFill>
                  </a:rPr>
                  <a:t>tha</a:t>
                </a:r>
                <a:r>
                  <a:rPr lang="en-US" spc="-5" dirty="0">
                    <a:solidFill>
                      <a:schemeClr val="tx1"/>
                    </a:solidFill>
                  </a:rPr>
                  <a:t>t</a:t>
                </a:r>
                <a:r>
                  <a:rPr lang="en-US" spc="15" dirty="0">
                    <a:solidFill>
                      <a:schemeClr val="tx1"/>
                    </a:solidFill>
                  </a:rPr>
                  <a:t> </a:t>
                </a:r>
                <a:r>
                  <a:rPr lang="en-US" spc="-15" dirty="0">
                    <a:solidFill>
                      <a:schemeClr val="tx1"/>
                    </a:solidFill>
                  </a:rPr>
                  <a:t>w</a:t>
                </a:r>
                <a:r>
                  <a:rPr lang="en-US" spc="-5" dirty="0">
                    <a:solidFill>
                      <a:schemeClr val="tx1"/>
                    </a:solidFill>
                  </a:rPr>
                  <a:t>e</a:t>
                </a:r>
                <a:r>
                  <a:rPr lang="en-US" spc="15" dirty="0">
                    <a:solidFill>
                      <a:schemeClr val="tx1"/>
                    </a:solidFill>
                  </a:rPr>
                  <a:t> </a:t>
                </a:r>
                <a:r>
                  <a:rPr lang="en-US" spc="-10" dirty="0">
                    <a:solidFill>
                      <a:schemeClr val="tx1"/>
                    </a:solidFill>
                  </a:rPr>
                  <a:t>ca</a:t>
                </a:r>
                <a:r>
                  <a:rPr lang="en-US" spc="-5" dirty="0">
                    <a:solidFill>
                      <a:schemeClr val="tx1"/>
                    </a:solidFill>
                  </a:rPr>
                  <a:t>n</a:t>
                </a:r>
                <a:r>
                  <a:rPr lang="en-US" spc="15" dirty="0">
                    <a:solidFill>
                      <a:schemeClr val="tx1"/>
                    </a:solidFill>
                  </a:rPr>
                  <a:t> </a:t>
                </a:r>
                <a:r>
                  <a:rPr lang="en-US" spc="-10" dirty="0">
                    <a:solidFill>
                      <a:schemeClr val="tx1"/>
                    </a:solidFill>
                  </a:rPr>
                  <a:t>easil</a:t>
                </a:r>
                <a:r>
                  <a:rPr lang="en-US" spc="-5" dirty="0">
                    <a:solidFill>
                      <a:schemeClr val="tx1"/>
                    </a:solidFill>
                  </a:rPr>
                  <a:t>y</a:t>
                </a:r>
                <a:r>
                  <a:rPr lang="en-US" spc="15" dirty="0">
                    <a:solidFill>
                      <a:schemeClr val="tx1"/>
                    </a:solidFill>
                  </a:rPr>
                  <a:t> </a:t>
                </a:r>
                <a:r>
                  <a:rPr lang="en-US" spc="-10" dirty="0">
                    <a:solidFill>
                      <a:schemeClr val="tx1"/>
                    </a:solidFill>
                  </a:rPr>
                  <a:t>solv</a:t>
                </a:r>
                <a:r>
                  <a:rPr lang="en-US" spc="-5" dirty="0">
                    <a:solidFill>
                      <a:schemeClr val="tx1"/>
                    </a:solidFill>
                  </a:rPr>
                  <a:t>e</a:t>
                </a:r>
                <a:r>
                  <a:rPr lang="en-US" spc="15" dirty="0">
                    <a:solidFill>
                      <a:schemeClr val="tx1"/>
                    </a:solidFill>
                  </a:rPr>
                  <a:t> </a:t>
                </a:r>
                <a:r>
                  <a:rPr lang="en-US" spc="-5" dirty="0">
                    <a:solidFill>
                      <a:schemeClr val="tx1"/>
                    </a:solidFill>
                  </a:rPr>
                  <a:t>f</a:t>
                </a:r>
                <a:r>
                  <a:rPr lang="en-US" spc="-10" dirty="0">
                    <a:solidFill>
                      <a:schemeClr val="tx1"/>
                    </a:solidFill>
                  </a:rPr>
                  <a:t>o</a:t>
                </a:r>
                <a:r>
                  <a:rPr lang="en-US" spc="-5" dirty="0">
                    <a:solidFill>
                      <a:schemeClr val="tx1"/>
                    </a:solidFill>
                  </a:rPr>
                  <a:t>r</a:t>
                </a:r>
                <a:r>
                  <a:rPr lang="en-US" spc="114" dirty="0">
                    <a:solidFill>
                      <a:schemeClr val="tx1"/>
                    </a:solidFill>
                  </a:rPr>
                  <a:t> </a:t>
                </a:r>
                <a:r>
                  <a:rPr lang="en-US" i="1" dirty="0">
                    <a:solidFill>
                      <a:schemeClr val="tx1"/>
                    </a:solidFill>
                  </a:rPr>
                  <a:t>A</a:t>
                </a:r>
                <a:r>
                  <a:rPr lang="en-US" spc="-5" dirty="0">
                    <a:solidFill>
                      <a:schemeClr val="tx1"/>
                    </a:solidFill>
                  </a:rPr>
                  <a:t>,</a:t>
                </a:r>
                <a:r>
                  <a:rPr lang="en-US" spc="90" dirty="0">
                    <a:solidFill>
                      <a:schemeClr val="tx1"/>
                    </a:solidFill>
                  </a:rPr>
                  <a:t> </a:t>
                </a:r>
                <a:r>
                  <a:rPr lang="en-US" i="1" spc="50" dirty="0">
                    <a:solidFill>
                      <a:schemeClr val="tx1"/>
                    </a:solidFill>
                  </a:rPr>
                  <a:t>B</a:t>
                </a:r>
                <a:r>
                  <a:rPr lang="en-US" spc="-5" dirty="0">
                    <a:solidFill>
                      <a:schemeClr val="tx1"/>
                    </a:solidFill>
                  </a:rPr>
                  <a:t>,</a:t>
                </a:r>
                <a:r>
                  <a:rPr lang="en-US" spc="15" dirty="0">
                    <a:solidFill>
                      <a:schemeClr val="tx1"/>
                    </a:solidFill>
                  </a:rPr>
                  <a:t> </a:t>
                </a:r>
                <a:r>
                  <a:rPr lang="en-US" spc="-10" dirty="0">
                    <a:solidFill>
                      <a:schemeClr val="tx1"/>
                    </a:solidFill>
                  </a:rPr>
                  <a:t>an</a:t>
                </a:r>
                <a:r>
                  <a:rPr lang="en-US" spc="-5" dirty="0">
                    <a:solidFill>
                      <a:schemeClr val="tx1"/>
                    </a:solidFill>
                  </a:rPr>
                  <a:t>d</a:t>
                </a:r>
                <a:r>
                  <a:rPr lang="en-US" spc="15" dirty="0">
                    <a:solidFill>
                      <a:schemeClr val="tx1"/>
                    </a:solidFill>
                  </a:rPr>
                  <a:t> </a:t>
                </a:r>
                <a:r>
                  <a:rPr lang="en-US" i="1" spc="75" dirty="0">
                    <a:solidFill>
                      <a:schemeClr val="tx1"/>
                    </a:solidFill>
                  </a:rPr>
                  <a:t>C</a:t>
                </a:r>
                <a:r>
                  <a:rPr lang="en-US" spc="-5" dirty="0">
                    <a:solidFill>
                      <a:schemeClr val="tx1"/>
                    </a:solidFill>
                  </a:rPr>
                  <a:t>.</a:t>
                </a:r>
                <a:r>
                  <a:rPr lang="en-US" spc="15" dirty="0">
                    <a:solidFill>
                      <a:schemeClr val="tx1"/>
                    </a:solidFill>
                  </a:rPr>
                  <a:t> </a:t>
                </a:r>
                <a:r>
                  <a:rPr lang="en-US" spc="-15" dirty="0">
                    <a:solidFill>
                      <a:schemeClr val="tx1"/>
                    </a:solidFill>
                  </a:rPr>
                  <a:t>T</a:t>
                </a:r>
                <a:r>
                  <a:rPr lang="en-US" spc="-5" dirty="0">
                    <a:solidFill>
                      <a:schemeClr val="tx1"/>
                    </a:solidFill>
                  </a:rPr>
                  <a:t>he</a:t>
                </a:r>
                <a:r>
                  <a:rPr lang="en-US" spc="15" dirty="0">
                    <a:solidFill>
                      <a:schemeClr val="tx1"/>
                    </a:solidFill>
                  </a:rPr>
                  <a:t> </a:t>
                </a:r>
                <a:r>
                  <a:rPr lang="en-US" spc="-5" dirty="0">
                    <a:solidFill>
                      <a:schemeClr val="tx1"/>
                    </a:solidFill>
                  </a:rPr>
                  <a:t>first </a:t>
                </a:r>
                <a:r>
                  <a:rPr lang="en-US" spc="-10" dirty="0">
                    <a:solidFill>
                      <a:schemeClr val="tx1"/>
                    </a:solidFill>
                  </a:rPr>
                  <a:t>tw</a:t>
                </a:r>
                <a:r>
                  <a:rPr lang="en-US" spc="-5" dirty="0">
                    <a:solidFill>
                      <a:schemeClr val="tx1"/>
                    </a:solidFill>
                  </a:rPr>
                  <a:t>o</a:t>
                </a:r>
                <a:r>
                  <a:rPr lang="en-US" spc="35" dirty="0">
                    <a:solidFill>
                      <a:schemeClr val="tx1"/>
                    </a:solidFill>
                  </a:rPr>
                  <a:t> </a:t>
                </a:r>
                <a:r>
                  <a:rPr lang="en-US" spc="-10" dirty="0">
                    <a:solidFill>
                      <a:schemeClr val="tx1"/>
                    </a:solidFill>
                  </a:rPr>
                  <a:t>equation</a:t>
                </a:r>
                <a:r>
                  <a:rPr lang="en-US" spc="-5" dirty="0">
                    <a:solidFill>
                      <a:schemeClr val="tx1"/>
                    </a:solidFill>
                  </a:rPr>
                  <a:t>s</a:t>
                </a:r>
                <a:r>
                  <a:rPr lang="en-US" spc="35" dirty="0">
                    <a:solidFill>
                      <a:schemeClr val="tx1"/>
                    </a:solidFill>
                  </a:rPr>
                  <a:t> </a:t>
                </a:r>
                <a:r>
                  <a:rPr lang="en-US" spc="-10" dirty="0">
                    <a:solidFill>
                      <a:schemeClr val="tx1"/>
                    </a:solidFill>
                  </a:rPr>
                  <a:t>yiel</a:t>
                </a:r>
                <a:r>
                  <a:rPr lang="en-US" spc="-5" dirty="0">
                    <a:solidFill>
                      <a:schemeClr val="tx1"/>
                    </a:solidFill>
                  </a:rPr>
                  <a:t>d</a:t>
                </a:r>
                <a:r>
                  <a:rPr lang="en-US" spc="30" dirty="0">
                    <a:solidFill>
                      <a:schemeClr val="tx1"/>
                    </a:solidFill>
                  </a:rPr>
                  <a:t> </a:t>
                </a:r>
                <a:r>
                  <a:rPr lang="en-US" i="1" spc="-10" dirty="0">
                    <a:solidFill>
                      <a:schemeClr val="tx1"/>
                    </a:solidFill>
                  </a:rPr>
                  <a:t>C</a:t>
                </a:r>
                <a:r>
                  <a:rPr lang="en-US" i="1" spc="110" dirty="0">
                    <a:solidFill>
                      <a:schemeClr val="tx1"/>
                    </a:solidFill>
                  </a:rPr>
                  <a:t> </a:t>
                </a:r>
                <a:r>
                  <a:rPr lang="en-US" spc="-25" dirty="0">
                    <a:solidFill>
                      <a:schemeClr val="tx1"/>
                    </a:solidFill>
                  </a:rPr>
                  <a:t>=</a:t>
                </a:r>
                <a:r>
                  <a:rPr lang="en-US" spc="-40" dirty="0">
                    <a:solidFill>
                      <a:schemeClr val="tx1"/>
                    </a:solidFill>
                  </a:rPr>
                  <a:t> </a:t>
                </a:r>
                <a:r>
                  <a:rPr lang="en-US" spc="-185" dirty="0">
                    <a:solidFill>
                      <a:schemeClr val="tx1"/>
                    </a:solidFill>
                  </a:rPr>
                  <a:t>−</a:t>
                </a:r>
                <a:r>
                  <a:rPr lang="en-US" spc="-200" dirty="0">
                    <a:solidFill>
                      <a:schemeClr val="tx1"/>
                    </a:solidFill>
                  </a:rPr>
                  <a:t> </a:t>
                </a:r>
                <a14:m>
                  <m:oMath xmlns:m="http://schemas.openxmlformats.org/officeDocument/2006/math">
                    <m:f>
                      <m:fPr>
                        <m:ctrlPr>
                          <a:rPr lang="en-US" i="1" spc="-200" smtClean="0">
                            <a:solidFill>
                              <a:schemeClr val="tx1"/>
                            </a:solidFill>
                            <a:latin typeface="Cambria Math" panose="02040503050406030204" pitchFamily="18" charset="0"/>
                            <a:cs typeface="Lucida Sans Unicode"/>
                          </a:rPr>
                        </m:ctrlPr>
                      </m:fPr>
                      <m:num>
                        <m:r>
                          <a:rPr lang="en-US" b="0" i="1" spc="-200" smtClean="0">
                            <a:solidFill>
                              <a:schemeClr val="tx1"/>
                            </a:solidFill>
                            <a:latin typeface="Cambria Math" panose="02040503050406030204" pitchFamily="18" charset="0"/>
                            <a:cs typeface="Lucida Sans Unicode"/>
                          </a:rPr>
                          <m:t>2</m:t>
                        </m:r>
                      </m:num>
                      <m:den>
                        <m:r>
                          <a:rPr lang="en-US" b="0" i="1" spc="-200" smtClean="0">
                            <a:solidFill>
                              <a:schemeClr val="tx1"/>
                            </a:solidFill>
                            <a:latin typeface="Cambria Math" panose="02040503050406030204" pitchFamily="18" charset="0"/>
                            <a:cs typeface="Lucida Sans Unicode"/>
                          </a:rPr>
                          <m:t>3</m:t>
                        </m:r>
                      </m:den>
                    </m:f>
                  </m:oMath>
                </a14:m>
                <a:r>
                  <a:rPr lang="en-US" baseline="-25925" dirty="0">
                    <a:solidFill>
                      <a:schemeClr val="tx1"/>
                    </a:solidFill>
                  </a:rPr>
                  <a:t> </a:t>
                </a:r>
                <a:r>
                  <a:rPr lang="en-US" spc="-10" dirty="0">
                    <a:solidFill>
                      <a:schemeClr val="tx1"/>
                    </a:solidFill>
                  </a:rPr>
                  <a:t>an</a:t>
                </a:r>
                <a:r>
                  <a:rPr lang="en-US" spc="-5" dirty="0">
                    <a:solidFill>
                      <a:schemeClr val="tx1"/>
                    </a:solidFill>
                  </a:rPr>
                  <a:t>d</a:t>
                </a:r>
                <a:r>
                  <a:rPr lang="en-US" spc="110" dirty="0">
                    <a:solidFill>
                      <a:schemeClr val="tx1"/>
                    </a:solidFill>
                  </a:rPr>
                  <a:t> </a:t>
                </a:r>
                <a:r>
                  <a:rPr lang="en-US" i="1" spc="-10" dirty="0">
                    <a:solidFill>
                      <a:schemeClr val="tx1"/>
                    </a:solidFill>
                  </a:rPr>
                  <a:t>B</a:t>
                </a:r>
                <a:r>
                  <a:rPr lang="en-US" i="1" spc="90" dirty="0">
                    <a:solidFill>
                      <a:schemeClr val="tx1"/>
                    </a:solidFill>
                  </a:rPr>
                  <a:t> </a:t>
                </a:r>
                <a:r>
                  <a:rPr lang="en-US" spc="-25" dirty="0">
                    <a:solidFill>
                      <a:schemeClr val="tx1"/>
                    </a:solidFill>
                  </a:rPr>
                  <a:t>=</a:t>
                </a:r>
                <a:r>
                  <a:rPr lang="en-US" spc="-40" dirty="0">
                    <a:solidFill>
                      <a:schemeClr val="tx1"/>
                    </a:solidFill>
                  </a:rPr>
                  <a:t> </a:t>
                </a:r>
                <a:r>
                  <a:rPr lang="en-US" spc="-10" dirty="0">
                    <a:solidFill>
                      <a:schemeClr val="tx1"/>
                    </a:solidFill>
                  </a:rPr>
                  <a:t>5</a:t>
                </a:r>
                <a:r>
                  <a:rPr lang="en-US" spc="-5" dirty="0">
                    <a:solidFill>
                      <a:schemeClr val="tx1"/>
                    </a:solidFill>
                  </a:rPr>
                  <a:t>,</a:t>
                </a:r>
                <a:r>
                  <a:rPr lang="en-US" spc="35" dirty="0">
                    <a:solidFill>
                      <a:schemeClr val="tx1"/>
                    </a:solidFill>
                  </a:rPr>
                  <a:t> </a:t>
                </a:r>
                <a:r>
                  <a:rPr lang="en-US" spc="-5" dirty="0">
                    <a:solidFill>
                      <a:schemeClr val="tx1"/>
                    </a:solidFill>
                  </a:rPr>
                  <a:t>respectively.</a:t>
                </a:r>
                <a:r>
                  <a:rPr lang="en-US" spc="35" dirty="0">
                    <a:solidFill>
                      <a:schemeClr val="tx1"/>
                    </a:solidFill>
                  </a:rPr>
                  <a:t> </a:t>
                </a:r>
                <a:r>
                  <a:rPr lang="en-US" spc="-5" dirty="0">
                    <a:solidFill>
                      <a:schemeClr val="tx1"/>
                    </a:solidFill>
                  </a:rPr>
                  <a:t>With</a:t>
                </a:r>
                <a:r>
                  <a:rPr lang="en-US" spc="35" dirty="0">
                    <a:solidFill>
                      <a:schemeClr val="tx1"/>
                    </a:solidFill>
                  </a:rPr>
                  <a:t> </a:t>
                </a:r>
                <a:r>
                  <a:rPr lang="en-US" spc="-5" dirty="0">
                    <a:solidFill>
                      <a:schemeClr val="tx1"/>
                    </a:solidFill>
                  </a:rPr>
                  <a:t>those</a:t>
                </a:r>
                <a:r>
                  <a:rPr lang="en-US" spc="35" dirty="0">
                    <a:solidFill>
                      <a:schemeClr val="tx1"/>
                    </a:solidFill>
                  </a:rPr>
                  <a:t> </a:t>
                </a:r>
                <a:r>
                  <a:rPr lang="en-US" spc="-5" dirty="0">
                    <a:solidFill>
                      <a:schemeClr val="tx1"/>
                    </a:solidFill>
                  </a:rPr>
                  <a:t>solutions,</a:t>
                </a:r>
                <a:r>
                  <a:rPr lang="en-US" spc="35" dirty="0">
                    <a:solidFill>
                      <a:schemeClr val="tx1"/>
                    </a:solidFill>
                  </a:rPr>
                  <a:t> </a:t>
                </a:r>
                <a:r>
                  <a:rPr lang="en-US" spc="-15" dirty="0">
                    <a:solidFill>
                      <a:schemeClr val="tx1"/>
                    </a:solidFill>
                  </a:rPr>
                  <a:t>w</a:t>
                </a:r>
                <a:r>
                  <a:rPr lang="en-US" spc="-5" dirty="0">
                    <a:solidFill>
                      <a:schemeClr val="tx1"/>
                    </a:solidFill>
                  </a:rPr>
                  <a:t>e</a:t>
                </a:r>
                <a:r>
                  <a:rPr lang="en-US" spc="35" dirty="0">
                    <a:solidFill>
                      <a:schemeClr val="tx1"/>
                    </a:solidFill>
                  </a:rPr>
                  <a:t> </a:t>
                </a:r>
                <a:r>
                  <a:rPr lang="en-US" spc="-5" dirty="0">
                    <a:solidFill>
                      <a:schemeClr val="tx1"/>
                    </a:solidFill>
                  </a:rPr>
                  <a:t>then </a:t>
                </a:r>
                <a:r>
                  <a:rPr lang="en-US" spc="-10" dirty="0">
                    <a:solidFill>
                      <a:schemeClr val="tx1"/>
                    </a:solidFill>
                  </a:rPr>
                  <a:t>obtai</a:t>
                </a:r>
                <a:r>
                  <a:rPr lang="en-US" spc="-5" dirty="0">
                    <a:solidFill>
                      <a:schemeClr val="tx1"/>
                    </a:solidFill>
                  </a:rPr>
                  <a:t>n</a:t>
                </a:r>
                <a:r>
                  <a:rPr lang="en-US" spc="95" dirty="0">
                    <a:solidFill>
                      <a:schemeClr val="tx1"/>
                    </a:solidFill>
                  </a:rPr>
                  <a:t> </a:t>
                </a:r>
                <a:r>
                  <a:rPr lang="en-US" i="1" spc="-10" dirty="0">
                    <a:solidFill>
                      <a:schemeClr val="tx1"/>
                    </a:solidFill>
                  </a:rPr>
                  <a:t>A</a:t>
                </a:r>
                <a:r>
                  <a:rPr lang="en-US" i="1" spc="45" dirty="0">
                    <a:solidFill>
                      <a:schemeClr val="tx1"/>
                    </a:solidFill>
                  </a:rPr>
                  <a:t> </a:t>
                </a:r>
                <a:r>
                  <a:rPr lang="en-US" spc="-25" dirty="0">
                    <a:solidFill>
                      <a:schemeClr val="tx1"/>
                    </a:solidFill>
                  </a:rPr>
                  <a:t>=</a:t>
                </a:r>
                <a:r>
                  <a:rPr lang="en-US" spc="75" dirty="0">
                    <a:solidFill>
                      <a:schemeClr val="tx1"/>
                    </a:solidFill>
                  </a:rPr>
                  <a:t> </a:t>
                </a:r>
                <a14:m>
                  <m:oMath xmlns:m="http://schemas.openxmlformats.org/officeDocument/2006/math">
                    <m:f>
                      <m:fPr>
                        <m:ctrlPr>
                          <a:rPr lang="en-US" i="1" spc="75" smtClean="0">
                            <a:solidFill>
                              <a:schemeClr val="tx1"/>
                            </a:solidFill>
                            <a:latin typeface="Cambria Math" panose="02040503050406030204" pitchFamily="18" charset="0"/>
                            <a:cs typeface="Lucida Sans Unicode"/>
                          </a:rPr>
                        </m:ctrlPr>
                      </m:fPr>
                      <m:num>
                        <m:r>
                          <a:rPr lang="en-US" b="0" i="1" spc="75" smtClean="0">
                            <a:solidFill>
                              <a:schemeClr val="tx1"/>
                            </a:solidFill>
                            <a:latin typeface="Cambria Math" panose="02040503050406030204" pitchFamily="18" charset="0"/>
                            <a:cs typeface="Lucida Sans Unicode"/>
                          </a:rPr>
                          <m:t>2</m:t>
                        </m:r>
                      </m:num>
                      <m:den>
                        <m:r>
                          <a:rPr lang="en-US" b="0" i="1" spc="75" smtClean="0">
                            <a:solidFill>
                              <a:schemeClr val="tx1"/>
                            </a:solidFill>
                            <a:latin typeface="Cambria Math" panose="02040503050406030204" pitchFamily="18" charset="0"/>
                            <a:cs typeface="Lucida Sans Unicode"/>
                          </a:rPr>
                          <m:t>3</m:t>
                        </m:r>
                      </m:den>
                    </m:f>
                  </m:oMath>
                </a14:m>
                <a:r>
                  <a:rPr lang="en-US" baseline="-25925" dirty="0">
                    <a:solidFill>
                      <a:schemeClr val="tx1"/>
                    </a:solidFill>
                  </a:rPr>
                  <a:t> </a:t>
                </a:r>
                <a:r>
                  <a:rPr lang="en-US" spc="-10" dirty="0">
                    <a:solidFill>
                      <a:schemeClr val="tx1"/>
                    </a:solidFill>
                  </a:rPr>
                  <a:t>from</a:t>
                </a:r>
                <a:r>
                  <a:rPr lang="en-US" spc="-5" dirty="0">
                    <a:solidFill>
                      <a:schemeClr val="tx1"/>
                    </a:solidFill>
                  </a:rPr>
                  <a:t> t</a:t>
                </a:r>
                <a:r>
                  <a:rPr lang="en-US" spc="-10" dirty="0">
                    <a:solidFill>
                      <a:schemeClr val="tx1"/>
                    </a:solidFill>
                  </a:rPr>
                  <a:t>h</a:t>
                </a:r>
                <a:r>
                  <a:rPr lang="en-US" spc="-5" dirty="0">
                    <a:solidFill>
                      <a:schemeClr val="tx1"/>
                    </a:solidFill>
                  </a:rPr>
                  <a:t>e </a:t>
                </a:r>
                <a:r>
                  <a:rPr lang="en-US" spc="-10" dirty="0">
                    <a:solidFill>
                      <a:schemeClr val="tx1"/>
                    </a:solidFill>
                  </a:rPr>
                  <a:t>third</a:t>
                </a:r>
                <a:r>
                  <a:rPr lang="en-US" spc="-5" dirty="0">
                    <a:solidFill>
                      <a:schemeClr val="tx1"/>
                    </a:solidFill>
                  </a:rPr>
                  <a:t>. </a:t>
                </a:r>
                <a:r>
                  <a:rPr lang="en-US" spc="-10" dirty="0">
                    <a:solidFill>
                      <a:schemeClr val="tx1"/>
                    </a:solidFill>
                  </a:rPr>
                  <a:t>Therefore</a:t>
                </a:r>
                <a:r>
                  <a:rPr lang="en-US" spc="-5" dirty="0">
                    <a:solidFill>
                      <a:schemeClr val="tx1"/>
                    </a:solidFill>
                  </a:rPr>
                  <a:t>,</a:t>
                </a:r>
                <a:r>
                  <a:rPr lang="en-US" dirty="0">
                    <a:solidFill>
                      <a:schemeClr val="tx1"/>
                    </a:solidFill>
                  </a:rPr>
                  <a:t> </a:t>
                </a:r>
                <a:r>
                  <a:rPr lang="en-US" spc="-15" dirty="0">
                    <a:solidFill>
                      <a:schemeClr val="tx1"/>
                    </a:solidFill>
                  </a:rPr>
                  <a:t>w</a:t>
                </a:r>
                <a:r>
                  <a:rPr lang="en-US" spc="-5" dirty="0">
                    <a:solidFill>
                      <a:schemeClr val="tx1"/>
                    </a:solidFill>
                  </a:rPr>
                  <a:t>e </a:t>
                </a:r>
                <a:r>
                  <a:rPr lang="en-US" spc="-10" dirty="0">
                    <a:solidFill>
                      <a:schemeClr val="tx1"/>
                    </a:solidFill>
                  </a:rPr>
                  <a:t>have</a:t>
                </a:r>
                <a:endParaRPr lang="en-US" dirty="0">
                  <a:solidFill>
                    <a:schemeClr val="tx1"/>
                  </a:solidFill>
                </a:endParaRPr>
              </a:p>
              <a:p>
                <a:pPr marL="0" indent="0">
                  <a:lnSpc>
                    <a:spcPct val="100000"/>
                  </a:lnSpc>
                  <a:spcBef>
                    <a:spcPts val="615"/>
                  </a:spcBef>
                  <a:buNone/>
                </a:pPr>
                <a14:m>
                  <m:oMathPara xmlns:m="http://schemas.openxmlformats.org/officeDocument/2006/math">
                    <m:oMathParaPr>
                      <m:jc m:val="centerGroup"/>
                    </m:oMathParaPr>
                    <m:oMath xmlns:m="http://schemas.openxmlformats.org/officeDocument/2006/math">
                      <m:f>
                        <m:fPr>
                          <m:ctrlPr>
                            <a:rPr lang="en-US" sz="2400" i="1" spc="-10">
                              <a:latin typeface="Cambria Math" panose="02040503050406030204" pitchFamily="18" charset="0"/>
                              <a:cs typeface="Times New Roman"/>
                            </a:rPr>
                          </m:ctrlPr>
                        </m:fPr>
                        <m:num>
                          <m:r>
                            <a:rPr lang="en-US" sz="2400" i="1" spc="-10">
                              <a:latin typeface="Cambria Math" panose="02040503050406030204" pitchFamily="18" charset="0"/>
                              <a:cs typeface="Times New Roman"/>
                            </a:rPr>
                            <m:t>3</m:t>
                          </m:r>
                          <m:r>
                            <a:rPr lang="en-US" sz="2400" i="1" spc="-10">
                              <a:latin typeface="Cambria Math" panose="02040503050406030204" pitchFamily="18" charset="0"/>
                              <a:cs typeface="Times New Roman"/>
                            </a:rPr>
                            <m:t>𝑥</m:t>
                          </m:r>
                          <m:r>
                            <a:rPr lang="en-US" sz="2400" i="1" spc="-10">
                              <a:latin typeface="Cambria Math" panose="02040503050406030204" pitchFamily="18" charset="0"/>
                              <a:cs typeface="Times New Roman"/>
                            </a:rPr>
                            <m:t> − 9</m:t>
                          </m:r>
                        </m:num>
                        <m:den>
                          <m:sSup>
                            <m:sSupPr>
                              <m:ctrlPr>
                                <a:rPr lang="en-US" sz="2400" i="1" spc="-10">
                                  <a:latin typeface="Cambria Math" panose="02040503050406030204" pitchFamily="18" charset="0"/>
                                  <a:cs typeface="Times New Roman"/>
                                </a:rPr>
                              </m:ctrlPr>
                            </m:sSupPr>
                            <m:e>
                              <m:d>
                                <m:dPr>
                                  <m:ctrlPr>
                                    <a:rPr lang="en-US" sz="2400" i="1" spc="-10">
                                      <a:latin typeface="Cambria Math" panose="02040503050406030204" pitchFamily="18" charset="0"/>
                                      <a:cs typeface="Times New Roman"/>
                                    </a:rPr>
                                  </m:ctrlPr>
                                </m:dPr>
                                <m:e>
                                  <m:r>
                                    <a:rPr lang="en-US" sz="2400" i="1" spc="-10">
                                      <a:latin typeface="Cambria Math" panose="02040503050406030204" pitchFamily="18" charset="0"/>
                                      <a:cs typeface="Times New Roman"/>
                                    </a:rPr>
                                    <m:t>𝑥</m:t>
                                  </m:r>
                                  <m:r>
                                    <a:rPr lang="en-US" sz="2400" i="1" spc="-10">
                                      <a:latin typeface="Cambria Math" panose="02040503050406030204" pitchFamily="18" charset="0"/>
                                      <a:cs typeface="Times New Roman"/>
                                    </a:rPr>
                                    <m:t>+2</m:t>
                                  </m:r>
                                </m:e>
                              </m:d>
                            </m:e>
                            <m:sup>
                              <m:r>
                                <a:rPr lang="en-US" sz="2400" i="1" spc="-10">
                                  <a:latin typeface="Cambria Math" panose="02040503050406030204" pitchFamily="18" charset="0"/>
                                  <a:cs typeface="Times New Roman"/>
                                </a:rPr>
                                <m:t>2</m:t>
                              </m:r>
                            </m:sup>
                          </m:sSup>
                          <m:r>
                            <a:rPr lang="en-US" sz="2400" i="1" spc="-10">
                              <a:latin typeface="Cambria Math" panose="02040503050406030204" pitchFamily="18" charset="0"/>
                              <a:cs typeface="Times New Roman"/>
                            </a:rPr>
                            <m:t>(</m:t>
                          </m:r>
                          <m:r>
                            <a:rPr lang="en-US" sz="2400" i="1" spc="-10">
                              <a:latin typeface="Cambria Math" panose="02040503050406030204" pitchFamily="18" charset="0"/>
                              <a:cs typeface="Times New Roman"/>
                            </a:rPr>
                            <m:t>𝑥</m:t>
                          </m:r>
                          <m:r>
                            <a:rPr lang="en-US" sz="2400" i="1" spc="-10">
                              <a:latin typeface="Cambria Math" panose="02040503050406030204" pitchFamily="18" charset="0"/>
                              <a:cs typeface="Times New Roman"/>
                            </a:rPr>
                            <m:t> −1)</m:t>
                          </m:r>
                        </m:den>
                      </m:f>
                      <m:r>
                        <a:rPr lang="en-US" sz="2400" i="1" spc="-10">
                          <a:latin typeface="Cambria Math" panose="02040503050406030204" pitchFamily="18" charset="0"/>
                          <a:cs typeface="Times New Roman"/>
                        </a:rPr>
                        <m:t>=</m:t>
                      </m:r>
                      <m:f>
                        <m:fPr>
                          <m:ctrlPr>
                            <a:rPr lang="en-US" sz="2400" i="1" spc="-10">
                              <a:latin typeface="Cambria Math" panose="02040503050406030204" pitchFamily="18" charset="0"/>
                              <a:cs typeface="Times New Roman"/>
                            </a:rPr>
                          </m:ctrlPr>
                        </m:fPr>
                        <m:num>
                          <m:r>
                            <a:rPr lang="en-US" sz="2400" b="0" i="1" spc="-10" smtClean="0">
                              <a:latin typeface="Cambria Math" panose="02040503050406030204" pitchFamily="18" charset="0"/>
                              <a:cs typeface="Times New Roman"/>
                            </a:rPr>
                            <m:t>(2/3)</m:t>
                          </m:r>
                        </m:num>
                        <m:den>
                          <m:r>
                            <a:rPr lang="en-US" sz="2400" i="1" spc="-10">
                              <a:latin typeface="Cambria Math" panose="02040503050406030204" pitchFamily="18" charset="0"/>
                              <a:cs typeface="Times New Roman"/>
                            </a:rPr>
                            <m:t>𝑥</m:t>
                          </m:r>
                          <m:r>
                            <a:rPr lang="en-US" sz="2400" i="1" spc="-10">
                              <a:latin typeface="Cambria Math" panose="02040503050406030204" pitchFamily="18" charset="0"/>
                              <a:cs typeface="Times New Roman"/>
                            </a:rPr>
                            <m:t>+2</m:t>
                          </m:r>
                        </m:den>
                      </m:f>
                      <m:r>
                        <a:rPr lang="en-US" sz="2400" i="1" spc="-10">
                          <a:latin typeface="Cambria Math" panose="02040503050406030204" pitchFamily="18" charset="0"/>
                          <a:cs typeface="Times New Roman"/>
                        </a:rPr>
                        <m:t>+</m:t>
                      </m:r>
                      <m:f>
                        <m:fPr>
                          <m:ctrlPr>
                            <a:rPr lang="en-US" sz="2400" i="1" spc="-10">
                              <a:latin typeface="Cambria Math" panose="02040503050406030204" pitchFamily="18" charset="0"/>
                              <a:cs typeface="Times New Roman"/>
                            </a:rPr>
                          </m:ctrlPr>
                        </m:fPr>
                        <m:num>
                          <m:r>
                            <a:rPr lang="en-US" sz="2400" b="0" i="1" spc="-10" smtClean="0">
                              <a:latin typeface="Cambria Math" panose="02040503050406030204" pitchFamily="18" charset="0"/>
                              <a:cs typeface="Times New Roman"/>
                            </a:rPr>
                            <m:t>5</m:t>
                          </m:r>
                        </m:num>
                        <m:den>
                          <m:sSup>
                            <m:sSupPr>
                              <m:ctrlPr>
                                <a:rPr lang="en-US" sz="2400" i="1" spc="-10">
                                  <a:latin typeface="Cambria Math" panose="02040503050406030204" pitchFamily="18" charset="0"/>
                                  <a:cs typeface="Times New Roman"/>
                                </a:rPr>
                              </m:ctrlPr>
                            </m:sSupPr>
                            <m:e>
                              <m:r>
                                <a:rPr lang="en-US" sz="2400" i="1" spc="-10">
                                  <a:latin typeface="Cambria Math" panose="02040503050406030204" pitchFamily="18" charset="0"/>
                                  <a:cs typeface="Times New Roman"/>
                                </a:rPr>
                                <m:t>(</m:t>
                              </m:r>
                              <m:r>
                                <a:rPr lang="en-US" sz="2400" i="1" spc="-10">
                                  <a:latin typeface="Cambria Math" panose="02040503050406030204" pitchFamily="18" charset="0"/>
                                  <a:cs typeface="Times New Roman"/>
                                </a:rPr>
                                <m:t>𝑥</m:t>
                              </m:r>
                              <m:r>
                                <a:rPr lang="en-US" sz="2400" i="1" spc="-10">
                                  <a:latin typeface="Cambria Math" panose="02040503050406030204" pitchFamily="18" charset="0"/>
                                  <a:cs typeface="Times New Roman"/>
                                </a:rPr>
                                <m:t>+2)</m:t>
                              </m:r>
                            </m:e>
                            <m:sup>
                              <m:r>
                                <a:rPr lang="en-US" sz="2400" i="1" spc="-10">
                                  <a:latin typeface="Cambria Math" panose="02040503050406030204" pitchFamily="18" charset="0"/>
                                  <a:cs typeface="Times New Roman"/>
                                </a:rPr>
                                <m:t>2</m:t>
                              </m:r>
                            </m:sup>
                          </m:sSup>
                        </m:den>
                      </m:f>
                      <m:r>
                        <a:rPr lang="en-US" sz="2400" i="1" spc="-10">
                          <a:latin typeface="Cambria Math" panose="02040503050406030204" pitchFamily="18" charset="0"/>
                          <a:cs typeface="Times New Roman"/>
                        </a:rPr>
                        <m:t>+</m:t>
                      </m:r>
                      <m:f>
                        <m:fPr>
                          <m:ctrlPr>
                            <a:rPr lang="en-US" sz="2400" i="1" spc="-10">
                              <a:latin typeface="Cambria Math" panose="02040503050406030204" pitchFamily="18" charset="0"/>
                              <a:cs typeface="Times New Roman"/>
                            </a:rPr>
                          </m:ctrlPr>
                        </m:fPr>
                        <m:num>
                          <m:r>
                            <a:rPr lang="en-US" sz="2400" b="0" i="1" spc="-10" smtClean="0">
                              <a:latin typeface="Cambria Math" panose="02040503050406030204" pitchFamily="18" charset="0"/>
                              <a:cs typeface="Times New Roman"/>
                            </a:rPr>
                            <m:t>−</m:t>
                          </m:r>
                          <m:r>
                            <a:rPr lang="en-US" sz="2400" i="1" spc="-10">
                              <a:latin typeface="Cambria Math" panose="02040503050406030204" pitchFamily="18" charset="0"/>
                              <a:cs typeface="Times New Roman"/>
                            </a:rPr>
                            <m:t>(2/3)</m:t>
                          </m:r>
                        </m:num>
                        <m:den>
                          <m:r>
                            <a:rPr lang="en-US" sz="2400" i="1" spc="-10">
                              <a:latin typeface="Cambria Math" panose="02040503050406030204" pitchFamily="18" charset="0"/>
                              <a:cs typeface="Times New Roman"/>
                            </a:rPr>
                            <m:t>𝑥</m:t>
                          </m:r>
                          <m:r>
                            <a:rPr lang="en-US" sz="2400" i="1" spc="-10">
                              <a:latin typeface="Cambria Math" panose="02040503050406030204" pitchFamily="18" charset="0"/>
                              <a:cs typeface="Times New Roman"/>
                            </a:rPr>
                            <m:t> −1</m:t>
                          </m:r>
                        </m:den>
                      </m:f>
                    </m:oMath>
                  </m:oMathPara>
                </a14:m>
                <a:endParaRPr lang="en-US" sz="2400" dirty="0">
                  <a:latin typeface="Times New Roman"/>
                  <a:cs typeface="Times New Roman"/>
                </a:endParaRPr>
              </a:p>
              <a:p>
                <a:pPr marL="970280" indent="0">
                  <a:lnSpc>
                    <a:spcPts val="819"/>
                  </a:lnSpc>
                  <a:buNone/>
                </a:pPr>
                <a:endParaRPr lang="en-US" dirty="0">
                  <a:latin typeface="Times New Roman"/>
                  <a:cs typeface="Times New Roman"/>
                </a:endParaRPr>
              </a:p>
            </p:txBody>
          </p:sp>
        </mc:Choice>
        <mc:Fallback xmlns="">
          <p:sp>
            <p:nvSpPr>
              <p:cNvPr id="3" name="Content Placeholder 2">
                <a:extLst>
                  <a:ext uri="{FF2B5EF4-FFF2-40B4-BE49-F238E27FC236}">
                    <a16:creationId xmlns:a16="http://schemas.microsoft.com/office/drawing/2014/main" xmlns:a14="http://schemas.microsoft.com/office/drawing/2010/main" xmlns=""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10846559" cy="4756245"/>
              </a:xfrm>
              <a:blipFill rotWithShape="0">
                <a:blip r:embed="rId2"/>
                <a:stretch>
                  <a:fillRect l="-674" t="-897" r="-56"/>
                </a:stretch>
              </a:blipFill>
            </p:spPr>
            <p:txBody>
              <a:bodyPr/>
              <a:lstStyle/>
              <a:p>
                <a:r>
                  <a:rPr lang="en-US">
                    <a:noFill/>
                  </a:rPr>
                  <a:t> </a:t>
                </a:r>
              </a:p>
            </p:txBody>
          </p:sp>
        </mc:Fallback>
      </mc:AlternateContent>
    </p:spTree>
    <p:extLst>
      <p:ext uri="{BB962C8B-B14F-4D97-AF65-F5344CB8AC3E}">
        <p14:creationId xmlns:p14="http://schemas.microsoft.com/office/powerpoint/2010/main" val="38912199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7.1 Integration by </a:t>
            </a:r>
            <a:r>
              <a:rPr lang="en-US" sz="3100" dirty="0"/>
              <a:t>Parts </a:t>
            </a:r>
            <a:r>
              <a:rPr lang="en-US" sz="3100" dirty="0" smtClean="0"/>
              <a:t>(5 </a:t>
            </a:r>
            <a:r>
              <a:rPr lang="en-US" sz="3100" dirty="0"/>
              <a:t>of 13)</a:t>
            </a:r>
            <a:r>
              <a:rPr lang="en-US" sz="3100" dirty="0"/>
              <a:t/>
            </a:r>
            <a:br>
              <a:rPr lang="en-US" sz="3100" dirty="0"/>
            </a:br>
            <a:r>
              <a:rPr lang="en-US" sz="2800" dirty="0"/>
              <a:t/>
            </a:r>
            <a:br>
              <a:rPr lang="en-US" sz="2800" dirty="0"/>
            </a:br>
            <a:endParaRPr lang="en-US"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799" y="1371600"/>
                <a:ext cx="11037628" cy="4370567"/>
              </a:xfrm>
            </p:spPr>
            <p:txBody>
              <a:bodyPr>
                <a:noAutofit/>
              </a:bodyPr>
              <a:lstStyle/>
              <a:p>
                <a:pPr marL="36900" indent="0">
                  <a:lnSpc>
                    <a:spcPct val="100000"/>
                  </a:lnSpc>
                  <a:buNone/>
                </a:pPr>
                <a:r>
                  <a:rPr lang="en-US" b="1" u="sng" spc="-170" dirty="0">
                    <a:solidFill>
                      <a:schemeClr val="tx1"/>
                    </a:solidFill>
                  </a:rPr>
                  <a:t>E</a:t>
                </a:r>
                <a:r>
                  <a:rPr lang="en-US" b="1" u="sng" spc="-30" dirty="0">
                    <a:solidFill>
                      <a:schemeClr val="tx1"/>
                    </a:solidFill>
                  </a:rPr>
                  <a:t>X</a:t>
                </a:r>
                <a:r>
                  <a:rPr lang="en-US" b="1" u="sng" spc="-20" dirty="0">
                    <a:solidFill>
                      <a:schemeClr val="tx1"/>
                    </a:solidFill>
                  </a:rPr>
                  <a:t>AMPL</a:t>
                </a:r>
                <a:r>
                  <a:rPr lang="en-US" b="1" u="sng" spc="-120" dirty="0">
                    <a:solidFill>
                      <a:schemeClr val="tx1"/>
                    </a:solidFill>
                  </a:rPr>
                  <a:t>E</a:t>
                </a:r>
                <a:r>
                  <a:rPr lang="en-US" b="1" spc="-120" dirty="0">
                    <a:solidFill>
                      <a:schemeClr val="tx1"/>
                    </a:solidFill>
                  </a:rPr>
                  <a:t>:</a:t>
                </a:r>
                <a:r>
                  <a:rPr lang="en-US" dirty="0">
                    <a:solidFill>
                      <a:schemeClr val="tx1"/>
                    </a:solidFill>
                  </a:rPr>
                  <a:t> </a:t>
                </a:r>
                <a:r>
                  <a:rPr lang="en-US" b="1" spc="15" dirty="0">
                    <a:solidFill>
                      <a:schemeClr val="tx1"/>
                    </a:solidFill>
                  </a:rPr>
                  <a:t>Integrating</a:t>
                </a:r>
                <a:r>
                  <a:rPr lang="en-US" b="1" spc="50" dirty="0">
                    <a:solidFill>
                      <a:schemeClr val="tx1"/>
                    </a:solidFill>
                  </a:rPr>
                  <a:t> </a:t>
                </a:r>
                <a:r>
                  <a:rPr lang="en-US" b="1" spc="-10" dirty="0">
                    <a:solidFill>
                      <a:schemeClr val="tx1"/>
                    </a:solidFill>
                  </a:rPr>
                  <a:t>b</a:t>
                </a:r>
                <a:r>
                  <a:rPr lang="en-US" b="1" spc="-15" dirty="0">
                    <a:solidFill>
                      <a:schemeClr val="tx1"/>
                    </a:solidFill>
                  </a:rPr>
                  <a:t>y</a:t>
                </a:r>
                <a:r>
                  <a:rPr lang="en-US" b="1" spc="45" dirty="0">
                    <a:solidFill>
                      <a:schemeClr val="tx1"/>
                    </a:solidFill>
                  </a:rPr>
                  <a:t> </a:t>
                </a:r>
                <a:r>
                  <a:rPr lang="en-US" b="1" spc="5" dirty="0">
                    <a:solidFill>
                      <a:schemeClr val="tx1"/>
                    </a:solidFill>
                  </a:rPr>
                  <a:t>Parts</a:t>
                </a:r>
                <a:r>
                  <a:rPr lang="en-US" b="1" spc="45" dirty="0">
                    <a:solidFill>
                      <a:schemeClr val="tx1"/>
                    </a:solidFill>
                  </a:rPr>
                  <a:t> </a:t>
                </a:r>
                <a:r>
                  <a:rPr lang="en-US" b="1" spc="30" dirty="0">
                    <a:solidFill>
                      <a:schemeClr val="tx1"/>
                    </a:solidFill>
                  </a:rPr>
                  <a:t>More</a:t>
                </a:r>
                <a:r>
                  <a:rPr lang="en-US" b="1" spc="45" dirty="0">
                    <a:solidFill>
                      <a:schemeClr val="tx1"/>
                    </a:solidFill>
                  </a:rPr>
                  <a:t> </a:t>
                </a:r>
                <a:r>
                  <a:rPr lang="en-US" b="1" dirty="0">
                    <a:solidFill>
                      <a:schemeClr val="tx1"/>
                    </a:solidFill>
                  </a:rPr>
                  <a:t>Than</a:t>
                </a:r>
                <a:r>
                  <a:rPr lang="en-US" b="1" spc="50" dirty="0">
                    <a:solidFill>
                      <a:schemeClr val="tx1"/>
                    </a:solidFill>
                  </a:rPr>
                  <a:t> </a:t>
                </a:r>
                <a:r>
                  <a:rPr lang="en-US" b="1" spc="-10" dirty="0">
                    <a:solidFill>
                      <a:schemeClr val="tx1"/>
                    </a:solidFill>
                  </a:rPr>
                  <a:t>Once </a:t>
                </a:r>
                <a:r>
                  <a:rPr lang="en-US" spc="-10" dirty="0">
                    <a:solidFill>
                      <a:schemeClr val="tx1"/>
                    </a:solidFill>
                  </a:rPr>
                  <a:t>To evaluate </a:t>
                </a:r>
                <a14:m>
                  <m:oMath xmlns:m="http://schemas.openxmlformats.org/officeDocument/2006/math">
                    <m:nary>
                      <m:naryPr>
                        <m:limLoc m:val="undOvr"/>
                        <m:subHide m:val="on"/>
                        <m:supHide m:val="on"/>
                        <m:ctrlPr>
                          <a:rPr lang="en-US" i="1" spc="-10" smtClean="0">
                            <a:solidFill>
                              <a:schemeClr val="tx1"/>
                            </a:solidFill>
                            <a:latin typeface="Cambria Math" panose="02040503050406030204" pitchFamily="18" charset="0"/>
                          </a:rPr>
                        </m:ctrlPr>
                      </m:naryPr>
                      <m:sub/>
                      <m:sup/>
                      <m:e>
                        <m:sSup>
                          <m:sSupPr>
                            <m:ctrlPr>
                              <a:rPr lang="en-US" i="1" spc="-10" smtClean="0">
                                <a:solidFill>
                                  <a:schemeClr val="tx1"/>
                                </a:solidFill>
                                <a:latin typeface="Cambria Math" panose="02040503050406030204" pitchFamily="18" charset="0"/>
                              </a:rPr>
                            </m:ctrlPr>
                          </m:sSupPr>
                          <m:e>
                            <m:r>
                              <a:rPr lang="en-US" b="0" i="1" spc="-10" smtClean="0">
                                <a:solidFill>
                                  <a:schemeClr val="tx1"/>
                                </a:solidFill>
                                <a:latin typeface="Cambria Math" panose="02040503050406030204" pitchFamily="18" charset="0"/>
                              </a:rPr>
                              <m:t>𝑥</m:t>
                            </m:r>
                          </m:e>
                          <m:sup>
                            <m:r>
                              <a:rPr lang="en-US" b="0" i="1" spc="-10" smtClean="0">
                                <a:solidFill>
                                  <a:schemeClr val="tx1"/>
                                </a:solidFill>
                                <a:latin typeface="Cambria Math" panose="02040503050406030204" pitchFamily="18" charset="0"/>
                              </a:rPr>
                              <m:t>2</m:t>
                            </m:r>
                          </m:sup>
                        </m:sSup>
                        <m:func>
                          <m:funcPr>
                            <m:ctrlPr>
                              <a:rPr lang="en-US" i="1" spc="-10" smtClean="0">
                                <a:solidFill>
                                  <a:schemeClr val="tx1"/>
                                </a:solidFill>
                                <a:latin typeface="Cambria Math" panose="02040503050406030204" pitchFamily="18" charset="0"/>
                              </a:rPr>
                            </m:ctrlPr>
                          </m:funcPr>
                          <m:fName>
                            <m:r>
                              <m:rPr>
                                <m:sty m:val="p"/>
                              </m:rPr>
                              <a:rPr lang="en-US" b="0" i="0" spc="-10" smtClean="0">
                                <a:solidFill>
                                  <a:schemeClr val="tx1"/>
                                </a:solidFill>
                                <a:latin typeface="Cambria Math" panose="02040503050406030204" pitchFamily="18" charset="0"/>
                              </a:rPr>
                              <m:t>cos</m:t>
                            </m:r>
                          </m:fName>
                          <m:e>
                            <m:r>
                              <a:rPr lang="en-US" b="0" i="1" spc="-10" smtClean="0">
                                <a:solidFill>
                                  <a:schemeClr val="tx1"/>
                                </a:solidFill>
                                <a:latin typeface="Cambria Math" panose="02040503050406030204" pitchFamily="18" charset="0"/>
                              </a:rPr>
                              <m:t>𝑥</m:t>
                            </m:r>
                          </m:e>
                        </m:func>
                        <m:r>
                          <a:rPr lang="en-US" b="0" i="1" spc="-10" smtClean="0">
                            <a:solidFill>
                              <a:schemeClr val="tx1"/>
                            </a:solidFill>
                            <a:latin typeface="Cambria Math" panose="02040503050406030204" pitchFamily="18" charset="0"/>
                          </a:rPr>
                          <m:t>𝑑𝑥</m:t>
                        </m:r>
                      </m:e>
                    </m:nary>
                  </m:oMath>
                </a14:m>
                <a:r>
                  <a:rPr lang="en-US" dirty="0">
                    <a:solidFill>
                      <a:schemeClr val="tx1"/>
                    </a:solidFill>
                  </a:rPr>
                  <a:t>, we a</a:t>
                </a:r>
                <a:r>
                  <a:rPr lang="en-US" spc="-5" dirty="0">
                    <a:solidFill>
                      <a:schemeClr val="tx1"/>
                    </a:solidFill>
                  </a:rPr>
                  <a:t>pply</a:t>
                </a:r>
                <a:r>
                  <a:rPr lang="en-US" dirty="0">
                    <a:solidFill>
                      <a:schemeClr val="tx1"/>
                    </a:solidFill>
                  </a:rPr>
                  <a:t> </a:t>
                </a:r>
                <a:r>
                  <a:rPr lang="en-US" spc="-5" dirty="0">
                    <a:solidFill>
                      <a:schemeClr val="tx1"/>
                    </a:solidFill>
                  </a:rPr>
                  <a:t>Integration </a:t>
                </a:r>
                <a:r>
                  <a:rPr lang="en-US" spc="-10" dirty="0">
                    <a:solidFill>
                      <a:schemeClr val="tx1"/>
                    </a:solidFill>
                  </a:rPr>
                  <a:t>b</a:t>
                </a:r>
                <a:r>
                  <a:rPr lang="en-US" spc="-5" dirty="0">
                    <a:solidFill>
                      <a:schemeClr val="tx1"/>
                    </a:solidFill>
                  </a:rPr>
                  <a:t>y Parts a first time </a:t>
                </a:r>
                <a:r>
                  <a:rPr lang="en-US" spc="-15" dirty="0">
                    <a:solidFill>
                      <a:schemeClr val="tx1"/>
                    </a:solidFill>
                  </a:rPr>
                  <a:t>w</a:t>
                </a:r>
                <a:r>
                  <a:rPr lang="en-US" spc="-5" dirty="0">
                    <a:solidFill>
                      <a:schemeClr val="tx1"/>
                    </a:solidFill>
                  </a:rPr>
                  <a:t>ith </a:t>
                </a:r>
                <a:r>
                  <a:rPr lang="en-US" i="1" spc="-5" dirty="0">
                    <a:solidFill>
                      <a:schemeClr val="tx1"/>
                    </a:solidFill>
                  </a:rPr>
                  <a:t>u</a:t>
                </a:r>
                <a:r>
                  <a:rPr lang="en-US" i="1" spc="75" dirty="0">
                    <a:solidFill>
                      <a:schemeClr val="tx1"/>
                    </a:solidFill>
                  </a:rPr>
                  <a:t> </a:t>
                </a:r>
                <a:r>
                  <a:rPr lang="en-US" spc="-25" dirty="0">
                    <a:solidFill>
                      <a:schemeClr val="tx1"/>
                    </a:solidFill>
                  </a:rPr>
                  <a:t>=</a:t>
                </a:r>
                <a:r>
                  <a:rPr lang="en-US" spc="-15" dirty="0">
                    <a:solidFill>
                      <a:schemeClr val="tx1"/>
                    </a:solidFill>
                  </a:rPr>
                  <a:t> </a:t>
                </a:r>
                <a:r>
                  <a:rPr lang="en-US" i="1" spc="-5" dirty="0">
                    <a:solidFill>
                      <a:schemeClr val="tx1"/>
                    </a:solidFill>
                  </a:rPr>
                  <a:t>x</a:t>
                </a:r>
                <a:r>
                  <a:rPr lang="en-US" baseline="25925" dirty="0">
                    <a:solidFill>
                      <a:schemeClr val="tx1"/>
                    </a:solidFill>
                  </a:rPr>
                  <a:t>2 </a:t>
                </a:r>
                <a:r>
                  <a:rPr lang="en-US" spc="-10" dirty="0">
                    <a:solidFill>
                      <a:schemeClr val="tx1"/>
                    </a:solidFill>
                  </a:rPr>
                  <a:t>an</a:t>
                </a:r>
                <a:r>
                  <a:rPr lang="en-US" spc="-5" dirty="0">
                    <a:solidFill>
                      <a:schemeClr val="tx1"/>
                    </a:solidFill>
                  </a:rPr>
                  <a:t>d</a:t>
                </a:r>
                <a:r>
                  <a:rPr lang="en-US" dirty="0">
                    <a:solidFill>
                      <a:schemeClr val="tx1"/>
                    </a:solidFill>
                  </a:rPr>
                  <a:t> </a:t>
                </a:r>
                <a:r>
                  <a:rPr lang="en-US" i="1" spc="60" dirty="0">
                    <a:solidFill>
                      <a:schemeClr val="tx1"/>
                    </a:solidFill>
                  </a:rPr>
                  <a:t>d</a:t>
                </a:r>
                <a:r>
                  <a:rPr lang="en-US" i="1" spc="-110" dirty="0">
                    <a:solidFill>
                      <a:schemeClr val="tx1"/>
                    </a:solidFill>
                  </a:rPr>
                  <a:t>v</a:t>
                </a:r>
                <a:r>
                  <a:rPr lang="en-US" i="1" spc="-40" dirty="0">
                    <a:solidFill>
                      <a:schemeClr val="tx1"/>
                    </a:solidFill>
                  </a:rPr>
                  <a:t> </a:t>
                </a:r>
                <a:r>
                  <a:rPr lang="en-US" spc="-25" dirty="0">
                    <a:solidFill>
                      <a:schemeClr val="tx1"/>
                    </a:solidFill>
                  </a:rPr>
                  <a:t>=</a:t>
                </a:r>
                <a:r>
                  <a:rPr lang="en-US" spc="-40" dirty="0">
                    <a:solidFill>
                      <a:schemeClr val="tx1"/>
                    </a:solidFill>
                  </a:rPr>
                  <a:t> </a:t>
                </a:r>
                <a:r>
                  <a:rPr lang="en-US" spc="-10" dirty="0">
                    <a:solidFill>
                      <a:schemeClr val="tx1"/>
                    </a:solidFill>
                  </a:rPr>
                  <a:t>co</a:t>
                </a:r>
                <a:r>
                  <a:rPr lang="en-US" spc="-5" dirty="0">
                    <a:solidFill>
                      <a:schemeClr val="tx1"/>
                    </a:solidFill>
                  </a:rPr>
                  <a:t>s</a:t>
                </a:r>
                <a:r>
                  <a:rPr lang="en-US" spc="-60" dirty="0">
                    <a:solidFill>
                      <a:schemeClr val="tx1"/>
                    </a:solidFill>
                  </a:rPr>
                  <a:t> </a:t>
                </a:r>
                <a:r>
                  <a:rPr lang="en-US" i="1" spc="-5" dirty="0">
                    <a:solidFill>
                      <a:schemeClr val="tx1"/>
                    </a:solidFill>
                  </a:rPr>
                  <a:t>x</a:t>
                </a:r>
                <a:r>
                  <a:rPr lang="en-US" i="1" dirty="0">
                    <a:solidFill>
                      <a:schemeClr val="tx1"/>
                    </a:solidFill>
                  </a:rPr>
                  <a:t> </a:t>
                </a:r>
                <a:r>
                  <a:rPr lang="en-US" i="1" spc="95" dirty="0">
                    <a:solidFill>
                      <a:schemeClr val="tx1"/>
                    </a:solidFill>
                  </a:rPr>
                  <a:t>d</a:t>
                </a:r>
                <a:r>
                  <a:rPr lang="en-US" i="1" spc="-5" dirty="0">
                    <a:solidFill>
                      <a:schemeClr val="tx1"/>
                    </a:solidFill>
                  </a:rPr>
                  <a:t>x</a:t>
                </a:r>
                <a:r>
                  <a:rPr lang="en-US" spc="-5" dirty="0">
                    <a:solidFill>
                      <a:schemeClr val="tx1"/>
                    </a:solidFill>
                  </a:rPr>
                  <a:t>:</a:t>
                </a:r>
              </a:p>
              <a:p>
                <a:pPr marL="36900" indent="0">
                  <a:lnSpc>
                    <a:spcPct val="100000"/>
                  </a:lnSpc>
                  <a:buNone/>
                </a:pPr>
                <a14:m>
                  <m:oMathPara xmlns:m="http://schemas.openxmlformats.org/officeDocument/2006/math">
                    <m:oMathParaPr>
                      <m:jc m:val="centerGroup"/>
                    </m:oMathParaPr>
                    <m:oMath xmlns:m="http://schemas.openxmlformats.org/officeDocument/2006/math">
                      <m:nary>
                        <m:naryPr>
                          <m:limLoc m:val="undOvr"/>
                          <m:subHide m:val="on"/>
                          <m:supHide m:val="on"/>
                          <m:ctrlPr>
                            <a:rPr lang="en-US" i="1" smtClean="0">
                              <a:solidFill>
                                <a:schemeClr val="tx1"/>
                              </a:solidFill>
                              <a:latin typeface="Cambria Math" panose="02040503050406030204" pitchFamily="18" charset="0"/>
                            </a:rPr>
                          </m:ctrlPr>
                        </m:naryPr>
                        <m:sub/>
                        <m:sup/>
                        <m:e>
                          <m:sSup>
                            <m:sSupPr>
                              <m:ctrlPr>
                                <a:rPr lang="en-US" i="1" smtClean="0">
                                  <a:solidFill>
                                    <a:schemeClr val="tx1"/>
                                  </a:solidFill>
                                  <a:latin typeface="Cambria Math" panose="02040503050406030204" pitchFamily="18" charset="0"/>
                                </a:rPr>
                              </m:ctrlPr>
                            </m:sSupPr>
                            <m:e>
                              <m:r>
                                <a:rPr lang="en-US" i="1" smtClean="0">
                                  <a:solidFill>
                                    <a:schemeClr val="tx1"/>
                                  </a:solidFill>
                                  <a:latin typeface="Cambria Math" panose="02040503050406030204" pitchFamily="18" charset="0"/>
                                </a:rPr>
                                <m:t>𝑥</m:t>
                              </m:r>
                            </m:e>
                            <m:sup>
                              <m:r>
                                <a:rPr lang="en-US" i="1" smtClean="0">
                                  <a:solidFill>
                                    <a:schemeClr val="tx1"/>
                                  </a:solidFill>
                                  <a:latin typeface="Cambria Math" panose="02040503050406030204" pitchFamily="18" charset="0"/>
                                </a:rPr>
                                <m:t>2</m:t>
                              </m:r>
                            </m:sup>
                          </m:sSup>
                          <m:func>
                            <m:funcPr>
                              <m:ctrlPr>
                                <a:rPr lang="en-US" i="1" smtClean="0">
                                  <a:solidFill>
                                    <a:schemeClr val="tx1"/>
                                  </a:solidFill>
                                  <a:latin typeface="Cambria Math" panose="02040503050406030204" pitchFamily="18" charset="0"/>
                                </a:rPr>
                              </m:ctrlPr>
                            </m:funcPr>
                            <m:fName>
                              <m:r>
                                <m:rPr>
                                  <m:sty m:val="p"/>
                                </m:rPr>
                                <a:rPr lang="en-US" i="0" smtClean="0">
                                  <a:solidFill>
                                    <a:schemeClr val="tx1"/>
                                  </a:solidFill>
                                  <a:latin typeface="Cambria Math" panose="02040503050406030204" pitchFamily="18" charset="0"/>
                                </a:rPr>
                                <m:t>cos</m:t>
                              </m:r>
                            </m:fName>
                            <m:e>
                              <m:r>
                                <a:rPr lang="en-US" b="0" i="1" smtClean="0">
                                  <a:solidFill>
                                    <a:schemeClr val="tx1"/>
                                  </a:solidFill>
                                  <a:latin typeface="Cambria Math" panose="02040503050406030204" pitchFamily="18" charset="0"/>
                                </a:rPr>
                                <m:t>𝑥</m:t>
                              </m:r>
                            </m:e>
                          </m:func>
                          <m:r>
                            <a:rPr lang="en-US" b="0" i="1" smtClean="0">
                              <a:solidFill>
                                <a:schemeClr val="tx1"/>
                              </a:solidFill>
                              <a:latin typeface="Cambria Math" panose="02040503050406030204" pitchFamily="18" charset="0"/>
                            </a:rPr>
                            <m:t>𝑑𝑥</m:t>
                          </m:r>
                        </m:e>
                      </m:nary>
                      <m:r>
                        <a:rPr lang="en-US" b="0" i="1" smtClean="0">
                          <a:solidFill>
                            <a:schemeClr val="tx1"/>
                          </a:solidFill>
                          <a:latin typeface="Cambria Math" panose="02040503050406030204" pitchFamily="18" charset="0"/>
                        </a:rPr>
                        <m:t>=</m:t>
                      </m:r>
                      <m:sSup>
                        <m:sSupPr>
                          <m:ctrlPr>
                            <a:rPr lang="en-US" b="0"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𝑥</m:t>
                          </m:r>
                        </m:e>
                        <m:sup>
                          <m:r>
                            <a:rPr lang="en-US" b="0" i="1" smtClean="0">
                              <a:solidFill>
                                <a:schemeClr val="tx1"/>
                              </a:solidFill>
                              <a:latin typeface="Cambria Math" panose="02040503050406030204" pitchFamily="18" charset="0"/>
                            </a:rPr>
                            <m:t>2</m:t>
                          </m:r>
                        </m:sup>
                      </m:sSup>
                      <m:func>
                        <m:funcPr>
                          <m:ctrlPr>
                            <a:rPr lang="en-US" b="0" i="1" smtClean="0">
                              <a:solidFill>
                                <a:schemeClr val="tx1"/>
                              </a:solidFill>
                              <a:latin typeface="Cambria Math" panose="02040503050406030204" pitchFamily="18" charset="0"/>
                            </a:rPr>
                          </m:ctrlPr>
                        </m:funcPr>
                        <m:fName>
                          <m:r>
                            <m:rPr>
                              <m:sty m:val="p"/>
                            </m:rPr>
                            <a:rPr lang="en-US" b="0" i="0" smtClean="0">
                              <a:solidFill>
                                <a:schemeClr val="tx1"/>
                              </a:solidFill>
                              <a:latin typeface="Cambria Math" panose="02040503050406030204" pitchFamily="18" charset="0"/>
                            </a:rPr>
                            <m:t>sin</m:t>
                          </m:r>
                        </m:fName>
                        <m:e>
                          <m:r>
                            <a:rPr lang="en-US" b="0" i="1" smtClean="0">
                              <a:solidFill>
                                <a:schemeClr val="tx1"/>
                              </a:solidFill>
                              <a:latin typeface="Cambria Math" panose="02040503050406030204" pitchFamily="18" charset="0"/>
                            </a:rPr>
                            <m:t>𝑥</m:t>
                          </m:r>
                        </m:e>
                      </m:func>
                      <m:r>
                        <a:rPr lang="en-US" b="0" i="1" smtClean="0">
                          <a:solidFill>
                            <a:schemeClr val="tx1"/>
                          </a:solidFill>
                          <a:latin typeface="Cambria Math" panose="02040503050406030204" pitchFamily="18" charset="0"/>
                        </a:rPr>
                        <m:t>−</m:t>
                      </m:r>
                      <m:nary>
                        <m:naryPr>
                          <m:limLoc m:val="undOvr"/>
                          <m:subHide m:val="on"/>
                          <m:supHide m:val="on"/>
                          <m:ctrlPr>
                            <a:rPr lang="en-US" b="0" i="1" smtClean="0">
                              <a:solidFill>
                                <a:schemeClr val="tx1"/>
                              </a:solidFill>
                              <a:latin typeface="Cambria Math" panose="02040503050406030204" pitchFamily="18" charset="0"/>
                            </a:rPr>
                          </m:ctrlPr>
                        </m:naryPr>
                        <m:sub/>
                        <m:sup/>
                        <m:e>
                          <m:r>
                            <a:rPr lang="en-US" b="0" i="1" smtClean="0">
                              <a:solidFill>
                                <a:schemeClr val="tx1"/>
                              </a:solidFill>
                              <a:latin typeface="Cambria Math" panose="02040503050406030204" pitchFamily="18" charset="0"/>
                            </a:rPr>
                            <m:t>2</m:t>
                          </m:r>
                          <m:r>
                            <a:rPr lang="en-US" b="0" i="1" smtClean="0">
                              <a:solidFill>
                                <a:schemeClr val="tx1"/>
                              </a:solidFill>
                              <a:latin typeface="Cambria Math" panose="02040503050406030204" pitchFamily="18" charset="0"/>
                            </a:rPr>
                            <m:t>𝑥</m:t>
                          </m:r>
                          <m:func>
                            <m:funcPr>
                              <m:ctrlPr>
                                <a:rPr lang="en-US" b="0" i="1" smtClean="0">
                                  <a:solidFill>
                                    <a:schemeClr val="tx1"/>
                                  </a:solidFill>
                                  <a:latin typeface="Cambria Math" panose="02040503050406030204" pitchFamily="18" charset="0"/>
                                </a:rPr>
                              </m:ctrlPr>
                            </m:funcPr>
                            <m:fName>
                              <m:r>
                                <m:rPr>
                                  <m:sty m:val="p"/>
                                </m:rPr>
                                <a:rPr lang="en-US" b="0" i="0" smtClean="0">
                                  <a:solidFill>
                                    <a:schemeClr val="tx1"/>
                                  </a:solidFill>
                                  <a:latin typeface="Cambria Math" panose="02040503050406030204" pitchFamily="18" charset="0"/>
                                </a:rPr>
                                <m:t>sin</m:t>
                              </m:r>
                            </m:fName>
                            <m:e>
                              <m:r>
                                <a:rPr lang="en-US" b="0" i="1" smtClean="0">
                                  <a:solidFill>
                                    <a:schemeClr val="tx1"/>
                                  </a:solidFill>
                                  <a:latin typeface="Cambria Math" panose="02040503050406030204" pitchFamily="18" charset="0"/>
                                </a:rPr>
                                <m:t>𝑥</m:t>
                              </m:r>
                            </m:e>
                          </m:func>
                          <m:r>
                            <a:rPr lang="en-US" b="0" i="1" smtClean="0">
                              <a:solidFill>
                                <a:schemeClr val="tx1"/>
                              </a:solidFill>
                              <a:latin typeface="Cambria Math" panose="02040503050406030204" pitchFamily="18" charset="0"/>
                            </a:rPr>
                            <m:t>𝑑𝑥</m:t>
                          </m:r>
                        </m:e>
                      </m:nary>
                      <m:r>
                        <a:rPr lang="en-US" b="0" i="1" smtClean="0">
                          <a:solidFill>
                            <a:schemeClr val="tx1"/>
                          </a:solidFill>
                          <a:latin typeface="Cambria Math" panose="02040503050406030204" pitchFamily="18" charset="0"/>
                        </a:rPr>
                        <m:t>=</m:t>
                      </m:r>
                      <m:sSup>
                        <m:sSupPr>
                          <m:ctrlPr>
                            <a:rPr lang="en-US"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𝑥</m:t>
                          </m:r>
                        </m:e>
                        <m:sup>
                          <m:r>
                            <a:rPr lang="en-US" i="1">
                              <a:solidFill>
                                <a:schemeClr val="tx1"/>
                              </a:solidFill>
                              <a:latin typeface="Cambria Math" panose="02040503050406030204" pitchFamily="18" charset="0"/>
                            </a:rPr>
                            <m:t>2</m:t>
                          </m:r>
                        </m:sup>
                      </m:sSup>
                      <m:func>
                        <m:funcPr>
                          <m:ctrlPr>
                            <a:rPr lang="en-US" i="1">
                              <a:solidFill>
                                <a:schemeClr val="tx1"/>
                              </a:solidFill>
                              <a:latin typeface="Cambria Math" panose="02040503050406030204" pitchFamily="18" charset="0"/>
                            </a:rPr>
                          </m:ctrlPr>
                        </m:funcPr>
                        <m:fName>
                          <m:r>
                            <m:rPr>
                              <m:sty m:val="p"/>
                            </m:rPr>
                            <a:rPr lang="en-US">
                              <a:solidFill>
                                <a:schemeClr val="tx1"/>
                              </a:solidFill>
                              <a:latin typeface="Cambria Math" panose="02040503050406030204" pitchFamily="18" charset="0"/>
                            </a:rPr>
                            <m:t>sin</m:t>
                          </m:r>
                        </m:fName>
                        <m:e>
                          <m:r>
                            <a:rPr lang="en-US" i="1">
                              <a:solidFill>
                                <a:schemeClr val="tx1"/>
                              </a:solidFill>
                              <a:latin typeface="Cambria Math" panose="02040503050406030204" pitchFamily="18" charset="0"/>
                            </a:rPr>
                            <m:t>𝑥</m:t>
                          </m:r>
                        </m:e>
                      </m:func>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2</m:t>
                      </m:r>
                      <m:nary>
                        <m:naryPr>
                          <m:limLoc m:val="undOvr"/>
                          <m:subHide m:val="on"/>
                          <m:supHide m:val="on"/>
                          <m:ctrlPr>
                            <a:rPr lang="en-US" i="1">
                              <a:solidFill>
                                <a:schemeClr val="tx1"/>
                              </a:solidFill>
                              <a:latin typeface="Cambria Math" panose="02040503050406030204" pitchFamily="18" charset="0"/>
                            </a:rPr>
                          </m:ctrlPr>
                        </m:naryPr>
                        <m:sub/>
                        <m:sup/>
                        <m:e>
                          <m:r>
                            <a:rPr lang="en-US" i="1">
                              <a:solidFill>
                                <a:schemeClr val="tx1"/>
                              </a:solidFill>
                              <a:latin typeface="Cambria Math" panose="02040503050406030204" pitchFamily="18" charset="0"/>
                            </a:rPr>
                            <m:t>𝑥</m:t>
                          </m:r>
                          <m:func>
                            <m:funcPr>
                              <m:ctrlPr>
                                <a:rPr lang="en-US" i="1">
                                  <a:solidFill>
                                    <a:schemeClr val="tx1"/>
                                  </a:solidFill>
                                  <a:latin typeface="Cambria Math" panose="02040503050406030204" pitchFamily="18" charset="0"/>
                                </a:rPr>
                              </m:ctrlPr>
                            </m:funcPr>
                            <m:fName>
                              <m:r>
                                <m:rPr>
                                  <m:sty m:val="p"/>
                                </m:rPr>
                                <a:rPr lang="en-US">
                                  <a:solidFill>
                                    <a:schemeClr val="tx1"/>
                                  </a:solidFill>
                                  <a:latin typeface="Cambria Math" panose="02040503050406030204" pitchFamily="18" charset="0"/>
                                </a:rPr>
                                <m:t>sin</m:t>
                              </m:r>
                            </m:fName>
                            <m:e>
                              <m:r>
                                <a:rPr lang="en-US" i="1">
                                  <a:solidFill>
                                    <a:schemeClr val="tx1"/>
                                  </a:solidFill>
                                  <a:latin typeface="Cambria Math" panose="02040503050406030204" pitchFamily="18" charset="0"/>
                                </a:rPr>
                                <m:t>𝑥</m:t>
                              </m:r>
                            </m:e>
                          </m:func>
                          <m:r>
                            <a:rPr lang="en-US" i="1">
                              <a:solidFill>
                                <a:schemeClr val="tx1"/>
                              </a:solidFill>
                              <a:latin typeface="Cambria Math" panose="02040503050406030204" pitchFamily="18" charset="0"/>
                            </a:rPr>
                            <m:t>𝑑𝑥</m:t>
                          </m:r>
                        </m:e>
                      </m:nary>
                    </m:oMath>
                  </m:oMathPara>
                </a14:m>
                <a:endParaRPr lang="en-US" dirty="0">
                  <a:solidFill>
                    <a:schemeClr val="tx1"/>
                  </a:solidFill>
                </a:endParaRPr>
              </a:p>
              <a:p>
                <a:pPr marL="36900" indent="0">
                  <a:lnSpc>
                    <a:spcPct val="100000"/>
                  </a:lnSpc>
                  <a:buNone/>
                </a:pPr>
                <a:r>
                  <a:rPr lang="en-US" spc="-15" dirty="0">
                    <a:solidFill>
                      <a:schemeClr val="tx1"/>
                    </a:solidFill>
                  </a:rPr>
                  <a:t>No</a:t>
                </a:r>
                <a:r>
                  <a:rPr lang="en-US" spc="-10" dirty="0">
                    <a:solidFill>
                      <a:schemeClr val="tx1"/>
                    </a:solidFill>
                  </a:rPr>
                  <a:t>w</a:t>
                </a:r>
                <a:r>
                  <a:rPr lang="en-US" dirty="0">
                    <a:solidFill>
                      <a:schemeClr val="tx1"/>
                    </a:solidFill>
                  </a:rPr>
                  <a:t> </a:t>
                </a:r>
                <a:r>
                  <a:rPr lang="en-US" spc="-10" dirty="0">
                    <a:solidFill>
                      <a:schemeClr val="tx1"/>
                    </a:solidFill>
                  </a:rPr>
                  <a:t>appl</a:t>
                </a:r>
                <a:r>
                  <a:rPr lang="en-US" spc="-5" dirty="0">
                    <a:solidFill>
                      <a:schemeClr val="tx1"/>
                    </a:solidFill>
                  </a:rPr>
                  <a:t>y it </a:t>
                </a:r>
                <a:r>
                  <a:rPr lang="en-US" spc="-10" dirty="0">
                    <a:solidFill>
                      <a:schemeClr val="tx1"/>
                    </a:solidFill>
                  </a:rPr>
                  <a:t>agai</a:t>
                </a:r>
                <a:r>
                  <a:rPr lang="en-US" spc="-5" dirty="0">
                    <a:solidFill>
                      <a:schemeClr val="tx1"/>
                    </a:solidFill>
                  </a:rPr>
                  <a:t>n</a:t>
                </a:r>
                <a:r>
                  <a:rPr lang="en-US" dirty="0">
                    <a:solidFill>
                      <a:schemeClr val="tx1"/>
                    </a:solidFill>
                  </a:rPr>
                  <a:t> </a:t>
                </a:r>
                <a:r>
                  <a:rPr lang="en-US" spc="-5" dirty="0">
                    <a:solidFill>
                      <a:schemeClr val="tx1"/>
                    </a:solidFill>
                  </a:rPr>
                  <a:t>to t</a:t>
                </a:r>
                <a:r>
                  <a:rPr lang="en-US" spc="-10" dirty="0">
                    <a:solidFill>
                      <a:schemeClr val="tx1"/>
                    </a:solidFill>
                  </a:rPr>
                  <a:t>h</a:t>
                </a:r>
                <a:r>
                  <a:rPr lang="en-US" spc="-5" dirty="0">
                    <a:solidFill>
                      <a:schemeClr val="tx1"/>
                    </a:solidFill>
                  </a:rPr>
                  <a:t>e </a:t>
                </a:r>
                <a:r>
                  <a:rPr lang="en-US" spc="-10" dirty="0">
                    <a:solidFill>
                      <a:schemeClr val="tx1"/>
                    </a:solidFill>
                  </a:rPr>
                  <a:t>integra</a:t>
                </a:r>
                <a:r>
                  <a:rPr lang="en-US" spc="-5" dirty="0">
                    <a:solidFill>
                      <a:schemeClr val="tx1"/>
                    </a:solidFill>
                  </a:rPr>
                  <a:t>l </a:t>
                </a:r>
                <a:r>
                  <a:rPr lang="en-US" spc="-10" dirty="0">
                    <a:solidFill>
                      <a:schemeClr val="tx1"/>
                    </a:solidFill>
                  </a:rPr>
                  <a:t>o</a:t>
                </a:r>
                <a:r>
                  <a:rPr lang="en-US" spc="-5" dirty="0">
                    <a:solidFill>
                      <a:schemeClr val="tx1"/>
                    </a:solidFill>
                  </a:rPr>
                  <a:t>n </a:t>
                </a:r>
                <a:r>
                  <a:rPr lang="en-US" spc="-10" dirty="0">
                    <a:solidFill>
                      <a:schemeClr val="tx1"/>
                    </a:solidFill>
                  </a:rPr>
                  <a:t>th</a:t>
                </a:r>
                <a:r>
                  <a:rPr lang="en-US" spc="-5" dirty="0">
                    <a:solidFill>
                      <a:schemeClr val="tx1"/>
                    </a:solidFill>
                  </a:rPr>
                  <a:t>e r</a:t>
                </a:r>
                <a:r>
                  <a:rPr lang="en-US" spc="-10" dirty="0">
                    <a:solidFill>
                      <a:schemeClr val="tx1"/>
                    </a:solidFill>
                  </a:rPr>
                  <a:t>ight</a:t>
                </a:r>
                <a:r>
                  <a:rPr lang="en-US" spc="-5" dirty="0">
                    <a:solidFill>
                      <a:schemeClr val="tx1"/>
                    </a:solidFill>
                  </a:rPr>
                  <a:t>, t</a:t>
                </a:r>
                <a:r>
                  <a:rPr lang="en-US" spc="-10" dirty="0">
                    <a:solidFill>
                      <a:schemeClr val="tx1"/>
                    </a:solidFill>
                  </a:rPr>
                  <a:t>hi</a:t>
                </a:r>
                <a:r>
                  <a:rPr lang="en-US" spc="-5" dirty="0">
                    <a:solidFill>
                      <a:schemeClr val="tx1"/>
                    </a:solidFill>
                  </a:rPr>
                  <a:t>s </a:t>
                </a:r>
                <a:r>
                  <a:rPr lang="en-US" spc="-10" dirty="0">
                    <a:solidFill>
                      <a:schemeClr val="tx1"/>
                    </a:solidFill>
                  </a:rPr>
                  <a:t>tim</a:t>
                </a:r>
                <a:r>
                  <a:rPr lang="en-US" spc="-5" dirty="0">
                    <a:solidFill>
                      <a:schemeClr val="tx1"/>
                    </a:solidFill>
                  </a:rPr>
                  <a:t>e </a:t>
                </a:r>
                <a:r>
                  <a:rPr lang="en-US" spc="-10" dirty="0">
                    <a:solidFill>
                      <a:schemeClr val="tx1"/>
                    </a:solidFill>
                  </a:rPr>
                  <a:t>wit</a:t>
                </a:r>
                <a:r>
                  <a:rPr lang="en-US" spc="-5" dirty="0">
                    <a:solidFill>
                      <a:schemeClr val="tx1"/>
                    </a:solidFill>
                  </a:rPr>
                  <a:t>h</a:t>
                </a:r>
                <a:r>
                  <a:rPr lang="en-US" dirty="0">
                    <a:solidFill>
                      <a:schemeClr val="tx1"/>
                    </a:solidFill>
                  </a:rPr>
                  <a:t> </a:t>
                </a:r>
                <a:r>
                  <a:rPr lang="en-US" i="1" spc="-5" dirty="0">
                    <a:solidFill>
                      <a:schemeClr val="tx1"/>
                    </a:solidFill>
                  </a:rPr>
                  <a:t>u</a:t>
                </a:r>
                <a:r>
                  <a:rPr lang="en-US" i="1" spc="75" dirty="0">
                    <a:solidFill>
                      <a:schemeClr val="tx1"/>
                    </a:solidFill>
                  </a:rPr>
                  <a:t> </a:t>
                </a:r>
                <a:r>
                  <a:rPr lang="en-US" spc="-25" dirty="0">
                    <a:solidFill>
                      <a:schemeClr val="tx1"/>
                    </a:solidFill>
                  </a:rPr>
                  <a:t>=</a:t>
                </a:r>
                <a:r>
                  <a:rPr lang="en-US" spc="-15" dirty="0">
                    <a:solidFill>
                      <a:schemeClr val="tx1"/>
                    </a:solidFill>
                  </a:rPr>
                  <a:t> </a:t>
                </a:r>
                <a:r>
                  <a:rPr lang="en-US" i="1" spc="-5" dirty="0">
                    <a:solidFill>
                      <a:schemeClr val="tx1"/>
                    </a:solidFill>
                  </a:rPr>
                  <a:t>x</a:t>
                </a:r>
                <a:r>
                  <a:rPr lang="en-US" i="1" spc="85" dirty="0">
                    <a:solidFill>
                      <a:schemeClr val="tx1"/>
                    </a:solidFill>
                  </a:rPr>
                  <a:t> </a:t>
                </a:r>
                <a:r>
                  <a:rPr lang="en-US" spc="-10" dirty="0">
                    <a:solidFill>
                      <a:schemeClr val="tx1"/>
                    </a:solidFill>
                  </a:rPr>
                  <a:t>an</a:t>
                </a:r>
                <a:r>
                  <a:rPr lang="en-US" spc="-5" dirty="0">
                    <a:solidFill>
                      <a:schemeClr val="tx1"/>
                    </a:solidFill>
                  </a:rPr>
                  <a:t>d</a:t>
                </a:r>
                <a:r>
                  <a:rPr lang="en-US" dirty="0">
                    <a:solidFill>
                      <a:schemeClr val="tx1"/>
                    </a:solidFill>
                  </a:rPr>
                  <a:t> </a:t>
                </a:r>
                <a:r>
                  <a:rPr lang="en-US" i="1" spc="60" dirty="0">
                    <a:solidFill>
                      <a:schemeClr val="tx1"/>
                    </a:solidFill>
                  </a:rPr>
                  <a:t>d</a:t>
                </a:r>
                <a:r>
                  <a:rPr lang="en-US" i="1" spc="-110" dirty="0">
                    <a:solidFill>
                      <a:schemeClr val="tx1"/>
                    </a:solidFill>
                  </a:rPr>
                  <a:t>v</a:t>
                </a:r>
                <a:r>
                  <a:rPr lang="en-US" i="1" spc="-40" dirty="0">
                    <a:solidFill>
                      <a:schemeClr val="tx1"/>
                    </a:solidFill>
                  </a:rPr>
                  <a:t> </a:t>
                </a:r>
                <a:r>
                  <a:rPr lang="en-US" spc="-25" dirty="0">
                    <a:solidFill>
                      <a:schemeClr val="tx1"/>
                    </a:solidFill>
                  </a:rPr>
                  <a:t>=</a:t>
                </a:r>
                <a:r>
                  <a:rPr lang="en-US" spc="-40" dirty="0">
                    <a:solidFill>
                      <a:schemeClr val="tx1"/>
                    </a:solidFill>
                  </a:rPr>
                  <a:t> </a:t>
                </a:r>
                <a:r>
                  <a:rPr lang="en-US" spc="-5" dirty="0">
                    <a:solidFill>
                      <a:schemeClr val="tx1"/>
                    </a:solidFill>
                  </a:rPr>
                  <a:t>sin</a:t>
                </a:r>
                <a:r>
                  <a:rPr lang="en-US" spc="-60" dirty="0">
                    <a:solidFill>
                      <a:schemeClr val="tx1"/>
                    </a:solidFill>
                  </a:rPr>
                  <a:t> </a:t>
                </a:r>
                <a:r>
                  <a:rPr lang="en-US" i="1" spc="-5" dirty="0">
                    <a:solidFill>
                      <a:schemeClr val="tx1"/>
                    </a:solidFill>
                  </a:rPr>
                  <a:t>x</a:t>
                </a:r>
                <a:r>
                  <a:rPr lang="en-US" i="1" spc="5" dirty="0">
                    <a:solidFill>
                      <a:schemeClr val="tx1"/>
                    </a:solidFill>
                  </a:rPr>
                  <a:t> </a:t>
                </a:r>
                <a:r>
                  <a:rPr lang="en-US" i="1" spc="95" dirty="0">
                    <a:solidFill>
                      <a:schemeClr val="tx1"/>
                    </a:solidFill>
                  </a:rPr>
                  <a:t>d</a:t>
                </a:r>
                <a:r>
                  <a:rPr lang="en-US" i="1" spc="-5" dirty="0">
                    <a:solidFill>
                      <a:schemeClr val="tx1"/>
                    </a:solidFill>
                  </a:rPr>
                  <a:t>x</a:t>
                </a:r>
                <a:r>
                  <a:rPr lang="en-US" spc="-5" dirty="0">
                    <a:solidFill>
                      <a:schemeClr val="tx1"/>
                    </a:solidFill>
                  </a:rPr>
                  <a:t>:</a:t>
                </a:r>
                <a:endParaRPr lang="en-US" dirty="0">
                  <a:solidFill>
                    <a:schemeClr val="tx1"/>
                  </a:solidFill>
                </a:endParaRPr>
              </a:p>
              <a:p>
                <a:pPr marL="36900" indent="0">
                  <a:lnSpc>
                    <a:spcPct val="100000"/>
                  </a:lnSpc>
                  <a:buNone/>
                </a:pPr>
                <a14:m>
                  <m:oMathPara xmlns:m="http://schemas.openxmlformats.org/officeDocument/2006/math">
                    <m:oMathParaPr>
                      <m:jc m:val="centerGroup"/>
                    </m:oMathParaPr>
                    <m:oMath xmlns:m="http://schemas.openxmlformats.org/officeDocument/2006/math">
                      <m:nary>
                        <m:naryPr>
                          <m:limLoc m:val="undOvr"/>
                          <m:subHide m:val="on"/>
                          <m:supHide m:val="on"/>
                          <m:ctrlPr>
                            <a:rPr lang="en-US" i="1" smtClean="0">
                              <a:solidFill>
                                <a:schemeClr val="tx1"/>
                              </a:solidFill>
                              <a:latin typeface="Cambria Math" panose="02040503050406030204" pitchFamily="18" charset="0"/>
                            </a:rPr>
                          </m:ctrlPr>
                        </m:naryPr>
                        <m:sub/>
                        <m:sup/>
                        <m:e>
                          <m:r>
                            <a:rPr lang="en-US" b="0" i="1" smtClean="0">
                              <a:solidFill>
                                <a:schemeClr val="tx1"/>
                              </a:solidFill>
                              <a:latin typeface="Cambria Math" panose="02040503050406030204" pitchFamily="18" charset="0"/>
                            </a:rPr>
                            <m:t>𝑥</m:t>
                          </m:r>
                          <m:func>
                            <m:funcPr>
                              <m:ctrlPr>
                                <a:rPr lang="en-US" b="0" i="1" smtClean="0">
                                  <a:solidFill>
                                    <a:schemeClr val="tx1"/>
                                  </a:solidFill>
                                  <a:latin typeface="Cambria Math" panose="02040503050406030204" pitchFamily="18" charset="0"/>
                                </a:rPr>
                              </m:ctrlPr>
                            </m:funcPr>
                            <m:fName>
                              <m:r>
                                <m:rPr>
                                  <m:sty m:val="p"/>
                                </m:rPr>
                                <a:rPr lang="en-US" b="0" i="0" smtClean="0">
                                  <a:solidFill>
                                    <a:schemeClr val="tx1"/>
                                  </a:solidFill>
                                  <a:latin typeface="Cambria Math" panose="02040503050406030204" pitchFamily="18" charset="0"/>
                                </a:rPr>
                                <m:t>sin</m:t>
                              </m:r>
                            </m:fName>
                            <m:e>
                              <m:r>
                                <a:rPr lang="en-US" b="0" i="1" smtClean="0">
                                  <a:solidFill>
                                    <a:schemeClr val="tx1"/>
                                  </a:solidFill>
                                  <a:latin typeface="Cambria Math" panose="02040503050406030204" pitchFamily="18" charset="0"/>
                                </a:rPr>
                                <m:t>𝑥</m:t>
                              </m:r>
                            </m:e>
                          </m:func>
                          <m:r>
                            <a:rPr lang="en-US" b="0" i="1" smtClean="0">
                              <a:solidFill>
                                <a:schemeClr val="tx1"/>
                              </a:solidFill>
                              <a:latin typeface="Cambria Math" panose="02040503050406030204" pitchFamily="18" charset="0"/>
                            </a:rPr>
                            <m:t>𝑑𝑥</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𝑥</m:t>
                          </m:r>
                          <m:func>
                            <m:funcPr>
                              <m:ctrlPr>
                                <a:rPr lang="en-US" b="0" i="1" smtClean="0">
                                  <a:solidFill>
                                    <a:schemeClr val="tx1"/>
                                  </a:solidFill>
                                  <a:latin typeface="Cambria Math" panose="02040503050406030204" pitchFamily="18" charset="0"/>
                                </a:rPr>
                              </m:ctrlPr>
                            </m:funcPr>
                            <m:fName>
                              <m:r>
                                <m:rPr>
                                  <m:sty m:val="p"/>
                                </m:rPr>
                                <a:rPr lang="en-US" b="0" i="0" smtClean="0">
                                  <a:solidFill>
                                    <a:schemeClr val="tx1"/>
                                  </a:solidFill>
                                  <a:latin typeface="Cambria Math" panose="02040503050406030204" pitchFamily="18" charset="0"/>
                                </a:rPr>
                                <m:t>cos</m:t>
                              </m:r>
                            </m:fName>
                            <m:e>
                              <m:r>
                                <a:rPr lang="en-US" b="0" i="1" smtClean="0">
                                  <a:solidFill>
                                    <a:schemeClr val="tx1"/>
                                  </a:solidFill>
                                  <a:latin typeface="Cambria Math" panose="02040503050406030204" pitchFamily="18" charset="0"/>
                                </a:rPr>
                                <m:t>𝑥</m:t>
                              </m:r>
                            </m:e>
                          </m:func>
                          <m:r>
                            <a:rPr lang="en-US" b="0" i="1" smtClean="0">
                              <a:solidFill>
                                <a:schemeClr val="tx1"/>
                              </a:solidFill>
                              <a:latin typeface="Cambria Math" panose="02040503050406030204" pitchFamily="18" charset="0"/>
                            </a:rPr>
                            <m:t>−</m:t>
                          </m:r>
                          <m:nary>
                            <m:naryPr>
                              <m:limLoc m:val="undOvr"/>
                              <m:subHide m:val="on"/>
                              <m:supHide m:val="on"/>
                              <m:ctrlPr>
                                <a:rPr lang="en-US" b="0" i="1" smtClean="0">
                                  <a:solidFill>
                                    <a:schemeClr val="tx1"/>
                                  </a:solidFill>
                                  <a:latin typeface="Cambria Math" panose="02040503050406030204" pitchFamily="18" charset="0"/>
                                </a:rPr>
                              </m:ctrlPr>
                            </m:naryPr>
                            <m:sub/>
                            <m:sup/>
                            <m:e>
                              <m:r>
                                <a:rPr lang="en-US" b="0" i="1" smtClean="0">
                                  <a:solidFill>
                                    <a:schemeClr val="tx1"/>
                                  </a:solidFill>
                                  <a:latin typeface="Cambria Math" panose="02040503050406030204" pitchFamily="18" charset="0"/>
                                </a:rPr>
                                <m:t>−</m:t>
                              </m:r>
                              <m:func>
                                <m:funcPr>
                                  <m:ctrlPr>
                                    <a:rPr lang="en-US" b="0" i="1" smtClean="0">
                                      <a:solidFill>
                                        <a:schemeClr val="tx1"/>
                                      </a:solidFill>
                                      <a:latin typeface="Cambria Math" panose="02040503050406030204" pitchFamily="18" charset="0"/>
                                    </a:rPr>
                                  </m:ctrlPr>
                                </m:funcPr>
                                <m:fName>
                                  <m:r>
                                    <m:rPr>
                                      <m:sty m:val="p"/>
                                    </m:rPr>
                                    <a:rPr lang="en-US" b="0" i="0" smtClean="0">
                                      <a:solidFill>
                                        <a:schemeClr val="tx1"/>
                                      </a:solidFill>
                                      <a:latin typeface="Cambria Math" panose="02040503050406030204" pitchFamily="18" charset="0"/>
                                    </a:rPr>
                                    <m:t>cos</m:t>
                                  </m:r>
                                </m:fName>
                                <m:e>
                                  <m:r>
                                    <a:rPr lang="en-US" b="0" i="1" smtClean="0">
                                      <a:solidFill>
                                        <a:schemeClr val="tx1"/>
                                      </a:solidFill>
                                      <a:latin typeface="Cambria Math" panose="02040503050406030204" pitchFamily="18" charset="0"/>
                                    </a:rPr>
                                    <m:t>𝑥</m:t>
                                  </m:r>
                                </m:e>
                              </m:func>
                              <m:r>
                                <a:rPr lang="en-US" b="0" i="1" smtClean="0">
                                  <a:solidFill>
                                    <a:schemeClr val="tx1"/>
                                  </a:solidFill>
                                  <a:latin typeface="Cambria Math" panose="02040503050406030204" pitchFamily="18" charset="0"/>
                                </a:rPr>
                                <m:t>𝑑𝑥</m:t>
                              </m:r>
                            </m:e>
                          </m:nary>
                          <m:r>
                            <a:rPr lang="en-US" b="0" i="1" smtClean="0">
                              <a:solidFill>
                                <a:schemeClr val="tx1"/>
                              </a:solidFill>
                              <a:latin typeface="Cambria Math" panose="02040503050406030204" pitchFamily="18" charset="0"/>
                            </a:rPr>
                            <m:t>=</m:t>
                          </m:r>
                        </m:e>
                      </m:nary>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𝑥</m:t>
                      </m:r>
                      <m:func>
                        <m:funcPr>
                          <m:ctrlPr>
                            <a:rPr lang="en-US" b="0" i="1" smtClean="0">
                              <a:solidFill>
                                <a:schemeClr val="tx1"/>
                              </a:solidFill>
                              <a:latin typeface="Cambria Math" panose="02040503050406030204" pitchFamily="18" charset="0"/>
                            </a:rPr>
                          </m:ctrlPr>
                        </m:funcPr>
                        <m:fName>
                          <m:r>
                            <m:rPr>
                              <m:sty m:val="p"/>
                            </m:rPr>
                            <a:rPr lang="en-US" b="0" i="0" smtClean="0">
                              <a:solidFill>
                                <a:schemeClr val="tx1"/>
                              </a:solidFill>
                              <a:latin typeface="Cambria Math" panose="02040503050406030204" pitchFamily="18" charset="0"/>
                            </a:rPr>
                            <m:t>cos</m:t>
                          </m:r>
                        </m:fName>
                        <m:e>
                          <m:r>
                            <a:rPr lang="en-US" b="0" i="1" smtClean="0">
                              <a:solidFill>
                                <a:schemeClr val="tx1"/>
                              </a:solidFill>
                              <a:latin typeface="Cambria Math" panose="02040503050406030204" pitchFamily="18" charset="0"/>
                            </a:rPr>
                            <m:t>𝑥</m:t>
                          </m:r>
                        </m:e>
                      </m:func>
                      <m:r>
                        <a:rPr lang="en-US" b="0" i="1" smtClean="0">
                          <a:solidFill>
                            <a:schemeClr val="tx1"/>
                          </a:solidFill>
                          <a:latin typeface="Cambria Math" panose="02040503050406030204" pitchFamily="18" charset="0"/>
                        </a:rPr>
                        <m:t>+</m:t>
                      </m:r>
                      <m:func>
                        <m:funcPr>
                          <m:ctrlPr>
                            <a:rPr lang="en-US" b="0" i="1" smtClean="0">
                              <a:solidFill>
                                <a:schemeClr val="tx1"/>
                              </a:solidFill>
                              <a:latin typeface="Cambria Math" panose="02040503050406030204" pitchFamily="18" charset="0"/>
                            </a:rPr>
                          </m:ctrlPr>
                        </m:funcPr>
                        <m:fName>
                          <m:r>
                            <m:rPr>
                              <m:sty m:val="p"/>
                            </m:rPr>
                            <a:rPr lang="en-US" b="0" i="0" smtClean="0">
                              <a:solidFill>
                                <a:schemeClr val="tx1"/>
                              </a:solidFill>
                              <a:latin typeface="Cambria Math" panose="02040503050406030204" pitchFamily="18" charset="0"/>
                            </a:rPr>
                            <m:t>sin</m:t>
                          </m:r>
                        </m:fName>
                        <m:e>
                          <m:r>
                            <a:rPr lang="en-US" b="0" i="1" smtClean="0">
                              <a:solidFill>
                                <a:schemeClr val="tx1"/>
                              </a:solidFill>
                              <a:latin typeface="Cambria Math" panose="02040503050406030204" pitchFamily="18" charset="0"/>
                            </a:rPr>
                            <m:t>𝑥</m:t>
                          </m:r>
                        </m:e>
                      </m:func>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𝐶</m:t>
                      </m:r>
                    </m:oMath>
                  </m:oMathPara>
                </a14:m>
                <a:endParaRPr lang="en-US" dirty="0">
                  <a:solidFill>
                    <a:schemeClr val="tx1"/>
                  </a:solidFill>
                </a:endParaRPr>
              </a:p>
              <a:p>
                <a:pPr marL="36900" indent="0">
                  <a:lnSpc>
                    <a:spcPct val="100000"/>
                  </a:lnSpc>
                  <a:buNone/>
                </a:pPr>
                <a14:m>
                  <m:oMathPara xmlns:m="http://schemas.openxmlformats.org/officeDocument/2006/math">
                    <m:oMathParaPr>
                      <m:jc m:val="centerGroup"/>
                    </m:oMathParaPr>
                    <m:oMath xmlns:m="http://schemas.openxmlformats.org/officeDocument/2006/math">
                      <m:nary>
                        <m:naryPr>
                          <m:limLoc m:val="undOvr"/>
                          <m:subHide m:val="on"/>
                          <m:supHide m:val="on"/>
                          <m:ctrlPr>
                            <a:rPr lang="en-US" i="1">
                              <a:solidFill>
                                <a:schemeClr val="tx1"/>
                              </a:solidFill>
                              <a:latin typeface="Cambria Math" panose="02040503050406030204" pitchFamily="18" charset="0"/>
                            </a:rPr>
                          </m:ctrlPr>
                        </m:naryPr>
                        <m:sub/>
                        <m:sup/>
                        <m:e>
                          <m:sSup>
                            <m:sSupPr>
                              <m:ctrlPr>
                                <a:rPr lang="en-US"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𝑥</m:t>
                              </m:r>
                            </m:e>
                            <m:sup>
                              <m:r>
                                <a:rPr lang="en-US" i="1">
                                  <a:solidFill>
                                    <a:schemeClr val="tx1"/>
                                  </a:solidFill>
                                  <a:latin typeface="Cambria Math" panose="02040503050406030204" pitchFamily="18" charset="0"/>
                                </a:rPr>
                                <m:t>2</m:t>
                              </m:r>
                            </m:sup>
                          </m:sSup>
                          <m:func>
                            <m:funcPr>
                              <m:ctrlPr>
                                <a:rPr lang="en-US" i="1">
                                  <a:solidFill>
                                    <a:schemeClr val="tx1"/>
                                  </a:solidFill>
                                  <a:latin typeface="Cambria Math" panose="02040503050406030204" pitchFamily="18" charset="0"/>
                                </a:rPr>
                              </m:ctrlPr>
                            </m:funcPr>
                            <m:fName>
                              <m:r>
                                <m:rPr>
                                  <m:sty m:val="p"/>
                                </m:rPr>
                                <a:rPr lang="en-US">
                                  <a:solidFill>
                                    <a:schemeClr val="tx1"/>
                                  </a:solidFill>
                                  <a:latin typeface="Cambria Math" panose="02040503050406030204" pitchFamily="18" charset="0"/>
                                </a:rPr>
                                <m:t>cos</m:t>
                              </m:r>
                            </m:fName>
                            <m:e>
                              <m:r>
                                <a:rPr lang="en-US" i="1">
                                  <a:solidFill>
                                    <a:schemeClr val="tx1"/>
                                  </a:solidFill>
                                  <a:latin typeface="Cambria Math" panose="02040503050406030204" pitchFamily="18" charset="0"/>
                                </a:rPr>
                                <m:t>𝑥</m:t>
                              </m:r>
                            </m:e>
                          </m:func>
                          <m:r>
                            <a:rPr lang="en-US" i="1">
                              <a:solidFill>
                                <a:schemeClr val="tx1"/>
                              </a:solidFill>
                              <a:latin typeface="Cambria Math" panose="02040503050406030204" pitchFamily="18" charset="0"/>
                            </a:rPr>
                            <m:t>𝑑𝑥</m:t>
                          </m:r>
                        </m:e>
                      </m:nary>
                      <m:r>
                        <a:rPr lang="en-US" i="1">
                          <a:solidFill>
                            <a:schemeClr val="tx1"/>
                          </a:solidFill>
                          <a:latin typeface="Cambria Math" panose="02040503050406030204" pitchFamily="18" charset="0"/>
                        </a:rPr>
                        <m:t>=</m:t>
                      </m:r>
                      <m:sSup>
                        <m:sSupPr>
                          <m:ctrlPr>
                            <a:rPr lang="en-US"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𝑥</m:t>
                          </m:r>
                        </m:e>
                        <m:sup>
                          <m:r>
                            <a:rPr lang="en-US" i="1">
                              <a:solidFill>
                                <a:schemeClr val="tx1"/>
                              </a:solidFill>
                              <a:latin typeface="Cambria Math" panose="02040503050406030204" pitchFamily="18" charset="0"/>
                            </a:rPr>
                            <m:t>2</m:t>
                          </m:r>
                        </m:sup>
                      </m:sSup>
                      <m:func>
                        <m:funcPr>
                          <m:ctrlPr>
                            <a:rPr lang="en-US" i="1">
                              <a:solidFill>
                                <a:schemeClr val="tx1"/>
                              </a:solidFill>
                              <a:latin typeface="Cambria Math" panose="02040503050406030204" pitchFamily="18" charset="0"/>
                            </a:rPr>
                          </m:ctrlPr>
                        </m:funcPr>
                        <m:fName>
                          <m:r>
                            <m:rPr>
                              <m:sty m:val="p"/>
                            </m:rPr>
                            <a:rPr lang="en-US">
                              <a:solidFill>
                                <a:schemeClr val="tx1"/>
                              </a:solidFill>
                              <a:latin typeface="Cambria Math" panose="02040503050406030204" pitchFamily="18" charset="0"/>
                            </a:rPr>
                            <m:t>sin</m:t>
                          </m:r>
                        </m:fName>
                        <m:e>
                          <m:r>
                            <a:rPr lang="en-US" i="1">
                              <a:solidFill>
                                <a:schemeClr val="tx1"/>
                              </a:solidFill>
                              <a:latin typeface="Cambria Math" panose="02040503050406030204" pitchFamily="18" charset="0"/>
                            </a:rPr>
                            <m:t>𝑥</m:t>
                          </m:r>
                        </m:e>
                      </m:func>
                      <m:r>
                        <a:rPr lang="en-US" i="1">
                          <a:solidFill>
                            <a:schemeClr val="tx1"/>
                          </a:solidFill>
                          <a:latin typeface="Cambria Math" panose="02040503050406030204" pitchFamily="18" charset="0"/>
                        </a:rPr>
                        <m:t>−</m:t>
                      </m:r>
                      <m:nary>
                        <m:naryPr>
                          <m:limLoc m:val="undOvr"/>
                          <m:subHide m:val="on"/>
                          <m:supHide m:val="on"/>
                          <m:ctrlPr>
                            <a:rPr lang="en-US" i="1">
                              <a:solidFill>
                                <a:schemeClr val="tx1"/>
                              </a:solidFill>
                              <a:latin typeface="Cambria Math" panose="02040503050406030204" pitchFamily="18" charset="0"/>
                            </a:rPr>
                          </m:ctrlPr>
                        </m:naryPr>
                        <m:sub/>
                        <m:sup/>
                        <m:e>
                          <m:r>
                            <a:rPr lang="en-US" i="1">
                              <a:solidFill>
                                <a:schemeClr val="tx1"/>
                              </a:solidFill>
                              <a:latin typeface="Cambria Math" panose="02040503050406030204" pitchFamily="18" charset="0"/>
                            </a:rPr>
                            <m:t>2</m:t>
                          </m:r>
                          <m:r>
                            <a:rPr lang="en-US" i="1">
                              <a:solidFill>
                                <a:schemeClr val="tx1"/>
                              </a:solidFill>
                              <a:latin typeface="Cambria Math" panose="02040503050406030204" pitchFamily="18" charset="0"/>
                            </a:rPr>
                            <m:t>𝑥</m:t>
                          </m:r>
                          <m:func>
                            <m:funcPr>
                              <m:ctrlPr>
                                <a:rPr lang="en-US" i="1">
                                  <a:solidFill>
                                    <a:schemeClr val="tx1"/>
                                  </a:solidFill>
                                  <a:latin typeface="Cambria Math" panose="02040503050406030204" pitchFamily="18" charset="0"/>
                                </a:rPr>
                              </m:ctrlPr>
                            </m:funcPr>
                            <m:fName>
                              <m:r>
                                <m:rPr>
                                  <m:sty m:val="p"/>
                                </m:rPr>
                                <a:rPr lang="en-US">
                                  <a:solidFill>
                                    <a:schemeClr val="tx1"/>
                                  </a:solidFill>
                                  <a:latin typeface="Cambria Math" panose="02040503050406030204" pitchFamily="18" charset="0"/>
                                </a:rPr>
                                <m:t>sin</m:t>
                              </m:r>
                            </m:fName>
                            <m:e>
                              <m:r>
                                <a:rPr lang="en-US" i="1">
                                  <a:solidFill>
                                    <a:schemeClr val="tx1"/>
                                  </a:solidFill>
                                  <a:latin typeface="Cambria Math" panose="02040503050406030204" pitchFamily="18" charset="0"/>
                                </a:rPr>
                                <m:t>𝑥</m:t>
                              </m:r>
                            </m:e>
                          </m:func>
                          <m:r>
                            <a:rPr lang="en-US" i="1">
                              <a:solidFill>
                                <a:schemeClr val="tx1"/>
                              </a:solidFill>
                              <a:latin typeface="Cambria Math" panose="02040503050406030204" pitchFamily="18" charset="0"/>
                            </a:rPr>
                            <m:t>𝑑𝑥</m:t>
                          </m:r>
                        </m:e>
                      </m:nary>
                      <m:r>
                        <a:rPr lang="en-US" i="1">
                          <a:solidFill>
                            <a:schemeClr val="tx1"/>
                          </a:solidFill>
                          <a:latin typeface="Cambria Math" panose="02040503050406030204" pitchFamily="18" charset="0"/>
                        </a:rPr>
                        <m:t>=</m:t>
                      </m:r>
                      <m:sSup>
                        <m:sSupPr>
                          <m:ctrlPr>
                            <a:rPr lang="en-US"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𝑥</m:t>
                          </m:r>
                        </m:e>
                        <m:sup>
                          <m:r>
                            <a:rPr lang="en-US" i="1">
                              <a:solidFill>
                                <a:schemeClr val="tx1"/>
                              </a:solidFill>
                              <a:latin typeface="Cambria Math" panose="02040503050406030204" pitchFamily="18" charset="0"/>
                            </a:rPr>
                            <m:t>2</m:t>
                          </m:r>
                        </m:sup>
                      </m:sSup>
                      <m:func>
                        <m:funcPr>
                          <m:ctrlPr>
                            <a:rPr lang="en-US" i="1">
                              <a:solidFill>
                                <a:schemeClr val="tx1"/>
                              </a:solidFill>
                              <a:latin typeface="Cambria Math" panose="02040503050406030204" pitchFamily="18" charset="0"/>
                            </a:rPr>
                          </m:ctrlPr>
                        </m:funcPr>
                        <m:fName>
                          <m:r>
                            <m:rPr>
                              <m:sty m:val="p"/>
                            </m:rPr>
                            <a:rPr lang="en-US">
                              <a:solidFill>
                                <a:schemeClr val="tx1"/>
                              </a:solidFill>
                              <a:latin typeface="Cambria Math" panose="02040503050406030204" pitchFamily="18" charset="0"/>
                            </a:rPr>
                            <m:t>sin</m:t>
                          </m:r>
                        </m:fName>
                        <m:e>
                          <m:r>
                            <a:rPr lang="en-US" i="1">
                              <a:solidFill>
                                <a:schemeClr val="tx1"/>
                              </a:solidFill>
                              <a:latin typeface="Cambria Math" panose="02040503050406030204" pitchFamily="18" charset="0"/>
                            </a:rPr>
                            <m:t>𝑥</m:t>
                          </m:r>
                        </m:e>
                      </m:func>
                      <m:r>
                        <a:rPr lang="en-US" i="1">
                          <a:solidFill>
                            <a:schemeClr val="tx1"/>
                          </a:solidFill>
                          <a:latin typeface="Cambria Math" panose="02040503050406030204" pitchFamily="18" charset="0"/>
                        </a:rPr>
                        <m:t>−2</m:t>
                      </m:r>
                      <m:nary>
                        <m:naryPr>
                          <m:limLoc m:val="undOvr"/>
                          <m:subHide m:val="on"/>
                          <m:supHide m:val="on"/>
                          <m:ctrlPr>
                            <a:rPr lang="en-US" i="1">
                              <a:solidFill>
                                <a:schemeClr val="tx1"/>
                              </a:solidFill>
                              <a:latin typeface="Cambria Math" panose="02040503050406030204" pitchFamily="18" charset="0"/>
                            </a:rPr>
                          </m:ctrlPr>
                        </m:naryPr>
                        <m:sub/>
                        <m:sup/>
                        <m:e>
                          <m:r>
                            <a:rPr lang="en-US" i="1">
                              <a:solidFill>
                                <a:schemeClr val="tx1"/>
                              </a:solidFill>
                              <a:latin typeface="Cambria Math" panose="02040503050406030204" pitchFamily="18" charset="0"/>
                            </a:rPr>
                            <m:t>𝑥</m:t>
                          </m:r>
                          <m:func>
                            <m:funcPr>
                              <m:ctrlPr>
                                <a:rPr lang="en-US" i="1">
                                  <a:solidFill>
                                    <a:schemeClr val="tx1"/>
                                  </a:solidFill>
                                  <a:latin typeface="Cambria Math" panose="02040503050406030204" pitchFamily="18" charset="0"/>
                                </a:rPr>
                              </m:ctrlPr>
                            </m:funcPr>
                            <m:fName>
                              <m:r>
                                <m:rPr>
                                  <m:sty m:val="p"/>
                                </m:rPr>
                                <a:rPr lang="en-US">
                                  <a:solidFill>
                                    <a:schemeClr val="tx1"/>
                                  </a:solidFill>
                                  <a:latin typeface="Cambria Math" panose="02040503050406030204" pitchFamily="18" charset="0"/>
                                </a:rPr>
                                <m:t>sin</m:t>
                              </m:r>
                            </m:fName>
                            <m:e>
                              <m:r>
                                <a:rPr lang="en-US" i="1">
                                  <a:solidFill>
                                    <a:schemeClr val="tx1"/>
                                  </a:solidFill>
                                  <a:latin typeface="Cambria Math" panose="02040503050406030204" pitchFamily="18" charset="0"/>
                                </a:rPr>
                                <m:t>𝑥</m:t>
                              </m:r>
                            </m:e>
                          </m:func>
                          <m:r>
                            <a:rPr lang="en-US" i="1">
                              <a:solidFill>
                                <a:schemeClr val="tx1"/>
                              </a:solidFill>
                              <a:latin typeface="Cambria Math" panose="02040503050406030204" pitchFamily="18" charset="0"/>
                            </a:rPr>
                            <m:t>𝑑𝑥</m:t>
                          </m:r>
                        </m:e>
                      </m:nary>
                    </m:oMath>
                  </m:oMathPara>
                </a14:m>
                <a:endParaRPr lang="en-US" dirty="0">
                  <a:solidFill>
                    <a:schemeClr val="tx1"/>
                  </a:solidFill>
                </a:endParaRPr>
              </a:p>
              <a:p>
                <a:pPr marL="36900" indent="0">
                  <a:lnSpc>
                    <a:spcPct val="100000"/>
                  </a:lnSpc>
                  <a:buNone/>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m:t>
                      </m:r>
                      <m:sSup>
                        <m:sSupPr>
                          <m:ctrlPr>
                            <a:rPr lang="en-US" i="1" smtClean="0">
                              <a:solidFill>
                                <a:schemeClr val="tx1"/>
                              </a:solidFill>
                              <a:latin typeface="Cambria Math" panose="02040503050406030204" pitchFamily="18" charset="0"/>
                            </a:rPr>
                          </m:ctrlPr>
                        </m:sSupPr>
                        <m:e>
                          <m:r>
                            <a:rPr lang="en-US" i="1" smtClean="0">
                              <a:solidFill>
                                <a:schemeClr val="tx1"/>
                              </a:solidFill>
                              <a:latin typeface="Cambria Math" panose="02040503050406030204" pitchFamily="18" charset="0"/>
                            </a:rPr>
                            <m:t>𝑥</m:t>
                          </m:r>
                        </m:e>
                        <m:sup>
                          <m:r>
                            <a:rPr lang="en-US" i="1" smtClean="0">
                              <a:solidFill>
                                <a:schemeClr val="tx1"/>
                              </a:solidFill>
                              <a:latin typeface="Cambria Math" panose="02040503050406030204" pitchFamily="18" charset="0"/>
                            </a:rPr>
                            <m:t>2</m:t>
                          </m:r>
                        </m:sup>
                      </m:sSup>
                      <m:func>
                        <m:funcPr>
                          <m:ctrlPr>
                            <a:rPr lang="en-US" i="1" smtClean="0">
                              <a:solidFill>
                                <a:schemeClr val="tx1"/>
                              </a:solidFill>
                              <a:latin typeface="Cambria Math" panose="02040503050406030204" pitchFamily="18" charset="0"/>
                            </a:rPr>
                          </m:ctrlPr>
                        </m:funcPr>
                        <m:fName>
                          <m:r>
                            <m:rPr>
                              <m:sty m:val="p"/>
                            </m:rPr>
                            <a:rPr lang="en-US" i="0" smtClean="0">
                              <a:solidFill>
                                <a:schemeClr val="tx1"/>
                              </a:solidFill>
                              <a:latin typeface="Cambria Math" panose="02040503050406030204" pitchFamily="18" charset="0"/>
                            </a:rPr>
                            <m:t>sin</m:t>
                          </m:r>
                        </m:fName>
                        <m:e>
                          <m:r>
                            <a:rPr lang="en-US" b="0" i="1" smtClean="0">
                              <a:solidFill>
                                <a:schemeClr val="tx1"/>
                              </a:solidFill>
                              <a:latin typeface="Cambria Math" panose="02040503050406030204" pitchFamily="18" charset="0"/>
                            </a:rPr>
                            <m:t>𝑥</m:t>
                          </m:r>
                        </m:e>
                      </m:func>
                      <m:r>
                        <a:rPr lang="en-US" b="0" i="1" smtClean="0">
                          <a:solidFill>
                            <a:schemeClr val="tx1"/>
                          </a:solidFill>
                          <a:latin typeface="Cambria Math" panose="02040503050406030204" pitchFamily="18" charset="0"/>
                        </a:rPr>
                        <m:t>+2</m:t>
                      </m:r>
                      <m:r>
                        <a:rPr lang="en-US" b="0" i="1" smtClean="0">
                          <a:solidFill>
                            <a:schemeClr val="tx1"/>
                          </a:solidFill>
                          <a:latin typeface="Cambria Math" panose="02040503050406030204" pitchFamily="18" charset="0"/>
                        </a:rPr>
                        <m:t>𝑥</m:t>
                      </m:r>
                      <m:func>
                        <m:funcPr>
                          <m:ctrlPr>
                            <a:rPr lang="en-US" b="0" i="1" smtClean="0">
                              <a:solidFill>
                                <a:schemeClr val="tx1"/>
                              </a:solidFill>
                              <a:latin typeface="Cambria Math" panose="02040503050406030204" pitchFamily="18" charset="0"/>
                            </a:rPr>
                          </m:ctrlPr>
                        </m:funcPr>
                        <m:fName>
                          <m:r>
                            <m:rPr>
                              <m:sty m:val="p"/>
                            </m:rPr>
                            <a:rPr lang="en-US" b="0" i="0" smtClean="0">
                              <a:solidFill>
                                <a:schemeClr val="tx1"/>
                              </a:solidFill>
                              <a:latin typeface="Cambria Math" panose="02040503050406030204" pitchFamily="18" charset="0"/>
                            </a:rPr>
                            <m:t>cos</m:t>
                          </m:r>
                        </m:fName>
                        <m:e>
                          <m:r>
                            <a:rPr lang="en-US" b="0" i="1" smtClean="0">
                              <a:solidFill>
                                <a:schemeClr val="tx1"/>
                              </a:solidFill>
                              <a:latin typeface="Cambria Math" panose="02040503050406030204" pitchFamily="18" charset="0"/>
                            </a:rPr>
                            <m:t>𝑥</m:t>
                          </m:r>
                        </m:e>
                      </m:func>
                      <m:r>
                        <a:rPr lang="en-US" b="0" i="1" smtClean="0">
                          <a:solidFill>
                            <a:schemeClr val="tx1"/>
                          </a:solidFill>
                          <a:latin typeface="Cambria Math" panose="02040503050406030204" pitchFamily="18" charset="0"/>
                        </a:rPr>
                        <m:t>−2</m:t>
                      </m:r>
                      <m:func>
                        <m:funcPr>
                          <m:ctrlPr>
                            <a:rPr lang="en-US" b="0" i="1" smtClean="0">
                              <a:solidFill>
                                <a:schemeClr val="tx1"/>
                              </a:solidFill>
                              <a:latin typeface="Cambria Math" panose="02040503050406030204" pitchFamily="18" charset="0"/>
                            </a:rPr>
                          </m:ctrlPr>
                        </m:funcPr>
                        <m:fName>
                          <m:r>
                            <m:rPr>
                              <m:sty m:val="p"/>
                            </m:rPr>
                            <a:rPr lang="en-US" b="0" i="0" smtClean="0">
                              <a:solidFill>
                                <a:schemeClr val="tx1"/>
                              </a:solidFill>
                              <a:latin typeface="Cambria Math" panose="02040503050406030204" pitchFamily="18" charset="0"/>
                            </a:rPr>
                            <m:t>sin</m:t>
                          </m:r>
                        </m:fName>
                        <m:e>
                          <m:r>
                            <a:rPr lang="en-US" b="0" i="1" smtClean="0">
                              <a:solidFill>
                                <a:schemeClr val="tx1"/>
                              </a:solidFill>
                              <a:latin typeface="Cambria Math" panose="02040503050406030204" pitchFamily="18" charset="0"/>
                            </a:rPr>
                            <m:t>𝑥</m:t>
                          </m:r>
                        </m:e>
                      </m:func>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𝐶</m:t>
                      </m:r>
                    </m:oMath>
                  </m:oMathPara>
                </a14:m>
                <a:endParaRPr lang="en-US" dirty="0">
                  <a:solidFill>
                    <a:schemeClr val="tx1"/>
                  </a:solidFill>
                </a:endParaRPr>
              </a:p>
            </p:txBody>
          </p:sp>
        </mc:Choice>
        <mc:Fallback xmlns="">
          <p:sp>
            <p:nvSpPr>
              <p:cNvPr id="3" name="Content Placeholder 2">
                <a:extLst>
                  <a:ext uri="{FF2B5EF4-FFF2-40B4-BE49-F238E27FC236}">
                    <a16:creationId xmlns:a16="http://schemas.microsoft.com/office/drawing/2014/main"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11037628" cy="4370567"/>
              </a:xfrm>
              <a:blipFill>
                <a:blip r:embed="rId2"/>
                <a:stretch>
                  <a:fillRect l="-331" t="-15063"/>
                </a:stretch>
              </a:blipFill>
            </p:spPr>
            <p:txBody>
              <a:bodyPr/>
              <a:lstStyle/>
              <a:p>
                <a:r>
                  <a:rPr lang="en-US">
                    <a:noFill/>
                  </a:rPr>
                  <a:t> </a:t>
                </a:r>
              </a:p>
            </p:txBody>
          </p:sp>
        </mc:Fallback>
      </mc:AlternateContent>
    </p:spTree>
    <p:extLst>
      <p:ext uri="{BB962C8B-B14F-4D97-AF65-F5344CB8AC3E}">
        <p14:creationId xmlns:p14="http://schemas.microsoft.com/office/powerpoint/2010/main" val="16509772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7.5 The Method of Partial </a:t>
            </a:r>
            <a:r>
              <a:rPr lang="en-US" sz="3100" dirty="0"/>
              <a:t>Fractions (</a:t>
            </a:r>
            <a:r>
              <a:rPr lang="en-US" sz="3100" dirty="0" smtClean="0"/>
              <a:t>11 </a:t>
            </a:r>
            <a:r>
              <a:rPr lang="en-US" sz="3100" dirty="0"/>
              <a:t>of 23)</a:t>
            </a: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2800" dirty="0"/>
              <a:t/>
            </a:r>
            <a:br>
              <a:rPr lang="en-US" sz="2800" dirty="0"/>
            </a:br>
            <a:endParaRPr lang="en-US"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799" y="1371600"/>
                <a:ext cx="10846559" cy="4756245"/>
              </a:xfrm>
            </p:spPr>
            <p:txBody>
              <a:bodyPr>
                <a:noAutofit/>
              </a:bodyPr>
              <a:lstStyle/>
              <a:p>
                <a:pPr marL="36900" indent="0">
                  <a:lnSpc>
                    <a:spcPct val="100000"/>
                  </a:lnSpc>
                  <a:buNone/>
                </a:pPr>
                <a14:m>
                  <m:oMathPara xmlns:m="http://schemas.openxmlformats.org/officeDocument/2006/math">
                    <m:oMathParaPr>
                      <m:jc m:val="centerGroup"/>
                    </m:oMathParaPr>
                    <m:oMath xmlns:m="http://schemas.openxmlformats.org/officeDocument/2006/math">
                      <m:nary>
                        <m:naryPr>
                          <m:limLoc m:val="undOvr"/>
                          <m:subHide m:val="on"/>
                          <m:supHide m:val="on"/>
                          <m:ctrlPr>
                            <a:rPr lang="en-US" i="1" smtClean="0">
                              <a:latin typeface="Cambria Math" panose="02040503050406030204" pitchFamily="18" charset="0"/>
                              <a:cs typeface="Times New Roman"/>
                            </a:rPr>
                          </m:ctrlPr>
                        </m:naryPr>
                        <m:sub/>
                        <m:sup/>
                        <m:e>
                          <m:f>
                            <m:fPr>
                              <m:ctrlPr>
                                <a:rPr lang="en-US" sz="2000" i="1" spc="-10">
                                  <a:latin typeface="Cambria Math" panose="02040503050406030204" pitchFamily="18" charset="0"/>
                                  <a:cs typeface="Times New Roman"/>
                                </a:rPr>
                              </m:ctrlPr>
                            </m:fPr>
                            <m:num>
                              <m:r>
                                <a:rPr lang="en-US" sz="2000" i="1" spc="-10">
                                  <a:latin typeface="Cambria Math" panose="02040503050406030204" pitchFamily="18" charset="0"/>
                                  <a:cs typeface="Times New Roman"/>
                                </a:rPr>
                                <m:t>3</m:t>
                              </m:r>
                              <m:r>
                                <a:rPr lang="en-US" sz="2000" i="1" spc="-10">
                                  <a:latin typeface="Cambria Math" panose="02040503050406030204" pitchFamily="18" charset="0"/>
                                  <a:cs typeface="Times New Roman"/>
                                </a:rPr>
                                <m:t>𝑥</m:t>
                              </m:r>
                              <m:r>
                                <a:rPr lang="en-US" sz="2000" i="1" spc="-10">
                                  <a:latin typeface="Cambria Math" panose="02040503050406030204" pitchFamily="18" charset="0"/>
                                  <a:cs typeface="Times New Roman"/>
                                </a:rPr>
                                <m:t> − 9</m:t>
                              </m:r>
                            </m:num>
                            <m:den>
                              <m:sSup>
                                <m:sSupPr>
                                  <m:ctrlPr>
                                    <a:rPr lang="en-US" sz="2000" i="1" spc="-10">
                                      <a:latin typeface="Cambria Math" panose="02040503050406030204" pitchFamily="18" charset="0"/>
                                      <a:cs typeface="Times New Roman"/>
                                    </a:rPr>
                                  </m:ctrlPr>
                                </m:sSupPr>
                                <m:e>
                                  <m:d>
                                    <m:dPr>
                                      <m:ctrlPr>
                                        <a:rPr lang="en-US" sz="2000" i="1" spc="-10">
                                          <a:latin typeface="Cambria Math" panose="02040503050406030204" pitchFamily="18" charset="0"/>
                                          <a:cs typeface="Times New Roman"/>
                                        </a:rPr>
                                      </m:ctrlPr>
                                    </m:dPr>
                                    <m:e>
                                      <m:r>
                                        <a:rPr lang="en-US" sz="2000" i="1" spc="-10">
                                          <a:latin typeface="Cambria Math" panose="02040503050406030204" pitchFamily="18" charset="0"/>
                                          <a:cs typeface="Times New Roman"/>
                                        </a:rPr>
                                        <m:t>𝑥</m:t>
                                      </m:r>
                                      <m:r>
                                        <a:rPr lang="en-US" sz="2000" i="1" spc="-10">
                                          <a:latin typeface="Cambria Math" panose="02040503050406030204" pitchFamily="18" charset="0"/>
                                          <a:cs typeface="Times New Roman"/>
                                        </a:rPr>
                                        <m:t>+2</m:t>
                                      </m:r>
                                    </m:e>
                                  </m:d>
                                </m:e>
                                <m:sup>
                                  <m:r>
                                    <a:rPr lang="en-US" sz="2000" i="1" spc="-10">
                                      <a:latin typeface="Cambria Math" panose="02040503050406030204" pitchFamily="18" charset="0"/>
                                      <a:cs typeface="Times New Roman"/>
                                    </a:rPr>
                                    <m:t>2</m:t>
                                  </m:r>
                                </m:sup>
                              </m:sSup>
                              <m:r>
                                <a:rPr lang="en-US" sz="2000" i="1" spc="-10">
                                  <a:latin typeface="Cambria Math" panose="02040503050406030204" pitchFamily="18" charset="0"/>
                                  <a:cs typeface="Times New Roman"/>
                                </a:rPr>
                                <m:t>(</m:t>
                              </m:r>
                              <m:r>
                                <a:rPr lang="en-US" sz="2000" i="1" spc="-10">
                                  <a:latin typeface="Cambria Math" panose="02040503050406030204" pitchFamily="18" charset="0"/>
                                  <a:cs typeface="Times New Roman"/>
                                </a:rPr>
                                <m:t>𝑥</m:t>
                              </m:r>
                              <m:r>
                                <a:rPr lang="en-US" sz="2000" i="1" spc="-10">
                                  <a:latin typeface="Cambria Math" panose="02040503050406030204" pitchFamily="18" charset="0"/>
                                  <a:cs typeface="Times New Roman"/>
                                </a:rPr>
                                <m:t> −1)</m:t>
                              </m:r>
                            </m:den>
                          </m:f>
                        </m:e>
                      </m:nary>
                      <m:r>
                        <a:rPr lang="en-US" b="0" i="1" smtClean="0">
                          <a:latin typeface="Cambria Math" panose="02040503050406030204" pitchFamily="18" charset="0"/>
                          <a:cs typeface="Times New Roman"/>
                        </a:rPr>
                        <m:t>𝑑𝑥</m:t>
                      </m:r>
                      <m:r>
                        <a:rPr lang="en-US" b="0" i="1" smtClean="0">
                          <a:latin typeface="Cambria Math" panose="02040503050406030204" pitchFamily="18" charset="0"/>
                          <a:cs typeface="Times New Roman"/>
                        </a:rPr>
                        <m:t>=</m:t>
                      </m:r>
                      <m:f>
                        <m:fPr>
                          <m:ctrlPr>
                            <a:rPr lang="en-US" b="0" i="1" smtClean="0">
                              <a:latin typeface="Cambria Math" panose="02040503050406030204" pitchFamily="18" charset="0"/>
                              <a:cs typeface="Times New Roman"/>
                            </a:rPr>
                          </m:ctrlPr>
                        </m:fPr>
                        <m:num>
                          <m:r>
                            <a:rPr lang="en-US" b="0" i="1" smtClean="0">
                              <a:latin typeface="Cambria Math" panose="02040503050406030204" pitchFamily="18" charset="0"/>
                              <a:cs typeface="Times New Roman"/>
                            </a:rPr>
                            <m:t>2</m:t>
                          </m:r>
                        </m:num>
                        <m:den>
                          <m:r>
                            <a:rPr lang="en-US" b="0" i="1" smtClean="0">
                              <a:latin typeface="Cambria Math" panose="02040503050406030204" pitchFamily="18" charset="0"/>
                              <a:cs typeface="Times New Roman"/>
                            </a:rPr>
                            <m:t>3</m:t>
                          </m:r>
                        </m:den>
                      </m:f>
                      <m:nary>
                        <m:naryPr>
                          <m:limLoc m:val="undOvr"/>
                          <m:subHide m:val="on"/>
                          <m:supHide m:val="on"/>
                          <m:ctrlPr>
                            <a:rPr lang="en-US" b="0" i="1" smtClean="0">
                              <a:latin typeface="Cambria Math" panose="02040503050406030204" pitchFamily="18" charset="0"/>
                              <a:cs typeface="Times New Roman"/>
                            </a:rPr>
                          </m:ctrlPr>
                        </m:naryPr>
                        <m:sub/>
                        <m:sup/>
                        <m:e>
                          <m:f>
                            <m:fPr>
                              <m:ctrlPr>
                                <a:rPr lang="en-US" b="0" i="1" smtClean="0">
                                  <a:latin typeface="Cambria Math" panose="02040503050406030204" pitchFamily="18" charset="0"/>
                                  <a:cs typeface="Times New Roman"/>
                                </a:rPr>
                              </m:ctrlPr>
                            </m:fPr>
                            <m:num>
                              <m:r>
                                <a:rPr lang="en-US" b="0" i="1" smtClean="0">
                                  <a:latin typeface="Cambria Math" panose="02040503050406030204" pitchFamily="18" charset="0"/>
                                  <a:cs typeface="Times New Roman"/>
                                </a:rPr>
                                <m:t>𝑑𝑥</m:t>
                              </m:r>
                            </m:num>
                            <m:den>
                              <m:r>
                                <a:rPr lang="en-US" b="0" i="1" smtClean="0">
                                  <a:latin typeface="Cambria Math" panose="02040503050406030204" pitchFamily="18" charset="0"/>
                                  <a:cs typeface="Times New Roman"/>
                                </a:rPr>
                                <m:t>𝑥</m:t>
                              </m:r>
                              <m:r>
                                <a:rPr lang="en-US" b="0" i="1" smtClean="0">
                                  <a:latin typeface="Cambria Math" panose="02040503050406030204" pitchFamily="18" charset="0"/>
                                  <a:cs typeface="Times New Roman"/>
                                </a:rPr>
                                <m:t>+2</m:t>
                              </m:r>
                            </m:den>
                          </m:f>
                        </m:e>
                      </m:nary>
                      <m:r>
                        <a:rPr lang="en-US" b="0" i="1" smtClean="0">
                          <a:latin typeface="Cambria Math" panose="02040503050406030204" pitchFamily="18" charset="0"/>
                          <a:cs typeface="Times New Roman"/>
                        </a:rPr>
                        <m:t>+5</m:t>
                      </m:r>
                      <m:nary>
                        <m:naryPr>
                          <m:limLoc m:val="undOvr"/>
                          <m:subHide m:val="on"/>
                          <m:supHide m:val="on"/>
                          <m:ctrlPr>
                            <a:rPr lang="en-US" b="0" i="1" smtClean="0">
                              <a:latin typeface="Cambria Math" panose="02040503050406030204" pitchFamily="18" charset="0"/>
                              <a:cs typeface="Times New Roman"/>
                            </a:rPr>
                          </m:ctrlPr>
                        </m:naryPr>
                        <m:sub/>
                        <m:sup/>
                        <m:e>
                          <m:f>
                            <m:fPr>
                              <m:ctrlPr>
                                <a:rPr lang="en-US" b="0" i="1" smtClean="0">
                                  <a:latin typeface="Cambria Math" panose="02040503050406030204" pitchFamily="18" charset="0"/>
                                  <a:cs typeface="Times New Roman"/>
                                </a:rPr>
                              </m:ctrlPr>
                            </m:fPr>
                            <m:num>
                              <m:r>
                                <a:rPr lang="en-US" b="0" i="1" smtClean="0">
                                  <a:latin typeface="Cambria Math" panose="02040503050406030204" pitchFamily="18" charset="0"/>
                                  <a:cs typeface="Times New Roman"/>
                                </a:rPr>
                                <m:t>𝑑𝑥</m:t>
                              </m:r>
                            </m:num>
                            <m:den>
                              <m:sSup>
                                <m:sSupPr>
                                  <m:ctrlPr>
                                    <a:rPr lang="en-US" b="0" i="1" smtClean="0">
                                      <a:latin typeface="Cambria Math" panose="02040503050406030204" pitchFamily="18" charset="0"/>
                                      <a:cs typeface="Times New Roman"/>
                                    </a:rPr>
                                  </m:ctrlPr>
                                </m:sSupPr>
                                <m:e>
                                  <m:r>
                                    <a:rPr lang="en-US" b="0" i="1" smtClean="0">
                                      <a:latin typeface="Cambria Math" panose="02040503050406030204" pitchFamily="18" charset="0"/>
                                      <a:cs typeface="Times New Roman"/>
                                    </a:rPr>
                                    <m:t>(</m:t>
                                  </m:r>
                                  <m:r>
                                    <a:rPr lang="en-US" b="0" i="1" smtClean="0">
                                      <a:latin typeface="Cambria Math" panose="02040503050406030204" pitchFamily="18" charset="0"/>
                                      <a:cs typeface="Times New Roman"/>
                                    </a:rPr>
                                    <m:t>𝑥</m:t>
                                  </m:r>
                                  <m:r>
                                    <a:rPr lang="en-US" b="0" i="1" smtClean="0">
                                      <a:latin typeface="Cambria Math" panose="02040503050406030204" pitchFamily="18" charset="0"/>
                                      <a:cs typeface="Times New Roman"/>
                                    </a:rPr>
                                    <m:t>+2)</m:t>
                                  </m:r>
                                </m:e>
                                <m:sup>
                                  <m:r>
                                    <a:rPr lang="en-US" b="0" i="1" smtClean="0">
                                      <a:latin typeface="Cambria Math" panose="02040503050406030204" pitchFamily="18" charset="0"/>
                                      <a:cs typeface="Times New Roman"/>
                                    </a:rPr>
                                    <m:t>2</m:t>
                                  </m:r>
                                </m:sup>
                              </m:sSup>
                            </m:den>
                          </m:f>
                        </m:e>
                      </m:nary>
                      <m:r>
                        <a:rPr lang="en-US" b="0" i="1" smtClean="0">
                          <a:latin typeface="Cambria Math" panose="02040503050406030204" pitchFamily="18" charset="0"/>
                          <a:cs typeface="Times New Roman"/>
                        </a:rPr>
                        <m:t>−</m:t>
                      </m:r>
                      <m:f>
                        <m:fPr>
                          <m:ctrlPr>
                            <a:rPr lang="en-US" b="0" i="1" smtClean="0">
                              <a:latin typeface="Cambria Math" panose="02040503050406030204" pitchFamily="18" charset="0"/>
                              <a:cs typeface="Times New Roman"/>
                            </a:rPr>
                          </m:ctrlPr>
                        </m:fPr>
                        <m:num>
                          <m:r>
                            <a:rPr lang="en-US" b="0" i="1" smtClean="0">
                              <a:latin typeface="Cambria Math" panose="02040503050406030204" pitchFamily="18" charset="0"/>
                              <a:cs typeface="Times New Roman"/>
                            </a:rPr>
                            <m:t>2</m:t>
                          </m:r>
                        </m:num>
                        <m:den>
                          <m:r>
                            <a:rPr lang="en-US" b="0" i="1" smtClean="0">
                              <a:latin typeface="Cambria Math" panose="02040503050406030204" pitchFamily="18" charset="0"/>
                              <a:cs typeface="Times New Roman"/>
                            </a:rPr>
                            <m:t>3</m:t>
                          </m:r>
                        </m:den>
                      </m:f>
                      <m:nary>
                        <m:naryPr>
                          <m:limLoc m:val="undOvr"/>
                          <m:subHide m:val="on"/>
                          <m:supHide m:val="on"/>
                          <m:ctrlPr>
                            <a:rPr lang="en-US" b="0" i="1" smtClean="0">
                              <a:latin typeface="Cambria Math" panose="02040503050406030204" pitchFamily="18" charset="0"/>
                              <a:cs typeface="Times New Roman"/>
                            </a:rPr>
                          </m:ctrlPr>
                        </m:naryPr>
                        <m:sub/>
                        <m:sup/>
                        <m:e>
                          <m:f>
                            <m:fPr>
                              <m:ctrlPr>
                                <a:rPr lang="en-US" b="0" i="1" smtClean="0">
                                  <a:latin typeface="Cambria Math" panose="02040503050406030204" pitchFamily="18" charset="0"/>
                                  <a:cs typeface="Times New Roman"/>
                                </a:rPr>
                              </m:ctrlPr>
                            </m:fPr>
                            <m:num>
                              <m:r>
                                <a:rPr lang="en-US" b="0" i="1" smtClean="0">
                                  <a:latin typeface="Cambria Math" panose="02040503050406030204" pitchFamily="18" charset="0"/>
                                  <a:cs typeface="Times New Roman"/>
                                </a:rPr>
                                <m:t>𝑑𝑥</m:t>
                              </m:r>
                            </m:num>
                            <m:den>
                              <m:r>
                                <a:rPr lang="en-US" b="0" i="1" smtClean="0">
                                  <a:latin typeface="Cambria Math" panose="02040503050406030204" pitchFamily="18" charset="0"/>
                                  <a:cs typeface="Times New Roman"/>
                                </a:rPr>
                                <m:t>𝑥</m:t>
                              </m:r>
                              <m:r>
                                <a:rPr lang="en-US" b="0" i="1" smtClean="0">
                                  <a:latin typeface="Cambria Math" panose="02040503050406030204" pitchFamily="18" charset="0"/>
                                  <a:cs typeface="Times New Roman"/>
                                </a:rPr>
                                <m:t>−1</m:t>
                              </m:r>
                            </m:den>
                          </m:f>
                        </m:e>
                      </m:nary>
                    </m:oMath>
                  </m:oMathPara>
                </a14:m>
                <a:endParaRPr lang="en-US" dirty="0">
                  <a:latin typeface="Times New Roman"/>
                  <a:cs typeface="Times New Roman"/>
                </a:endParaRPr>
              </a:p>
              <a:p>
                <a:pPr marL="36900" indent="0">
                  <a:lnSpc>
                    <a:spcPct val="100000"/>
                  </a:lnSpc>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cs typeface="Times New Roman"/>
                        </a:rPr>
                        <m:t>=</m:t>
                      </m:r>
                      <m:f>
                        <m:fPr>
                          <m:ctrlPr>
                            <a:rPr lang="en-US" b="0" i="1" smtClean="0">
                              <a:latin typeface="Cambria Math" panose="02040503050406030204" pitchFamily="18" charset="0"/>
                              <a:cs typeface="Times New Roman"/>
                            </a:rPr>
                          </m:ctrlPr>
                        </m:fPr>
                        <m:num>
                          <m:r>
                            <a:rPr lang="en-US" b="0" i="1" smtClean="0">
                              <a:latin typeface="Cambria Math" panose="02040503050406030204" pitchFamily="18" charset="0"/>
                              <a:cs typeface="Times New Roman"/>
                            </a:rPr>
                            <m:t>2</m:t>
                          </m:r>
                        </m:num>
                        <m:den>
                          <m:r>
                            <a:rPr lang="en-US" b="0" i="1" smtClean="0">
                              <a:latin typeface="Cambria Math" panose="02040503050406030204" pitchFamily="18" charset="0"/>
                              <a:cs typeface="Times New Roman"/>
                            </a:rPr>
                            <m:t>3</m:t>
                          </m:r>
                        </m:den>
                      </m:f>
                      <m:func>
                        <m:funcPr>
                          <m:ctrlPr>
                            <a:rPr lang="en-US" b="0" i="1" smtClean="0">
                              <a:latin typeface="Cambria Math" panose="02040503050406030204" pitchFamily="18" charset="0"/>
                              <a:cs typeface="Times New Roman"/>
                            </a:rPr>
                          </m:ctrlPr>
                        </m:funcPr>
                        <m:fName>
                          <m:r>
                            <m:rPr>
                              <m:sty m:val="p"/>
                            </m:rPr>
                            <a:rPr lang="en-US" b="0" i="0" smtClean="0">
                              <a:latin typeface="Cambria Math" panose="02040503050406030204" pitchFamily="18" charset="0"/>
                              <a:cs typeface="Times New Roman"/>
                            </a:rPr>
                            <m:t>ln</m:t>
                          </m:r>
                        </m:fName>
                        <m:e>
                          <m:r>
                            <a:rPr lang="en-US" b="0" i="1" smtClean="0">
                              <a:latin typeface="Cambria Math" panose="02040503050406030204" pitchFamily="18" charset="0"/>
                              <a:cs typeface="Times New Roman"/>
                            </a:rPr>
                            <m:t>|</m:t>
                          </m:r>
                          <m:r>
                            <a:rPr lang="en-US" b="0" i="1" smtClean="0">
                              <a:latin typeface="Cambria Math" panose="02040503050406030204" pitchFamily="18" charset="0"/>
                              <a:cs typeface="Times New Roman"/>
                            </a:rPr>
                            <m:t>𝑥</m:t>
                          </m:r>
                          <m:r>
                            <a:rPr lang="en-US" b="0" i="1" smtClean="0">
                              <a:latin typeface="Cambria Math" panose="02040503050406030204" pitchFamily="18" charset="0"/>
                              <a:cs typeface="Times New Roman"/>
                            </a:rPr>
                            <m:t>+2|</m:t>
                          </m:r>
                        </m:e>
                      </m:func>
                      <m:r>
                        <a:rPr lang="en-US" b="0" i="1" smtClean="0">
                          <a:latin typeface="Cambria Math" panose="02040503050406030204" pitchFamily="18" charset="0"/>
                          <a:cs typeface="Times New Roman"/>
                        </a:rPr>
                        <m:t>−</m:t>
                      </m:r>
                      <m:f>
                        <m:fPr>
                          <m:ctrlPr>
                            <a:rPr lang="en-US" b="0" i="1" smtClean="0">
                              <a:latin typeface="Cambria Math" panose="02040503050406030204" pitchFamily="18" charset="0"/>
                              <a:cs typeface="Times New Roman"/>
                            </a:rPr>
                          </m:ctrlPr>
                        </m:fPr>
                        <m:num>
                          <m:r>
                            <a:rPr lang="en-US" b="0" i="1" smtClean="0">
                              <a:latin typeface="Cambria Math" panose="02040503050406030204" pitchFamily="18" charset="0"/>
                              <a:cs typeface="Times New Roman"/>
                            </a:rPr>
                            <m:t>5</m:t>
                          </m:r>
                        </m:num>
                        <m:den>
                          <m:r>
                            <a:rPr lang="en-US" b="0" i="1" smtClean="0">
                              <a:latin typeface="Cambria Math" panose="02040503050406030204" pitchFamily="18" charset="0"/>
                              <a:cs typeface="Times New Roman"/>
                            </a:rPr>
                            <m:t>𝑥</m:t>
                          </m:r>
                          <m:r>
                            <a:rPr lang="en-US" b="0" i="1" smtClean="0">
                              <a:latin typeface="Cambria Math" panose="02040503050406030204" pitchFamily="18" charset="0"/>
                              <a:cs typeface="Times New Roman"/>
                            </a:rPr>
                            <m:t>+2</m:t>
                          </m:r>
                        </m:den>
                      </m:f>
                      <m:r>
                        <a:rPr lang="en-US" b="0" i="1" smtClean="0">
                          <a:latin typeface="Cambria Math" panose="02040503050406030204" pitchFamily="18" charset="0"/>
                          <a:cs typeface="Times New Roman"/>
                        </a:rPr>
                        <m:t>−</m:t>
                      </m:r>
                      <m:f>
                        <m:fPr>
                          <m:ctrlPr>
                            <a:rPr lang="en-US" b="0" i="1" smtClean="0">
                              <a:latin typeface="Cambria Math" panose="02040503050406030204" pitchFamily="18" charset="0"/>
                              <a:cs typeface="Times New Roman"/>
                            </a:rPr>
                          </m:ctrlPr>
                        </m:fPr>
                        <m:num>
                          <m:r>
                            <a:rPr lang="en-US" b="0" i="1" smtClean="0">
                              <a:latin typeface="Cambria Math" panose="02040503050406030204" pitchFamily="18" charset="0"/>
                              <a:cs typeface="Times New Roman"/>
                            </a:rPr>
                            <m:t>2</m:t>
                          </m:r>
                        </m:num>
                        <m:den>
                          <m:r>
                            <a:rPr lang="en-US" b="0" i="1" smtClean="0">
                              <a:latin typeface="Cambria Math" panose="02040503050406030204" pitchFamily="18" charset="0"/>
                              <a:cs typeface="Times New Roman"/>
                            </a:rPr>
                            <m:t>3</m:t>
                          </m:r>
                        </m:den>
                      </m:f>
                      <m:func>
                        <m:funcPr>
                          <m:ctrlPr>
                            <a:rPr lang="en-US" b="0" i="1" smtClean="0">
                              <a:latin typeface="Cambria Math" panose="02040503050406030204" pitchFamily="18" charset="0"/>
                              <a:cs typeface="Times New Roman"/>
                            </a:rPr>
                          </m:ctrlPr>
                        </m:funcPr>
                        <m:fName>
                          <m:r>
                            <m:rPr>
                              <m:sty m:val="p"/>
                            </m:rPr>
                            <a:rPr lang="en-US" b="0" i="0" smtClean="0">
                              <a:latin typeface="Cambria Math" panose="02040503050406030204" pitchFamily="18" charset="0"/>
                              <a:cs typeface="Times New Roman"/>
                            </a:rPr>
                            <m:t>ln</m:t>
                          </m:r>
                        </m:fName>
                        <m:e>
                          <m:d>
                            <m:dPr>
                              <m:begChr m:val="|"/>
                              <m:endChr m:val="|"/>
                              <m:ctrlPr>
                                <a:rPr lang="en-US" b="0" i="1" smtClean="0">
                                  <a:latin typeface="Cambria Math" panose="02040503050406030204" pitchFamily="18" charset="0"/>
                                  <a:cs typeface="Times New Roman"/>
                                </a:rPr>
                              </m:ctrlPr>
                            </m:dPr>
                            <m:e>
                              <m:r>
                                <a:rPr lang="en-US" b="0" i="1" smtClean="0">
                                  <a:latin typeface="Cambria Math" panose="02040503050406030204" pitchFamily="18" charset="0"/>
                                  <a:cs typeface="Times New Roman"/>
                                </a:rPr>
                                <m:t>𝑥</m:t>
                              </m:r>
                              <m:r>
                                <a:rPr lang="en-US" b="0" i="1" smtClean="0">
                                  <a:latin typeface="Cambria Math" panose="02040503050406030204" pitchFamily="18" charset="0"/>
                                  <a:cs typeface="Times New Roman"/>
                                </a:rPr>
                                <m:t>−1</m:t>
                              </m:r>
                            </m:e>
                          </m:d>
                        </m:e>
                      </m:func>
                      <m:r>
                        <a:rPr lang="en-US" b="0" i="1" smtClean="0">
                          <a:latin typeface="Cambria Math" panose="02040503050406030204" pitchFamily="18" charset="0"/>
                          <a:cs typeface="Times New Roman"/>
                        </a:rPr>
                        <m:t>+</m:t>
                      </m:r>
                      <m:r>
                        <a:rPr lang="en-US" b="0" i="1" smtClean="0">
                          <a:latin typeface="Cambria Math" panose="02040503050406030204" pitchFamily="18" charset="0"/>
                          <a:cs typeface="Times New Roman"/>
                        </a:rPr>
                        <m:t>𝐶</m:t>
                      </m:r>
                    </m:oMath>
                  </m:oMathPara>
                </a14:m>
                <a:endParaRPr lang="en-US" dirty="0">
                  <a:latin typeface="Times New Roman"/>
                  <a:cs typeface="Times New Roman"/>
                </a:endParaRPr>
              </a:p>
              <a:p>
                <a:pPr marL="36900" indent="0">
                  <a:lnSpc>
                    <a:spcPct val="100000"/>
                  </a:lnSpc>
                  <a:buNone/>
                </a:pPr>
                <a:endParaRPr lang="en-US" dirty="0">
                  <a:latin typeface="Times New Roman"/>
                  <a:cs typeface="Times New Roman"/>
                </a:endParaRPr>
              </a:p>
              <a:p>
                <a:pPr marL="36900" indent="0">
                  <a:lnSpc>
                    <a:spcPct val="100000"/>
                  </a:lnSpc>
                  <a:buNone/>
                </a:pPr>
                <a:r>
                  <a:rPr lang="en-US" spc="-5" dirty="0">
                    <a:solidFill>
                      <a:schemeClr val="tx1"/>
                    </a:solidFill>
                  </a:rPr>
                  <a:t>If</a:t>
                </a:r>
                <a:r>
                  <a:rPr lang="en-US" spc="85" dirty="0">
                    <a:solidFill>
                      <a:schemeClr val="tx1"/>
                    </a:solidFill>
                  </a:rPr>
                  <a:t> </a:t>
                </a:r>
                <a:r>
                  <a:rPr lang="en-US" i="1" spc="50" dirty="0">
                    <a:solidFill>
                      <a:schemeClr val="tx1"/>
                    </a:solidFill>
                  </a:rPr>
                  <a:t>P</a:t>
                </a:r>
                <a:r>
                  <a:rPr lang="en-US" i="1" spc="75" dirty="0">
                    <a:solidFill>
                      <a:schemeClr val="tx1"/>
                    </a:solidFill>
                  </a:rPr>
                  <a:t>/</a:t>
                </a:r>
                <a:r>
                  <a:rPr lang="en-US" i="1" spc="-10" dirty="0">
                    <a:solidFill>
                      <a:schemeClr val="tx1"/>
                    </a:solidFill>
                  </a:rPr>
                  <a:t>Q</a:t>
                </a:r>
                <a:r>
                  <a:rPr lang="en-US" i="1" spc="50" dirty="0">
                    <a:solidFill>
                      <a:schemeClr val="tx1"/>
                    </a:solidFill>
                  </a:rPr>
                  <a:t> </a:t>
                </a:r>
                <a:r>
                  <a:rPr lang="en-US" spc="-5" dirty="0">
                    <a:solidFill>
                      <a:schemeClr val="tx1"/>
                    </a:solidFill>
                  </a:rPr>
                  <a:t>is not proper—that</a:t>
                </a:r>
                <a:r>
                  <a:rPr lang="en-US" dirty="0">
                    <a:solidFill>
                      <a:schemeClr val="tx1"/>
                    </a:solidFill>
                  </a:rPr>
                  <a:t> </a:t>
                </a:r>
                <a:r>
                  <a:rPr lang="en-US" spc="-5" dirty="0">
                    <a:solidFill>
                      <a:schemeClr val="tx1"/>
                    </a:solidFill>
                  </a:rPr>
                  <a:t>is, if d</a:t>
                </a:r>
                <a:r>
                  <a:rPr lang="en-US" spc="-25" dirty="0">
                    <a:solidFill>
                      <a:schemeClr val="tx1"/>
                    </a:solidFill>
                  </a:rPr>
                  <a:t>e</a:t>
                </a:r>
                <a:r>
                  <a:rPr lang="en-US" spc="-5" dirty="0">
                    <a:solidFill>
                      <a:schemeClr val="tx1"/>
                    </a:solidFill>
                  </a:rPr>
                  <a:t>g(</a:t>
                </a:r>
                <a:r>
                  <a:rPr lang="en-US" spc="-165" dirty="0">
                    <a:solidFill>
                      <a:schemeClr val="tx1"/>
                    </a:solidFill>
                  </a:rPr>
                  <a:t> </a:t>
                </a:r>
                <a:r>
                  <a:rPr lang="en-US" i="1" spc="70" dirty="0">
                    <a:solidFill>
                      <a:schemeClr val="tx1"/>
                    </a:solidFill>
                  </a:rPr>
                  <a:t>P</a:t>
                </a:r>
                <a:r>
                  <a:rPr lang="en-US" spc="-5" dirty="0">
                    <a:solidFill>
                      <a:schemeClr val="tx1"/>
                    </a:solidFill>
                  </a:rPr>
                  <a:t>)</a:t>
                </a:r>
                <a:r>
                  <a:rPr lang="en-US" spc="25" dirty="0">
                    <a:solidFill>
                      <a:schemeClr val="tx1"/>
                    </a:solidFill>
                  </a:rPr>
                  <a:t> </a:t>
                </a:r>
                <a:r>
                  <a:rPr lang="en-US" spc="-50" dirty="0">
                    <a:solidFill>
                      <a:schemeClr val="tx1"/>
                    </a:solidFill>
                  </a:rPr>
                  <a:t>≥</a:t>
                </a:r>
                <a:r>
                  <a:rPr lang="en-US" spc="-40" dirty="0">
                    <a:solidFill>
                      <a:schemeClr val="tx1"/>
                    </a:solidFill>
                  </a:rPr>
                  <a:t> </a:t>
                </a:r>
                <a:r>
                  <a:rPr lang="en-US" spc="-5" dirty="0">
                    <a:solidFill>
                      <a:schemeClr val="tx1"/>
                    </a:solidFill>
                  </a:rPr>
                  <a:t>d</a:t>
                </a:r>
                <a:r>
                  <a:rPr lang="en-US" spc="-25" dirty="0">
                    <a:solidFill>
                      <a:schemeClr val="tx1"/>
                    </a:solidFill>
                  </a:rPr>
                  <a:t>e</a:t>
                </a:r>
                <a:r>
                  <a:rPr lang="en-US" spc="-5" dirty="0">
                    <a:solidFill>
                      <a:schemeClr val="tx1"/>
                    </a:solidFill>
                  </a:rPr>
                  <a:t>g</a:t>
                </a:r>
                <a:r>
                  <a:rPr lang="en-US" spc="60" dirty="0">
                    <a:solidFill>
                      <a:schemeClr val="tx1"/>
                    </a:solidFill>
                  </a:rPr>
                  <a:t>(</a:t>
                </a:r>
                <a:r>
                  <a:rPr lang="en-US" i="1" spc="40" dirty="0">
                    <a:solidFill>
                      <a:schemeClr val="tx1"/>
                    </a:solidFill>
                  </a:rPr>
                  <a:t>Q</a:t>
                </a:r>
                <a:r>
                  <a:rPr lang="en-US" spc="-5" dirty="0">
                    <a:solidFill>
                      <a:schemeClr val="tx1"/>
                    </a:solidFill>
                  </a:rPr>
                  <a:t>)</a:t>
                </a:r>
                <a:r>
                  <a:rPr lang="en-US" spc="-10" dirty="0">
                    <a:solidFill>
                      <a:schemeClr val="tx1"/>
                    </a:solidFill>
                  </a:rPr>
                  <a:t>—we</a:t>
                </a:r>
                <a:r>
                  <a:rPr lang="en-US" spc="-5" dirty="0">
                    <a:solidFill>
                      <a:schemeClr val="tx1"/>
                    </a:solidFill>
                  </a:rPr>
                  <a:t> </a:t>
                </a:r>
                <a:r>
                  <a:rPr lang="en-US" spc="-10" dirty="0">
                    <a:solidFill>
                      <a:schemeClr val="tx1"/>
                    </a:solidFill>
                  </a:rPr>
                  <a:t>u</a:t>
                </a:r>
                <a:r>
                  <a:rPr lang="en-US" spc="-5" dirty="0">
                    <a:solidFill>
                      <a:schemeClr val="tx1"/>
                    </a:solidFill>
                  </a:rPr>
                  <a:t>se long division to write</a:t>
                </a:r>
                <a:endParaRPr lang="en-US" dirty="0">
                  <a:solidFill>
                    <a:schemeClr val="tx1"/>
                  </a:solidFill>
                </a:endParaRPr>
              </a:p>
              <a:p>
                <a:pPr marL="36900" indent="0">
                  <a:lnSpc>
                    <a:spcPct val="100000"/>
                  </a:lnSpc>
                  <a:buNone/>
                </a:pPr>
                <a14:m>
                  <m:oMathPara xmlns:m="http://schemas.openxmlformats.org/officeDocument/2006/math">
                    <m:oMathParaPr>
                      <m:jc m:val="centerGroup"/>
                    </m:oMathParaPr>
                    <m:oMath xmlns:m="http://schemas.openxmlformats.org/officeDocument/2006/math">
                      <m:f>
                        <m:fPr>
                          <m:ctrlPr>
                            <a:rPr lang="en-US" i="1" smtClean="0">
                              <a:solidFill>
                                <a:schemeClr val="tx1"/>
                              </a:solidFill>
                              <a:latin typeface="Cambria Math" panose="02040503050406030204" pitchFamily="18" charset="0"/>
                              <a:cs typeface="Times New Roman"/>
                            </a:rPr>
                          </m:ctrlPr>
                        </m:fPr>
                        <m:num>
                          <m:r>
                            <a:rPr lang="en-US" b="0" i="1" smtClean="0">
                              <a:solidFill>
                                <a:schemeClr val="tx1"/>
                              </a:solidFill>
                              <a:latin typeface="Cambria Math" panose="02040503050406030204" pitchFamily="18" charset="0"/>
                              <a:cs typeface="Times New Roman"/>
                            </a:rPr>
                            <m:t>𝑃</m:t>
                          </m:r>
                          <m:r>
                            <a:rPr lang="en-US" b="0" i="1" smtClean="0">
                              <a:solidFill>
                                <a:schemeClr val="tx1"/>
                              </a:solidFill>
                              <a:latin typeface="Cambria Math" panose="02040503050406030204" pitchFamily="18" charset="0"/>
                              <a:cs typeface="Times New Roman"/>
                            </a:rPr>
                            <m:t>(</m:t>
                          </m:r>
                          <m:r>
                            <a:rPr lang="en-US" b="0" i="1" smtClean="0">
                              <a:solidFill>
                                <a:schemeClr val="tx1"/>
                              </a:solidFill>
                              <a:latin typeface="Cambria Math" panose="02040503050406030204" pitchFamily="18" charset="0"/>
                              <a:cs typeface="Times New Roman"/>
                            </a:rPr>
                            <m:t>𝑥</m:t>
                          </m:r>
                          <m:r>
                            <a:rPr lang="en-US" b="0" i="1" smtClean="0">
                              <a:solidFill>
                                <a:schemeClr val="tx1"/>
                              </a:solidFill>
                              <a:latin typeface="Cambria Math" panose="02040503050406030204" pitchFamily="18" charset="0"/>
                              <a:cs typeface="Times New Roman"/>
                            </a:rPr>
                            <m:t>)</m:t>
                          </m:r>
                        </m:num>
                        <m:den>
                          <m:r>
                            <a:rPr lang="en-US" b="0" i="1" smtClean="0">
                              <a:solidFill>
                                <a:schemeClr val="tx1"/>
                              </a:solidFill>
                              <a:latin typeface="Cambria Math" panose="02040503050406030204" pitchFamily="18" charset="0"/>
                              <a:cs typeface="Times New Roman"/>
                            </a:rPr>
                            <m:t>𝑄</m:t>
                          </m:r>
                          <m:r>
                            <a:rPr lang="en-US" b="0" i="1" smtClean="0">
                              <a:solidFill>
                                <a:schemeClr val="tx1"/>
                              </a:solidFill>
                              <a:latin typeface="Cambria Math" panose="02040503050406030204" pitchFamily="18" charset="0"/>
                              <a:cs typeface="Times New Roman"/>
                            </a:rPr>
                            <m:t>(</m:t>
                          </m:r>
                          <m:r>
                            <a:rPr lang="en-US" b="0" i="1" smtClean="0">
                              <a:solidFill>
                                <a:schemeClr val="tx1"/>
                              </a:solidFill>
                              <a:latin typeface="Cambria Math" panose="02040503050406030204" pitchFamily="18" charset="0"/>
                              <a:cs typeface="Times New Roman"/>
                            </a:rPr>
                            <m:t>𝑥</m:t>
                          </m:r>
                          <m:r>
                            <a:rPr lang="en-US" b="0" i="1" smtClean="0">
                              <a:solidFill>
                                <a:schemeClr val="tx1"/>
                              </a:solidFill>
                              <a:latin typeface="Cambria Math" panose="02040503050406030204" pitchFamily="18" charset="0"/>
                              <a:cs typeface="Times New Roman"/>
                            </a:rPr>
                            <m:t>)</m:t>
                          </m:r>
                        </m:den>
                      </m:f>
                      <m:r>
                        <a:rPr lang="en-US" b="0" i="1" smtClean="0">
                          <a:solidFill>
                            <a:schemeClr val="tx1"/>
                          </a:solidFill>
                          <a:latin typeface="Cambria Math" panose="02040503050406030204" pitchFamily="18" charset="0"/>
                          <a:cs typeface="Times New Roman"/>
                        </a:rPr>
                        <m:t>=</m:t>
                      </m:r>
                      <m:r>
                        <a:rPr lang="en-US" b="0" i="1" smtClean="0">
                          <a:solidFill>
                            <a:schemeClr val="tx1"/>
                          </a:solidFill>
                          <a:latin typeface="Cambria Math" panose="02040503050406030204" pitchFamily="18" charset="0"/>
                          <a:cs typeface="Times New Roman"/>
                        </a:rPr>
                        <m:t>𝑔</m:t>
                      </m:r>
                      <m:d>
                        <m:dPr>
                          <m:ctrlPr>
                            <a:rPr lang="en-US" b="0" i="1" smtClean="0">
                              <a:solidFill>
                                <a:schemeClr val="tx1"/>
                              </a:solidFill>
                              <a:latin typeface="Cambria Math" panose="02040503050406030204" pitchFamily="18" charset="0"/>
                              <a:cs typeface="Times New Roman"/>
                            </a:rPr>
                          </m:ctrlPr>
                        </m:dPr>
                        <m:e>
                          <m:r>
                            <a:rPr lang="en-US" b="0" i="1" smtClean="0">
                              <a:solidFill>
                                <a:schemeClr val="tx1"/>
                              </a:solidFill>
                              <a:latin typeface="Cambria Math" panose="02040503050406030204" pitchFamily="18" charset="0"/>
                              <a:cs typeface="Times New Roman"/>
                            </a:rPr>
                            <m:t>𝑥</m:t>
                          </m:r>
                        </m:e>
                      </m:d>
                      <m:r>
                        <a:rPr lang="en-US" b="0" i="1" smtClean="0">
                          <a:solidFill>
                            <a:schemeClr val="tx1"/>
                          </a:solidFill>
                          <a:latin typeface="Cambria Math" panose="02040503050406030204" pitchFamily="18" charset="0"/>
                          <a:cs typeface="Times New Roman"/>
                        </a:rPr>
                        <m:t>+</m:t>
                      </m:r>
                      <m:f>
                        <m:fPr>
                          <m:ctrlPr>
                            <a:rPr lang="en-US" b="0" i="1" smtClean="0">
                              <a:solidFill>
                                <a:schemeClr val="tx1"/>
                              </a:solidFill>
                              <a:latin typeface="Cambria Math" panose="02040503050406030204" pitchFamily="18" charset="0"/>
                              <a:cs typeface="Times New Roman"/>
                            </a:rPr>
                          </m:ctrlPr>
                        </m:fPr>
                        <m:num>
                          <m:r>
                            <a:rPr lang="en-US" b="0" i="1" smtClean="0">
                              <a:solidFill>
                                <a:schemeClr val="tx1"/>
                              </a:solidFill>
                              <a:latin typeface="Cambria Math" panose="02040503050406030204" pitchFamily="18" charset="0"/>
                              <a:cs typeface="Times New Roman"/>
                            </a:rPr>
                            <m:t>𝑅</m:t>
                          </m:r>
                          <m:r>
                            <a:rPr lang="en-US" b="0" i="1" smtClean="0">
                              <a:solidFill>
                                <a:schemeClr val="tx1"/>
                              </a:solidFill>
                              <a:latin typeface="Cambria Math" panose="02040503050406030204" pitchFamily="18" charset="0"/>
                              <a:cs typeface="Times New Roman"/>
                            </a:rPr>
                            <m:t>(</m:t>
                          </m:r>
                          <m:r>
                            <a:rPr lang="en-US" b="0" i="1" smtClean="0">
                              <a:solidFill>
                                <a:schemeClr val="tx1"/>
                              </a:solidFill>
                              <a:latin typeface="Cambria Math" panose="02040503050406030204" pitchFamily="18" charset="0"/>
                              <a:cs typeface="Times New Roman"/>
                            </a:rPr>
                            <m:t>𝑥</m:t>
                          </m:r>
                          <m:r>
                            <a:rPr lang="en-US" b="0" i="1" smtClean="0">
                              <a:solidFill>
                                <a:schemeClr val="tx1"/>
                              </a:solidFill>
                              <a:latin typeface="Cambria Math" panose="02040503050406030204" pitchFamily="18" charset="0"/>
                              <a:cs typeface="Times New Roman"/>
                            </a:rPr>
                            <m:t>)</m:t>
                          </m:r>
                        </m:num>
                        <m:den>
                          <m:r>
                            <a:rPr lang="en-US" b="0" i="1" smtClean="0">
                              <a:solidFill>
                                <a:schemeClr val="tx1"/>
                              </a:solidFill>
                              <a:latin typeface="Cambria Math" panose="02040503050406030204" pitchFamily="18" charset="0"/>
                              <a:cs typeface="Times New Roman"/>
                            </a:rPr>
                            <m:t>𝑄</m:t>
                          </m:r>
                          <m:r>
                            <a:rPr lang="en-US" b="0" i="1" smtClean="0">
                              <a:solidFill>
                                <a:schemeClr val="tx1"/>
                              </a:solidFill>
                              <a:latin typeface="Cambria Math" panose="02040503050406030204" pitchFamily="18" charset="0"/>
                              <a:cs typeface="Times New Roman"/>
                            </a:rPr>
                            <m:t>(</m:t>
                          </m:r>
                          <m:r>
                            <a:rPr lang="en-US" b="0" i="1" smtClean="0">
                              <a:solidFill>
                                <a:schemeClr val="tx1"/>
                              </a:solidFill>
                              <a:latin typeface="Cambria Math" panose="02040503050406030204" pitchFamily="18" charset="0"/>
                              <a:cs typeface="Times New Roman"/>
                            </a:rPr>
                            <m:t>𝑥</m:t>
                          </m:r>
                          <m:r>
                            <a:rPr lang="en-US" b="0" i="1" smtClean="0">
                              <a:solidFill>
                                <a:schemeClr val="tx1"/>
                              </a:solidFill>
                              <a:latin typeface="Cambria Math" panose="02040503050406030204" pitchFamily="18" charset="0"/>
                              <a:cs typeface="Times New Roman"/>
                            </a:rPr>
                            <m:t>)</m:t>
                          </m:r>
                        </m:den>
                      </m:f>
                    </m:oMath>
                  </m:oMathPara>
                </a14:m>
                <a:endParaRPr lang="en-US" dirty="0">
                  <a:solidFill>
                    <a:schemeClr val="tx1"/>
                  </a:solidFill>
                </a:endParaRPr>
              </a:p>
              <a:p>
                <a:pPr marL="36900" indent="0">
                  <a:lnSpc>
                    <a:spcPct val="100000"/>
                  </a:lnSpc>
                  <a:buNone/>
                </a:pPr>
                <a:r>
                  <a:rPr lang="en-US" spc="-10" dirty="0">
                    <a:solidFill>
                      <a:schemeClr val="tx1"/>
                    </a:solidFill>
                  </a:rPr>
                  <a:t>wher</a:t>
                </a:r>
                <a:r>
                  <a:rPr lang="en-US" spc="-5" dirty="0">
                    <a:solidFill>
                      <a:schemeClr val="tx1"/>
                    </a:solidFill>
                  </a:rPr>
                  <a:t>e</a:t>
                </a:r>
                <a:r>
                  <a:rPr lang="en-US" dirty="0">
                    <a:solidFill>
                      <a:schemeClr val="tx1"/>
                    </a:solidFill>
                  </a:rPr>
                  <a:t> </a:t>
                </a:r>
                <a:r>
                  <a:rPr lang="en-US" i="1" spc="-5" dirty="0">
                    <a:solidFill>
                      <a:schemeClr val="tx1"/>
                    </a:solidFill>
                  </a:rPr>
                  <a:t>g</a:t>
                </a:r>
                <a:r>
                  <a:rPr lang="en-US" i="1" dirty="0">
                    <a:solidFill>
                      <a:schemeClr val="tx1"/>
                    </a:solidFill>
                  </a:rPr>
                  <a:t> </a:t>
                </a:r>
                <a:r>
                  <a:rPr lang="en-US" spc="-10" dirty="0">
                    <a:solidFill>
                      <a:schemeClr val="tx1"/>
                    </a:solidFill>
                  </a:rPr>
                  <a:t>i</a:t>
                </a:r>
                <a:r>
                  <a:rPr lang="en-US" spc="-5" dirty="0">
                    <a:solidFill>
                      <a:schemeClr val="tx1"/>
                    </a:solidFill>
                  </a:rPr>
                  <a:t>s</a:t>
                </a:r>
                <a:r>
                  <a:rPr lang="en-US" dirty="0">
                    <a:solidFill>
                      <a:schemeClr val="tx1"/>
                    </a:solidFill>
                  </a:rPr>
                  <a:t> </a:t>
                </a:r>
                <a:r>
                  <a:rPr lang="en-US" spc="-5" dirty="0">
                    <a:solidFill>
                      <a:schemeClr val="tx1"/>
                    </a:solidFill>
                  </a:rPr>
                  <a:t>a</a:t>
                </a:r>
                <a:r>
                  <a:rPr lang="en-US" dirty="0">
                    <a:solidFill>
                      <a:schemeClr val="tx1"/>
                    </a:solidFill>
                  </a:rPr>
                  <a:t> </a:t>
                </a:r>
                <a:r>
                  <a:rPr lang="en-US" spc="-10" dirty="0">
                    <a:solidFill>
                      <a:schemeClr val="tx1"/>
                    </a:solidFill>
                  </a:rPr>
                  <a:t>polynomia</a:t>
                </a:r>
                <a:r>
                  <a:rPr lang="en-US" spc="-5" dirty="0">
                    <a:solidFill>
                      <a:schemeClr val="tx1"/>
                    </a:solidFill>
                  </a:rPr>
                  <a:t>l</a:t>
                </a:r>
                <a:r>
                  <a:rPr lang="en-US" dirty="0">
                    <a:solidFill>
                      <a:schemeClr val="tx1"/>
                    </a:solidFill>
                  </a:rPr>
                  <a:t> </a:t>
                </a:r>
                <a:r>
                  <a:rPr lang="en-US" spc="-10" dirty="0">
                    <a:solidFill>
                      <a:schemeClr val="tx1"/>
                    </a:solidFill>
                  </a:rPr>
                  <a:t>an</a:t>
                </a:r>
                <a:r>
                  <a:rPr lang="en-US" spc="-5" dirty="0">
                    <a:solidFill>
                      <a:schemeClr val="tx1"/>
                    </a:solidFill>
                  </a:rPr>
                  <a:t>d</a:t>
                </a:r>
                <a:r>
                  <a:rPr lang="en-US" dirty="0">
                    <a:solidFill>
                      <a:schemeClr val="tx1"/>
                    </a:solidFill>
                  </a:rPr>
                  <a:t> </a:t>
                </a:r>
                <a:r>
                  <a:rPr lang="en-US" i="1" spc="30" dirty="0">
                    <a:solidFill>
                      <a:schemeClr val="tx1"/>
                    </a:solidFill>
                  </a:rPr>
                  <a:t>R</a:t>
                </a:r>
                <a:r>
                  <a:rPr lang="en-US" i="1" spc="75" dirty="0">
                    <a:solidFill>
                      <a:schemeClr val="tx1"/>
                    </a:solidFill>
                  </a:rPr>
                  <a:t>/</a:t>
                </a:r>
                <a:r>
                  <a:rPr lang="en-US" i="1" spc="-10" dirty="0">
                    <a:solidFill>
                      <a:schemeClr val="tx1"/>
                    </a:solidFill>
                  </a:rPr>
                  <a:t>Q</a:t>
                </a:r>
                <a:r>
                  <a:rPr lang="en-US" i="1" dirty="0">
                    <a:solidFill>
                      <a:schemeClr val="tx1"/>
                    </a:solidFill>
                  </a:rPr>
                  <a:t> </a:t>
                </a:r>
                <a:r>
                  <a:rPr lang="en-US" spc="-5" dirty="0">
                    <a:solidFill>
                      <a:schemeClr val="tx1"/>
                    </a:solidFill>
                  </a:rPr>
                  <a:t>is</a:t>
                </a:r>
                <a:r>
                  <a:rPr lang="en-US" dirty="0">
                    <a:solidFill>
                      <a:schemeClr val="tx1"/>
                    </a:solidFill>
                  </a:rPr>
                  <a:t> </a:t>
                </a:r>
                <a:r>
                  <a:rPr lang="en-US" spc="-5" dirty="0">
                    <a:solidFill>
                      <a:schemeClr val="tx1"/>
                    </a:solidFill>
                  </a:rPr>
                  <a:t>proper.</a:t>
                </a:r>
                <a:r>
                  <a:rPr lang="en-US" dirty="0">
                    <a:solidFill>
                      <a:schemeClr val="tx1"/>
                    </a:solidFill>
                  </a:rPr>
                  <a:t> </a:t>
                </a:r>
                <a:r>
                  <a:rPr lang="en-US" spc="-15" dirty="0">
                    <a:solidFill>
                      <a:schemeClr val="tx1"/>
                    </a:solidFill>
                  </a:rPr>
                  <a:t>T</a:t>
                </a:r>
                <a:r>
                  <a:rPr lang="en-US" spc="-5" dirty="0">
                    <a:solidFill>
                      <a:schemeClr val="tx1"/>
                    </a:solidFill>
                  </a:rPr>
                  <a:t>hen</a:t>
                </a:r>
                <a:r>
                  <a:rPr lang="en-US" dirty="0">
                    <a:solidFill>
                      <a:schemeClr val="tx1"/>
                    </a:solidFill>
                  </a:rPr>
                  <a:t> </a:t>
                </a:r>
                <a:r>
                  <a:rPr lang="en-US" spc="-5" dirty="0">
                    <a:solidFill>
                      <a:schemeClr val="tx1"/>
                    </a:solidFill>
                  </a:rPr>
                  <a:t>integrating</a:t>
                </a:r>
                <a:r>
                  <a:rPr lang="en-US" dirty="0">
                    <a:solidFill>
                      <a:schemeClr val="tx1"/>
                    </a:solidFill>
                  </a:rPr>
                  <a:t> </a:t>
                </a:r>
                <a:r>
                  <a:rPr lang="en-US" i="1" spc="70" dirty="0">
                    <a:solidFill>
                      <a:schemeClr val="tx1"/>
                    </a:solidFill>
                  </a:rPr>
                  <a:t>P</a:t>
                </a:r>
                <a:r>
                  <a:rPr lang="en-US" spc="20" dirty="0">
                    <a:solidFill>
                      <a:schemeClr val="tx1"/>
                    </a:solidFill>
                  </a:rPr>
                  <a:t>(</a:t>
                </a:r>
                <a:r>
                  <a:rPr lang="en-US" i="1" spc="-5" dirty="0">
                    <a:solidFill>
                      <a:schemeClr val="tx1"/>
                    </a:solidFill>
                  </a:rPr>
                  <a:t>x</a:t>
                </a:r>
                <a:r>
                  <a:rPr lang="en-US" spc="-5" dirty="0">
                    <a:solidFill>
                      <a:schemeClr val="tx1"/>
                    </a:solidFill>
                  </a:rPr>
                  <a:t>)</a:t>
                </a:r>
                <a:r>
                  <a:rPr lang="en-US" i="1" spc="75" dirty="0">
                    <a:solidFill>
                      <a:schemeClr val="tx1"/>
                    </a:solidFill>
                  </a:rPr>
                  <a:t>/</a:t>
                </a:r>
                <a:r>
                  <a:rPr lang="en-US" i="1" spc="40" dirty="0">
                    <a:solidFill>
                      <a:schemeClr val="tx1"/>
                    </a:solidFill>
                  </a:rPr>
                  <a:t>Q</a:t>
                </a:r>
                <a:r>
                  <a:rPr lang="en-US" spc="20" dirty="0">
                    <a:solidFill>
                      <a:schemeClr val="tx1"/>
                    </a:solidFill>
                  </a:rPr>
                  <a:t>(</a:t>
                </a:r>
                <a:r>
                  <a:rPr lang="en-US" i="1" spc="-5" dirty="0">
                    <a:solidFill>
                      <a:schemeClr val="tx1"/>
                    </a:solidFill>
                  </a:rPr>
                  <a:t>x</a:t>
                </a:r>
                <a:r>
                  <a:rPr lang="en-US" spc="-5" dirty="0">
                    <a:solidFill>
                      <a:schemeClr val="tx1"/>
                    </a:solidFill>
                  </a:rPr>
                  <a:t>)</a:t>
                </a:r>
                <a:r>
                  <a:rPr lang="en-US" dirty="0">
                    <a:solidFill>
                      <a:schemeClr val="tx1"/>
                    </a:solidFill>
                  </a:rPr>
                  <a:t> </a:t>
                </a:r>
                <a:r>
                  <a:rPr lang="en-US" spc="-10" dirty="0">
                    <a:solidFill>
                      <a:schemeClr val="tx1"/>
                    </a:solidFill>
                  </a:rPr>
                  <a:t>involves evaluatin</a:t>
                </a:r>
                <a:r>
                  <a:rPr lang="en-US" spc="-5" dirty="0">
                    <a:solidFill>
                      <a:schemeClr val="tx1"/>
                    </a:solidFill>
                  </a:rPr>
                  <a:t>g</a:t>
                </a:r>
                <a:r>
                  <a:rPr lang="en-US" spc="30" dirty="0">
                    <a:solidFill>
                      <a:schemeClr val="tx1"/>
                    </a:solidFill>
                  </a:rPr>
                  <a:t> </a:t>
                </a:r>
                <a:r>
                  <a:rPr lang="en-US" spc="-10" dirty="0">
                    <a:solidFill>
                      <a:schemeClr val="tx1"/>
                    </a:solidFill>
                  </a:rPr>
                  <a:t>a</a:t>
                </a:r>
                <a:r>
                  <a:rPr lang="en-US" spc="-5" dirty="0">
                    <a:solidFill>
                      <a:schemeClr val="tx1"/>
                    </a:solidFill>
                  </a:rPr>
                  <a:t>n</a:t>
                </a:r>
                <a:r>
                  <a:rPr lang="en-US" spc="30" dirty="0">
                    <a:solidFill>
                      <a:schemeClr val="tx1"/>
                    </a:solidFill>
                  </a:rPr>
                  <a:t> </a:t>
                </a:r>
                <a:r>
                  <a:rPr lang="en-US" spc="-5" dirty="0">
                    <a:solidFill>
                      <a:schemeClr val="tx1"/>
                    </a:solidFill>
                  </a:rPr>
                  <a:t>i</a:t>
                </a:r>
                <a:r>
                  <a:rPr lang="en-US" spc="-10" dirty="0">
                    <a:solidFill>
                      <a:schemeClr val="tx1"/>
                    </a:solidFill>
                  </a:rPr>
                  <a:t>ntegra</a:t>
                </a:r>
                <a:r>
                  <a:rPr lang="en-US" spc="-5" dirty="0">
                    <a:solidFill>
                      <a:schemeClr val="tx1"/>
                    </a:solidFill>
                  </a:rPr>
                  <a:t>l</a:t>
                </a:r>
                <a:r>
                  <a:rPr lang="en-US" spc="30" dirty="0">
                    <a:solidFill>
                      <a:schemeClr val="tx1"/>
                    </a:solidFill>
                  </a:rPr>
                  <a:t> </a:t>
                </a:r>
                <a:r>
                  <a:rPr lang="en-US" spc="-10" dirty="0">
                    <a:solidFill>
                      <a:schemeClr val="tx1"/>
                    </a:solidFill>
                  </a:rPr>
                  <a:t>o</a:t>
                </a:r>
                <a:r>
                  <a:rPr lang="en-US" spc="-5" dirty="0">
                    <a:solidFill>
                      <a:schemeClr val="tx1"/>
                    </a:solidFill>
                  </a:rPr>
                  <a:t>f</a:t>
                </a:r>
                <a:r>
                  <a:rPr lang="en-US" spc="30" dirty="0">
                    <a:solidFill>
                      <a:schemeClr val="tx1"/>
                    </a:solidFill>
                  </a:rPr>
                  <a:t> </a:t>
                </a:r>
                <a:r>
                  <a:rPr lang="en-US" spc="-10" dirty="0">
                    <a:solidFill>
                      <a:schemeClr val="tx1"/>
                    </a:solidFill>
                  </a:rPr>
                  <a:t>th</a:t>
                </a:r>
                <a:r>
                  <a:rPr lang="en-US" spc="-5" dirty="0">
                    <a:solidFill>
                      <a:schemeClr val="tx1"/>
                    </a:solidFill>
                  </a:rPr>
                  <a:t>e</a:t>
                </a:r>
                <a:r>
                  <a:rPr lang="en-US" spc="30" dirty="0">
                    <a:solidFill>
                      <a:schemeClr val="tx1"/>
                    </a:solidFill>
                  </a:rPr>
                  <a:t> </a:t>
                </a:r>
                <a:r>
                  <a:rPr lang="en-US" spc="-10" dirty="0">
                    <a:solidFill>
                      <a:schemeClr val="tx1"/>
                    </a:solidFill>
                  </a:rPr>
                  <a:t>polynomia</a:t>
                </a:r>
                <a:r>
                  <a:rPr lang="en-US" spc="-5" dirty="0">
                    <a:solidFill>
                      <a:schemeClr val="tx1"/>
                    </a:solidFill>
                  </a:rPr>
                  <a:t>l</a:t>
                </a:r>
                <a:r>
                  <a:rPr lang="en-US" spc="55" dirty="0">
                    <a:solidFill>
                      <a:schemeClr val="tx1"/>
                    </a:solidFill>
                  </a:rPr>
                  <a:t> </a:t>
                </a:r>
                <a:r>
                  <a:rPr lang="en-US" i="1" spc="25" dirty="0">
                    <a:solidFill>
                      <a:schemeClr val="tx1"/>
                    </a:solidFill>
                  </a:rPr>
                  <a:t>g</a:t>
                </a:r>
                <a:r>
                  <a:rPr lang="en-US" spc="20" dirty="0">
                    <a:solidFill>
                      <a:schemeClr val="tx1"/>
                    </a:solidFill>
                  </a:rPr>
                  <a:t>(</a:t>
                </a:r>
                <a:r>
                  <a:rPr lang="en-US" i="1" spc="-5" dirty="0">
                    <a:solidFill>
                      <a:schemeClr val="tx1"/>
                    </a:solidFill>
                  </a:rPr>
                  <a:t>x</a:t>
                </a:r>
                <a:r>
                  <a:rPr lang="en-US" spc="-5" dirty="0">
                    <a:solidFill>
                      <a:schemeClr val="tx1"/>
                    </a:solidFill>
                  </a:rPr>
                  <a:t>)</a:t>
                </a:r>
                <a:r>
                  <a:rPr lang="en-US" spc="30" dirty="0">
                    <a:solidFill>
                      <a:schemeClr val="tx1"/>
                    </a:solidFill>
                  </a:rPr>
                  <a:t> </a:t>
                </a:r>
                <a:r>
                  <a:rPr lang="en-US" spc="-5" dirty="0">
                    <a:solidFill>
                      <a:schemeClr val="tx1"/>
                    </a:solidFill>
                  </a:rPr>
                  <a:t>(which</a:t>
                </a:r>
                <a:r>
                  <a:rPr lang="en-US" spc="30" dirty="0">
                    <a:solidFill>
                      <a:schemeClr val="tx1"/>
                    </a:solidFill>
                  </a:rPr>
                  <a:t> </a:t>
                </a:r>
                <a:r>
                  <a:rPr lang="en-US" spc="-5" dirty="0">
                    <a:solidFill>
                      <a:schemeClr val="tx1"/>
                    </a:solidFill>
                  </a:rPr>
                  <a:t>is</a:t>
                </a:r>
                <a:r>
                  <a:rPr lang="en-US" spc="30" dirty="0">
                    <a:solidFill>
                      <a:schemeClr val="tx1"/>
                    </a:solidFill>
                  </a:rPr>
                  <a:t> </a:t>
                </a:r>
                <a:r>
                  <a:rPr lang="en-US" spc="-5" dirty="0">
                    <a:solidFill>
                      <a:schemeClr val="tx1"/>
                    </a:solidFill>
                  </a:rPr>
                  <a:t>straightforward)</a:t>
                </a:r>
                <a:r>
                  <a:rPr lang="en-US" spc="30" dirty="0">
                    <a:solidFill>
                      <a:schemeClr val="tx1"/>
                    </a:solidFill>
                  </a:rPr>
                  <a:t> </a:t>
                </a:r>
                <a:r>
                  <a:rPr lang="en-US" spc="-5" dirty="0">
                    <a:solidFill>
                      <a:schemeClr val="tx1"/>
                    </a:solidFill>
                  </a:rPr>
                  <a:t>and</a:t>
                </a:r>
                <a:r>
                  <a:rPr lang="en-US" spc="30" dirty="0">
                    <a:solidFill>
                      <a:schemeClr val="tx1"/>
                    </a:solidFill>
                  </a:rPr>
                  <a:t> </a:t>
                </a:r>
                <a:r>
                  <a:rPr lang="en-US" spc="-5" dirty="0">
                    <a:solidFill>
                      <a:schemeClr val="tx1"/>
                    </a:solidFill>
                  </a:rPr>
                  <a:t>integrating </a:t>
                </a:r>
                <a:r>
                  <a:rPr lang="en-US" i="1" spc="30" dirty="0">
                    <a:solidFill>
                      <a:schemeClr val="tx1"/>
                    </a:solidFill>
                  </a:rPr>
                  <a:t>R</a:t>
                </a:r>
                <a:r>
                  <a:rPr lang="en-US" spc="20" dirty="0">
                    <a:solidFill>
                      <a:schemeClr val="tx1"/>
                    </a:solidFill>
                  </a:rPr>
                  <a:t>(</a:t>
                </a:r>
                <a:r>
                  <a:rPr lang="en-US" i="1" spc="-5" dirty="0"/>
                  <a:t>x</a:t>
                </a:r>
                <a:r>
                  <a:rPr lang="en-US" spc="-5" dirty="0">
                    <a:solidFill>
                      <a:schemeClr val="tx1"/>
                    </a:solidFill>
                  </a:rPr>
                  <a:t>)</a:t>
                </a:r>
                <a:r>
                  <a:rPr lang="en-US" i="1" spc="75" dirty="0">
                    <a:solidFill>
                      <a:schemeClr val="tx1"/>
                    </a:solidFill>
                  </a:rPr>
                  <a:t>/</a:t>
                </a:r>
                <a:r>
                  <a:rPr lang="en-US" i="1" spc="40" dirty="0">
                    <a:solidFill>
                      <a:schemeClr val="tx1"/>
                    </a:solidFill>
                  </a:rPr>
                  <a:t>Q</a:t>
                </a:r>
                <a:r>
                  <a:rPr lang="en-US" spc="20" dirty="0">
                    <a:solidFill>
                      <a:schemeClr val="tx1"/>
                    </a:solidFill>
                  </a:rPr>
                  <a:t>(</a:t>
                </a:r>
                <a:r>
                  <a:rPr lang="en-US" i="1" spc="-5" dirty="0">
                    <a:solidFill>
                      <a:schemeClr val="tx1"/>
                    </a:solidFill>
                  </a:rPr>
                  <a:t>x</a:t>
                </a:r>
                <a:r>
                  <a:rPr lang="en-US" spc="-5" dirty="0">
                    <a:solidFill>
                      <a:schemeClr val="tx1"/>
                    </a:solidFill>
                  </a:rPr>
                  <a:t>) via a partial fractions decomposition,</a:t>
                </a:r>
                <a:r>
                  <a:rPr lang="en-US" dirty="0">
                    <a:solidFill>
                      <a:schemeClr val="tx1"/>
                    </a:solidFill>
                  </a:rPr>
                  <a:t> </a:t>
                </a:r>
                <a:r>
                  <a:rPr lang="en-US" spc="-5" dirty="0">
                    <a:solidFill>
                      <a:schemeClr val="tx1"/>
                    </a:solidFill>
                  </a:rPr>
                  <a:t>if possible.</a:t>
                </a:r>
                <a:endParaRPr lang="en-US" dirty="0">
                  <a:solidFill>
                    <a:schemeClr val="tx1"/>
                  </a:solidFill>
                </a:endParaRPr>
              </a:p>
              <a:p>
                <a:pPr marL="36900" indent="0">
                  <a:lnSpc>
                    <a:spcPct val="100000"/>
                  </a:lnSpc>
                  <a:buNone/>
                </a:pPr>
                <a:endParaRPr lang="en-US" dirty="0">
                  <a:latin typeface="Times New Roman"/>
                  <a:cs typeface="Times New Roman"/>
                </a:endParaRPr>
              </a:p>
            </p:txBody>
          </p:sp>
        </mc:Choice>
        <mc:Fallback xmlns="">
          <p:sp>
            <p:nvSpPr>
              <p:cNvPr id="3" name="Content Placeholder 2">
                <a:extLst>
                  <a:ext uri="{FF2B5EF4-FFF2-40B4-BE49-F238E27FC236}">
                    <a16:creationId xmlns:a16="http://schemas.microsoft.com/office/drawing/2014/main"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10846559" cy="4756245"/>
              </a:xfrm>
              <a:blipFill>
                <a:blip r:embed="rId2"/>
                <a:stretch>
                  <a:fillRect l="-337"/>
                </a:stretch>
              </a:blipFill>
            </p:spPr>
            <p:txBody>
              <a:bodyPr/>
              <a:lstStyle/>
              <a:p>
                <a:r>
                  <a:rPr lang="en-US">
                    <a:noFill/>
                  </a:rPr>
                  <a:t> </a:t>
                </a:r>
              </a:p>
            </p:txBody>
          </p:sp>
        </mc:Fallback>
      </mc:AlternateContent>
    </p:spTree>
    <p:extLst>
      <p:ext uri="{BB962C8B-B14F-4D97-AF65-F5344CB8AC3E}">
        <p14:creationId xmlns:p14="http://schemas.microsoft.com/office/powerpoint/2010/main" val="387006410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7.5 The Method of Partial </a:t>
            </a:r>
            <a:r>
              <a:rPr lang="en-US" sz="3100" dirty="0"/>
              <a:t>Fractions (</a:t>
            </a:r>
            <a:r>
              <a:rPr lang="en-US" sz="3100" dirty="0" smtClean="0"/>
              <a:t>12 </a:t>
            </a:r>
            <a:r>
              <a:rPr lang="en-US" sz="3100" dirty="0"/>
              <a:t>of 23)</a:t>
            </a: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2800" dirty="0"/>
              <a:t/>
            </a:r>
            <a:br>
              <a:rPr lang="en-US" sz="2800" dirty="0"/>
            </a:br>
            <a:endParaRPr lang="en-US"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799" y="1371600"/>
                <a:ext cx="10846559" cy="4756245"/>
              </a:xfrm>
            </p:spPr>
            <p:txBody>
              <a:bodyPr>
                <a:noAutofit/>
              </a:bodyPr>
              <a:lstStyle/>
              <a:p>
                <a:pPr marL="36900" indent="0">
                  <a:lnSpc>
                    <a:spcPct val="100000"/>
                  </a:lnSpc>
                  <a:buNone/>
                </a:pPr>
                <a:r>
                  <a:rPr lang="en-US" b="1" u="sng" dirty="0" smtClean="0">
                    <a:solidFill>
                      <a:schemeClr val="tx1"/>
                    </a:solidFill>
                  </a:rPr>
                  <a:t>EXAMPLE</a:t>
                </a:r>
                <a:r>
                  <a:rPr lang="en-US" b="1" dirty="0">
                    <a:solidFill>
                      <a:schemeClr val="tx1"/>
                    </a:solidFill>
                  </a:rPr>
                  <a:t>: </a:t>
                </a:r>
                <a:r>
                  <a:rPr lang="en-US" b="1" spc="-25" dirty="0">
                    <a:solidFill>
                      <a:schemeClr val="tx1"/>
                    </a:solidFill>
                  </a:rPr>
                  <a:t>Lon</a:t>
                </a:r>
                <a:r>
                  <a:rPr lang="en-US" b="1" spc="-20" dirty="0">
                    <a:solidFill>
                      <a:schemeClr val="tx1"/>
                    </a:solidFill>
                  </a:rPr>
                  <a:t>g</a:t>
                </a:r>
                <a:r>
                  <a:rPr lang="en-US" b="1" spc="50" dirty="0">
                    <a:solidFill>
                      <a:schemeClr val="tx1"/>
                    </a:solidFill>
                  </a:rPr>
                  <a:t> </a:t>
                </a:r>
                <a:r>
                  <a:rPr lang="en-US" b="1" dirty="0">
                    <a:solidFill>
                      <a:schemeClr val="tx1"/>
                    </a:solidFill>
                  </a:rPr>
                  <a:t>Divisio</a:t>
                </a:r>
                <a:r>
                  <a:rPr lang="en-US" b="1" spc="10" dirty="0">
                    <a:solidFill>
                      <a:schemeClr val="tx1"/>
                    </a:solidFill>
                  </a:rPr>
                  <a:t>n</a:t>
                </a:r>
                <a:r>
                  <a:rPr lang="en-US" b="1" spc="45" dirty="0">
                    <a:solidFill>
                      <a:schemeClr val="tx1"/>
                    </a:solidFill>
                  </a:rPr>
                  <a:t> </a:t>
                </a:r>
                <a:r>
                  <a:rPr lang="en-US" b="1" spc="5" dirty="0">
                    <a:solidFill>
                      <a:schemeClr val="tx1"/>
                    </a:solidFill>
                  </a:rPr>
                  <a:t>Necessar</a:t>
                </a:r>
                <a:r>
                  <a:rPr lang="en-US" b="1" spc="10" dirty="0">
                    <a:solidFill>
                      <a:schemeClr val="tx1"/>
                    </a:solidFill>
                  </a:rPr>
                  <a:t>y</a:t>
                </a:r>
                <a:r>
                  <a:rPr lang="en-US" b="1" dirty="0">
                    <a:solidFill>
                      <a:schemeClr val="tx1"/>
                    </a:solidFill>
                  </a:rPr>
                  <a:t> </a:t>
                </a:r>
                <a:r>
                  <a:rPr lang="en-US" spc="-10" dirty="0">
                    <a:solidFill>
                      <a:schemeClr val="tx1"/>
                    </a:solidFill>
                  </a:rPr>
                  <a:t>We evaluate </a:t>
                </a:r>
                <a14:m>
                  <m:oMath xmlns:m="http://schemas.openxmlformats.org/officeDocument/2006/math">
                    <m:nary>
                      <m:naryPr>
                        <m:limLoc m:val="undOvr"/>
                        <m:subHide m:val="on"/>
                        <m:supHide m:val="on"/>
                        <m:ctrlPr>
                          <a:rPr lang="en-US" sz="2400" i="1" spc="-10" smtClean="0">
                            <a:solidFill>
                              <a:schemeClr val="tx1"/>
                            </a:solidFill>
                            <a:latin typeface="Cambria Math" panose="02040503050406030204" pitchFamily="18" charset="0"/>
                            <a:cs typeface="Times New Roman"/>
                          </a:rPr>
                        </m:ctrlPr>
                      </m:naryPr>
                      <m:sub/>
                      <m:sup/>
                      <m:e>
                        <m:f>
                          <m:fPr>
                            <m:ctrlPr>
                              <a:rPr lang="en-US" sz="2400" i="1" spc="-10" smtClean="0">
                                <a:solidFill>
                                  <a:schemeClr val="tx1"/>
                                </a:solidFill>
                                <a:latin typeface="Cambria Math" panose="02040503050406030204" pitchFamily="18" charset="0"/>
                                <a:cs typeface="Times New Roman"/>
                              </a:rPr>
                            </m:ctrlPr>
                          </m:fPr>
                          <m:num>
                            <m:sSup>
                              <m:sSupPr>
                                <m:ctrlPr>
                                  <a:rPr lang="en-US" sz="2400" i="1" spc="-10" smtClean="0">
                                    <a:solidFill>
                                      <a:schemeClr val="tx1"/>
                                    </a:solidFill>
                                    <a:latin typeface="Cambria Math" panose="02040503050406030204" pitchFamily="18" charset="0"/>
                                    <a:cs typeface="Times New Roman"/>
                                  </a:rPr>
                                </m:ctrlPr>
                              </m:sSupPr>
                              <m:e>
                                <m:r>
                                  <a:rPr lang="en-US" sz="2400" b="0" i="1" spc="-10" smtClean="0">
                                    <a:solidFill>
                                      <a:schemeClr val="tx1"/>
                                    </a:solidFill>
                                    <a:latin typeface="Cambria Math" panose="02040503050406030204" pitchFamily="18" charset="0"/>
                                    <a:cs typeface="Times New Roman"/>
                                  </a:rPr>
                                  <m:t>𝑥</m:t>
                                </m:r>
                              </m:e>
                              <m:sup>
                                <m:r>
                                  <a:rPr lang="en-US" sz="2400" b="0" i="1" spc="-10" smtClean="0">
                                    <a:solidFill>
                                      <a:schemeClr val="tx1"/>
                                    </a:solidFill>
                                    <a:latin typeface="Cambria Math" panose="02040503050406030204" pitchFamily="18" charset="0"/>
                                    <a:cs typeface="Times New Roman"/>
                                  </a:rPr>
                                  <m:t>3</m:t>
                                </m:r>
                              </m:sup>
                            </m:sSup>
                            <m:r>
                              <a:rPr lang="en-US" sz="2400" b="0" i="1" spc="-10" smtClean="0">
                                <a:solidFill>
                                  <a:schemeClr val="tx1"/>
                                </a:solidFill>
                                <a:latin typeface="Cambria Math" panose="02040503050406030204" pitchFamily="18" charset="0"/>
                                <a:cs typeface="Times New Roman"/>
                              </a:rPr>
                              <m:t>+ 1</m:t>
                            </m:r>
                          </m:num>
                          <m:den>
                            <m:sSup>
                              <m:sSupPr>
                                <m:ctrlPr>
                                  <a:rPr lang="en-US" sz="2400" i="1" spc="-10" smtClean="0">
                                    <a:solidFill>
                                      <a:schemeClr val="tx1"/>
                                    </a:solidFill>
                                    <a:latin typeface="Cambria Math" panose="02040503050406030204" pitchFamily="18" charset="0"/>
                                    <a:cs typeface="Times New Roman"/>
                                  </a:rPr>
                                </m:ctrlPr>
                              </m:sSupPr>
                              <m:e>
                                <m:r>
                                  <a:rPr lang="en-US" sz="2400" i="1" spc="-10" smtClean="0">
                                    <a:solidFill>
                                      <a:schemeClr val="tx1"/>
                                    </a:solidFill>
                                    <a:latin typeface="Cambria Math" panose="02040503050406030204" pitchFamily="18" charset="0"/>
                                    <a:cs typeface="Times New Roman"/>
                                  </a:rPr>
                                  <m:t>𝑥</m:t>
                                </m:r>
                              </m:e>
                              <m:sup>
                                <m:r>
                                  <a:rPr lang="en-US" sz="2400" i="1" spc="-10" smtClean="0">
                                    <a:solidFill>
                                      <a:schemeClr val="tx1"/>
                                    </a:solidFill>
                                    <a:latin typeface="Cambria Math" panose="02040503050406030204" pitchFamily="18" charset="0"/>
                                    <a:cs typeface="Times New Roman"/>
                                  </a:rPr>
                                  <m:t>2</m:t>
                                </m:r>
                              </m:sup>
                            </m:sSup>
                            <m:r>
                              <a:rPr lang="en-US" sz="2400" b="0" i="1" spc="-10" smtClean="0">
                                <a:solidFill>
                                  <a:schemeClr val="tx1"/>
                                </a:solidFill>
                                <a:latin typeface="Cambria Math" panose="02040503050406030204" pitchFamily="18" charset="0"/>
                                <a:cs typeface="Times New Roman"/>
                              </a:rPr>
                              <m:t> − 4</m:t>
                            </m:r>
                          </m:den>
                        </m:f>
                      </m:e>
                    </m:nary>
                    <m:r>
                      <a:rPr lang="en-US" sz="2400" b="0" i="1" spc="-10" smtClean="0">
                        <a:solidFill>
                          <a:schemeClr val="tx1"/>
                        </a:solidFill>
                        <a:latin typeface="Cambria Math" panose="02040503050406030204" pitchFamily="18" charset="0"/>
                        <a:cs typeface="Times New Roman"/>
                      </a:rPr>
                      <m:t>𝑑𝑥</m:t>
                    </m:r>
                  </m:oMath>
                </a14:m>
                <a:r>
                  <a:rPr lang="en-US" dirty="0">
                    <a:solidFill>
                      <a:schemeClr val="tx1"/>
                    </a:solidFill>
                  </a:rPr>
                  <a:t>. </a:t>
                </a:r>
                <a:r>
                  <a:rPr lang="en-US" spc="-5" dirty="0">
                    <a:solidFill>
                      <a:schemeClr val="tx1"/>
                    </a:solidFill>
                  </a:rPr>
                  <a:t>Using long division,</a:t>
                </a:r>
                <a:r>
                  <a:rPr lang="en-US" dirty="0">
                    <a:solidFill>
                      <a:schemeClr val="tx1"/>
                    </a:solidFill>
                  </a:rPr>
                  <a:t> </a:t>
                </a:r>
                <a:r>
                  <a:rPr lang="en-US" spc="-10" dirty="0">
                    <a:solidFill>
                      <a:schemeClr val="tx1"/>
                    </a:solidFill>
                  </a:rPr>
                  <a:t>we</a:t>
                </a:r>
                <a:r>
                  <a:rPr lang="en-US" spc="-5" dirty="0">
                    <a:solidFill>
                      <a:schemeClr val="tx1"/>
                    </a:solidFill>
                  </a:rPr>
                  <a:t> write </a:t>
                </a:r>
                <a:endParaRPr lang="en-US" i="1" spc="-10" dirty="0">
                  <a:solidFill>
                    <a:schemeClr val="tx1"/>
                  </a:solidFill>
                </a:endParaRPr>
              </a:p>
              <a:p>
                <a:pPr marL="36900" indent="0">
                  <a:lnSpc>
                    <a:spcPct val="100000"/>
                  </a:lnSpc>
                  <a:buNone/>
                </a:pPr>
                <a14:m>
                  <m:oMathPara xmlns:m="http://schemas.openxmlformats.org/officeDocument/2006/math">
                    <m:oMathParaPr>
                      <m:jc m:val="centerGroup"/>
                    </m:oMathParaPr>
                    <m:oMath xmlns:m="http://schemas.openxmlformats.org/officeDocument/2006/math">
                      <m:f>
                        <m:fPr>
                          <m:ctrlPr>
                            <a:rPr lang="en-US" i="1" spc="-10">
                              <a:solidFill>
                                <a:schemeClr val="tx1"/>
                              </a:solidFill>
                              <a:latin typeface="Cambria Math" panose="02040503050406030204" pitchFamily="18" charset="0"/>
                              <a:cs typeface="Times New Roman"/>
                            </a:rPr>
                          </m:ctrlPr>
                        </m:fPr>
                        <m:num>
                          <m:sSup>
                            <m:sSupPr>
                              <m:ctrlPr>
                                <a:rPr lang="en-US" i="1" spc="-10">
                                  <a:solidFill>
                                    <a:schemeClr val="tx1"/>
                                  </a:solidFill>
                                  <a:latin typeface="Cambria Math" panose="02040503050406030204" pitchFamily="18" charset="0"/>
                                  <a:cs typeface="Times New Roman"/>
                                </a:rPr>
                              </m:ctrlPr>
                            </m:sSupPr>
                            <m:e>
                              <m:r>
                                <a:rPr lang="en-US" i="1" spc="-10">
                                  <a:solidFill>
                                    <a:schemeClr val="tx1"/>
                                  </a:solidFill>
                                  <a:latin typeface="Cambria Math" panose="02040503050406030204" pitchFamily="18" charset="0"/>
                                  <a:cs typeface="Times New Roman"/>
                                </a:rPr>
                                <m:t>𝑥</m:t>
                              </m:r>
                            </m:e>
                            <m:sup>
                              <m:r>
                                <a:rPr lang="en-US" i="1" spc="-10">
                                  <a:solidFill>
                                    <a:schemeClr val="tx1"/>
                                  </a:solidFill>
                                  <a:latin typeface="Cambria Math" panose="02040503050406030204" pitchFamily="18" charset="0"/>
                                  <a:cs typeface="Times New Roman"/>
                                </a:rPr>
                                <m:t>3</m:t>
                              </m:r>
                            </m:sup>
                          </m:sSup>
                          <m:r>
                            <a:rPr lang="en-US" i="1" spc="-10">
                              <a:solidFill>
                                <a:schemeClr val="tx1"/>
                              </a:solidFill>
                              <a:latin typeface="Cambria Math" panose="02040503050406030204" pitchFamily="18" charset="0"/>
                              <a:cs typeface="Times New Roman"/>
                            </a:rPr>
                            <m:t>+1</m:t>
                          </m:r>
                        </m:num>
                        <m:den>
                          <m:sSup>
                            <m:sSupPr>
                              <m:ctrlPr>
                                <a:rPr lang="en-US" i="1" spc="-10">
                                  <a:solidFill>
                                    <a:schemeClr val="tx1"/>
                                  </a:solidFill>
                                  <a:latin typeface="Cambria Math" panose="02040503050406030204" pitchFamily="18" charset="0"/>
                                  <a:cs typeface="Times New Roman"/>
                                </a:rPr>
                              </m:ctrlPr>
                            </m:sSupPr>
                            <m:e>
                              <m:r>
                                <a:rPr lang="en-US" i="1" spc="-10">
                                  <a:solidFill>
                                    <a:schemeClr val="tx1"/>
                                  </a:solidFill>
                                  <a:latin typeface="Cambria Math" panose="02040503050406030204" pitchFamily="18" charset="0"/>
                                  <a:cs typeface="Times New Roman"/>
                                </a:rPr>
                                <m:t>𝑥</m:t>
                              </m:r>
                            </m:e>
                            <m:sup>
                              <m:r>
                                <a:rPr lang="en-US" i="1" spc="-10">
                                  <a:solidFill>
                                    <a:schemeClr val="tx1"/>
                                  </a:solidFill>
                                  <a:latin typeface="Cambria Math" panose="02040503050406030204" pitchFamily="18" charset="0"/>
                                  <a:cs typeface="Times New Roman"/>
                                </a:rPr>
                                <m:t>2</m:t>
                              </m:r>
                            </m:sup>
                          </m:sSup>
                          <m:r>
                            <a:rPr lang="en-US" i="1" spc="-10">
                              <a:solidFill>
                                <a:schemeClr val="tx1"/>
                              </a:solidFill>
                              <a:latin typeface="Cambria Math" panose="02040503050406030204" pitchFamily="18" charset="0"/>
                              <a:cs typeface="Times New Roman"/>
                            </a:rPr>
                            <m:t> −4</m:t>
                          </m:r>
                        </m:den>
                      </m:f>
                      <m:r>
                        <a:rPr lang="en-US" b="0" i="0" spc="-10" smtClean="0">
                          <a:solidFill>
                            <a:schemeClr val="tx1"/>
                          </a:solidFill>
                          <a:latin typeface="Cambria Math" panose="02040503050406030204" pitchFamily="18" charset="0"/>
                          <a:cs typeface="Times New Roman"/>
                        </a:rPr>
                        <m:t>=</m:t>
                      </m:r>
                      <m:r>
                        <a:rPr lang="en-US" b="0" i="1" spc="-10" smtClean="0">
                          <a:solidFill>
                            <a:schemeClr val="tx1"/>
                          </a:solidFill>
                          <a:latin typeface="Cambria Math" panose="02040503050406030204" pitchFamily="18" charset="0"/>
                          <a:cs typeface="Times New Roman"/>
                        </a:rPr>
                        <m:t>𝑥</m:t>
                      </m:r>
                      <m:r>
                        <a:rPr lang="en-US" b="0" i="0" spc="-10" smtClean="0">
                          <a:solidFill>
                            <a:schemeClr val="tx1"/>
                          </a:solidFill>
                          <a:latin typeface="Cambria Math" panose="02040503050406030204" pitchFamily="18" charset="0"/>
                          <a:cs typeface="Times New Roman"/>
                        </a:rPr>
                        <m:t>+</m:t>
                      </m:r>
                      <m:f>
                        <m:fPr>
                          <m:ctrlPr>
                            <a:rPr lang="en-US" b="0" i="1" spc="-10" smtClean="0">
                              <a:solidFill>
                                <a:schemeClr val="tx1"/>
                              </a:solidFill>
                              <a:latin typeface="Cambria Math" panose="02040503050406030204" pitchFamily="18" charset="0"/>
                              <a:cs typeface="Times New Roman"/>
                            </a:rPr>
                          </m:ctrlPr>
                        </m:fPr>
                        <m:num>
                          <m:r>
                            <a:rPr lang="en-US" b="0" i="1" spc="-10" smtClean="0">
                              <a:solidFill>
                                <a:schemeClr val="tx1"/>
                              </a:solidFill>
                              <a:latin typeface="Cambria Math" panose="02040503050406030204" pitchFamily="18" charset="0"/>
                              <a:cs typeface="Times New Roman"/>
                            </a:rPr>
                            <m:t>4</m:t>
                          </m:r>
                          <m:r>
                            <a:rPr lang="en-US" b="0" i="1" spc="-10" smtClean="0">
                              <a:solidFill>
                                <a:schemeClr val="tx1"/>
                              </a:solidFill>
                              <a:latin typeface="Cambria Math" panose="02040503050406030204" pitchFamily="18" charset="0"/>
                              <a:cs typeface="Times New Roman"/>
                            </a:rPr>
                            <m:t>𝑥</m:t>
                          </m:r>
                          <m:r>
                            <a:rPr lang="en-US" b="0" i="1" spc="-10" smtClean="0">
                              <a:solidFill>
                                <a:schemeClr val="tx1"/>
                              </a:solidFill>
                              <a:latin typeface="Cambria Math" panose="02040503050406030204" pitchFamily="18" charset="0"/>
                              <a:cs typeface="Times New Roman"/>
                            </a:rPr>
                            <m:t>+1</m:t>
                          </m:r>
                        </m:num>
                        <m:den>
                          <m:sSup>
                            <m:sSupPr>
                              <m:ctrlPr>
                                <a:rPr lang="en-US" b="0" i="1" spc="-10" smtClean="0">
                                  <a:solidFill>
                                    <a:schemeClr val="tx1"/>
                                  </a:solidFill>
                                  <a:latin typeface="Cambria Math" panose="02040503050406030204" pitchFamily="18" charset="0"/>
                                  <a:cs typeface="Times New Roman"/>
                                </a:rPr>
                              </m:ctrlPr>
                            </m:sSupPr>
                            <m:e>
                              <m:r>
                                <a:rPr lang="en-US" b="0" i="1" spc="-10" smtClean="0">
                                  <a:solidFill>
                                    <a:schemeClr val="tx1"/>
                                  </a:solidFill>
                                  <a:latin typeface="Cambria Math" panose="02040503050406030204" pitchFamily="18" charset="0"/>
                                  <a:cs typeface="Times New Roman"/>
                                </a:rPr>
                                <m:t>𝑥</m:t>
                              </m:r>
                            </m:e>
                            <m:sup>
                              <m:r>
                                <a:rPr lang="en-US" b="0" i="1" spc="-10" smtClean="0">
                                  <a:solidFill>
                                    <a:schemeClr val="tx1"/>
                                  </a:solidFill>
                                  <a:latin typeface="Cambria Math" panose="02040503050406030204" pitchFamily="18" charset="0"/>
                                  <a:cs typeface="Times New Roman"/>
                                </a:rPr>
                                <m:t>2</m:t>
                              </m:r>
                            </m:sup>
                          </m:sSup>
                          <m:r>
                            <a:rPr lang="en-US" b="0" i="1" spc="-10" smtClean="0">
                              <a:solidFill>
                                <a:schemeClr val="tx1"/>
                              </a:solidFill>
                              <a:latin typeface="Cambria Math" panose="02040503050406030204" pitchFamily="18" charset="0"/>
                              <a:cs typeface="Times New Roman"/>
                            </a:rPr>
                            <m:t> −4</m:t>
                          </m:r>
                        </m:den>
                      </m:f>
                    </m:oMath>
                  </m:oMathPara>
                </a14:m>
                <a:endParaRPr lang="en-US" dirty="0">
                  <a:solidFill>
                    <a:schemeClr val="tx1"/>
                  </a:solidFill>
                </a:endParaRPr>
              </a:p>
              <a:p>
                <a:pPr marL="36900" indent="0">
                  <a:lnSpc>
                    <a:spcPct val="100000"/>
                  </a:lnSpc>
                  <a:buNone/>
                </a:pPr>
                <a:r>
                  <a:rPr lang="en-US" spc="-5" dirty="0">
                    <a:solidFill>
                      <a:schemeClr val="tx1"/>
                    </a:solidFill>
                  </a:rPr>
                  <a:t>It is not difficult to </a:t>
                </a:r>
                <a:r>
                  <a:rPr lang="en-US" spc="-10" dirty="0">
                    <a:solidFill>
                      <a:schemeClr val="tx1"/>
                    </a:solidFill>
                  </a:rPr>
                  <a:t>show</a:t>
                </a:r>
                <a:r>
                  <a:rPr lang="en-US" dirty="0">
                    <a:solidFill>
                      <a:schemeClr val="tx1"/>
                    </a:solidFill>
                  </a:rPr>
                  <a:t> </a:t>
                </a:r>
                <a:r>
                  <a:rPr lang="en-US" spc="-5" dirty="0">
                    <a:solidFill>
                      <a:schemeClr val="tx1"/>
                    </a:solidFill>
                  </a:rPr>
                  <a:t>that the second term has a partial fraction decomposition:</a:t>
                </a:r>
                <a:endParaRPr lang="en-US" dirty="0">
                  <a:solidFill>
                    <a:schemeClr val="tx1"/>
                  </a:solidFill>
                </a:endParaRPr>
              </a:p>
              <a:p>
                <a:pPr marL="36900" indent="0">
                  <a:lnSpc>
                    <a:spcPct val="100000"/>
                  </a:lnSpc>
                  <a:buNone/>
                </a:pPr>
                <a14:m>
                  <m:oMathPara xmlns:m="http://schemas.openxmlformats.org/officeDocument/2006/math">
                    <m:oMathParaPr>
                      <m:jc m:val="centerGroup"/>
                    </m:oMathParaPr>
                    <m:oMath xmlns:m="http://schemas.openxmlformats.org/officeDocument/2006/math">
                      <m:f>
                        <m:fPr>
                          <m:ctrlPr>
                            <a:rPr lang="en-US" i="1" spc="-10">
                              <a:solidFill>
                                <a:schemeClr val="tx1"/>
                              </a:solidFill>
                              <a:latin typeface="Cambria Math" panose="02040503050406030204" pitchFamily="18" charset="0"/>
                              <a:cs typeface="Times New Roman"/>
                            </a:rPr>
                          </m:ctrlPr>
                        </m:fPr>
                        <m:num>
                          <m:r>
                            <a:rPr lang="en-US" i="1" spc="-10">
                              <a:solidFill>
                                <a:schemeClr val="tx1"/>
                              </a:solidFill>
                              <a:latin typeface="Cambria Math" panose="02040503050406030204" pitchFamily="18" charset="0"/>
                              <a:cs typeface="Times New Roman"/>
                            </a:rPr>
                            <m:t>4</m:t>
                          </m:r>
                          <m:r>
                            <a:rPr lang="en-US" i="1" spc="-10">
                              <a:solidFill>
                                <a:schemeClr val="tx1"/>
                              </a:solidFill>
                              <a:latin typeface="Cambria Math" panose="02040503050406030204" pitchFamily="18" charset="0"/>
                              <a:cs typeface="Times New Roman"/>
                            </a:rPr>
                            <m:t>𝑥</m:t>
                          </m:r>
                          <m:r>
                            <a:rPr lang="en-US" i="1" spc="-10">
                              <a:solidFill>
                                <a:schemeClr val="tx1"/>
                              </a:solidFill>
                              <a:latin typeface="Cambria Math" panose="02040503050406030204" pitchFamily="18" charset="0"/>
                              <a:cs typeface="Times New Roman"/>
                            </a:rPr>
                            <m:t>+1</m:t>
                          </m:r>
                        </m:num>
                        <m:den>
                          <m:sSup>
                            <m:sSupPr>
                              <m:ctrlPr>
                                <a:rPr lang="en-US" i="1" spc="-10">
                                  <a:solidFill>
                                    <a:schemeClr val="tx1"/>
                                  </a:solidFill>
                                  <a:latin typeface="Cambria Math" panose="02040503050406030204" pitchFamily="18" charset="0"/>
                                  <a:cs typeface="Times New Roman"/>
                                </a:rPr>
                              </m:ctrlPr>
                            </m:sSupPr>
                            <m:e>
                              <m:r>
                                <a:rPr lang="en-US" i="1" spc="-10">
                                  <a:solidFill>
                                    <a:schemeClr val="tx1"/>
                                  </a:solidFill>
                                  <a:latin typeface="Cambria Math" panose="02040503050406030204" pitchFamily="18" charset="0"/>
                                  <a:cs typeface="Times New Roman"/>
                                </a:rPr>
                                <m:t>𝑥</m:t>
                              </m:r>
                            </m:e>
                            <m:sup>
                              <m:r>
                                <a:rPr lang="en-US" i="1" spc="-10">
                                  <a:solidFill>
                                    <a:schemeClr val="tx1"/>
                                  </a:solidFill>
                                  <a:latin typeface="Cambria Math" panose="02040503050406030204" pitchFamily="18" charset="0"/>
                                  <a:cs typeface="Times New Roman"/>
                                </a:rPr>
                                <m:t>2</m:t>
                              </m:r>
                            </m:sup>
                          </m:sSup>
                          <m:r>
                            <a:rPr lang="en-US" i="1" spc="-10">
                              <a:solidFill>
                                <a:schemeClr val="tx1"/>
                              </a:solidFill>
                              <a:latin typeface="Cambria Math" panose="02040503050406030204" pitchFamily="18" charset="0"/>
                              <a:cs typeface="Times New Roman"/>
                            </a:rPr>
                            <m:t> −4</m:t>
                          </m:r>
                        </m:den>
                      </m:f>
                      <m:r>
                        <a:rPr lang="en-US" b="0" i="0" spc="-10" smtClean="0">
                          <a:solidFill>
                            <a:schemeClr val="tx1"/>
                          </a:solidFill>
                          <a:latin typeface="Cambria Math" panose="02040503050406030204" pitchFamily="18" charset="0"/>
                          <a:cs typeface="Times New Roman"/>
                        </a:rPr>
                        <m:t>=</m:t>
                      </m:r>
                      <m:f>
                        <m:fPr>
                          <m:ctrlPr>
                            <a:rPr lang="en-US" b="0" i="1" spc="-10" smtClean="0">
                              <a:solidFill>
                                <a:schemeClr val="tx1"/>
                              </a:solidFill>
                              <a:latin typeface="Cambria Math" panose="02040503050406030204" pitchFamily="18" charset="0"/>
                              <a:cs typeface="Times New Roman"/>
                            </a:rPr>
                          </m:ctrlPr>
                        </m:fPr>
                        <m:num>
                          <m:r>
                            <a:rPr lang="en-US" b="0" i="1" spc="-10" smtClean="0">
                              <a:solidFill>
                                <a:schemeClr val="tx1"/>
                              </a:solidFill>
                              <a:latin typeface="Cambria Math" panose="02040503050406030204" pitchFamily="18" charset="0"/>
                              <a:cs typeface="Times New Roman"/>
                            </a:rPr>
                            <m:t>(9/4)</m:t>
                          </m:r>
                        </m:num>
                        <m:den>
                          <m:r>
                            <a:rPr lang="en-US" b="0" i="1" spc="-10" smtClean="0">
                              <a:solidFill>
                                <a:schemeClr val="tx1"/>
                              </a:solidFill>
                              <a:latin typeface="Cambria Math" panose="02040503050406030204" pitchFamily="18" charset="0"/>
                              <a:cs typeface="Times New Roman"/>
                            </a:rPr>
                            <m:t>𝑥</m:t>
                          </m:r>
                          <m:r>
                            <a:rPr lang="en-US" b="0" i="1" spc="-10" smtClean="0">
                              <a:solidFill>
                                <a:schemeClr val="tx1"/>
                              </a:solidFill>
                              <a:latin typeface="Cambria Math" panose="02040503050406030204" pitchFamily="18" charset="0"/>
                              <a:cs typeface="Times New Roman"/>
                            </a:rPr>
                            <m:t> −2</m:t>
                          </m:r>
                        </m:den>
                      </m:f>
                      <m:r>
                        <a:rPr lang="en-US" b="0" i="1" spc="-10" smtClean="0">
                          <a:solidFill>
                            <a:schemeClr val="tx1"/>
                          </a:solidFill>
                          <a:latin typeface="Cambria Math" panose="02040503050406030204" pitchFamily="18" charset="0"/>
                          <a:cs typeface="Times New Roman"/>
                        </a:rPr>
                        <m:t>+</m:t>
                      </m:r>
                      <m:f>
                        <m:fPr>
                          <m:ctrlPr>
                            <a:rPr lang="en-US" b="0" i="1" spc="-10" smtClean="0">
                              <a:solidFill>
                                <a:schemeClr val="tx1"/>
                              </a:solidFill>
                              <a:latin typeface="Cambria Math" panose="02040503050406030204" pitchFamily="18" charset="0"/>
                              <a:cs typeface="Times New Roman"/>
                            </a:rPr>
                          </m:ctrlPr>
                        </m:fPr>
                        <m:num>
                          <m:r>
                            <a:rPr lang="en-US" i="1" spc="-10">
                              <a:latin typeface="Cambria Math" panose="02040503050406030204" pitchFamily="18" charset="0"/>
                              <a:cs typeface="Times New Roman"/>
                            </a:rPr>
                            <m:t>(</m:t>
                          </m:r>
                          <m:r>
                            <a:rPr lang="en-US" b="0" i="1" spc="-10" smtClean="0">
                              <a:latin typeface="Cambria Math" panose="02040503050406030204" pitchFamily="18" charset="0"/>
                              <a:cs typeface="Times New Roman"/>
                            </a:rPr>
                            <m:t>7</m:t>
                          </m:r>
                          <m:r>
                            <a:rPr lang="en-US" i="1" spc="-10">
                              <a:latin typeface="Cambria Math" panose="02040503050406030204" pitchFamily="18" charset="0"/>
                              <a:cs typeface="Times New Roman"/>
                            </a:rPr>
                            <m:t>/4)</m:t>
                          </m:r>
                        </m:num>
                        <m:den>
                          <m:r>
                            <a:rPr lang="en-US" b="0" i="1" spc="-10" smtClean="0">
                              <a:solidFill>
                                <a:schemeClr val="tx1"/>
                              </a:solidFill>
                              <a:latin typeface="Cambria Math" panose="02040503050406030204" pitchFamily="18" charset="0"/>
                              <a:cs typeface="Times New Roman"/>
                            </a:rPr>
                            <m:t>𝑥</m:t>
                          </m:r>
                          <m:r>
                            <a:rPr lang="en-US" b="0" i="1" spc="-10" smtClean="0">
                              <a:solidFill>
                                <a:schemeClr val="tx1"/>
                              </a:solidFill>
                              <a:latin typeface="Cambria Math" panose="02040503050406030204" pitchFamily="18" charset="0"/>
                              <a:cs typeface="Times New Roman"/>
                            </a:rPr>
                            <m:t>+2</m:t>
                          </m:r>
                        </m:den>
                      </m:f>
                    </m:oMath>
                  </m:oMathPara>
                </a14:m>
                <a:endParaRPr lang="en-US" dirty="0">
                  <a:solidFill>
                    <a:schemeClr val="tx1"/>
                  </a:solidFill>
                </a:endParaRPr>
              </a:p>
              <a:p>
                <a:pPr marL="36900" indent="0">
                  <a:lnSpc>
                    <a:spcPct val="100000"/>
                  </a:lnSpc>
                  <a:buNone/>
                </a:pPr>
                <a:endParaRPr lang="en-US" dirty="0">
                  <a:solidFill>
                    <a:schemeClr val="tx1"/>
                  </a:solidFill>
                </a:endParaRPr>
              </a:p>
              <a:p>
                <a:pPr marL="36900" indent="0">
                  <a:lnSpc>
                    <a:spcPct val="100000"/>
                  </a:lnSpc>
                  <a:buNone/>
                </a:pPr>
                <a14:m>
                  <m:oMathPara xmlns:m="http://schemas.openxmlformats.org/officeDocument/2006/math">
                    <m:oMathParaPr>
                      <m:jc m:val="centerGroup"/>
                    </m:oMathParaPr>
                    <m:oMath xmlns:m="http://schemas.openxmlformats.org/officeDocument/2006/math">
                      <m:nary>
                        <m:naryPr>
                          <m:limLoc m:val="undOvr"/>
                          <m:subHide m:val="on"/>
                          <m:supHide m:val="on"/>
                          <m:ctrlPr>
                            <a:rPr lang="en-US" i="1" smtClean="0">
                              <a:solidFill>
                                <a:schemeClr val="tx1"/>
                              </a:solidFill>
                              <a:latin typeface="Cambria Math" panose="02040503050406030204" pitchFamily="18" charset="0"/>
                            </a:rPr>
                          </m:ctrlPr>
                        </m:naryPr>
                        <m:sub/>
                        <m:sup/>
                        <m:e>
                          <m:f>
                            <m:fPr>
                              <m:ctrlPr>
                                <a:rPr lang="en-US" i="1" spc="-10">
                                  <a:latin typeface="Cambria Math" panose="02040503050406030204" pitchFamily="18" charset="0"/>
                                  <a:cs typeface="Times New Roman"/>
                                </a:rPr>
                              </m:ctrlPr>
                            </m:fPr>
                            <m:num>
                              <m:sSup>
                                <m:sSupPr>
                                  <m:ctrlPr>
                                    <a:rPr lang="en-US" i="1" spc="-10">
                                      <a:latin typeface="Cambria Math" panose="02040503050406030204" pitchFamily="18" charset="0"/>
                                      <a:cs typeface="Times New Roman"/>
                                    </a:rPr>
                                  </m:ctrlPr>
                                </m:sSupPr>
                                <m:e>
                                  <m:r>
                                    <a:rPr lang="en-US" i="1" spc="-10">
                                      <a:latin typeface="Cambria Math" panose="02040503050406030204" pitchFamily="18" charset="0"/>
                                      <a:cs typeface="Times New Roman"/>
                                    </a:rPr>
                                    <m:t>𝑥</m:t>
                                  </m:r>
                                </m:e>
                                <m:sup>
                                  <m:r>
                                    <a:rPr lang="en-US" i="1" spc="-10">
                                      <a:latin typeface="Cambria Math" panose="02040503050406030204" pitchFamily="18" charset="0"/>
                                      <a:cs typeface="Times New Roman"/>
                                    </a:rPr>
                                    <m:t>3</m:t>
                                  </m:r>
                                </m:sup>
                              </m:sSup>
                              <m:r>
                                <a:rPr lang="en-US" i="1" spc="-10">
                                  <a:latin typeface="Cambria Math" panose="02040503050406030204" pitchFamily="18" charset="0"/>
                                  <a:cs typeface="Times New Roman"/>
                                </a:rPr>
                                <m:t>+1</m:t>
                              </m:r>
                            </m:num>
                            <m:den>
                              <m:sSup>
                                <m:sSupPr>
                                  <m:ctrlPr>
                                    <a:rPr lang="en-US" i="1" spc="-10">
                                      <a:latin typeface="Cambria Math" panose="02040503050406030204" pitchFamily="18" charset="0"/>
                                      <a:cs typeface="Times New Roman"/>
                                    </a:rPr>
                                  </m:ctrlPr>
                                </m:sSupPr>
                                <m:e>
                                  <m:r>
                                    <a:rPr lang="en-US" i="1" spc="-10">
                                      <a:latin typeface="Cambria Math" panose="02040503050406030204" pitchFamily="18" charset="0"/>
                                      <a:cs typeface="Times New Roman"/>
                                    </a:rPr>
                                    <m:t>𝑥</m:t>
                                  </m:r>
                                </m:e>
                                <m:sup>
                                  <m:r>
                                    <a:rPr lang="en-US" i="1" spc="-10">
                                      <a:latin typeface="Cambria Math" panose="02040503050406030204" pitchFamily="18" charset="0"/>
                                      <a:cs typeface="Times New Roman"/>
                                    </a:rPr>
                                    <m:t>2</m:t>
                                  </m:r>
                                </m:sup>
                              </m:sSup>
                              <m:r>
                                <a:rPr lang="en-US" i="1" spc="-10">
                                  <a:latin typeface="Cambria Math" panose="02040503050406030204" pitchFamily="18" charset="0"/>
                                  <a:cs typeface="Times New Roman"/>
                                </a:rPr>
                                <m:t> −4</m:t>
                              </m:r>
                            </m:den>
                          </m:f>
                        </m:e>
                      </m:nary>
                      <m:r>
                        <a:rPr lang="en-US" b="0" i="1" smtClean="0">
                          <a:solidFill>
                            <a:schemeClr val="tx1"/>
                          </a:solidFill>
                          <a:latin typeface="Cambria Math" panose="02040503050406030204" pitchFamily="18" charset="0"/>
                        </a:rPr>
                        <m:t>𝑑𝑥</m:t>
                      </m:r>
                      <m:r>
                        <a:rPr lang="en-US" b="0" i="1" smtClean="0">
                          <a:solidFill>
                            <a:schemeClr val="tx1"/>
                          </a:solidFill>
                          <a:latin typeface="Cambria Math" panose="02040503050406030204" pitchFamily="18" charset="0"/>
                        </a:rPr>
                        <m:t>=</m:t>
                      </m:r>
                      <m:nary>
                        <m:naryPr>
                          <m:limLoc m:val="undOvr"/>
                          <m:subHide m:val="on"/>
                          <m:supHide m:val="on"/>
                          <m:ctrlPr>
                            <a:rPr lang="en-US" b="0" i="1" smtClean="0">
                              <a:solidFill>
                                <a:schemeClr val="tx1"/>
                              </a:solidFill>
                              <a:latin typeface="Cambria Math" panose="02040503050406030204" pitchFamily="18" charset="0"/>
                            </a:rPr>
                          </m:ctrlPr>
                        </m:naryPr>
                        <m:sub/>
                        <m:sup/>
                        <m:e>
                          <m:r>
                            <a:rPr lang="en-US" b="0" i="1" smtClean="0">
                              <a:solidFill>
                                <a:schemeClr val="tx1"/>
                              </a:solidFill>
                              <a:latin typeface="Cambria Math" panose="02040503050406030204" pitchFamily="18" charset="0"/>
                            </a:rPr>
                            <m:t>(</m:t>
                          </m:r>
                          <m:r>
                            <a:rPr lang="en-US" i="1" spc="-10">
                              <a:latin typeface="Cambria Math" panose="02040503050406030204" pitchFamily="18" charset="0"/>
                              <a:cs typeface="Times New Roman"/>
                            </a:rPr>
                            <m:t>𝑥</m:t>
                          </m:r>
                          <m:r>
                            <a:rPr lang="en-US" spc="-10">
                              <a:latin typeface="Cambria Math" panose="02040503050406030204" pitchFamily="18" charset="0"/>
                              <a:cs typeface="Times New Roman"/>
                            </a:rPr>
                            <m:t>+</m:t>
                          </m:r>
                        </m:e>
                      </m:nary>
                      <m:f>
                        <m:fPr>
                          <m:ctrlPr>
                            <a:rPr lang="en-US" i="1" spc="-10">
                              <a:latin typeface="Cambria Math" panose="02040503050406030204" pitchFamily="18" charset="0"/>
                              <a:cs typeface="Times New Roman"/>
                            </a:rPr>
                          </m:ctrlPr>
                        </m:fPr>
                        <m:num>
                          <m:r>
                            <a:rPr lang="en-US" i="1" spc="-10">
                              <a:latin typeface="Cambria Math" panose="02040503050406030204" pitchFamily="18" charset="0"/>
                              <a:cs typeface="Times New Roman"/>
                            </a:rPr>
                            <m:t>(9/4)</m:t>
                          </m:r>
                        </m:num>
                        <m:den>
                          <m:r>
                            <a:rPr lang="en-US" i="1" spc="-10">
                              <a:latin typeface="Cambria Math" panose="02040503050406030204" pitchFamily="18" charset="0"/>
                              <a:cs typeface="Times New Roman"/>
                            </a:rPr>
                            <m:t>𝑥</m:t>
                          </m:r>
                          <m:r>
                            <a:rPr lang="en-US" i="1" spc="-10">
                              <a:latin typeface="Cambria Math" panose="02040503050406030204" pitchFamily="18" charset="0"/>
                              <a:cs typeface="Times New Roman"/>
                            </a:rPr>
                            <m:t> −2</m:t>
                          </m:r>
                        </m:den>
                      </m:f>
                      <m:r>
                        <a:rPr lang="en-US" i="1" spc="-10">
                          <a:latin typeface="Cambria Math" panose="02040503050406030204" pitchFamily="18" charset="0"/>
                          <a:cs typeface="Times New Roman"/>
                        </a:rPr>
                        <m:t>+</m:t>
                      </m:r>
                      <m:f>
                        <m:fPr>
                          <m:ctrlPr>
                            <a:rPr lang="en-US" i="1" spc="-10">
                              <a:latin typeface="Cambria Math" panose="02040503050406030204" pitchFamily="18" charset="0"/>
                              <a:cs typeface="Times New Roman"/>
                            </a:rPr>
                          </m:ctrlPr>
                        </m:fPr>
                        <m:num>
                          <m:r>
                            <a:rPr lang="en-US" i="1" spc="-10">
                              <a:latin typeface="Cambria Math" panose="02040503050406030204" pitchFamily="18" charset="0"/>
                              <a:cs typeface="Times New Roman"/>
                            </a:rPr>
                            <m:t>(7/4)</m:t>
                          </m:r>
                        </m:num>
                        <m:den>
                          <m:r>
                            <a:rPr lang="en-US" i="1" spc="-10">
                              <a:latin typeface="Cambria Math" panose="02040503050406030204" pitchFamily="18" charset="0"/>
                              <a:cs typeface="Times New Roman"/>
                            </a:rPr>
                            <m:t>𝑥</m:t>
                          </m:r>
                          <m:r>
                            <a:rPr lang="en-US" i="1" spc="-10">
                              <a:latin typeface="Cambria Math" panose="02040503050406030204" pitchFamily="18" charset="0"/>
                              <a:cs typeface="Times New Roman"/>
                            </a:rPr>
                            <m:t>+2</m:t>
                          </m:r>
                        </m:den>
                      </m:f>
                      <m:r>
                        <a:rPr lang="en-US" b="0" i="1" spc="-10" smtClean="0">
                          <a:latin typeface="Cambria Math" panose="02040503050406030204" pitchFamily="18" charset="0"/>
                          <a:cs typeface="Times New Roman"/>
                        </a:rPr>
                        <m:t>)</m:t>
                      </m:r>
                      <m:r>
                        <a:rPr lang="en-US" b="0" i="1" spc="-10" smtClean="0">
                          <a:latin typeface="Cambria Math" panose="02040503050406030204" pitchFamily="18" charset="0"/>
                          <a:cs typeface="Times New Roman"/>
                        </a:rPr>
                        <m:t>𝑑𝑥</m:t>
                      </m:r>
                      <m:r>
                        <a:rPr lang="en-US" b="0" i="1" spc="-10" smtClean="0">
                          <a:latin typeface="Cambria Math" panose="02040503050406030204" pitchFamily="18" charset="0"/>
                          <a:cs typeface="Times New Roman"/>
                        </a:rPr>
                        <m:t>=</m:t>
                      </m:r>
                      <m:nary>
                        <m:naryPr>
                          <m:limLoc m:val="undOvr"/>
                          <m:subHide m:val="on"/>
                          <m:supHide m:val="on"/>
                          <m:ctrlPr>
                            <a:rPr lang="en-US" b="0" i="1" spc="-10" smtClean="0">
                              <a:latin typeface="Cambria Math" panose="02040503050406030204" pitchFamily="18" charset="0"/>
                              <a:cs typeface="Times New Roman"/>
                            </a:rPr>
                          </m:ctrlPr>
                        </m:naryPr>
                        <m:sub/>
                        <m:sup/>
                        <m:e>
                          <m:r>
                            <a:rPr lang="en-US" b="0" i="1" spc="-10" smtClean="0">
                              <a:latin typeface="Cambria Math" panose="02040503050406030204" pitchFamily="18" charset="0"/>
                              <a:cs typeface="Times New Roman"/>
                            </a:rPr>
                            <m:t>𝑥𝑑𝑥</m:t>
                          </m:r>
                        </m:e>
                      </m:nary>
                      <m:r>
                        <a:rPr lang="en-US" b="0" i="1" spc="-10" smtClean="0">
                          <a:latin typeface="Cambria Math" panose="02040503050406030204" pitchFamily="18" charset="0"/>
                          <a:cs typeface="Times New Roman"/>
                        </a:rPr>
                        <m:t>+</m:t>
                      </m:r>
                      <m:f>
                        <m:fPr>
                          <m:ctrlPr>
                            <a:rPr lang="en-US" b="0" i="1" spc="-10" smtClean="0">
                              <a:latin typeface="Cambria Math" panose="02040503050406030204" pitchFamily="18" charset="0"/>
                              <a:cs typeface="Times New Roman"/>
                            </a:rPr>
                          </m:ctrlPr>
                        </m:fPr>
                        <m:num>
                          <m:r>
                            <a:rPr lang="en-US" b="0" i="1" spc="-10" smtClean="0">
                              <a:latin typeface="Cambria Math" panose="02040503050406030204" pitchFamily="18" charset="0"/>
                              <a:cs typeface="Times New Roman"/>
                            </a:rPr>
                            <m:t>9</m:t>
                          </m:r>
                        </m:num>
                        <m:den>
                          <m:r>
                            <a:rPr lang="en-US" b="0" i="1" spc="-10" smtClean="0">
                              <a:latin typeface="Cambria Math" panose="02040503050406030204" pitchFamily="18" charset="0"/>
                              <a:cs typeface="Times New Roman"/>
                            </a:rPr>
                            <m:t>4</m:t>
                          </m:r>
                        </m:den>
                      </m:f>
                      <m:nary>
                        <m:naryPr>
                          <m:limLoc m:val="undOvr"/>
                          <m:subHide m:val="on"/>
                          <m:supHide m:val="on"/>
                          <m:ctrlPr>
                            <a:rPr lang="en-US" b="0" i="1" spc="-10" smtClean="0">
                              <a:latin typeface="Cambria Math" panose="02040503050406030204" pitchFamily="18" charset="0"/>
                              <a:cs typeface="Times New Roman"/>
                            </a:rPr>
                          </m:ctrlPr>
                        </m:naryPr>
                        <m:sub/>
                        <m:sup/>
                        <m:e>
                          <m:f>
                            <m:fPr>
                              <m:ctrlPr>
                                <a:rPr lang="en-US" b="0" i="1" spc="-10" smtClean="0">
                                  <a:latin typeface="Cambria Math" panose="02040503050406030204" pitchFamily="18" charset="0"/>
                                  <a:cs typeface="Times New Roman"/>
                                </a:rPr>
                              </m:ctrlPr>
                            </m:fPr>
                            <m:num>
                              <m:r>
                                <a:rPr lang="en-US" b="0" i="1" spc="-10" smtClean="0">
                                  <a:latin typeface="Cambria Math" panose="02040503050406030204" pitchFamily="18" charset="0"/>
                                  <a:cs typeface="Times New Roman"/>
                                </a:rPr>
                                <m:t>𝑑𝑥</m:t>
                              </m:r>
                            </m:num>
                            <m:den>
                              <m:r>
                                <a:rPr lang="en-US" b="0" i="1" spc="-10" smtClean="0">
                                  <a:latin typeface="Cambria Math" panose="02040503050406030204" pitchFamily="18" charset="0"/>
                                  <a:cs typeface="Times New Roman"/>
                                </a:rPr>
                                <m:t>𝑥</m:t>
                              </m:r>
                              <m:r>
                                <a:rPr lang="en-US" b="0" i="1" spc="-10" smtClean="0">
                                  <a:latin typeface="Cambria Math" panose="02040503050406030204" pitchFamily="18" charset="0"/>
                                  <a:cs typeface="Times New Roman"/>
                                </a:rPr>
                                <m:t>−2</m:t>
                              </m:r>
                            </m:den>
                          </m:f>
                        </m:e>
                      </m:nary>
                      <m:r>
                        <a:rPr lang="en-US" b="0" i="1" spc="-10" smtClean="0">
                          <a:latin typeface="Cambria Math" panose="02040503050406030204" pitchFamily="18" charset="0"/>
                          <a:cs typeface="Times New Roman"/>
                        </a:rPr>
                        <m:t>+</m:t>
                      </m:r>
                      <m:f>
                        <m:fPr>
                          <m:ctrlPr>
                            <a:rPr lang="en-US" b="0" i="1" spc="-10" smtClean="0">
                              <a:latin typeface="Cambria Math" panose="02040503050406030204" pitchFamily="18" charset="0"/>
                              <a:cs typeface="Times New Roman"/>
                            </a:rPr>
                          </m:ctrlPr>
                        </m:fPr>
                        <m:num>
                          <m:r>
                            <a:rPr lang="en-US" b="0" i="1" spc="-10" smtClean="0">
                              <a:latin typeface="Cambria Math" panose="02040503050406030204" pitchFamily="18" charset="0"/>
                              <a:cs typeface="Times New Roman"/>
                            </a:rPr>
                            <m:t>7</m:t>
                          </m:r>
                        </m:num>
                        <m:den>
                          <m:r>
                            <a:rPr lang="en-US" b="0" i="1" spc="-10" smtClean="0">
                              <a:latin typeface="Cambria Math" panose="02040503050406030204" pitchFamily="18" charset="0"/>
                              <a:cs typeface="Times New Roman"/>
                            </a:rPr>
                            <m:t>4</m:t>
                          </m:r>
                        </m:den>
                      </m:f>
                      <m:nary>
                        <m:naryPr>
                          <m:limLoc m:val="undOvr"/>
                          <m:subHide m:val="on"/>
                          <m:supHide m:val="on"/>
                          <m:ctrlPr>
                            <a:rPr lang="en-US" b="0" i="1" spc="-10" smtClean="0">
                              <a:latin typeface="Cambria Math" panose="02040503050406030204" pitchFamily="18" charset="0"/>
                              <a:cs typeface="Times New Roman"/>
                            </a:rPr>
                          </m:ctrlPr>
                        </m:naryPr>
                        <m:sub/>
                        <m:sup/>
                        <m:e>
                          <m:f>
                            <m:fPr>
                              <m:ctrlPr>
                                <a:rPr lang="en-US" b="0" i="1" spc="-10" smtClean="0">
                                  <a:latin typeface="Cambria Math" panose="02040503050406030204" pitchFamily="18" charset="0"/>
                                  <a:cs typeface="Times New Roman"/>
                                </a:rPr>
                              </m:ctrlPr>
                            </m:fPr>
                            <m:num>
                              <m:r>
                                <a:rPr lang="en-US" b="0" i="1" spc="-10" smtClean="0">
                                  <a:latin typeface="Cambria Math" panose="02040503050406030204" pitchFamily="18" charset="0"/>
                                  <a:cs typeface="Times New Roman"/>
                                </a:rPr>
                                <m:t>𝑑𝑥</m:t>
                              </m:r>
                            </m:num>
                            <m:den>
                              <m:r>
                                <a:rPr lang="en-US" b="0" i="1" spc="-10" smtClean="0">
                                  <a:latin typeface="Cambria Math" panose="02040503050406030204" pitchFamily="18" charset="0"/>
                                  <a:cs typeface="Times New Roman"/>
                                </a:rPr>
                                <m:t>𝑥</m:t>
                              </m:r>
                              <m:r>
                                <a:rPr lang="en-US" b="0" i="1" spc="-10" smtClean="0">
                                  <a:latin typeface="Cambria Math" panose="02040503050406030204" pitchFamily="18" charset="0"/>
                                  <a:cs typeface="Times New Roman"/>
                                </a:rPr>
                                <m:t>+2</m:t>
                              </m:r>
                            </m:den>
                          </m:f>
                        </m:e>
                      </m:nary>
                    </m:oMath>
                  </m:oMathPara>
                </a14:m>
                <a:endParaRPr lang="en-US" b="0" spc="-10" dirty="0">
                  <a:cs typeface="Times New Roman"/>
                </a:endParaRPr>
              </a:p>
              <a:p>
                <a:pPr marL="36900" indent="0">
                  <a:lnSpc>
                    <a:spcPct val="100000"/>
                  </a:lnSpc>
                  <a:buNone/>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m:t>
                      </m:r>
                      <m:f>
                        <m:fPr>
                          <m:ctrlPr>
                            <a:rPr lang="en-US" b="0" i="1" smtClean="0">
                              <a:solidFill>
                                <a:schemeClr val="tx1"/>
                              </a:solidFill>
                              <a:latin typeface="Cambria Math" panose="02040503050406030204" pitchFamily="18" charset="0"/>
                            </a:rPr>
                          </m:ctrlPr>
                        </m:fPr>
                        <m:num>
                          <m:r>
                            <a:rPr lang="en-US" b="0" i="1" smtClean="0">
                              <a:solidFill>
                                <a:schemeClr val="tx1"/>
                              </a:solidFill>
                              <a:latin typeface="Cambria Math" panose="02040503050406030204" pitchFamily="18" charset="0"/>
                            </a:rPr>
                            <m:t>1</m:t>
                          </m:r>
                        </m:num>
                        <m:den>
                          <m:r>
                            <a:rPr lang="en-US" b="0" i="1" smtClean="0">
                              <a:solidFill>
                                <a:schemeClr val="tx1"/>
                              </a:solidFill>
                              <a:latin typeface="Cambria Math" panose="02040503050406030204" pitchFamily="18" charset="0"/>
                            </a:rPr>
                            <m:t>2</m:t>
                          </m:r>
                        </m:den>
                      </m:f>
                      <m:sSup>
                        <m:sSupPr>
                          <m:ctrlPr>
                            <a:rPr lang="en-US" b="0"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𝑥</m:t>
                          </m:r>
                        </m:e>
                        <m:sup>
                          <m:r>
                            <a:rPr lang="en-US" b="0" i="1" smtClean="0">
                              <a:solidFill>
                                <a:schemeClr val="tx1"/>
                              </a:solidFill>
                              <a:latin typeface="Cambria Math" panose="02040503050406030204" pitchFamily="18" charset="0"/>
                            </a:rPr>
                            <m:t>2</m:t>
                          </m:r>
                        </m:sup>
                      </m:sSup>
                      <m:r>
                        <a:rPr lang="en-US" b="0" i="1" smtClean="0">
                          <a:solidFill>
                            <a:schemeClr val="tx1"/>
                          </a:solidFill>
                          <a:latin typeface="Cambria Math" panose="02040503050406030204" pitchFamily="18" charset="0"/>
                        </a:rPr>
                        <m:t>+</m:t>
                      </m:r>
                      <m:f>
                        <m:fPr>
                          <m:ctrlPr>
                            <a:rPr lang="en-US" b="0" i="1" smtClean="0">
                              <a:solidFill>
                                <a:schemeClr val="tx1"/>
                              </a:solidFill>
                              <a:latin typeface="Cambria Math" panose="02040503050406030204" pitchFamily="18" charset="0"/>
                            </a:rPr>
                          </m:ctrlPr>
                        </m:fPr>
                        <m:num>
                          <m:r>
                            <a:rPr lang="en-US" b="0" i="1" smtClean="0">
                              <a:solidFill>
                                <a:schemeClr val="tx1"/>
                              </a:solidFill>
                              <a:latin typeface="Cambria Math" panose="02040503050406030204" pitchFamily="18" charset="0"/>
                            </a:rPr>
                            <m:t>9</m:t>
                          </m:r>
                        </m:num>
                        <m:den>
                          <m:r>
                            <a:rPr lang="en-US" b="0" i="1" smtClean="0">
                              <a:solidFill>
                                <a:schemeClr val="tx1"/>
                              </a:solidFill>
                              <a:latin typeface="Cambria Math" panose="02040503050406030204" pitchFamily="18" charset="0"/>
                            </a:rPr>
                            <m:t>4</m:t>
                          </m:r>
                        </m:den>
                      </m:f>
                      <m:func>
                        <m:funcPr>
                          <m:ctrlPr>
                            <a:rPr lang="en-US" b="0" i="1" smtClean="0">
                              <a:solidFill>
                                <a:schemeClr val="tx1"/>
                              </a:solidFill>
                              <a:latin typeface="Cambria Math" panose="02040503050406030204" pitchFamily="18" charset="0"/>
                            </a:rPr>
                          </m:ctrlPr>
                        </m:funcPr>
                        <m:fName>
                          <m:r>
                            <m:rPr>
                              <m:sty m:val="p"/>
                            </m:rPr>
                            <a:rPr lang="en-US" b="0" i="0" smtClean="0">
                              <a:solidFill>
                                <a:schemeClr val="tx1"/>
                              </a:solidFill>
                              <a:latin typeface="Cambria Math" panose="02040503050406030204" pitchFamily="18" charset="0"/>
                            </a:rPr>
                            <m:t>ln</m:t>
                          </m:r>
                        </m:fName>
                        <m:e>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𝑥</m:t>
                          </m:r>
                          <m:r>
                            <a:rPr lang="en-US" b="0" i="1" smtClean="0">
                              <a:solidFill>
                                <a:schemeClr val="tx1"/>
                              </a:solidFill>
                              <a:latin typeface="Cambria Math" panose="02040503050406030204" pitchFamily="18" charset="0"/>
                            </a:rPr>
                            <m:t>−2|</m:t>
                          </m:r>
                        </m:e>
                      </m:func>
                      <m:r>
                        <a:rPr lang="en-US" b="0" i="1" smtClean="0">
                          <a:solidFill>
                            <a:schemeClr val="tx1"/>
                          </a:solidFill>
                          <a:latin typeface="Cambria Math" panose="02040503050406030204" pitchFamily="18" charset="0"/>
                        </a:rPr>
                        <m:t>+</m:t>
                      </m:r>
                      <m:f>
                        <m:fPr>
                          <m:ctrlPr>
                            <a:rPr lang="en-US" b="0" i="1" smtClean="0">
                              <a:solidFill>
                                <a:schemeClr val="tx1"/>
                              </a:solidFill>
                              <a:latin typeface="Cambria Math" panose="02040503050406030204" pitchFamily="18" charset="0"/>
                            </a:rPr>
                          </m:ctrlPr>
                        </m:fPr>
                        <m:num>
                          <m:r>
                            <a:rPr lang="en-US" b="0" i="1" smtClean="0">
                              <a:solidFill>
                                <a:schemeClr val="tx1"/>
                              </a:solidFill>
                              <a:latin typeface="Cambria Math" panose="02040503050406030204" pitchFamily="18" charset="0"/>
                            </a:rPr>
                            <m:t>7</m:t>
                          </m:r>
                        </m:num>
                        <m:den>
                          <m:r>
                            <a:rPr lang="en-US" b="0" i="1" smtClean="0">
                              <a:solidFill>
                                <a:schemeClr val="tx1"/>
                              </a:solidFill>
                              <a:latin typeface="Cambria Math" panose="02040503050406030204" pitchFamily="18" charset="0"/>
                            </a:rPr>
                            <m:t>4</m:t>
                          </m:r>
                        </m:den>
                      </m:f>
                      <m:func>
                        <m:funcPr>
                          <m:ctrlPr>
                            <a:rPr lang="en-US" b="0" i="1" smtClean="0">
                              <a:solidFill>
                                <a:schemeClr val="tx1"/>
                              </a:solidFill>
                              <a:latin typeface="Cambria Math" panose="02040503050406030204" pitchFamily="18" charset="0"/>
                            </a:rPr>
                          </m:ctrlPr>
                        </m:funcPr>
                        <m:fName>
                          <m:r>
                            <m:rPr>
                              <m:sty m:val="p"/>
                            </m:rPr>
                            <a:rPr lang="en-US" b="0" i="0" smtClean="0">
                              <a:solidFill>
                                <a:schemeClr val="tx1"/>
                              </a:solidFill>
                              <a:latin typeface="Cambria Math" panose="02040503050406030204" pitchFamily="18" charset="0"/>
                            </a:rPr>
                            <m:t>ln</m:t>
                          </m:r>
                        </m:fName>
                        <m:e>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𝑥</m:t>
                          </m:r>
                          <m:r>
                            <a:rPr lang="en-US" b="0" i="1" smtClean="0">
                              <a:solidFill>
                                <a:schemeClr val="tx1"/>
                              </a:solidFill>
                              <a:latin typeface="Cambria Math" panose="02040503050406030204" pitchFamily="18" charset="0"/>
                            </a:rPr>
                            <m:t>+2|</m:t>
                          </m:r>
                        </m:e>
                      </m:func>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𝐶</m:t>
                      </m:r>
                    </m:oMath>
                  </m:oMathPara>
                </a14:m>
                <a:endParaRPr lang="en-US" dirty="0">
                  <a:solidFill>
                    <a:schemeClr val="tx1"/>
                  </a:solidFill>
                </a:endParaRPr>
              </a:p>
            </p:txBody>
          </p:sp>
        </mc:Choice>
        <mc:Fallback xmlns="">
          <p:sp>
            <p:nvSpPr>
              <p:cNvPr id="3" name="Content Placeholder 2">
                <a:extLst>
                  <a:ext uri="{FF2B5EF4-FFF2-40B4-BE49-F238E27FC236}">
                    <a16:creationId xmlns:a16="http://schemas.microsoft.com/office/drawing/2014/main" xmlns:a14="http://schemas.microsoft.com/office/drawing/2010/main" xmlns=""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10846559" cy="4756245"/>
              </a:xfrm>
              <a:blipFill rotWithShape="0">
                <a:blip r:embed="rId2"/>
                <a:stretch>
                  <a:fillRect l="-337"/>
                </a:stretch>
              </a:blipFill>
            </p:spPr>
            <p:txBody>
              <a:bodyPr/>
              <a:lstStyle/>
              <a:p>
                <a:r>
                  <a:rPr lang="en-US">
                    <a:noFill/>
                  </a:rPr>
                  <a:t> </a:t>
                </a:r>
              </a:p>
            </p:txBody>
          </p:sp>
        </mc:Fallback>
      </mc:AlternateContent>
    </p:spTree>
    <p:extLst>
      <p:ext uri="{BB962C8B-B14F-4D97-AF65-F5344CB8AC3E}">
        <p14:creationId xmlns:p14="http://schemas.microsoft.com/office/powerpoint/2010/main" val="97131525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7.5 The Method of Partial </a:t>
            </a:r>
            <a:r>
              <a:rPr lang="en-US" sz="3100" dirty="0"/>
              <a:t>Fractions (</a:t>
            </a:r>
            <a:r>
              <a:rPr lang="en-US" sz="3100" dirty="0" smtClean="0"/>
              <a:t>13 </a:t>
            </a:r>
            <a:r>
              <a:rPr lang="en-US" sz="3100" dirty="0"/>
              <a:t>of 23)</a:t>
            </a: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2800" dirty="0"/>
              <a:t/>
            </a:r>
            <a:br>
              <a:rPr lang="en-US" sz="2800" dirty="0"/>
            </a:br>
            <a:endParaRPr lang="en-US"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799" y="1371600"/>
                <a:ext cx="10846559" cy="4756245"/>
              </a:xfrm>
            </p:spPr>
            <p:txBody>
              <a:bodyPr>
                <a:noAutofit/>
              </a:bodyPr>
              <a:lstStyle/>
              <a:p>
                <a:pPr marL="36900" indent="0">
                  <a:lnSpc>
                    <a:spcPct val="100000"/>
                  </a:lnSpc>
                  <a:buNone/>
                </a:pPr>
                <a:r>
                  <a:rPr lang="en-US" spc="-10" dirty="0">
                    <a:solidFill>
                      <a:schemeClr val="tx1"/>
                    </a:solidFill>
                  </a:rPr>
                  <a:t>A</a:t>
                </a:r>
                <a:r>
                  <a:rPr lang="en-US" spc="105" dirty="0">
                    <a:solidFill>
                      <a:schemeClr val="tx1"/>
                    </a:solidFill>
                  </a:rPr>
                  <a:t> </a:t>
                </a:r>
                <a:r>
                  <a:rPr lang="en-US" spc="-10" dirty="0">
                    <a:solidFill>
                      <a:schemeClr val="tx1"/>
                    </a:solidFill>
                  </a:rPr>
                  <a:t>quadrati</a:t>
                </a:r>
                <a:r>
                  <a:rPr lang="en-US" spc="-5" dirty="0">
                    <a:solidFill>
                      <a:schemeClr val="tx1"/>
                    </a:solidFill>
                  </a:rPr>
                  <a:t>c</a:t>
                </a:r>
                <a:r>
                  <a:rPr lang="en-US" spc="110" dirty="0">
                    <a:solidFill>
                      <a:schemeClr val="tx1"/>
                    </a:solidFill>
                  </a:rPr>
                  <a:t> </a:t>
                </a:r>
                <a:r>
                  <a:rPr lang="en-US" spc="-10" dirty="0">
                    <a:solidFill>
                      <a:schemeClr val="tx1"/>
                    </a:solidFill>
                  </a:rPr>
                  <a:t>polynomia</a:t>
                </a:r>
                <a:r>
                  <a:rPr lang="en-US" spc="-5" dirty="0">
                    <a:solidFill>
                      <a:schemeClr val="tx1"/>
                    </a:solidFill>
                  </a:rPr>
                  <a:t>l</a:t>
                </a:r>
                <a:r>
                  <a:rPr lang="en-US" dirty="0">
                    <a:solidFill>
                      <a:schemeClr val="tx1"/>
                    </a:solidFill>
                  </a:rPr>
                  <a:t> </a:t>
                </a:r>
                <a:r>
                  <a:rPr lang="en-US" i="1" spc="-5" dirty="0">
                    <a:solidFill>
                      <a:schemeClr val="tx1"/>
                    </a:solidFill>
                  </a:rPr>
                  <a:t>x</a:t>
                </a:r>
                <a:r>
                  <a:rPr lang="en-US" i="1" spc="-165" dirty="0">
                    <a:solidFill>
                      <a:schemeClr val="tx1"/>
                    </a:solidFill>
                  </a:rPr>
                  <a:t> </a:t>
                </a:r>
                <a:r>
                  <a:rPr lang="en-US" baseline="25925" dirty="0">
                    <a:solidFill>
                      <a:schemeClr val="tx1"/>
                    </a:solidFill>
                  </a:rPr>
                  <a:t>2</a:t>
                </a:r>
                <a:r>
                  <a:rPr lang="en-US" spc="120" baseline="25925" dirty="0">
                    <a:solidFill>
                      <a:schemeClr val="tx1"/>
                    </a:solidFill>
                  </a:rPr>
                  <a:t> </a:t>
                </a:r>
                <a:r>
                  <a:rPr lang="en-US" spc="-25" dirty="0">
                    <a:solidFill>
                      <a:schemeClr val="tx1"/>
                    </a:solidFill>
                  </a:rPr>
                  <a:t>+</a:t>
                </a:r>
                <a:r>
                  <a:rPr lang="en-US" spc="-100" dirty="0">
                    <a:solidFill>
                      <a:schemeClr val="tx1"/>
                    </a:solidFill>
                  </a:rPr>
                  <a:t> </a:t>
                </a:r>
                <a:r>
                  <a:rPr lang="en-US" i="1" spc="45" dirty="0">
                    <a:solidFill>
                      <a:schemeClr val="tx1"/>
                    </a:solidFill>
                  </a:rPr>
                  <a:t>a</a:t>
                </a:r>
                <a:r>
                  <a:rPr lang="en-US" i="1" spc="-5" dirty="0">
                    <a:solidFill>
                      <a:schemeClr val="tx1"/>
                    </a:solidFill>
                  </a:rPr>
                  <a:t>x</a:t>
                </a:r>
                <a:r>
                  <a:rPr lang="en-US" i="1" spc="60" dirty="0">
                    <a:solidFill>
                      <a:schemeClr val="tx1"/>
                    </a:solidFill>
                  </a:rPr>
                  <a:t> </a:t>
                </a:r>
                <a:r>
                  <a:rPr lang="en-US" spc="-25" dirty="0">
                    <a:solidFill>
                      <a:schemeClr val="tx1"/>
                    </a:solidFill>
                  </a:rPr>
                  <a:t>+</a:t>
                </a:r>
                <a:r>
                  <a:rPr lang="en-US" spc="-95" dirty="0">
                    <a:solidFill>
                      <a:schemeClr val="tx1"/>
                    </a:solidFill>
                  </a:rPr>
                  <a:t> </a:t>
                </a:r>
                <a:r>
                  <a:rPr lang="en-US" i="1" spc="-5" dirty="0">
                    <a:solidFill>
                      <a:schemeClr val="tx1"/>
                    </a:solidFill>
                  </a:rPr>
                  <a:t>b</a:t>
                </a:r>
                <a:r>
                  <a:rPr lang="en-US" i="1" dirty="0">
                    <a:solidFill>
                      <a:schemeClr val="tx1"/>
                    </a:solidFill>
                  </a:rPr>
                  <a:t> </a:t>
                </a:r>
                <a:r>
                  <a:rPr lang="en-US" spc="-5" dirty="0">
                    <a:solidFill>
                      <a:schemeClr val="tx1"/>
                    </a:solidFill>
                  </a:rPr>
                  <a:t>is</a:t>
                </a:r>
                <a:r>
                  <a:rPr lang="en-US" spc="105" dirty="0">
                    <a:solidFill>
                      <a:schemeClr val="tx1"/>
                    </a:solidFill>
                  </a:rPr>
                  <a:t> </a:t>
                </a:r>
                <a:r>
                  <a:rPr lang="en-US" spc="-5" dirty="0">
                    <a:solidFill>
                      <a:schemeClr val="tx1"/>
                    </a:solidFill>
                  </a:rPr>
                  <a:t>called</a:t>
                </a:r>
                <a:r>
                  <a:rPr lang="en-US" spc="110" dirty="0">
                    <a:solidFill>
                      <a:schemeClr val="tx1"/>
                    </a:solidFill>
                  </a:rPr>
                  <a:t> </a:t>
                </a:r>
                <a:r>
                  <a:rPr lang="en-US" b="1" i="1" spc="-10" dirty="0">
                    <a:solidFill>
                      <a:schemeClr val="tx1"/>
                    </a:solidFill>
                  </a:rPr>
                  <a:t>irreducibl</a:t>
                </a:r>
                <a:r>
                  <a:rPr lang="en-US" b="1" i="1" spc="-5" dirty="0">
                    <a:solidFill>
                      <a:schemeClr val="tx1"/>
                    </a:solidFill>
                  </a:rPr>
                  <a:t>e</a:t>
                </a:r>
                <a:r>
                  <a:rPr lang="en-US" b="1" spc="110" dirty="0">
                    <a:solidFill>
                      <a:schemeClr val="tx1"/>
                    </a:solidFill>
                  </a:rPr>
                  <a:t> </a:t>
                </a:r>
                <a:r>
                  <a:rPr lang="en-US" spc="-5" dirty="0">
                    <a:solidFill>
                      <a:schemeClr val="tx1"/>
                    </a:solidFill>
                  </a:rPr>
                  <a:t>if</a:t>
                </a:r>
                <a:r>
                  <a:rPr lang="en-US" spc="105" dirty="0">
                    <a:solidFill>
                      <a:schemeClr val="tx1"/>
                    </a:solidFill>
                  </a:rPr>
                  <a:t> </a:t>
                </a:r>
                <a:r>
                  <a:rPr lang="en-US" spc="-5" dirty="0">
                    <a:solidFill>
                      <a:schemeClr val="tx1"/>
                    </a:solidFill>
                  </a:rPr>
                  <a:t>it</a:t>
                </a:r>
                <a:r>
                  <a:rPr lang="en-US" spc="105" dirty="0">
                    <a:solidFill>
                      <a:schemeClr val="tx1"/>
                    </a:solidFill>
                  </a:rPr>
                  <a:t> </a:t>
                </a:r>
                <a:r>
                  <a:rPr lang="en-US" spc="-5" dirty="0">
                    <a:solidFill>
                      <a:schemeClr val="tx1"/>
                    </a:solidFill>
                  </a:rPr>
                  <a:t>cannot</a:t>
                </a:r>
                <a:r>
                  <a:rPr lang="en-US" spc="110" dirty="0">
                    <a:solidFill>
                      <a:schemeClr val="tx1"/>
                    </a:solidFill>
                  </a:rPr>
                  <a:t> </a:t>
                </a:r>
                <a:r>
                  <a:rPr lang="en-US" spc="-5" dirty="0">
                    <a:solidFill>
                      <a:schemeClr val="tx1"/>
                    </a:solidFill>
                  </a:rPr>
                  <a:t>be</a:t>
                </a:r>
                <a:r>
                  <a:rPr lang="en-US" spc="110" dirty="0">
                    <a:solidFill>
                      <a:schemeClr val="tx1"/>
                    </a:solidFill>
                  </a:rPr>
                  <a:t> </a:t>
                </a:r>
                <a:r>
                  <a:rPr lang="en-US" spc="-5" dirty="0">
                    <a:solidFill>
                      <a:schemeClr val="tx1"/>
                    </a:solidFill>
                  </a:rPr>
                  <a:t>written</a:t>
                </a:r>
                <a:r>
                  <a:rPr lang="en-US" spc="105" dirty="0">
                    <a:solidFill>
                      <a:schemeClr val="tx1"/>
                    </a:solidFill>
                  </a:rPr>
                  <a:t> </a:t>
                </a:r>
                <a:r>
                  <a:rPr lang="en-US" spc="-10" dirty="0">
                    <a:solidFill>
                      <a:schemeClr val="tx1"/>
                    </a:solidFill>
                  </a:rPr>
                  <a:t>a</a:t>
                </a:r>
                <a:r>
                  <a:rPr lang="en-US" spc="-5" dirty="0">
                    <a:solidFill>
                      <a:schemeClr val="tx1"/>
                    </a:solidFill>
                  </a:rPr>
                  <a:t>s</a:t>
                </a:r>
                <a:r>
                  <a:rPr lang="en-US" spc="105" dirty="0">
                    <a:solidFill>
                      <a:schemeClr val="tx1"/>
                    </a:solidFill>
                  </a:rPr>
                  <a:t> </a:t>
                </a:r>
                <a:r>
                  <a:rPr lang="en-US" spc="-5" dirty="0">
                    <a:solidFill>
                      <a:schemeClr val="tx1"/>
                    </a:solidFill>
                  </a:rPr>
                  <a:t>a </a:t>
                </a:r>
                <a:r>
                  <a:rPr lang="en-US" spc="-10" dirty="0">
                    <a:solidFill>
                      <a:schemeClr val="tx1"/>
                    </a:solidFill>
                  </a:rPr>
                  <a:t>produc</a:t>
                </a:r>
                <a:r>
                  <a:rPr lang="en-US" spc="-5" dirty="0">
                    <a:solidFill>
                      <a:schemeClr val="tx1"/>
                    </a:solidFill>
                  </a:rPr>
                  <a:t>t</a:t>
                </a:r>
                <a:r>
                  <a:rPr lang="en-US" spc="100" dirty="0">
                    <a:solidFill>
                      <a:schemeClr val="tx1"/>
                    </a:solidFill>
                  </a:rPr>
                  <a:t> </a:t>
                </a:r>
                <a:r>
                  <a:rPr lang="en-US" spc="-10" dirty="0">
                    <a:solidFill>
                      <a:schemeClr val="tx1"/>
                    </a:solidFill>
                  </a:rPr>
                  <a:t>o</a:t>
                </a:r>
                <a:r>
                  <a:rPr lang="en-US" spc="-5" dirty="0">
                    <a:solidFill>
                      <a:schemeClr val="tx1"/>
                    </a:solidFill>
                  </a:rPr>
                  <a:t>f</a:t>
                </a:r>
                <a:r>
                  <a:rPr lang="en-US" spc="95" dirty="0">
                    <a:solidFill>
                      <a:schemeClr val="tx1"/>
                    </a:solidFill>
                  </a:rPr>
                  <a:t> </a:t>
                </a:r>
                <a:r>
                  <a:rPr lang="en-US" spc="-10" dirty="0">
                    <a:solidFill>
                      <a:schemeClr val="tx1"/>
                    </a:solidFill>
                  </a:rPr>
                  <a:t>tw</a:t>
                </a:r>
                <a:r>
                  <a:rPr lang="en-US" spc="-5" dirty="0">
                    <a:solidFill>
                      <a:schemeClr val="tx1"/>
                    </a:solidFill>
                  </a:rPr>
                  <a:t>o</a:t>
                </a:r>
                <a:r>
                  <a:rPr lang="en-US" spc="95" dirty="0">
                    <a:solidFill>
                      <a:schemeClr val="tx1"/>
                    </a:solidFill>
                  </a:rPr>
                  <a:t> </a:t>
                </a:r>
                <a:r>
                  <a:rPr lang="en-US" spc="-10" dirty="0">
                    <a:solidFill>
                      <a:schemeClr val="tx1"/>
                    </a:solidFill>
                  </a:rPr>
                  <a:t>linea</a:t>
                </a:r>
                <a:r>
                  <a:rPr lang="en-US" spc="-5" dirty="0">
                    <a:solidFill>
                      <a:schemeClr val="tx1"/>
                    </a:solidFill>
                  </a:rPr>
                  <a:t>r</a:t>
                </a:r>
                <a:r>
                  <a:rPr lang="en-US" spc="100" dirty="0">
                    <a:solidFill>
                      <a:schemeClr val="tx1"/>
                    </a:solidFill>
                  </a:rPr>
                  <a:t> </a:t>
                </a:r>
                <a:r>
                  <a:rPr lang="en-US" spc="-10" dirty="0">
                    <a:solidFill>
                      <a:schemeClr val="tx1"/>
                    </a:solidFill>
                  </a:rPr>
                  <a:t>factor</a:t>
                </a:r>
                <a:r>
                  <a:rPr lang="en-US" spc="-5" dirty="0">
                    <a:solidFill>
                      <a:schemeClr val="tx1"/>
                    </a:solidFill>
                  </a:rPr>
                  <a:t>s</a:t>
                </a:r>
                <a:r>
                  <a:rPr lang="en-US" spc="95" dirty="0">
                    <a:solidFill>
                      <a:schemeClr val="tx1"/>
                    </a:solidFill>
                  </a:rPr>
                  <a:t> </a:t>
                </a:r>
                <a:r>
                  <a:rPr lang="en-US" spc="-5" dirty="0">
                    <a:solidFill>
                      <a:schemeClr val="tx1"/>
                    </a:solidFill>
                  </a:rPr>
                  <a:t>(</a:t>
                </a:r>
                <a:r>
                  <a:rPr lang="en-US" spc="-10" dirty="0">
                    <a:solidFill>
                      <a:schemeClr val="tx1"/>
                    </a:solidFill>
                  </a:rPr>
                  <a:t>withou</a:t>
                </a:r>
                <a:r>
                  <a:rPr lang="en-US" spc="-5" dirty="0">
                    <a:solidFill>
                      <a:schemeClr val="tx1"/>
                    </a:solidFill>
                  </a:rPr>
                  <a:t>t</a:t>
                </a:r>
                <a:r>
                  <a:rPr lang="en-US" spc="100" dirty="0">
                    <a:solidFill>
                      <a:schemeClr val="tx1"/>
                    </a:solidFill>
                  </a:rPr>
                  <a:t> </a:t>
                </a:r>
                <a:r>
                  <a:rPr lang="en-US" spc="-10" dirty="0">
                    <a:solidFill>
                      <a:schemeClr val="tx1"/>
                    </a:solidFill>
                  </a:rPr>
                  <a:t>usin</a:t>
                </a:r>
                <a:r>
                  <a:rPr lang="en-US" spc="-5" dirty="0">
                    <a:solidFill>
                      <a:schemeClr val="tx1"/>
                    </a:solidFill>
                  </a:rPr>
                  <a:t>g</a:t>
                </a:r>
                <a:r>
                  <a:rPr lang="en-US" spc="95" dirty="0">
                    <a:solidFill>
                      <a:schemeClr val="tx1"/>
                    </a:solidFill>
                  </a:rPr>
                  <a:t> </a:t>
                </a:r>
                <a:r>
                  <a:rPr lang="en-US" spc="-10" dirty="0">
                    <a:solidFill>
                      <a:schemeClr val="tx1"/>
                    </a:solidFill>
                  </a:rPr>
                  <a:t>comple</a:t>
                </a:r>
                <a:r>
                  <a:rPr lang="en-US" spc="-5" dirty="0">
                    <a:solidFill>
                      <a:schemeClr val="tx1"/>
                    </a:solidFill>
                  </a:rPr>
                  <a:t>x</a:t>
                </a:r>
                <a:r>
                  <a:rPr lang="en-US" spc="100" dirty="0">
                    <a:solidFill>
                      <a:schemeClr val="tx1"/>
                    </a:solidFill>
                  </a:rPr>
                  <a:t> </a:t>
                </a:r>
                <a:r>
                  <a:rPr lang="en-US" spc="-10" dirty="0">
                    <a:solidFill>
                      <a:schemeClr val="tx1"/>
                    </a:solidFill>
                  </a:rPr>
                  <a:t>numbers)</a:t>
                </a:r>
                <a:r>
                  <a:rPr lang="en-US" spc="-5" dirty="0">
                    <a:solidFill>
                      <a:schemeClr val="tx1"/>
                    </a:solidFill>
                  </a:rPr>
                  <a:t>.</a:t>
                </a:r>
                <a:r>
                  <a:rPr lang="en-US" spc="100" dirty="0">
                    <a:solidFill>
                      <a:schemeClr val="tx1"/>
                    </a:solidFill>
                  </a:rPr>
                  <a:t> </a:t>
                </a:r>
                <a:r>
                  <a:rPr lang="en-US" spc="-5" dirty="0">
                    <a:solidFill>
                      <a:schemeClr val="tx1"/>
                    </a:solidFill>
                  </a:rPr>
                  <a:t>If</a:t>
                </a:r>
                <a:r>
                  <a:rPr lang="en-US" spc="95" dirty="0">
                    <a:solidFill>
                      <a:schemeClr val="tx1"/>
                    </a:solidFill>
                  </a:rPr>
                  <a:t> </a:t>
                </a:r>
                <a:r>
                  <a:rPr lang="en-US" spc="-5" dirty="0">
                    <a:solidFill>
                      <a:schemeClr val="tx1"/>
                    </a:solidFill>
                  </a:rPr>
                  <a:t>t</a:t>
                </a:r>
                <a:r>
                  <a:rPr lang="en-US" spc="-10" dirty="0">
                    <a:solidFill>
                      <a:schemeClr val="tx1"/>
                    </a:solidFill>
                  </a:rPr>
                  <a:t>h</a:t>
                </a:r>
                <a:r>
                  <a:rPr lang="en-US" spc="-5" dirty="0">
                    <a:solidFill>
                      <a:schemeClr val="tx1"/>
                    </a:solidFill>
                  </a:rPr>
                  <a:t>e</a:t>
                </a:r>
                <a:r>
                  <a:rPr lang="en-US" spc="95" dirty="0">
                    <a:solidFill>
                      <a:schemeClr val="tx1"/>
                    </a:solidFill>
                  </a:rPr>
                  <a:t> </a:t>
                </a:r>
                <a:r>
                  <a:rPr lang="en-US" spc="-10" dirty="0">
                    <a:solidFill>
                      <a:schemeClr val="tx1"/>
                    </a:solidFill>
                  </a:rPr>
                  <a:t>denominato</a:t>
                </a:r>
                <a:r>
                  <a:rPr lang="en-US" spc="-5" dirty="0">
                    <a:solidFill>
                      <a:schemeClr val="tx1"/>
                    </a:solidFill>
                  </a:rPr>
                  <a:t>r</a:t>
                </a:r>
                <a:r>
                  <a:rPr lang="en-US" spc="100" dirty="0">
                    <a:solidFill>
                      <a:schemeClr val="tx1"/>
                    </a:solidFill>
                  </a:rPr>
                  <a:t> </a:t>
                </a:r>
                <a:r>
                  <a:rPr lang="en-US" spc="-10" dirty="0">
                    <a:solidFill>
                      <a:schemeClr val="tx1"/>
                    </a:solidFill>
                  </a:rPr>
                  <a:t>of </a:t>
                </a:r>
                <a:r>
                  <a:rPr lang="en-US" spc="-5" dirty="0">
                    <a:solidFill>
                      <a:schemeClr val="tx1"/>
                    </a:solidFill>
                  </a:rPr>
                  <a:t>a</a:t>
                </a:r>
                <a:r>
                  <a:rPr lang="en-US" dirty="0">
                    <a:solidFill>
                      <a:schemeClr val="tx1"/>
                    </a:solidFill>
                  </a:rPr>
                  <a:t> </a:t>
                </a:r>
                <a:r>
                  <a:rPr lang="en-US" spc="-10" dirty="0">
                    <a:solidFill>
                      <a:schemeClr val="tx1"/>
                    </a:solidFill>
                  </a:rPr>
                  <a:t>prope</a:t>
                </a:r>
                <a:r>
                  <a:rPr lang="en-US" spc="-5" dirty="0">
                    <a:solidFill>
                      <a:schemeClr val="tx1"/>
                    </a:solidFill>
                  </a:rPr>
                  <a:t>r</a:t>
                </a:r>
                <a:r>
                  <a:rPr lang="en-US" dirty="0">
                    <a:solidFill>
                      <a:schemeClr val="tx1"/>
                    </a:solidFill>
                  </a:rPr>
                  <a:t> </a:t>
                </a:r>
                <a:r>
                  <a:rPr lang="en-US" spc="-10" dirty="0">
                    <a:solidFill>
                      <a:schemeClr val="tx1"/>
                    </a:solidFill>
                  </a:rPr>
                  <a:t>rationa</a:t>
                </a:r>
                <a:r>
                  <a:rPr lang="en-US" spc="-5" dirty="0">
                    <a:solidFill>
                      <a:schemeClr val="tx1"/>
                    </a:solidFill>
                  </a:rPr>
                  <a:t>l</a:t>
                </a:r>
                <a:r>
                  <a:rPr lang="en-US" dirty="0">
                    <a:solidFill>
                      <a:schemeClr val="tx1"/>
                    </a:solidFill>
                  </a:rPr>
                  <a:t> </a:t>
                </a:r>
                <a:r>
                  <a:rPr lang="en-US" spc="-10" dirty="0">
                    <a:solidFill>
                      <a:schemeClr val="tx1"/>
                    </a:solidFill>
                  </a:rPr>
                  <a:t>functio</a:t>
                </a:r>
                <a:r>
                  <a:rPr lang="en-US" spc="-5" dirty="0">
                    <a:solidFill>
                      <a:schemeClr val="tx1"/>
                    </a:solidFill>
                  </a:rPr>
                  <a:t>n</a:t>
                </a:r>
                <a:r>
                  <a:rPr lang="en-US" dirty="0">
                    <a:solidFill>
                      <a:schemeClr val="tx1"/>
                    </a:solidFill>
                  </a:rPr>
                  <a:t> </a:t>
                </a:r>
                <a:r>
                  <a:rPr lang="en-US" spc="-10" dirty="0">
                    <a:solidFill>
                      <a:schemeClr val="tx1"/>
                    </a:solidFill>
                  </a:rPr>
                  <a:t>ha</a:t>
                </a:r>
                <a:r>
                  <a:rPr lang="en-US" spc="-5" dirty="0">
                    <a:solidFill>
                      <a:schemeClr val="tx1"/>
                    </a:solidFill>
                  </a:rPr>
                  <a:t>s</a:t>
                </a:r>
                <a:r>
                  <a:rPr lang="en-US" dirty="0">
                    <a:solidFill>
                      <a:schemeClr val="tx1"/>
                    </a:solidFill>
                  </a:rPr>
                  <a:t> </a:t>
                </a:r>
                <a:r>
                  <a:rPr lang="en-US" spc="-10" dirty="0">
                    <a:solidFill>
                      <a:schemeClr val="tx1"/>
                    </a:solidFill>
                  </a:rPr>
                  <a:t>a</a:t>
                </a:r>
                <a:r>
                  <a:rPr lang="en-US" spc="-5" dirty="0">
                    <a:solidFill>
                      <a:schemeClr val="tx1"/>
                    </a:solidFill>
                  </a:rPr>
                  <a:t>n</a:t>
                </a:r>
                <a:r>
                  <a:rPr lang="en-US" dirty="0">
                    <a:solidFill>
                      <a:schemeClr val="tx1"/>
                    </a:solidFill>
                  </a:rPr>
                  <a:t> </a:t>
                </a:r>
                <a:r>
                  <a:rPr lang="en-US" spc="-10" dirty="0">
                    <a:solidFill>
                      <a:schemeClr val="tx1"/>
                    </a:solidFill>
                  </a:rPr>
                  <a:t>irreducibl</a:t>
                </a:r>
                <a:r>
                  <a:rPr lang="en-US" spc="-5" dirty="0">
                    <a:solidFill>
                      <a:schemeClr val="tx1"/>
                    </a:solidFill>
                  </a:rPr>
                  <a:t>e</a:t>
                </a:r>
                <a:r>
                  <a:rPr lang="en-US" dirty="0">
                    <a:solidFill>
                      <a:schemeClr val="tx1"/>
                    </a:solidFill>
                  </a:rPr>
                  <a:t> </a:t>
                </a:r>
                <a:r>
                  <a:rPr lang="en-US" spc="-10" dirty="0">
                    <a:solidFill>
                      <a:schemeClr val="tx1"/>
                    </a:solidFill>
                  </a:rPr>
                  <a:t>quadrati</a:t>
                </a:r>
                <a:r>
                  <a:rPr lang="en-US" spc="-5" dirty="0">
                    <a:solidFill>
                      <a:schemeClr val="tx1"/>
                    </a:solidFill>
                  </a:rPr>
                  <a:t>c</a:t>
                </a:r>
                <a:r>
                  <a:rPr lang="en-US" dirty="0">
                    <a:solidFill>
                      <a:schemeClr val="tx1"/>
                    </a:solidFill>
                  </a:rPr>
                  <a:t> </a:t>
                </a:r>
                <a:r>
                  <a:rPr lang="en-US" spc="-10" dirty="0">
                    <a:solidFill>
                      <a:schemeClr val="tx1"/>
                    </a:solidFill>
                  </a:rPr>
                  <a:t>facto</a:t>
                </a:r>
                <a:r>
                  <a:rPr lang="en-US" spc="-5" dirty="0">
                    <a:solidFill>
                      <a:schemeClr val="tx1"/>
                    </a:solidFill>
                  </a:rPr>
                  <a:t>r</a:t>
                </a:r>
                <a:r>
                  <a:rPr lang="en-US" dirty="0">
                    <a:solidFill>
                      <a:schemeClr val="tx1"/>
                    </a:solidFill>
                  </a:rPr>
                  <a:t> </a:t>
                </a:r>
                <a:r>
                  <a:rPr lang="en-US" spc="20" dirty="0">
                    <a:solidFill>
                      <a:schemeClr val="tx1"/>
                    </a:solidFill>
                  </a:rPr>
                  <a:t>(</a:t>
                </a:r>
                <a:r>
                  <a:rPr lang="en-US" i="1" spc="-5" dirty="0">
                    <a:solidFill>
                      <a:schemeClr val="tx1"/>
                    </a:solidFill>
                  </a:rPr>
                  <a:t>x</a:t>
                </a:r>
                <a:r>
                  <a:rPr lang="en-US" i="1" spc="-165" dirty="0">
                    <a:solidFill>
                      <a:schemeClr val="tx1"/>
                    </a:solidFill>
                  </a:rPr>
                  <a:t> </a:t>
                </a:r>
                <a:r>
                  <a:rPr lang="en-US" baseline="25925" dirty="0">
                    <a:solidFill>
                      <a:schemeClr val="tx1"/>
                    </a:solidFill>
                  </a:rPr>
                  <a:t>2</a:t>
                </a:r>
                <a:r>
                  <a:rPr lang="en-US" spc="120" baseline="25925" dirty="0">
                    <a:solidFill>
                      <a:schemeClr val="tx1"/>
                    </a:solidFill>
                  </a:rPr>
                  <a:t> </a:t>
                </a:r>
                <a:r>
                  <a:rPr lang="en-US" spc="-25" dirty="0">
                    <a:solidFill>
                      <a:schemeClr val="tx1"/>
                    </a:solidFill>
                  </a:rPr>
                  <a:t>+</a:t>
                </a:r>
                <a:r>
                  <a:rPr lang="en-US" spc="-100" dirty="0">
                    <a:solidFill>
                      <a:schemeClr val="tx1"/>
                    </a:solidFill>
                  </a:rPr>
                  <a:t> </a:t>
                </a:r>
                <a:r>
                  <a:rPr lang="en-US" i="1" spc="45" dirty="0">
                    <a:solidFill>
                      <a:schemeClr val="tx1"/>
                    </a:solidFill>
                  </a:rPr>
                  <a:t>a</a:t>
                </a:r>
                <a:r>
                  <a:rPr lang="en-US" i="1" spc="-5" dirty="0">
                    <a:solidFill>
                      <a:schemeClr val="tx1"/>
                    </a:solidFill>
                  </a:rPr>
                  <a:t>x</a:t>
                </a:r>
                <a:r>
                  <a:rPr lang="en-US" i="1" spc="60" dirty="0">
                    <a:solidFill>
                      <a:schemeClr val="tx1"/>
                    </a:solidFill>
                  </a:rPr>
                  <a:t> </a:t>
                </a:r>
                <a:r>
                  <a:rPr lang="en-US" spc="-25" dirty="0">
                    <a:solidFill>
                      <a:schemeClr val="tx1"/>
                    </a:solidFill>
                  </a:rPr>
                  <a:t>+</a:t>
                </a:r>
                <a:r>
                  <a:rPr lang="en-US" spc="-95" dirty="0">
                    <a:solidFill>
                      <a:schemeClr val="tx1"/>
                    </a:solidFill>
                  </a:rPr>
                  <a:t> </a:t>
                </a:r>
                <a:r>
                  <a:rPr lang="en-US" i="1" spc="5" dirty="0">
                    <a:solidFill>
                      <a:schemeClr val="tx1"/>
                    </a:solidFill>
                  </a:rPr>
                  <a:t>b</a:t>
                </a:r>
                <a:r>
                  <a:rPr lang="en-US" spc="45" dirty="0">
                    <a:solidFill>
                      <a:schemeClr val="tx1"/>
                    </a:solidFill>
                  </a:rPr>
                  <a:t>)</a:t>
                </a:r>
                <a:r>
                  <a:rPr lang="en-US" i="1" baseline="25925" dirty="0">
                    <a:solidFill>
                      <a:schemeClr val="tx1"/>
                    </a:solidFill>
                  </a:rPr>
                  <a:t>M</a:t>
                </a:r>
                <a:r>
                  <a:rPr lang="en-US" i="1" spc="-112" baseline="25925" dirty="0">
                    <a:solidFill>
                      <a:schemeClr val="tx1"/>
                    </a:solidFill>
                  </a:rPr>
                  <a:t> </a:t>
                </a:r>
                <a:r>
                  <a:rPr lang="en-US" spc="-5" dirty="0">
                    <a:solidFill>
                      <a:schemeClr val="tx1"/>
                    </a:solidFill>
                  </a:rPr>
                  <a:t>,</a:t>
                </a:r>
                <a:r>
                  <a:rPr lang="en-US" dirty="0">
                    <a:solidFill>
                      <a:schemeClr val="tx1"/>
                    </a:solidFill>
                  </a:rPr>
                  <a:t> </a:t>
                </a:r>
                <a:r>
                  <a:rPr lang="en-US" spc="-5" dirty="0">
                    <a:solidFill>
                      <a:schemeClr val="tx1"/>
                    </a:solidFill>
                  </a:rPr>
                  <a:t>t</a:t>
                </a:r>
                <a:r>
                  <a:rPr lang="en-US" spc="-10" dirty="0">
                    <a:solidFill>
                      <a:schemeClr val="tx1"/>
                    </a:solidFill>
                  </a:rPr>
                  <a:t>he</a:t>
                </a:r>
                <a:r>
                  <a:rPr lang="en-US" spc="-5" dirty="0">
                    <a:solidFill>
                      <a:schemeClr val="tx1"/>
                    </a:solidFill>
                  </a:rPr>
                  <a:t>n</a:t>
                </a:r>
                <a:r>
                  <a:rPr lang="en-US" dirty="0">
                    <a:solidFill>
                      <a:schemeClr val="tx1"/>
                    </a:solidFill>
                  </a:rPr>
                  <a:t> </a:t>
                </a:r>
                <a:r>
                  <a:rPr lang="en-US" spc="-10" dirty="0">
                    <a:solidFill>
                      <a:schemeClr val="tx1"/>
                    </a:solidFill>
                  </a:rPr>
                  <a:t>it contribute</a:t>
                </a:r>
                <a:r>
                  <a:rPr lang="en-US" spc="-5" dirty="0">
                    <a:solidFill>
                      <a:schemeClr val="tx1"/>
                    </a:solidFill>
                  </a:rPr>
                  <a:t>s</a:t>
                </a:r>
                <a:r>
                  <a:rPr lang="en-US" dirty="0">
                    <a:solidFill>
                      <a:schemeClr val="tx1"/>
                    </a:solidFill>
                  </a:rPr>
                  <a:t> </a:t>
                </a:r>
                <a:r>
                  <a:rPr lang="en-US" spc="-5" dirty="0">
                    <a:solidFill>
                      <a:schemeClr val="tx1"/>
                    </a:solidFill>
                  </a:rPr>
                  <a:t>a s</a:t>
                </a:r>
                <a:r>
                  <a:rPr lang="en-US" spc="-10" dirty="0">
                    <a:solidFill>
                      <a:schemeClr val="tx1"/>
                    </a:solidFill>
                  </a:rPr>
                  <a:t>um</a:t>
                </a:r>
                <a:r>
                  <a:rPr lang="en-US" spc="-5" dirty="0">
                    <a:solidFill>
                      <a:schemeClr val="tx1"/>
                    </a:solidFill>
                  </a:rPr>
                  <a:t> </a:t>
                </a:r>
                <a:r>
                  <a:rPr lang="en-US" spc="-10" dirty="0">
                    <a:solidFill>
                      <a:schemeClr val="tx1"/>
                    </a:solidFill>
                  </a:rPr>
                  <a:t>o</a:t>
                </a:r>
                <a:r>
                  <a:rPr lang="en-US" spc="-5" dirty="0">
                    <a:solidFill>
                      <a:schemeClr val="tx1"/>
                    </a:solidFill>
                  </a:rPr>
                  <a:t>f </a:t>
                </a:r>
                <a:r>
                  <a:rPr lang="en-US" spc="-10" dirty="0">
                    <a:solidFill>
                      <a:schemeClr val="tx1"/>
                    </a:solidFill>
                  </a:rPr>
                  <a:t>th</a:t>
                </a:r>
                <a:r>
                  <a:rPr lang="en-US" spc="-5" dirty="0">
                    <a:solidFill>
                      <a:schemeClr val="tx1"/>
                    </a:solidFill>
                  </a:rPr>
                  <a:t>e f</a:t>
                </a:r>
                <a:r>
                  <a:rPr lang="en-US" spc="-10" dirty="0">
                    <a:solidFill>
                      <a:schemeClr val="tx1"/>
                    </a:solidFill>
                  </a:rPr>
                  <a:t>ollowin</a:t>
                </a:r>
                <a:r>
                  <a:rPr lang="en-US" spc="-5" dirty="0">
                    <a:solidFill>
                      <a:schemeClr val="tx1"/>
                    </a:solidFill>
                  </a:rPr>
                  <a:t>g </a:t>
                </a:r>
                <a:r>
                  <a:rPr lang="en-US" spc="-10" dirty="0">
                    <a:solidFill>
                      <a:schemeClr val="tx1"/>
                    </a:solidFill>
                  </a:rPr>
                  <a:t>typ</a:t>
                </a:r>
                <a:r>
                  <a:rPr lang="en-US" spc="-5" dirty="0">
                    <a:solidFill>
                      <a:schemeClr val="tx1"/>
                    </a:solidFill>
                  </a:rPr>
                  <a:t>e </a:t>
                </a:r>
                <a:r>
                  <a:rPr lang="en-US" spc="-10" dirty="0">
                    <a:solidFill>
                      <a:schemeClr val="tx1"/>
                    </a:solidFill>
                  </a:rPr>
                  <a:t>t</a:t>
                </a:r>
                <a:r>
                  <a:rPr lang="en-US" spc="-5" dirty="0">
                    <a:solidFill>
                      <a:schemeClr val="tx1"/>
                    </a:solidFill>
                  </a:rPr>
                  <a:t>o a </a:t>
                </a:r>
                <a:r>
                  <a:rPr lang="en-US" spc="-10" dirty="0">
                    <a:solidFill>
                      <a:schemeClr val="tx1"/>
                    </a:solidFill>
                  </a:rPr>
                  <a:t>partia</a:t>
                </a:r>
                <a:r>
                  <a:rPr lang="en-US" spc="-5" dirty="0">
                    <a:solidFill>
                      <a:schemeClr val="tx1"/>
                    </a:solidFill>
                  </a:rPr>
                  <a:t>l f</a:t>
                </a:r>
                <a:r>
                  <a:rPr lang="en-US" spc="-10" dirty="0">
                    <a:solidFill>
                      <a:schemeClr val="tx1"/>
                    </a:solidFill>
                  </a:rPr>
                  <a:t>ractio</a:t>
                </a:r>
                <a:r>
                  <a:rPr lang="en-US" spc="-5" dirty="0">
                    <a:solidFill>
                      <a:schemeClr val="tx1"/>
                    </a:solidFill>
                  </a:rPr>
                  <a:t>n </a:t>
                </a:r>
                <a:r>
                  <a:rPr lang="en-US" spc="-10" dirty="0">
                    <a:solidFill>
                      <a:schemeClr val="tx1"/>
                    </a:solidFill>
                  </a:rPr>
                  <a:t>decomposition:</a:t>
                </a:r>
              </a:p>
              <a:p>
                <a:pPr marL="36900" indent="0">
                  <a:lnSpc>
                    <a:spcPct val="100000"/>
                  </a:lnSpc>
                  <a:buNone/>
                </a:pPr>
                <a:endParaRPr lang="en-US" spc="-10" dirty="0">
                  <a:solidFill>
                    <a:schemeClr val="tx1"/>
                  </a:solidFill>
                </a:endParaRPr>
              </a:p>
              <a:p>
                <a:pPr marL="36900" indent="0">
                  <a:lnSpc>
                    <a:spcPct val="100000"/>
                  </a:lnSpc>
                  <a:buNone/>
                </a:pPr>
                <a14:m>
                  <m:oMathPara xmlns:m="http://schemas.openxmlformats.org/officeDocument/2006/math">
                    <m:oMathParaPr>
                      <m:jc m:val="centerGroup"/>
                    </m:oMathParaPr>
                    <m:oMath xmlns:m="http://schemas.openxmlformats.org/officeDocument/2006/math">
                      <m:f>
                        <m:fPr>
                          <m:ctrlPr>
                            <a:rPr lang="en-US" i="1" smtClean="0">
                              <a:solidFill>
                                <a:schemeClr val="tx1"/>
                              </a:solidFill>
                              <a:latin typeface="Cambria Math" panose="02040503050406030204" pitchFamily="18" charset="0"/>
                              <a:cs typeface="Times New Roman"/>
                            </a:rPr>
                          </m:ctrlPr>
                        </m:fPr>
                        <m:num>
                          <m:sSub>
                            <m:sSubPr>
                              <m:ctrlPr>
                                <a:rPr lang="en-US" i="1" smtClean="0">
                                  <a:solidFill>
                                    <a:schemeClr val="tx1"/>
                                  </a:solidFill>
                                  <a:latin typeface="Cambria Math" panose="02040503050406030204" pitchFamily="18" charset="0"/>
                                  <a:cs typeface="Times New Roman"/>
                                </a:rPr>
                              </m:ctrlPr>
                            </m:sSubPr>
                            <m:e>
                              <m:r>
                                <a:rPr lang="en-US" b="0" i="1" smtClean="0">
                                  <a:solidFill>
                                    <a:schemeClr val="tx1"/>
                                  </a:solidFill>
                                  <a:latin typeface="Cambria Math" panose="02040503050406030204" pitchFamily="18" charset="0"/>
                                  <a:cs typeface="Times New Roman"/>
                                </a:rPr>
                                <m:t>𝐴</m:t>
                              </m:r>
                            </m:e>
                            <m:sub>
                              <m:r>
                                <a:rPr lang="en-US" b="0" i="1" smtClean="0">
                                  <a:solidFill>
                                    <a:schemeClr val="tx1"/>
                                  </a:solidFill>
                                  <a:latin typeface="Cambria Math" panose="02040503050406030204" pitchFamily="18" charset="0"/>
                                  <a:cs typeface="Times New Roman"/>
                                </a:rPr>
                                <m:t>1</m:t>
                              </m:r>
                            </m:sub>
                          </m:sSub>
                          <m:r>
                            <a:rPr lang="en-US" b="0" i="1" smtClean="0">
                              <a:solidFill>
                                <a:schemeClr val="tx1"/>
                              </a:solidFill>
                              <a:latin typeface="Cambria Math" panose="02040503050406030204" pitchFamily="18" charset="0"/>
                              <a:cs typeface="Times New Roman"/>
                            </a:rPr>
                            <m:t>𝑥</m:t>
                          </m:r>
                          <m:r>
                            <a:rPr lang="en-US" b="0" i="1" smtClean="0">
                              <a:solidFill>
                                <a:schemeClr val="tx1"/>
                              </a:solidFill>
                              <a:latin typeface="Cambria Math" panose="02040503050406030204" pitchFamily="18" charset="0"/>
                              <a:cs typeface="Times New Roman"/>
                            </a:rPr>
                            <m:t>+</m:t>
                          </m:r>
                          <m:sSub>
                            <m:sSubPr>
                              <m:ctrlPr>
                                <a:rPr lang="en-US" b="0" i="1" smtClean="0">
                                  <a:solidFill>
                                    <a:schemeClr val="tx1"/>
                                  </a:solidFill>
                                  <a:latin typeface="Cambria Math" panose="02040503050406030204" pitchFamily="18" charset="0"/>
                                  <a:cs typeface="Times New Roman"/>
                                </a:rPr>
                              </m:ctrlPr>
                            </m:sSubPr>
                            <m:e>
                              <m:r>
                                <a:rPr lang="en-US" b="0" i="1" smtClean="0">
                                  <a:solidFill>
                                    <a:schemeClr val="tx1"/>
                                  </a:solidFill>
                                  <a:latin typeface="Cambria Math" panose="02040503050406030204" pitchFamily="18" charset="0"/>
                                  <a:cs typeface="Times New Roman"/>
                                </a:rPr>
                                <m:t>𝐵</m:t>
                              </m:r>
                            </m:e>
                            <m:sub>
                              <m:r>
                                <a:rPr lang="en-US" b="0" i="1" smtClean="0">
                                  <a:solidFill>
                                    <a:schemeClr val="tx1"/>
                                  </a:solidFill>
                                  <a:latin typeface="Cambria Math" panose="02040503050406030204" pitchFamily="18" charset="0"/>
                                  <a:cs typeface="Times New Roman"/>
                                </a:rPr>
                                <m:t>1</m:t>
                              </m:r>
                            </m:sub>
                          </m:sSub>
                        </m:num>
                        <m:den>
                          <m:r>
                            <a:rPr lang="en-US" b="0" i="1" smtClean="0">
                              <a:solidFill>
                                <a:schemeClr val="tx1"/>
                              </a:solidFill>
                              <a:latin typeface="Cambria Math" panose="02040503050406030204" pitchFamily="18" charset="0"/>
                              <a:cs typeface="Times New Roman"/>
                            </a:rPr>
                            <m:t>𝑎</m:t>
                          </m:r>
                          <m:sSup>
                            <m:sSupPr>
                              <m:ctrlPr>
                                <a:rPr lang="en-US" b="0" i="1" smtClean="0">
                                  <a:solidFill>
                                    <a:schemeClr val="tx1"/>
                                  </a:solidFill>
                                  <a:latin typeface="Cambria Math" panose="02040503050406030204" pitchFamily="18" charset="0"/>
                                  <a:cs typeface="Times New Roman"/>
                                </a:rPr>
                              </m:ctrlPr>
                            </m:sSupPr>
                            <m:e>
                              <m:r>
                                <a:rPr lang="en-US" b="0" i="1" smtClean="0">
                                  <a:solidFill>
                                    <a:schemeClr val="tx1"/>
                                  </a:solidFill>
                                  <a:latin typeface="Cambria Math" panose="02040503050406030204" pitchFamily="18" charset="0"/>
                                  <a:cs typeface="Times New Roman"/>
                                </a:rPr>
                                <m:t>𝑥</m:t>
                              </m:r>
                            </m:e>
                            <m:sup>
                              <m:r>
                                <a:rPr lang="en-US" b="0" i="1" smtClean="0">
                                  <a:solidFill>
                                    <a:schemeClr val="tx1"/>
                                  </a:solidFill>
                                  <a:latin typeface="Cambria Math" panose="02040503050406030204" pitchFamily="18" charset="0"/>
                                  <a:cs typeface="Times New Roman"/>
                                </a:rPr>
                                <m:t>2</m:t>
                              </m:r>
                            </m:sup>
                          </m:sSup>
                          <m:r>
                            <a:rPr lang="en-US" b="0" i="1" smtClean="0">
                              <a:solidFill>
                                <a:schemeClr val="tx1"/>
                              </a:solidFill>
                              <a:latin typeface="Cambria Math" panose="02040503050406030204" pitchFamily="18" charset="0"/>
                              <a:cs typeface="Times New Roman"/>
                            </a:rPr>
                            <m:t>+</m:t>
                          </m:r>
                          <m:r>
                            <a:rPr lang="en-US" b="0" i="1" smtClean="0">
                              <a:solidFill>
                                <a:schemeClr val="tx1"/>
                              </a:solidFill>
                              <a:latin typeface="Cambria Math" panose="02040503050406030204" pitchFamily="18" charset="0"/>
                              <a:cs typeface="Times New Roman"/>
                            </a:rPr>
                            <m:t>𝑏𝑥</m:t>
                          </m:r>
                          <m:r>
                            <a:rPr lang="en-US" b="0" i="1" smtClean="0">
                              <a:solidFill>
                                <a:schemeClr val="tx1"/>
                              </a:solidFill>
                              <a:latin typeface="Cambria Math" panose="02040503050406030204" pitchFamily="18" charset="0"/>
                              <a:cs typeface="Times New Roman"/>
                            </a:rPr>
                            <m:t>+</m:t>
                          </m:r>
                          <m:r>
                            <a:rPr lang="en-US" b="0" i="1" smtClean="0">
                              <a:solidFill>
                                <a:schemeClr val="tx1"/>
                              </a:solidFill>
                              <a:latin typeface="Cambria Math" panose="02040503050406030204" pitchFamily="18" charset="0"/>
                              <a:cs typeface="Times New Roman"/>
                            </a:rPr>
                            <m:t>𝑐</m:t>
                          </m:r>
                        </m:den>
                      </m:f>
                      <m:r>
                        <a:rPr lang="en-US" b="0" i="1" smtClean="0">
                          <a:solidFill>
                            <a:schemeClr val="tx1"/>
                          </a:solidFill>
                          <a:latin typeface="Cambria Math" panose="02040503050406030204" pitchFamily="18" charset="0"/>
                          <a:cs typeface="Times New Roman"/>
                        </a:rPr>
                        <m:t>+</m:t>
                      </m:r>
                      <m:f>
                        <m:fPr>
                          <m:ctrlPr>
                            <a:rPr lang="en-US" i="1">
                              <a:solidFill>
                                <a:schemeClr val="tx1"/>
                              </a:solidFill>
                              <a:latin typeface="Cambria Math" panose="02040503050406030204" pitchFamily="18" charset="0"/>
                              <a:cs typeface="Times New Roman"/>
                            </a:rPr>
                          </m:ctrlPr>
                        </m:fPr>
                        <m:num>
                          <m:sSub>
                            <m:sSubPr>
                              <m:ctrlPr>
                                <a:rPr lang="en-US" i="1">
                                  <a:solidFill>
                                    <a:schemeClr val="tx1"/>
                                  </a:solidFill>
                                  <a:latin typeface="Cambria Math" panose="02040503050406030204" pitchFamily="18" charset="0"/>
                                  <a:cs typeface="Times New Roman"/>
                                </a:rPr>
                              </m:ctrlPr>
                            </m:sSubPr>
                            <m:e>
                              <m:r>
                                <a:rPr lang="en-US" i="1">
                                  <a:solidFill>
                                    <a:schemeClr val="tx1"/>
                                  </a:solidFill>
                                  <a:latin typeface="Cambria Math" panose="02040503050406030204" pitchFamily="18" charset="0"/>
                                  <a:cs typeface="Times New Roman"/>
                                </a:rPr>
                                <m:t>𝐴</m:t>
                              </m:r>
                            </m:e>
                            <m:sub>
                              <m:r>
                                <a:rPr lang="en-US" b="0" i="1" smtClean="0">
                                  <a:solidFill>
                                    <a:schemeClr val="tx1"/>
                                  </a:solidFill>
                                  <a:latin typeface="Cambria Math" panose="02040503050406030204" pitchFamily="18" charset="0"/>
                                  <a:cs typeface="Times New Roman"/>
                                </a:rPr>
                                <m:t>2</m:t>
                              </m:r>
                            </m:sub>
                          </m:sSub>
                          <m:r>
                            <a:rPr lang="en-US" i="1">
                              <a:solidFill>
                                <a:schemeClr val="tx1"/>
                              </a:solidFill>
                              <a:latin typeface="Cambria Math" panose="02040503050406030204" pitchFamily="18" charset="0"/>
                              <a:cs typeface="Times New Roman"/>
                            </a:rPr>
                            <m:t>𝑥</m:t>
                          </m:r>
                          <m:r>
                            <a:rPr lang="en-US" i="1">
                              <a:solidFill>
                                <a:schemeClr val="tx1"/>
                              </a:solidFill>
                              <a:latin typeface="Cambria Math" panose="02040503050406030204" pitchFamily="18" charset="0"/>
                              <a:cs typeface="Times New Roman"/>
                            </a:rPr>
                            <m:t>+</m:t>
                          </m:r>
                          <m:sSub>
                            <m:sSubPr>
                              <m:ctrlPr>
                                <a:rPr lang="en-US" i="1">
                                  <a:solidFill>
                                    <a:schemeClr val="tx1"/>
                                  </a:solidFill>
                                  <a:latin typeface="Cambria Math" panose="02040503050406030204" pitchFamily="18" charset="0"/>
                                  <a:cs typeface="Times New Roman"/>
                                </a:rPr>
                              </m:ctrlPr>
                            </m:sSubPr>
                            <m:e>
                              <m:r>
                                <a:rPr lang="en-US" i="1">
                                  <a:solidFill>
                                    <a:schemeClr val="tx1"/>
                                  </a:solidFill>
                                  <a:latin typeface="Cambria Math" panose="02040503050406030204" pitchFamily="18" charset="0"/>
                                  <a:cs typeface="Times New Roman"/>
                                </a:rPr>
                                <m:t>𝐵</m:t>
                              </m:r>
                            </m:e>
                            <m:sub>
                              <m:r>
                                <a:rPr lang="en-US" b="0" i="1" smtClean="0">
                                  <a:solidFill>
                                    <a:schemeClr val="tx1"/>
                                  </a:solidFill>
                                  <a:latin typeface="Cambria Math" panose="02040503050406030204" pitchFamily="18" charset="0"/>
                                  <a:cs typeface="Times New Roman"/>
                                </a:rPr>
                                <m:t>2</m:t>
                              </m:r>
                            </m:sub>
                          </m:sSub>
                        </m:num>
                        <m:den>
                          <m:sSup>
                            <m:sSupPr>
                              <m:ctrlPr>
                                <a:rPr lang="en-US" i="1" smtClean="0">
                                  <a:solidFill>
                                    <a:schemeClr val="tx1"/>
                                  </a:solidFill>
                                  <a:latin typeface="Cambria Math" panose="02040503050406030204" pitchFamily="18" charset="0"/>
                                  <a:cs typeface="Times New Roman"/>
                                </a:rPr>
                              </m:ctrlPr>
                            </m:sSupPr>
                            <m:e>
                              <m:d>
                                <m:dPr>
                                  <m:ctrlPr>
                                    <a:rPr lang="en-US" i="1" smtClean="0">
                                      <a:solidFill>
                                        <a:schemeClr val="tx1"/>
                                      </a:solidFill>
                                      <a:latin typeface="Cambria Math" panose="02040503050406030204" pitchFamily="18" charset="0"/>
                                      <a:cs typeface="Times New Roman"/>
                                    </a:rPr>
                                  </m:ctrlPr>
                                </m:dPr>
                                <m:e>
                                  <m:r>
                                    <a:rPr lang="en-US" i="1">
                                      <a:solidFill>
                                        <a:schemeClr val="tx1"/>
                                      </a:solidFill>
                                      <a:latin typeface="Cambria Math" panose="02040503050406030204" pitchFamily="18" charset="0"/>
                                      <a:cs typeface="Times New Roman"/>
                                    </a:rPr>
                                    <m:t>𝑎</m:t>
                                  </m:r>
                                  <m:sSup>
                                    <m:sSupPr>
                                      <m:ctrlPr>
                                        <a:rPr lang="en-US" i="1">
                                          <a:solidFill>
                                            <a:schemeClr val="tx1"/>
                                          </a:solidFill>
                                          <a:latin typeface="Cambria Math" panose="02040503050406030204" pitchFamily="18" charset="0"/>
                                          <a:cs typeface="Times New Roman"/>
                                        </a:rPr>
                                      </m:ctrlPr>
                                    </m:sSupPr>
                                    <m:e>
                                      <m:r>
                                        <a:rPr lang="en-US" i="1">
                                          <a:solidFill>
                                            <a:schemeClr val="tx1"/>
                                          </a:solidFill>
                                          <a:latin typeface="Cambria Math" panose="02040503050406030204" pitchFamily="18" charset="0"/>
                                          <a:cs typeface="Times New Roman"/>
                                        </a:rPr>
                                        <m:t>𝑥</m:t>
                                      </m:r>
                                    </m:e>
                                    <m:sup>
                                      <m:r>
                                        <a:rPr lang="en-US" i="1">
                                          <a:solidFill>
                                            <a:schemeClr val="tx1"/>
                                          </a:solidFill>
                                          <a:latin typeface="Cambria Math" panose="02040503050406030204" pitchFamily="18" charset="0"/>
                                          <a:cs typeface="Times New Roman"/>
                                        </a:rPr>
                                        <m:t>2</m:t>
                                      </m:r>
                                    </m:sup>
                                  </m:sSup>
                                  <m:r>
                                    <a:rPr lang="en-US" i="1">
                                      <a:solidFill>
                                        <a:schemeClr val="tx1"/>
                                      </a:solidFill>
                                      <a:latin typeface="Cambria Math" panose="02040503050406030204" pitchFamily="18" charset="0"/>
                                      <a:cs typeface="Times New Roman"/>
                                    </a:rPr>
                                    <m:t>+</m:t>
                                  </m:r>
                                  <m:r>
                                    <a:rPr lang="en-US" i="1">
                                      <a:solidFill>
                                        <a:schemeClr val="tx1"/>
                                      </a:solidFill>
                                      <a:latin typeface="Cambria Math" panose="02040503050406030204" pitchFamily="18" charset="0"/>
                                      <a:cs typeface="Times New Roman"/>
                                    </a:rPr>
                                    <m:t>𝑏𝑥</m:t>
                                  </m:r>
                                  <m:r>
                                    <a:rPr lang="en-US" i="1">
                                      <a:solidFill>
                                        <a:schemeClr val="tx1"/>
                                      </a:solidFill>
                                      <a:latin typeface="Cambria Math" panose="02040503050406030204" pitchFamily="18" charset="0"/>
                                      <a:cs typeface="Times New Roman"/>
                                    </a:rPr>
                                    <m:t>+</m:t>
                                  </m:r>
                                  <m:r>
                                    <a:rPr lang="en-US" i="1">
                                      <a:solidFill>
                                        <a:schemeClr val="tx1"/>
                                      </a:solidFill>
                                      <a:latin typeface="Cambria Math" panose="02040503050406030204" pitchFamily="18" charset="0"/>
                                      <a:cs typeface="Times New Roman"/>
                                    </a:rPr>
                                    <m:t>𝑐</m:t>
                                  </m:r>
                                </m:e>
                              </m:d>
                            </m:e>
                            <m:sup>
                              <m:r>
                                <a:rPr lang="en-US" b="0" i="1" smtClean="0">
                                  <a:solidFill>
                                    <a:schemeClr val="tx1"/>
                                  </a:solidFill>
                                  <a:latin typeface="Cambria Math" panose="02040503050406030204" pitchFamily="18" charset="0"/>
                                  <a:cs typeface="Times New Roman"/>
                                </a:rPr>
                                <m:t>2</m:t>
                              </m:r>
                            </m:sup>
                          </m:sSup>
                        </m:den>
                      </m:f>
                      <m:r>
                        <a:rPr lang="en-US" b="0" i="1" smtClean="0">
                          <a:solidFill>
                            <a:schemeClr val="tx1"/>
                          </a:solidFill>
                          <a:latin typeface="Cambria Math" panose="02040503050406030204" pitchFamily="18" charset="0"/>
                          <a:cs typeface="Times New Roman"/>
                        </a:rPr>
                        <m:t>+</m:t>
                      </m:r>
                      <m:r>
                        <a:rPr lang="en-US" b="0" i="1" smtClean="0">
                          <a:solidFill>
                            <a:schemeClr val="tx1"/>
                          </a:solidFill>
                          <a:latin typeface="Cambria Math" panose="02040503050406030204" pitchFamily="18" charset="0"/>
                          <a:ea typeface="Cambria Math" panose="02040503050406030204" pitchFamily="18" charset="0"/>
                          <a:cs typeface="Times New Roman"/>
                        </a:rPr>
                        <m:t>⋯+</m:t>
                      </m:r>
                      <m:f>
                        <m:fPr>
                          <m:ctrlPr>
                            <a:rPr lang="en-US" i="1">
                              <a:solidFill>
                                <a:schemeClr val="tx1"/>
                              </a:solidFill>
                              <a:latin typeface="Cambria Math" panose="02040503050406030204" pitchFamily="18" charset="0"/>
                              <a:cs typeface="Times New Roman"/>
                            </a:rPr>
                          </m:ctrlPr>
                        </m:fPr>
                        <m:num>
                          <m:sSub>
                            <m:sSubPr>
                              <m:ctrlPr>
                                <a:rPr lang="en-US" i="1">
                                  <a:solidFill>
                                    <a:schemeClr val="tx1"/>
                                  </a:solidFill>
                                  <a:latin typeface="Cambria Math" panose="02040503050406030204" pitchFamily="18" charset="0"/>
                                  <a:cs typeface="Times New Roman"/>
                                </a:rPr>
                              </m:ctrlPr>
                            </m:sSubPr>
                            <m:e>
                              <m:r>
                                <a:rPr lang="en-US" i="1">
                                  <a:solidFill>
                                    <a:schemeClr val="tx1"/>
                                  </a:solidFill>
                                  <a:latin typeface="Cambria Math" panose="02040503050406030204" pitchFamily="18" charset="0"/>
                                  <a:cs typeface="Times New Roman"/>
                                </a:rPr>
                                <m:t>𝐴</m:t>
                              </m:r>
                            </m:e>
                            <m:sub>
                              <m:r>
                                <a:rPr lang="en-US" b="0" i="1" smtClean="0">
                                  <a:solidFill>
                                    <a:schemeClr val="tx1"/>
                                  </a:solidFill>
                                  <a:latin typeface="Cambria Math" panose="02040503050406030204" pitchFamily="18" charset="0"/>
                                  <a:cs typeface="Times New Roman"/>
                                </a:rPr>
                                <m:t>𝑀</m:t>
                              </m:r>
                            </m:sub>
                          </m:sSub>
                          <m:r>
                            <a:rPr lang="en-US" i="1">
                              <a:solidFill>
                                <a:schemeClr val="tx1"/>
                              </a:solidFill>
                              <a:latin typeface="Cambria Math" panose="02040503050406030204" pitchFamily="18" charset="0"/>
                              <a:cs typeface="Times New Roman"/>
                            </a:rPr>
                            <m:t>𝑥</m:t>
                          </m:r>
                          <m:r>
                            <a:rPr lang="en-US" i="1">
                              <a:solidFill>
                                <a:schemeClr val="tx1"/>
                              </a:solidFill>
                              <a:latin typeface="Cambria Math" panose="02040503050406030204" pitchFamily="18" charset="0"/>
                              <a:cs typeface="Times New Roman"/>
                            </a:rPr>
                            <m:t>+</m:t>
                          </m:r>
                          <m:sSub>
                            <m:sSubPr>
                              <m:ctrlPr>
                                <a:rPr lang="en-US" i="1">
                                  <a:solidFill>
                                    <a:schemeClr val="tx1"/>
                                  </a:solidFill>
                                  <a:latin typeface="Cambria Math" panose="02040503050406030204" pitchFamily="18" charset="0"/>
                                  <a:cs typeface="Times New Roman"/>
                                </a:rPr>
                              </m:ctrlPr>
                            </m:sSubPr>
                            <m:e>
                              <m:r>
                                <a:rPr lang="en-US" i="1">
                                  <a:solidFill>
                                    <a:schemeClr val="tx1"/>
                                  </a:solidFill>
                                  <a:latin typeface="Cambria Math" panose="02040503050406030204" pitchFamily="18" charset="0"/>
                                  <a:cs typeface="Times New Roman"/>
                                </a:rPr>
                                <m:t>𝐵</m:t>
                              </m:r>
                            </m:e>
                            <m:sub>
                              <m:r>
                                <a:rPr lang="en-US" b="0" i="1" smtClean="0">
                                  <a:solidFill>
                                    <a:schemeClr val="tx1"/>
                                  </a:solidFill>
                                  <a:latin typeface="Cambria Math" panose="02040503050406030204" pitchFamily="18" charset="0"/>
                                  <a:cs typeface="Times New Roman"/>
                                </a:rPr>
                                <m:t>𝑀</m:t>
                              </m:r>
                            </m:sub>
                          </m:sSub>
                        </m:num>
                        <m:den>
                          <m:sSup>
                            <m:sSupPr>
                              <m:ctrlPr>
                                <a:rPr lang="en-US" i="1">
                                  <a:solidFill>
                                    <a:schemeClr val="tx1"/>
                                  </a:solidFill>
                                  <a:latin typeface="Cambria Math" panose="02040503050406030204" pitchFamily="18" charset="0"/>
                                  <a:cs typeface="Times New Roman"/>
                                </a:rPr>
                              </m:ctrlPr>
                            </m:sSupPr>
                            <m:e>
                              <m:d>
                                <m:dPr>
                                  <m:ctrlPr>
                                    <a:rPr lang="en-US" i="1">
                                      <a:solidFill>
                                        <a:schemeClr val="tx1"/>
                                      </a:solidFill>
                                      <a:latin typeface="Cambria Math" panose="02040503050406030204" pitchFamily="18" charset="0"/>
                                      <a:cs typeface="Times New Roman"/>
                                    </a:rPr>
                                  </m:ctrlPr>
                                </m:dPr>
                                <m:e>
                                  <m:r>
                                    <a:rPr lang="en-US" i="1">
                                      <a:solidFill>
                                        <a:schemeClr val="tx1"/>
                                      </a:solidFill>
                                      <a:latin typeface="Cambria Math" panose="02040503050406030204" pitchFamily="18" charset="0"/>
                                      <a:cs typeface="Times New Roman"/>
                                    </a:rPr>
                                    <m:t>𝑎</m:t>
                                  </m:r>
                                  <m:sSup>
                                    <m:sSupPr>
                                      <m:ctrlPr>
                                        <a:rPr lang="en-US" i="1">
                                          <a:solidFill>
                                            <a:schemeClr val="tx1"/>
                                          </a:solidFill>
                                          <a:latin typeface="Cambria Math" panose="02040503050406030204" pitchFamily="18" charset="0"/>
                                          <a:cs typeface="Times New Roman"/>
                                        </a:rPr>
                                      </m:ctrlPr>
                                    </m:sSupPr>
                                    <m:e>
                                      <m:r>
                                        <a:rPr lang="en-US" i="1">
                                          <a:solidFill>
                                            <a:schemeClr val="tx1"/>
                                          </a:solidFill>
                                          <a:latin typeface="Cambria Math" panose="02040503050406030204" pitchFamily="18" charset="0"/>
                                          <a:cs typeface="Times New Roman"/>
                                        </a:rPr>
                                        <m:t>𝑥</m:t>
                                      </m:r>
                                    </m:e>
                                    <m:sup>
                                      <m:r>
                                        <a:rPr lang="en-US" i="1">
                                          <a:solidFill>
                                            <a:schemeClr val="tx1"/>
                                          </a:solidFill>
                                          <a:latin typeface="Cambria Math" panose="02040503050406030204" pitchFamily="18" charset="0"/>
                                          <a:cs typeface="Times New Roman"/>
                                        </a:rPr>
                                        <m:t>2</m:t>
                                      </m:r>
                                    </m:sup>
                                  </m:sSup>
                                  <m:r>
                                    <a:rPr lang="en-US" i="1">
                                      <a:solidFill>
                                        <a:schemeClr val="tx1"/>
                                      </a:solidFill>
                                      <a:latin typeface="Cambria Math" panose="02040503050406030204" pitchFamily="18" charset="0"/>
                                      <a:cs typeface="Times New Roman"/>
                                    </a:rPr>
                                    <m:t>+</m:t>
                                  </m:r>
                                  <m:r>
                                    <a:rPr lang="en-US" i="1">
                                      <a:solidFill>
                                        <a:schemeClr val="tx1"/>
                                      </a:solidFill>
                                      <a:latin typeface="Cambria Math" panose="02040503050406030204" pitchFamily="18" charset="0"/>
                                      <a:cs typeface="Times New Roman"/>
                                    </a:rPr>
                                    <m:t>𝑏𝑥</m:t>
                                  </m:r>
                                  <m:r>
                                    <a:rPr lang="en-US" i="1">
                                      <a:solidFill>
                                        <a:schemeClr val="tx1"/>
                                      </a:solidFill>
                                      <a:latin typeface="Cambria Math" panose="02040503050406030204" pitchFamily="18" charset="0"/>
                                      <a:cs typeface="Times New Roman"/>
                                    </a:rPr>
                                    <m:t>+</m:t>
                                  </m:r>
                                  <m:r>
                                    <a:rPr lang="en-US" i="1">
                                      <a:solidFill>
                                        <a:schemeClr val="tx1"/>
                                      </a:solidFill>
                                      <a:latin typeface="Cambria Math" panose="02040503050406030204" pitchFamily="18" charset="0"/>
                                      <a:cs typeface="Times New Roman"/>
                                    </a:rPr>
                                    <m:t>𝑐</m:t>
                                  </m:r>
                                </m:e>
                              </m:d>
                            </m:e>
                            <m:sup>
                              <m:r>
                                <a:rPr lang="en-US" b="0" i="1" smtClean="0">
                                  <a:solidFill>
                                    <a:schemeClr val="tx1"/>
                                  </a:solidFill>
                                  <a:latin typeface="Cambria Math" panose="02040503050406030204" pitchFamily="18" charset="0"/>
                                  <a:cs typeface="Times New Roman"/>
                                </a:rPr>
                                <m:t>𝑀</m:t>
                              </m:r>
                            </m:sup>
                          </m:sSup>
                        </m:den>
                      </m:f>
                    </m:oMath>
                  </m:oMathPara>
                </a14:m>
                <a:endParaRPr lang="en-US" dirty="0">
                  <a:solidFill>
                    <a:schemeClr val="tx1"/>
                  </a:solidFill>
                </a:endParaRPr>
              </a:p>
              <a:p>
                <a:pPr marL="36900" indent="0">
                  <a:lnSpc>
                    <a:spcPct val="100000"/>
                  </a:lnSpc>
                  <a:buNone/>
                </a:pPr>
                <a:r>
                  <a:rPr lang="en-US" dirty="0">
                    <a:solidFill>
                      <a:schemeClr val="tx1"/>
                    </a:solidFill>
                  </a:rPr>
                  <a:t>For example,</a:t>
                </a:r>
              </a:p>
              <a:p>
                <a:pPr marL="36900" indent="0">
                  <a:lnSpc>
                    <a:spcPct val="100000"/>
                  </a:lnSpc>
                  <a:buNone/>
                </a:pPr>
                <a14:m>
                  <m:oMathPara xmlns:m="http://schemas.openxmlformats.org/officeDocument/2006/math">
                    <m:oMathParaPr>
                      <m:jc m:val="centerGroup"/>
                    </m:oMathParaPr>
                    <m:oMath xmlns:m="http://schemas.openxmlformats.org/officeDocument/2006/math">
                      <m:f>
                        <m:fPr>
                          <m:ctrlPr>
                            <a:rPr lang="en-US" i="1" smtClean="0">
                              <a:solidFill>
                                <a:schemeClr val="tx1"/>
                              </a:solidFill>
                              <a:latin typeface="Cambria Math" panose="02040503050406030204" pitchFamily="18" charset="0"/>
                              <a:cs typeface="Times New Roman"/>
                            </a:rPr>
                          </m:ctrlPr>
                        </m:fPr>
                        <m:num>
                          <m:r>
                            <m:rPr>
                              <m:nor/>
                            </m:rPr>
                            <a:rPr lang="en-US" spc="-5" dirty="0">
                              <a:solidFill>
                                <a:schemeClr val="tx1"/>
                              </a:solidFill>
                            </a:rPr>
                            <m:t>4</m:t>
                          </m:r>
                          <m:r>
                            <m:rPr>
                              <m:nor/>
                            </m:rPr>
                            <a:rPr lang="en-US" spc="-35" dirty="0">
                              <a:solidFill>
                                <a:schemeClr val="tx1"/>
                              </a:solidFill>
                            </a:rPr>
                            <m:t> </m:t>
                          </m:r>
                          <m:r>
                            <m:rPr>
                              <m:nor/>
                            </m:rPr>
                            <a:rPr lang="en-US" spc="-185" dirty="0">
                              <a:solidFill>
                                <a:schemeClr val="tx1"/>
                              </a:solidFill>
                            </a:rPr>
                            <m:t>−</m:t>
                          </m:r>
                          <m:r>
                            <m:rPr>
                              <m:nor/>
                            </m:rPr>
                            <a:rPr lang="en-US" spc="-35" dirty="0">
                              <a:solidFill>
                                <a:schemeClr val="tx1"/>
                              </a:solidFill>
                            </a:rPr>
                            <m:t> </m:t>
                          </m:r>
                          <m:r>
                            <m:rPr>
                              <m:nor/>
                            </m:rPr>
                            <a:rPr lang="en-US" spc="-10" dirty="0">
                              <a:solidFill>
                                <a:schemeClr val="tx1"/>
                              </a:solidFill>
                            </a:rPr>
                            <m:t>1</m:t>
                          </m:r>
                          <m:r>
                            <m:rPr>
                              <m:nor/>
                            </m:rPr>
                            <a:rPr lang="en-US" spc="20" dirty="0">
                              <a:solidFill>
                                <a:schemeClr val="tx1"/>
                              </a:solidFill>
                            </a:rPr>
                            <m:t>2</m:t>
                          </m:r>
                          <m:r>
                            <m:rPr>
                              <m:nor/>
                            </m:rPr>
                            <a:rPr lang="en-US" i="1" spc="-5" dirty="0">
                              <a:solidFill>
                                <a:schemeClr val="tx1"/>
                              </a:solidFill>
                            </a:rPr>
                            <m:t>x</m:t>
                          </m:r>
                        </m:num>
                        <m:den>
                          <m:r>
                            <m:rPr>
                              <m:nor/>
                            </m:rPr>
                            <a:rPr lang="en-US" spc="20" dirty="0">
                              <a:solidFill>
                                <a:schemeClr val="tx1"/>
                              </a:solidFill>
                            </a:rPr>
                            <m:t>(</m:t>
                          </m:r>
                          <m:r>
                            <m:rPr>
                              <m:nor/>
                            </m:rPr>
                            <a:rPr lang="en-US" i="1" spc="-5" dirty="0">
                              <a:solidFill>
                                <a:schemeClr val="tx1"/>
                              </a:solidFill>
                            </a:rPr>
                            <m:t>x</m:t>
                          </m:r>
                          <m:r>
                            <m:rPr>
                              <m:nor/>
                            </m:rPr>
                            <a:rPr lang="en-US" i="1" spc="60" dirty="0">
                              <a:solidFill>
                                <a:schemeClr val="tx1"/>
                              </a:solidFill>
                            </a:rPr>
                            <m:t> </m:t>
                          </m:r>
                          <m:r>
                            <m:rPr>
                              <m:nor/>
                            </m:rPr>
                            <a:rPr lang="en-US" spc="-25" dirty="0">
                              <a:solidFill>
                                <a:schemeClr val="tx1"/>
                              </a:solidFill>
                            </a:rPr>
                            <m:t>+</m:t>
                          </m:r>
                          <m:r>
                            <m:rPr>
                              <m:nor/>
                            </m:rPr>
                            <a:rPr lang="en-US" spc="-95" dirty="0">
                              <a:solidFill>
                                <a:schemeClr val="tx1"/>
                              </a:solidFill>
                            </a:rPr>
                            <m:t> </m:t>
                          </m:r>
                          <m:r>
                            <m:rPr>
                              <m:nor/>
                            </m:rPr>
                            <a:rPr lang="en-US" spc="-5" dirty="0">
                              <a:solidFill>
                                <a:schemeClr val="tx1"/>
                              </a:solidFill>
                            </a:rPr>
                            <m:t>1)</m:t>
                          </m:r>
                          <m:r>
                            <m:rPr>
                              <m:nor/>
                            </m:rPr>
                            <a:rPr lang="en-US" spc="20" dirty="0">
                              <a:solidFill>
                                <a:schemeClr val="tx1"/>
                              </a:solidFill>
                            </a:rPr>
                            <m:t>(</m:t>
                          </m:r>
                          <m:r>
                            <m:rPr>
                              <m:nor/>
                            </m:rPr>
                            <a:rPr lang="en-US" i="1" spc="-5" dirty="0">
                              <a:solidFill>
                                <a:schemeClr val="tx1"/>
                              </a:solidFill>
                            </a:rPr>
                            <m:t>x</m:t>
                          </m:r>
                          <m:r>
                            <m:rPr>
                              <m:nor/>
                            </m:rPr>
                            <a:rPr lang="en-US" i="1" spc="-165" dirty="0">
                              <a:solidFill>
                                <a:schemeClr val="tx1"/>
                              </a:solidFill>
                            </a:rPr>
                            <m:t> </m:t>
                          </m:r>
                          <m:r>
                            <m:rPr>
                              <m:nor/>
                            </m:rPr>
                            <a:rPr lang="en-US" baseline="22222" dirty="0">
                              <a:solidFill>
                                <a:schemeClr val="tx1"/>
                              </a:solidFill>
                            </a:rPr>
                            <m:t>2</m:t>
                          </m:r>
                          <m:r>
                            <m:rPr>
                              <m:nor/>
                            </m:rPr>
                            <a:rPr lang="en-US" spc="120" baseline="22222" dirty="0">
                              <a:solidFill>
                                <a:schemeClr val="tx1"/>
                              </a:solidFill>
                            </a:rPr>
                            <m:t> </m:t>
                          </m:r>
                          <m:r>
                            <m:rPr>
                              <m:nor/>
                            </m:rPr>
                            <a:rPr lang="en-US" spc="-25" dirty="0">
                              <a:solidFill>
                                <a:schemeClr val="tx1"/>
                              </a:solidFill>
                            </a:rPr>
                            <m:t>+</m:t>
                          </m:r>
                          <m:r>
                            <m:rPr>
                              <m:nor/>
                            </m:rPr>
                            <a:rPr lang="en-US" spc="-70" dirty="0">
                              <a:solidFill>
                                <a:schemeClr val="tx1"/>
                              </a:solidFill>
                            </a:rPr>
                            <m:t> </m:t>
                          </m:r>
                          <m:r>
                            <m:rPr>
                              <m:nor/>
                            </m:rPr>
                            <a:rPr lang="en-US" i="1" spc="-5" dirty="0">
                              <a:solidFill>
                                <a:schemeClr val="tx1"/>
                              </a:solidFill>
                            </a:rPr>
                            <m:t>x</m:t>
                          </m:r>
                          <m:r>
                            <m:rPr>
                              <m:nor/>
                            </m:rPr>
                            <a:rPr lang="en-US" i="1" spc="60" dirty="0">
                              <a:solidFill>
                                <a:schemeClr val="tx1"/>
                              </a:solidFill>
                            </a:rPr>
                            <m:t> </m:t>
                          </m:r>
                          <m:r>
                            <m:rPr>
                              <m:nor/>
                            </m:rPr>
                            <a:rPr lang="en-US" spc="-25" dirty="0">
                              <a:solidFill>
                                <a:schemeClr val="tx1"/>
                              </a:solidFill>
                            </a:rPr>
                            <m:t>+</m:t>
                          </m:r>
                          <m:r>
                            <m:rPr>
                              <m:nor/>
                            </m:rPr>
                            <a:rPr lang="en-US" spc="-95" dirty="0">
                              <a:solidFill>
                                <a:schemeClr val="tx1"/>
                              </a:solidFill>
                            </a:rPr>
                            <m:t> </m:t>
                          </m:r>
                          <m:r>
                            <m:rPr>
                              <m:nor/>
                            </m:rPr>
                            <a:rPr lang="en-US" spc="-10" dirty="0">
                              <a:solidFill>
                                <a:schemeClr val="tx1"/>
                              </a:solidFill>
                            </a:rPr>
                            <m:t>4</m:t>
                          </m:r>
                          <m:r>
                            <m:rPr>
                              <m:nor/>
                            </m:rPr>
                            <a:rPr lang="en-US" spc="-5" dirty="0">
                              <a:solidFill>
                                <a:schemeClr val="tx1"/>
                              </a:solidFill>
                            </a:rPr>
                            <m:t>)</m:t>
                          </m:r>
                          <m:r>
                            <m:rPr>
                              <m:nor/>
                            </m:rPr>
                            <a:rPr lang="en-US" baseline="22222" dirty="0">
                              <a:solidFill>
                                <a:schemeClr val="tx1"/>
                              </a:solidFill>
                            </a:rPr>
                            <m:t>2</m:t>
                          </m:r>
                        </m:den>
                      </m:f>
                      <m:r>
                        <a:rPr lang="en-US" b="0" i="1" smtClean="0">
                          <a:solidFill>
                            <a:schemeClr val="tx1"/>
                          </a:solidFill>
                          <a:latin typeface="Cambria Math" panose="02040503050406030204" pitchFamily="18" charset="0"/>
                          <a:cs typeface="Times New Roman"/>
                        </a:rPr>
                        <m:t>=</m:t>
                      </m:r>
                      <m:f>
                        <m:fPr>
                          <m:ctrlPr>
                            <a:rPr lang="en-US" b="0" i="1" smtClean="0">
                              <a:solidFill>
                                <a:schemeClr val="tx1"/>
                              </a:solidFill>
                              <a:latin typeface="Cambria Math" panose="02040503050406030204" pitchFamily="18" charset="0"/>
                              <a:cs typeface="Times New Roman"/>
                            </a:rPr>
                          </m:ctrlPr>
                        </m:fPr>
                        <m:num>
                          <m:r>
                            <a:rPr lang="en-US" b="0" i="1" smtClean="0">
                              <a:solidFill>
                                <a:schemeClr val="tx1"/>
                              </a:solidFill>
                              <a:latin typeface="Cambria Math" panose="02040503050406030204" pitchFamily="18" charset="0"/>
                              <a:cs typeface="Times New Roman"/>
                            </a:rPr>
                            <m:t>1</m:t>
                          </m:r>
                        </m:num>
                        <m:den>
                          <m:r>
                            <a:rPr lang="en-US" b="0" i="1" smtClean="0">
                              <a:solidFill>
                                <a:schemeClr val="tx1"/>
                              </a:solidFill>
                              <a:latin typeface="Cambria Math" panose="02040503050406030204" pitchFamily="18" charset="0"/>
                              <a:cs typeface="Times New Roman"/>
                            </a:rPr>
                            <m:t>𝑥</m:t>
                          </m:r>
                          <m:r>
                            <a:rPr lang="en-US" b="0" i="1" smtClean="0">
                              <a:solidFill>
                                <a:schemeClr val="tx1"/>
                              </a:solidFill>
                              <a:latin typeface="Cambria Math" panose="02040503050406030204" pitchFamily="18" charset="0"/>
                              <a:cs typeface="Times New Roman"/>
                            </a:rPr>
                            <m:t>+1</m:t>
                          </m:r>
                        </m:den>
                      </m:f>
                      <m:r>
                        <a:rPr lang="en-US" b="0" i="1" smtClean="0">
                          <a:solidFill>
                            <a:schemeClr val="tx1"/>
                          </a:solidFill>
                          <a:latin typeface="Cambria Math" panose="02040503050406030204" pitchFamily="18" charset="0"/>
                          <a:cs typeface="Times New Roman"/>
                        </a:rPr>
                        <m:t>−</m:t>
                      </m:r>
                      <m:f>
                        <m:fPr>
                          <m:ctrlPr>
                            <a:rPr lang="en-US" b="0" i="1" smtClean="0">
                              <a:solidFill>
                                <a:schemeClr val="tx1"/>
                              </a:solidFill>
                              <a:latin typeface="Cambria Math" panose="02040503050406030204" pitchFamily="18" charset="0"/>
                              <a:cs typeface="Times New Roman"/>
                            </a:rPr>
                          </m:ctrlPr>
                        </m:fPr>
                        <m:num>
                          <m:r>
                            <a:rPr lang="en-US" b="0" i="1" smtClean="0">
                              <a:solidFill>
                                <a:schemeClr val="tx1"/>
                              </a:solidFill>
                              <a:latin typeface="Cambria Math" panose="02040503050406030204" pitchFamily="18" charset="0"/>
                              <a:cs typeface="Times New Roman"/>
                            </a:rPr>
                            <m:t>𝑥</m:t>
                          </m:r>
                        </m:num>
                        <m:den>
                          <m:sSup>
                            <m:sSupPr>
                              <m:ctrlPr>
                                <a:rPr lang="en-US" b="0" i="1" smtClean="0">
                                  <a:solidFill>
                                    <a:schemeClr val="tx1"/>
                                  </a:solidFill>
                                  <a:latin typeface="Cambria Math" panose="02040503050406030204" pitchFamily="18" charset="0"/>
                                  <a:cs typeface="Times New Roman"/>
                                </a:rPr>
                              </m:ctrlPr>
                            </m:sSupPr>
                            <m:e>
                              <m:r>
                                <a:rPr lang="en-US" b="0" i="1" smtClean="0">
                                  <a:solidFill>
                                    <a:schemeClr val="tx1"/>
                                  </a:solidFill>
                                  <a:latin typeface="Cambria Math" panose="02040503050406030204" pitchFamily="18" charset="0"/>
                                  <a:cs typeface="Times New Roman"/>
                                </a:rPr>
                                <m:t>𝑥</m:t>
                              </m:r>
                            </m:e>
                            <m:sup>
                              <m:r>
                                <a:rPr lang="en-US" b="0" i="1" smtClean="0">
                                  <a:solidFill>
                                    <a:schemeClr val="tx1"/>
                                  </a:solidFill>
                                  <a:latin typeface="Cambria Math" panose="02040503050406030204" pitchFamily="18" charset="0"/>
                                  <a:cs typeface="Times New Roman"/>
                                </a:rPr>
                                <m:t>2</m:t>
                              </m:r>
                            </m:sup>
                          </m:sSup>
                          <m:r>
                            <a:rPr lang="en-US" b="0" i="1" smtClean="0">
                              <a:solidFill>
                                <a:schemeClr val="tx1"/>
                              </a:solidFill>
                              <a:latin typeface="Cambria Math" panose="02040503050406030204" pitchFamily="18" charset="0"/>
                              <a:cs typeface="Times New Roman"/>
                            </a:rPr>
                            <m:t>+</m:t>
                          </m:r>
                          <m:r>
                            <a:rPr lang="en-US" b="0" i="1" smtClean="0">
                              <a:solidFill>
                                <a:schemeClr val="tx1"/>
                              </a:solidFill>
                              <a:latin typeface="Cambria Math" panose="02040503050406030204" pitchFamily="18" charset="0"/>
                              <a:cs typeface="Times New Roman"/>
                            </a:rPr>
                            <m:t>𝑥</m:t>
                          </m:r>
                          <m:r>
                            <a:rPr lang="en-US" b="0" i="1" smtClean="0">
                              <a:solidFill>
                                <a:schemeClr val="tx1"/>
                              </a:solidFill>
                              <a:latin typeface="Cambria Math" panose="02040503050406030204" pitchFamily="18" charset="0"/>
                              <a:cs typeface="Times New Roman"/>
                            </a:rPr>
                            <m:t>+4</m:t>
                          </m:r>
                        </m:den>
                      </m:f>
                      <m:r>
                        <a:rPr lang="en-US" b="0" i="1" smtClean="0">
                          <a:solidFill>
                            <a:schemeClr val="tx1"/>
                          </a:solidFill>
                          <a:latin typeface="Cambria Math" panose="02040503050406030204" pitchFamily="18" charset="0"/>
                          <a:cs typeface="Times New Roman"/>
                        </a:rPr>
                        <m:t>+</m:t>
                      </m:r>
                      <m:f>
                        <m:fPr>
                          <m:ctrlPr>
                            <a:rPr lang="en-US" b="0" i="1" smtClean="0">
                              <a:solidFill>
                                <a:schemeClr val="tx1"/>
                              </a:solidFill>
                              <a:latin typeface="Cambria Math" panose="02040503050406030204" pitchFamily="18" charset="0"/>
                              <a:cs typeface="Times New Roman"/>
                            </a:rPr>
                          </m:ctrlPr>
                        </m:fPr>
                        <m:num>
                          <m:r>
                            <a:rPr lang="en-US" b="0" i="1" smtClean="0">
                              <a:solidFill>
                                <a:schemeClr val="tx1"/>
                              </a:solidFill>
                              <a:latin typeface="Cambria Math" panose="02040503050406030204" pitchFamily="18" charset="0"/>
                              <a:cs typeface="Times New Roman"/>
                            </a:rPr>
                            <m:t>4</m:t>
                          </m:r>
                          <m:r>
                            <a:rPr lang="en-US" b="0" i="1" smtClean="0">
                              <a:solidFill>
                                <a:schemeClr val="tx1"/>
                              </a:solidFill>
                              <a:latin typeface="Cambria Math" panose="02040503050406030204" pitchFamily="18" charset="0"/>
                              <a:cs typeface="Times New Roman"/>
                            </a:rPr>
                            <m:t>𝑥</m:t>
                          </m:r>
                          <m:r>
                            <a:rPr lang="en-US" b="0" i="1" smtClean="0">
                              <a:solidFill>
                                <a:schemeClr val="tx1"/>
                              </a:solidFill>
                              <a:latin typeface="Cambria Math" panose="02040503050406030204" pitchFamily="18" charset="0"/>
                              <a:cs typeface="Times New Roman"/>
                            </a:rPr>
                            <m:t>+12</m:t>
                          </m:r>
                        </m:num>
                        <m:den>
                          <m:sSup>
                            <m:sSupPr>
                              <m:ctrlPr>
                                <a:rPr lang="en-US" b="0" i="1" smtClean="0">
                                  <a:solidFill>
                                    <a:schemeClr val="tx1"/>
                                  </a:solidFill>
                                  <a:latin typeface="Cambria Math" panose="02040503050406030204" pitchFamily="18" charset="0"/>
                                  <a:cs typeface="Times New Roman"/>
                                </a:rPr>
                              </m:ctrlPr>
                            </m:sSupPr>
                            <m:e>
                              <m:d>
                                <m:dPr>
                                  <m:ctrlPr>
                                    <a:rPr lang="en-US" b="0" i="1" smtClean="0">
                                      <a:solidFill>
                                        <a:schemeClr val="tx1"/>
                                      </a:solidFill>
                                      <a:latin typeface="Cambria Math" panose="02040503050406030204" pitchFamily="18" charset="0"/>
                                      <a:cs typeface="Times New Roman"/>
                                    </a:rPr>
                                  </m:ctrlPr>
                                </m:dPr>
                                <m:e>
                                  <m:sSup>
                                    <m:sSupPr>
                                      <m:ctrlPr>
                                        <a:rPr lang="en-US" b="0" i="1" smtClean="0">
                                          <a:solidFill>
                                            <a:schemeClr val="tx1"/>
                                          </a:solidFill>
                                          <a:latin typeface="Cambria Math" panose="02040503050406030204" pitchFamily="18" charset="0"/>
                                          <a:cs typeface="Times New Roman"/>
                                        </a:rPr>
                                      </m:ctrlPr>
                                    </m:sSupPr>
                                    <m:e>
                                      <m:r>
                                        <a:rPr lang="en-US" b="0" i="1" smtClean="0">
                                          <a:solidFill>
                                            <a:schemeClr val="tx1"/>
                                          </a:solidFill>
                                          <a:latin typeface="Cambria Math" panose="02040503050406030204" pitchFamily="18" charset="0"/>
                                          <a:cs typeface="Times New Roman"/>
                                        </a:rPr>
                                        <m:t>𝑥</m:t>
                                      </m:r>
                                    </m:e>
                                    <m:sup>
                                      <m:r>
                                        <a:rPr lang="en-US" b="0" i="1" smtClean="0">
                                          <a:solidFill>
                                            <a:schemeClr val="tx1"/>
                                          </a:solidFill>
                                          <a:latin typeface="Cambria Math" panose="02040503050406030204" pitchFamily="18" charset="0"/>
                                          <a:cs typeface="Times New Roman"/>
                                        </a:rPr>
                                        <m:t>2</m:t>
                                      </m:r>
                                    </m:sup>
                                  </m:sSup>
                                  <m:r>
                                    <a:rPr lang="en-US" b="0" i="1" smtClean="0">
                                      <a:solidFill>
                                        <a:schemeClr val="tx1"/>
                                      </a:solidFill>
                                      <a:latin typeface="Cambria Math" panose="02040503050406030204" pitchFamily="18" charset="0"/>
                                      <a:cs typeface="Times New Roman"/>
                                    </a:rPr>
                                    <m:t>+</m:t>
                                  </m:r>
                                  <m:r>
                                    <a:rPr lang="en-US" b="0" i="1" smtClean="0">
                                      <a:solidFill>
                                        <a:schemeClr val="tx1"/>
                                      </a:solidFill>
                                      <a:latin typeface="Cambria Math" panose="02040503050406030204" pitchFamily="18" charset="0"/>
                                      <a:cs typeface="Times New Roman"/>
                                    </a:rPr>
                                    <m:t>𝑥</m:t>
                                  </m:r>
                                  <m:r>
                                    <a:rPr lang="en-US" b="0" i="1" smtClean="0">
                                      <a:solidFill>
                                        <a:schemeClr val="tx1"/>
                                      </a:solidFill>
                                      <a:latin typeface="Cambria Math" panose="02040503050406030204" pitchFamily="18" charset="0"/>
                                      <a:cs typeface="Times New Roman"/>
                                    </a:rPr>
                                    <m:t>+4</m:t>
                                  </m:r>
                                </m:e>
                              </m:d>
                            </m:e>
                            <m:sup>
                              <m:r>
                                <a:rPr lang="en-US" b="0" i="1" smtClean="0">
                                  <a:solidFill>
                                    <a:schemeClr val="tx1"/>
                                  </a:solidFill>
                                  <a:latin typeface="Cambria Math" panose="02040503050406030204" pitchFamily="18" charset="0"/>
                                  <a:cs typeface="Times New Roman"/>
                                </a:rPr>
                                <m:t>2</m:t>
                              </m:r>
                            </m:sup>
                          </m:sSup>
                        </m:den>
                      </m:f>
                    </m:oMath>
                  </m:oMathPara>
                </a14:m>
                <a:endParaRPr lang="en-US" dirty="0">
                  <a:solidFill>
                    <a:schemeClr val="tx1"/>
                  </a:solidFill>
                </a:endParaRPr>
              </a:p>
            </p:txBody>
          </p:sp>
        </mc:Choice>
        <mc:Fallback xmlns="">
          <p:sp>
            <p:nvSpPr>
              <p:cNvPr id="3" name="Content Placeholder 2">
                <a:extLst>
                  <a:ext uri="{FF2B5EF4-FFF2-40B4-BE49-F238E27FC236}">
                    <a16:creationId xmlns:a16="http://schemas.microsoft.com/office/drawing/2014/main"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10846559" cy="4756245"/>
              </a:xfrm>
              <a:blipFill>
                <a:blip r:embed="rId2"/>
                <a:stretch>
                  <a:fillRect l="-337" t="-897"/>
                </a:stretch>
              </a:blipFill>
            </p:spPr>
            <p:txBody>
              <a:bodyPr/>
              <a:lstStyle/>
              <a:p>
                <a:r>
                  <a:rPr lang="en-US">
                    <a:noFill/>
                  </a:rPr>
                  <a:t> </a:t>
                </a:r>
              </a:p>
            </p:txBody>
          </p:sp>
        </mc:Fallback>
      </mc:AlternateContent>
    </p:spTree>
    <p:extLst>
      <p:ext uri="{BB962C8B-B14F-4D97-AF65-F5344CB8AC3E}">
        <p14:creationId xmlns:p14="http://schemas.microsoft.com/office/powerpoint/2010/main" val="393144394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7.5 The Method of Partial </a:t>
            </a:r>
            <a:r>
              <a:rPr lang="en-US" sz="3100" dirty="0"/>
              <a:t>Fractions (</a:t>
            </a:r>
            <a:r>
              <a:rPr lang="en-US" sz="3100" dirty="0" smtClean="0"/>
              <a:t>14 </a:t>
            </a:r>
            <a:r>
              <a:rPr lang="en-US" sz="3100" dirty="0"/>
              <a:t>of 23)</a:t>
            </a: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2800" dirty="0"/>
              <a:t/>
            </a:r>
            <a:br>
              <a:rPr lang="en-US" sz="2800" dirty="0"/>
            </a:br>
            <a:endParaRPr lang="en-US"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799" y="1371600"/>
                <a:ext cx="10846559" cy="4756245"/>
              </a:xfrm>
            </p:spPr>
            <p:txBody>
              <a:bodyPr>
                <a:noAutofit/>
              </a:bodyPr>
              <a:lstStyle/>
              <a:p>
                <a:pPr marL="36900" indent="0">
                  <a:lnSpc>
                    <a:spcPct val="100000"/>
                  </a:lnSpc>
                  <a:buNone/>
                </a:pPr>
                <a:r>
                  <a:rPr lang="en-US" b="1" u="sng" dirty="0">
                    <a:latin typeface="Times New Roman"/>
                    <a:cs typeface="Times New Roman"/>
                  </a:rPr>
                  <a:t>EXAMPLE</a:t>
                </a:r>
                <a:r>
                  <a:rPr lang="en-US" b="1" dirty="0">
                    <a:latin typeface="Times New Roman"/>
                    <a:cs typeface="Times New Roman"/>
                  </a:rPr>
                  <a:t>: </a:t>
                </a:r>
                <a:r>
                  <a:rPr lang="en-US" dirty="0">
                    <a:latin typeface="Times New Roman"/>
                    <a:cs typeface="Times New Roman"/>
                  </a:rPr>
                  <a:t>Evaluate a) </a:t>
                </a:r>
                <a14:m>
                  <m:oMath xmlns:m="http://schemas.openxmlformats.org/officeDocument/2006/math">
                    <m:nary>
                      <m:naryPr>
                        <m:limLoc m:val="undOvr"/>
                        <m:subHide m:val="on"/>
                        <m:supHide m:val="on"/>
                        <m:ctrlPr>
                          <a:rPr lang="en-US" sz="2400" i="1" smtClean="0">
                            <a:latin typeface="Cambria Math" panose="02040503050406030204" pitchFamily="18" charset="0"/>
                            <a:cs typeface="Times New Roman"/>
                          </a:rPr>
                        </m:ctrlPr>
                      </m:naryPr>
                      <m:sub/>
                      <m:sup/>
                      <m:e>
                        <m:f>
                          <m:fPr>
                            <m:ctrlPr>
                              <a:rPr lang="en-US" sz="2400" i="1" smtClean="0">
                                <a:latin typeface="Cambria Math" panose="02040503050406030204" pitchFamily="18" charset="0"/>
                                <a:cs typeface="Times New Roman"/>
                              </a:rPr>
                            </m:ctrlPr>
                          </m:fPr>
                          <m:num>
                            <m:r>
                              <a:rPr lang="en-US" sz="2400" b="0" i="1" smtClean="0">
                                <a:latin typeface="Cambria Math" panose="02040503050406030204" pitchFamily="18" charset="0"/>
                                <a:cs typeface="Times New Roman"/>
                              </a:rPr>
                              <m:t>18</m:t>
                            </m:r>
                            <m:r>
                              <a:rPr lang="en-US" sz="2400" b="0" i="1" smtClean="0">
                                <a:latin typeface="Cambria Math" panose="02040503050406030204" pitchFamily="18" charset="0"/>
                                <a:cs typeface="Times New Roman"/>
                              </a:rPr>
                              <m:t>𝑑𝑥</m:t>
                            </m:r>
                          </m:num>
                          <m:den>
                            <m:r>
                              <a:rPr lang="en-US" sz="2400" b="0" i="1" smtClean="0">
                                <a:latin typeface="Cambria Math" panose="02040503050406030204" pitchFamily="18" charset="0"/>
                                <a:cs typeface="Times New Roman"/>
                              </a:rPr>
                              <m:t>(</m:t>
                            </m:r>
                            <m:r>
                              <a:rPr lang="en-US" sz="2400" b="0" i="1" smtClean="0">
                                <a:latin typeface="Cambria Math" panose="02040503050406030204" pitchFamily="18" charset="0"/>
                                <a:cs typeface="Times New Roman"/>
                              </a:rPr>
                              <m:t>𝑥</m:t>
                            </m:r>
                            <m:r>
                              <a:rPr lang="en-US" sz="2400" b="0" i="1" smtClean="0">
                                <a:latin typeface="Cambria Math" panose="02040503050406030204" pitchFamily="18" charset="0"/>
                                <a:cs typeface="Times New Roman"/>
                              </a:rPr>
                              <m:t> + 3)(</m:t>
                            </m:r>
                            <m:sSup>
                              <m:sSupPr>
                                <m:ctrlPr>
                                  <a:rPr lang="en-US" sz="2400" b="0" i="1" smtClean="0">
                                    <a:latin typeface="Cambria Math" panose="02040503050406030204" pitchFamily="18" charset="0"/>
                                    <a:cs typeface="Times New Roman"/>
                                  </a:rPr>
                                </m:ctrlPr>
                              </m:sSupPr>
                              <m:e>
                                <m:r>
                                  <a:rPr lang="en-US" sz="2400" b="0" i="1" smtClean="0">
                                    <a:latin typeface="Cambria Math" panose="02040503050406030204" pitchFamily="18" charset="0"/>
                                    <a:cs typeface="Times New Roman"/>
                                  </a:rPr>
                                  <m:t>𝑥</m:t>
                                </m:r>
                              </m:e>
                              <m:sup>
                                <m:r>
                                  <a:rPr lang="en-US" sz="2400" b="0" i="1" smtClean="0">
                                    <a:latin typeface="Cambria Math" panose="02040503050406030204" pitchFamily="18" charset="0"/>
                                    <a:cs typeface="Times New Roman"/>
                                  </a:rPr>
                                  <m:t>2</m:t>
                                </m:r>
                              </m:sup>
                            </m:sSup>
                            <m:r>
                              <a:rPr lang="en-US" sz="2400" b="0" i="1" smtClean="0">
                                <a:latin typeface="Cambria Math" panose="02040503050406030204" pitchFamily="18" charset="0"/>
                                <a:cs typeface="Times New Roman"/>
                              </a:rPr>
                              <m:t> + 9)</m:t>
                            </m:r>
                          </m:den>
                        </m:f>
                      </m:e>
                    </m:nary>
                  </m:oMath>
                </a14:m>
                <a:r>
                  <a:rPr lang="en-US" dirty="0">
                    <a:latin typeface="Times New Roman"/>
                    <a:cs typeface="Times New Roman"/>
                  </a:rPr>
                  <a:t> and b)</a:t>
                </a:r>
                <a:r>
                  <a:rPr lang="en-US" dirty="0">
                    <a:cs typeface="Times New Roman"/>
                  </a:rPr>
                  <a:t> </a:t>
                </a:r>
                <a14:m>
                  <m:oMath xmlns:m="http://schemas.openxmlformats.org/officeDocument/2006/math">
                    <m:nary>
                      <m:naryPr>
                        <m:limLoc m:val="undOvr"/>
                        <m:subHide m:val="on"/>
                        <m:supHide m:val="on"/>
                        <m:ctrlPr>
                          <a:rPr lang="en-US" sz="2400" i="1">
                            <a:latin typeface="Cambria Math" panose="02040503050406030204" pitchFamily="18" charset="0"/>
                            <a:cs typeface="Times New Roman"/>
                          </a:rPr>
                        </m:ctrlPr>
                      </m:naryPr>
                      <m:sub/>
                      <m:sup/>
                      <m:e>
                        <m:f>
                          <m:fPr>
                            <m:ctrlPr>
                              <a:rPr lang="en-US" sz="2400" i="1">
                                <a:latin typeface="Cambria Math" panose="02040503050406030204" pitchFamily="18" charset="0"/>
                                <a:cs typeface="Times New Roman"/>
                              </a:rPr>
                            </m:ctrlPr>
                          </m:fPr>
                          <m:num>
                            <m:r>
                              <a:rPr lang="en-US" sz="2400" i="1">
                                <a:latin typeface="Cambria Math" panose="02040503050406030204" pitchFamily="18" charset="0"/>
                                <a:cs typeface="Times New Roman"/>
                              </a:rPr>
                              <m:t>18</m:t>
                            </m:r>
                            <m:r>
                              <a:rPr lang="en-US" sz="2400" i="1">
                                <a:latin typeface="Cambria Math" panose="02040503050406030204" pitchFamily="18" charset="0"/>
                                <a:cs typeface="Times New Roman"/>
                              </a:rPr>
                              <m:t>𝑑𝑥</m:t>
                            </m:r>
                          </m:num>
                          <m:den>
                            <m:r>
                              <a:rPr lang="en-US" sz="2400" i="1">
                                <a:latin typeface="Cambria Math" panose="02040503050406030204" pitchFamily="18" charset="0"/>
                                <a:cs typeface="Times New Roman"/>
                              </a:rPr>
                              <m:t>(</m:t>
                            </m:r>
                            <m:r>
                              <a:rPr lang="en-US" sz="2400" i="1">
                                <a:latin typeface="Cambria Math" panose="02040503050406030204" pitchFamily="18" charset="0"/>
                                <a:cs typeface="Times New Roman"/>
                              </a:rPr>
                              <m:t>𝑥</m:t>
                            </m:r>
                            <m:r>
                              <a:rPr lang="en-US" sz="2400" b="0" i="1" smtClean="0">
                                <a:latin typeface="Cambria Math" panose="02040503050406030204" pitchFamily="18" charset="0"/>
                                <a:cs typeface="Times New Roman"/>
                              </a:rPr>
                              <m:t> </m:t>
                            </m:r>
                            <m:r>
                              <a:rPr lang="en-US" sz="2400" i="1">
                                <a:latin typeface="Cambria Math" panose="02040503050406030204" pitchFamily="18" charset="0"/>
                                <a:cs typeface="Times New Roman"/>
                              </a:rPr>
                              <m:t>+</m:t>
                            </m:r>
                            <m:r>
                              <a:rPr lang="en-US" sz="2400" b="0" i="1" smtClean="0">
                                <a:latin typeface="Cambria Math" panose="02040503050406030204" pitchFamily="18" charset="0"/>
                                <a:cs typeface="Times New Roman"/>
                              </a:rPr>
                              <m:t> </m:t>
                            </m:r>
                            <m:r>
                              <a:rPr lang="en-US" sz="2400" i="1">
                                <a:latin typeface="Cambria Math" panose="02040503050406030204" pitchFamily="18" charset="0"/>
                                <a:cs typeface="Times New Roman"/>
                              </a:rPr>
                              <m:t>3)(</m:t>
                            </m:r>
                            <m:sSup>
                              <m:sSupPr>
                                <m:ctrlPr>
                                  <a:rPr lang="en-US" sz="2400" i="1">
                                    <a:latin typeface="Cambria Math" panose="02040503050406030204" pitchFamily="18" charset="0"/>
                                    <a:cs typeface="Times New Roman"/>
                                  </a:rPr>
                                </m:ctrlPr>
                              </m:sSupPr>
                              <m:e>
                                <m:r>
                                  <a:rPr lang="en-US" sz="2400" i="1">
                                    <a:latin typeface="Cambria Math" panose="02040503050406030204" pitchFamily="18" charset="0"/>
                                    <a:cs typeface="Times New Roman"/>
                                  </a:rPr>
                                  <m:t>𝑥</m:t>
                                </m:r>
                              </m:e>
                              <m:sup>
                                <m:r>
                                  <a:rPr lang="en-US" sz="2400" i="1">
                                    <a:latin typeface="Cambria Math" panose="02040503050406030204" pitchFamily="18" charset="0"/>
                                    <a:cs typeface="Times New Roman"/>
                                  </a:rPr>
                                  <m:t>2</m:t>
                                </m:r>
                              </m:sup>
                            </m:sSup>
                            <m:r>
                              <a:rPr lang="en-US" sz="2400" b="0" i="1" smtClean="0">
                                <a:latin typeface="Cambria Math" panose="02040503050406030204" pitchFamily="18" charset="0"/>
                                <a:cs typeface="Times New Roman"/>
                              </a:rPr>
                              <m:t>− </m:t>
                            </m:r>
                            <m:r>
                              <a:rPr lang="en-US" sz="2400" i="1">
                                <a:latin typeface="Cambria Math" panose="02040503050406030204" pitchFamily="18" charset="0"/>
                                <a:cs typeface="Times New Roman"/>
                              </a:rPr>
                              <m:t>9)</m:t>
                            </m:r>
                          </m:den>
                        </m:f>
                      </m:e>
                    </m:nary>
                  </m:oMath>
                </a14:m>
                <a:r>
                  <a:rPr lang="en-US" sz="2400" dirty="0">
                    <a:cs typeface="Times New Roman"/>
                  </a:rPr>
                  <a:t>.</a:t>
                </a:r>
              </a:p>
              <a:p>
                <a:pPr marL="494100" indent="-457200">
                  <a:lnSpc>
                    <a:spcPct val="100000"/>
                  </a:lnSpc>
                  <a:buAutoNum type="alphaLcParenR"/>
                </a:pPr>
                <a:r>
                  <a:rPr lang="en-US" dirty="0">
                    <a:latin typeface="Times New Roman"/>
                    <a:cs typeface="Times New Roman"/>
                  </a:rPr>
                  <a:t>Since </a:t>
                </a:r>
                <a14:m>
                  <m:oMath xmlns:m="http://schemas.openxmlformats.org/officeDocument/2006/math">
                    <m:sSup>
                      <m:sSupPr>
                        <m:ctrlPr>
                          <a:rPr lang="en-US" i="1">
                            <a:latin typeface="Cambria Math" panose="02040503050406030204" pitchFamily="18" charset="0"/>
                            <a:cs typeface="Times New Roman"/>
                          </a:rPr>
                        </m:ctrlPr>
                      </m:sSupPr>
                      <m:e>
                        <m:r>
                          <a:rPr lang="en-US" i="1">
                            <a:latin typeface="Cambria Math" panose="02040503050406030204" pitchFamily="18" charset="0"/>
                            <a:cs typeface="Times New Roman"/>
                          </a:rPr>
                          <m:t>𝑥</m:t>
                        </m:r>
                      </m:e>
                      <m:sup>
                        <m:r>
                          <a:rPr lang="en-US" i="1">
                            <a:latin typeface="Cambria Math" panose="02040503050406030204" pitchFamily="18" charset="0"/>
                            <a:cs typeface="Times New Roman"/>
                          </a:rPr>
                          <m:t>2</m:t>
                        </m:r>
                      </m:sup>
                    </m:sSup>
                    <m:r>
                      <a:rPr lang="en-US" i="1">
                        <a:latin typeface="Cambria Math" panose="02040503050406030204" pitchFamily="18" charset="0"/>
                        <a:cs typeface="Times New Roman"/>
                      </a:rPr>
                      <m:t>+ 9</m:t>
                    </m:r>
                  </m:oMath>
                </a14:m>
                <a:r>
                  <a:rPr lang="en-US" dirty="0">
                    <a:latin typeface="Times New Roman"/>
                    <a:cs typeface="Times New Roman"/>
                  </a:rPr>
                  <a:t> is irreducible, the partial fraction decomposition has the form</a:t>
                </a:r>
              </a:p>
              <a:p>
                <a:pPr marL="36900" indent="0">
                  <a:lnSpc>
                    <a:spcPct val="100000"/>
                  </a:lnSpc>
                  <a:buNone/>
                </a:pPr>
                <a14:m>
                  <m:oMathPara xmlns:m="http://schemas.openxmlformats.org/officeDocument/2006/math">
                    <m:oMathParaPr>
                      <m:jc m:val="centerGroup"/>
                    </m:oMathParaPr>
                    <m:oMath xmlns:m="http://schemas.openxmlformats.org/officeDocument/2006/math">
                      <m:f>
                        <m:fPr>
                          <m:ctrlPr>
                            <a:rPr lang="en-US" i="1">
                              <a:latin typeface="Cambria Math" panose="02040503050406030204" pitchFamily="18" charset="0"/>
                              <a:cs typeface="Times New Roman"/>
                            </a:rPr>
                          </m:ctrlPr>
                        </m:fPr>
                        <m:num>
                          <m:r>
                            <a:rPr lang="en-US" i="1">
                              <a:latin typeface="Cambria Math" panose="02040503050406030204" pitchFamily="18" charset="0"/>
                              <a:cs typeface="Times New Roman"/>
                            </a:rPr>
                            <m:t>18</m:t>
                          </m:r>
                        </m:num>
                        <m:den>
                          <m:r>
                            <a:rPr lang="en-US" i="1">
                              <a:latin typeface="Cambria Math" panose="02040503050406030204" pitchFamily="18" charset="0"/>
                              <a:cs typeface="Times New Roman"/>
                            </a:rPr>
                            <m:t>(</m:t>
                          </m:r>
                          <m:r>
                            <a:rPr lang="en-US" i="1">
                              <a:latin typeface="Cambria Math" panose="02040503050406030204" pitchFamily="18" charset="0"/>
                              <a:cs typeface="Times New Roman"/>
                            </a:rPr>
                            <m:t>𝑥</m:t>
                          </m:r>
                          <m:r>
                            <a:rPr lang="en-US" i="1">
                              <a:latin typeface="Cambria Math" panose="02040503050406030204" pitchFamily="18" charset="0"/>
                              <a:cs typeface="Times New Roman"/>
                            </a:rPr>
                            <m:t>+3)(</m:t>
                          </m:r>
                          <m:sSup>
                            <m:sSupPr>
                              <m:ctrlPr>
                                <a:rPr lang="en-US" i="1">
                                  <a:latin typeface="Cambria Math" panose="02040503050406030204" pitchFamily="18" charset="0"/>
                                  <a:cs typeface="Times New Roman"/>
                                </a:rPr>
                              </m:ctrlPr>
                            </m:sSupPr>
                            <m:e>
                              <m:r>
                                <a:rPr lang="en-US" i="1">
                                  <a:latin typeface="Cambria Math" panose="02040503050406030204" pitchFamily="18" charset="0"/>
                                  <a:cs typeface="Times New Roman"/>
                                </a:rPr>
                                <m:t>𝑥</m:t>
                              </m:r>
                            </m:e>
                            <m:sup>
                              <m:r>
                                <a:rPr lang="en-US" i="1">
                                  <a:latin typeface="Cambria Math" panose="02040503050406030204" pitchFamily="18" charset="0"/>
                                  <a:cs typeface="Times New Roman"/>
                                </a:rPr>
                                <m:t>2</m:t>
                              </m:r>
                            </m:sup>
                          </m:sSup>
                          <m:r>
                            <a:rPr lang="en-US" i="1">
                              <a:latin typeface="Cambria Math" panose="02040503050406030204" pitchFamily="18" charset="0"/>
                              <a:cs typeface="Times New Roman"/>
                            </a:rPr>
                            <m:t>+ 9)</m:t>
                          </m:r>
                        </m:den>
                      </m:f>
                      <m:r>
                        <a:rPr lang="en-US" b="0" i="1" smtClean="0">
                          <a:latin typeface="Cambria Math" panose="02040503050406030204" pitchFamily="18" charset="0"/>
                          <a:cs typeface="Times New Roman"/>
                        </a:rPr>
                        <m:t>=</m:t>
                      </m:r>
                      <m:f>
                        <m:fPr>
                          <m:ctrlPr>
                            <a:rPr lang="en-US" b="0" i="1" smtClean="0">
                              <a:latin typeface="Cambria Math" panose="02040503050406030204" pitchFamily="18" charset="0"/>
                              <a:cs typeface="Times New Roman"/>
                            </a:rPr>
                          </m:ctrlPr>
                        </m:fPr>
                        <m:num>
                          <m:r>
                            <a:rPr lang="en-US" b="0" i="1" smtClean="0">
                              <a:latin typeface="Cambria Math" panose="02040503050406030204" pitchFamily="18" charset="0"/>
                              <a:cs typeface="Times New Roman"/>
                            </a:rPr>
                            <m:t>𝐴</m:t>
                          </m:r>
                        </m:num>
                        <m:den>
                          <m:r>
                            <a:rPr lang="en-US" b="0" i="1" smtClean="0">
                              <a:latin typeface="Cambria Math" panose="02040503050406030204" pitchFamily="18" charset="0"/>
                              <a:cs typeface="Times New Roman"/>
                            </a:rPr>
                            <m:t>𝑥</m:t>
                          </m:r>
                          <m:r>
                            <a:rPr lang="en-US" b="0" i="1" smtClean="0">
                              <a:latin typeface="Cambria Math" panose="02040503050406030204" pitchFamily="18" charset="0"/>
                              <a:cs typeface="Times New Roman"/>
                            </a:rPr>
                            <m:t>+3</m:t>
                          </m:r>
                        </m:den>
                      </m:f>
                      <m:r>
                        <a:rPr lang="en-US" b="0" i="1" smtClean="0">
                          <a:latin typeface="Cambria Math" panose="02040503050406030204" pitchFamily="18" charset="0"/>
                          <a:cs typeface="Times New Roman"/>
                        </a:rPr>
                        <m:t>+</m:t>
                      </m:r>
                      <m:f>
                        <m:fPr>
                          <m:ctrlPr>
                            <a:rPr lang="en-US" b="0" i="1" smtClean="0">
                              <a:latin typeface="Cambria Math" panose="02040503050406030204" pitchFamily="18" charset="0"/>
                              <a:cs typeface="Times New Roman"/>
                            </a:rPr>
                          </m:ctrlPr>
                        </m:fPr>
                        <m:num>
                          <m:r>
                            <a:rPr lang="en-US" b="0" i="1" smtClean="0">
                              <a:latin typeface="Cambria Math" panose="02040503050406030204" pitchFamily="18" charset="0"/>
                              <a:cs typeface="Times New Roman"/>
                            </a:rPr>
                            <m:t>𝐵𝑥</m:t>
                          </m:r>
                          <m:r>
                            <a:rPr lang="en-US" b="0" i="1" smtClean="0">
                              <a:latin typeface="Cambria Math" panose="02040503050406030204" pitchFamily="18" charset="0"/>
                              <a:cs typeface="Times New Roman"/>
                            </a:rPr>
                            <m:t>+</m:t>
                          </m:r>
                          <m:r>
                            <a:rPr lang="en-US" b="0" i="1" smtClean="0">
                              <a:latin typeface="Cambria Math" panose="02040503050406030204" pitchFamily="18" charset="0"/>
                              <a:cs typeface="Times New Roman"/>
                            </a:rPr>
                            <m:t>𝐶</m:t>
                          </m:r>
                        </m:num>
                        <m:den>
                          <m:sSup>
                            <m:sSupPr>
                              <m:ctrlPr>
                                <a:rPr lang="en-US" b="0" i="1" smtClean="0">
                                  <a:latin typeface="Cambria Math" panose="02040503050406030204" pitchFamily="18" charset="0"/>
                                  <a:cs typeface="Times New Roman"/>
                                </a:rPr>
                              </m:ctrlPr>
                            </m:sSupPr>
                            <m:e>
                              <m:r>
                                <a:rPr lang="en-US" b="0" i="1" smtClean="0">
                                  <a:latin typeface="Cambria Math" panose="02040503050406030204" pitchFamily="18" charset="0"/>
                                  <a:cs typeface="Times New Roman"/>
                                </a:rPr>
                                <m:t>𝑥</m:t>
                              </m:r>
                            </m:e>
                            <m:sup>
                              <m:r>
                                <a:rPr lang="en-US" b="0" i="1" smtClean="0">
                                  <a:latin typeface="Cambria Math" panose="02040503050406030204" pitchFamily="18" charset="0"/>
                                  <a:cs typeface="Times New Roman"/>
                                </a:rPr>
                                <m:t>2</m:t>
                              </m:r>
                            </m:sup>
                          </m:sSup>
                          <m:r>
                            <a:rPr lang="en-US" b="0" i="1" smtClean="0">
                              <a:latin typeface="Cambria Math" panose="02040503050406030204" pitchFamily="18" charset="0"/>
                              <a:cs typeface="Times New Roman"/>
                            </a:rPr>
                            <m:t>+9</m:t>
                          </m:r>
                        </m:den>
                      </m:f>
                    </m:oMath>
                  </m:oMathPara>
                </a14:m>
                <a:endParaRPr lang="en-US" dirty="0">
                  <a:latin typeface="Times New Roman"/>
                  <a:cs typeface="Times New Roman"/>
                </a:endParaRPr>
              </a:p>
              <a:p>
                <a:pPr marL="36900" indent="0">
                  <a:lnSpc>
                    <a:spcPct val="100000"/>
                  </a:lnSpc>
                  <a:buNone/>
                </a:pPr>
                <a:r>
                  <a:rPr lang="en-US" dirty="0">
                    <a:latin typeface="Times New Roman"/>
                    <a:cs typeface="Times New Roman"/>
                  </a:rPr>
                  <a:t>We multiply by (x + 3)(</a:t>
                </a:r>
                <a14:m>
                  <m:oMath xmlns:m="http://schemas.openxmlformats.org/officeDocument/2006/math">
                    <m:sSup>
                      <m:sSupPr>
                        <m:ctrlPr>
                          <a:rPr lang="en-US" i="1">
                            <a:latin typeface="Cambria Math" panose="02040503050406030204" pitchFamily="18" charset="0"/>
                            <a:cs typeface="Times New Roman"/>
                          </a:rPr>
                        </m:ctrlPr>
                      </m:sSupPr>
                      <m:e>
                        <m:r>
                          <a:rPr lang="en-US" i="1">
                            <a:latin typeface="Cambria Math" panose="02040503050406030204" pitchFamily="18" charset="0"/>
                            <a:cs typeface="Times New Roman"/>
                          </a:rPr>
                          <m:t>𝑥</m:t>
                        </m:r>
                      </m:e>
                      <m:sup>
                        <m:r>
                          <a:rPr lang="en-US" i="1">
                            <a:latin typeface="Cambria Math" panose="02040503050406030204" pitchFamily="18" charset="0"/>
                            <a:cs typeface="Times New Roman"/>
                          </a:rPr>
                          <m:t>2</m:t>
                        </m:r>
                      </m:sup>
                    </m:sSup>
                    <m:r>
                      <a:rPr lang="en-US" i="1">
                        <a:latin typeface="Cambria Math" panose="02040503050406030204" pitchFamily="18" charset="0"/>
                        <a:cs typeface="Times New Roman"/>
                      </a:rPr>
                      <m:t>+ 9</m:t>
                    </m:r>
                    <m:r>
                      <a:rPr lang="en-US" b="0" i="0" smtClean="0">
                        <a:latin typeface="Cambria Math" panose="02040503050406030204" pitchFamily="18" charset="0"/>
                        <a:cs typeface="Times New Roman"/>
                      </a:rPr>
                      <m:t>)</m:t>
                    </m:r>
                  </m:oMath>
                </a14:m>
                <a:r>
                  <a:rPr lang="en-US" dirty="0">
                    <a:latin typeface="Times New Roman"/>
                    <a:cs typeface="Times New Roman"/>
                  </a:rPr>
                  <a:t> to obtain</a:t>
                </a:r>
              </a:p>
              <a:p>
                <a:pPr marL="36900" indent="0">
                  <a:lnSpc>
                    <a:spcPct val="100000"/>
                  </a:lnSpc>
                  <a:buNone/>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cs typeface="Times New Roman"/>
                        </a:rPr>
                        <m:t>18=</m:t>
                      </m:r>
                      <m:r>
                        <a:rPr lang="en-US" b="0" i="1" smtClean="0">
                          <a:solidFill>
                            <a:schemeClr val="tx1"/>
                          </a:solidFill>
                          <a:latin typeface="Cambria Math" panose="02040503050406030204" pitchFamily="18" charset="0"/>
                          <a:cs typeface="Times New Roman"/>
                        </a:rPr>
                        <m:t>𝐴</m:t>
                      </m:r>
                      <m:d>
                        <m:dPr>
                          <m:ctrlPr>
                            <a:rPr lang="en-US" b="0" i="1" smtClean="0">
                              <a:solidFill>
                                <a:schemeClr val="tx1"/>
                              </a:solidFill>
                              <a:latin typeface="Cambria Math" panose="02040503050406030204" pitchFamily="18" charset="0"/>
                              <a:cs typeface="Times New Roman"/>
                            </a:rPr>
                          </m:ctrlPr>
                        </m:dPr>
                        <m:e>
                          <m:sSup>
                            <m:sSupPr>
                              <m:ctrlPr>
                                <a:rPr lang="en-US" i="1">
                                  <a:solidFill>
                                    <a:schemeClr val="tx1"/>
                                  </a:solidFill>
                                  <a:latin typeface="Cambria Math" panose="02040503050406030204" pitchFamily="18" charset="0"/>
                                  <a:cs typeface="Times New Roman"/>
                                </a:rPr>
                              </m:ctrlPr>
                            </m:sSupPr>
                            <m:e>
                              <m:r>
                                <a:rPr lang="en-US" i="1">
                                  <a:solidFill>
                                    <a:schemeClr val="tx1"/>
                                  </a:solidFill>
                                  <a:latin typeface="Cambria Math" panose="02040503050406030204" pitchFamily="18" charset="0"/>
                                  <a:cs typeface="Times New Roman"/>
                                </a:rPr>
                                <m:t>𝑥</m:t>
                              </m:r>
                            </m:e>
                            <m:sup>
                              <m:r>
                                <a:rPr lang="en-US" i="1">
                                  <a:solidFill>
                                    <a:schemeClr val="tx1"/>
                                  </a:solidFill>
                                  <a:latin typeface="Cambria Math" panose="02040503050406030204" pitchFamily="18" charset="0"/>
                                  <a:cs typeface="Times New Roman"/>
                                </a:rPr>
                                <m:t>2</m:t>
                              </m:r>
                            </m:sup>
                          </m:sSup>
                          <m:r>
                            <a:rPr lang="en-US" i="1">
                              <a:solidFill>
                                <a:schemeClr val="tx1"/>
                              </a:solidFill>
                              <a:latin typeface="Cambria Math" panose="02040503050406030204" pitchFamily="18" charset="0"/>
                              <a:cs typeface="Times New Roman"/>
                            </a:rPr>
                            <m:t>+ </m:t>
                          </m:r>
                          <m:r>
                            <a:rPr lang="en-US" i="1" smtClean="0">
                              <a:solidFill>
                                <a:schemeClr val="tx1"/>
                              </a:solidFill>
                              <a:latin typeface="Cambria Math" panose="02040503050406030204" pitchFamily="18" charset="0"/>
                              <a:cs typeface="Times New Roman"/>
                            </a:rPr>
                            <m:t>9</m:t>
                          </m:r>
                        </m:e>
                      </m:d>
                      <m:r>
                        <a:rPr lang="en-US" b="0" i="1" smtClean="0">
                          <a:solidFill>
                            <a:schemeClr val="tx1"/>
                          </a:solidFill>
                          <a:latin typeface="Cambria Math" panose="02040503050406030204" pitchFamily="18" charset="0"/>
                          <a:cs typeface="Times New Roman"/>
                        </a:rPr>
                        <m:t>+(</m:t>
                      </m:r>
                      <m:r>
                        <a:rPr lang="en-US" b="0" i="1" smtClean="0">
                          <a:solidFill>
                            <a:schemeClr val="tx1"/>
                          </a:solidFill>
                          <a:latin typeface="Cambria Math" panose="02040503050406030204" pitchFamily="18" charset="0"/>
                          <a:cs typeface="Times New Roman"/>
                        </a:rPr>
                        <m:t>𝐵𝑥</m:t>
                      </m:r>
                      <m:r>
                        <a:rPr lang="en-US" b="0" i="1" smtClean="0">
                          <a:solidFill>
                            <a:schemeClr val="tx1"/>
                          </a:solidFill>
                          <a:latin typeface="Cambria Math" panose="02040503050406030204" pitchFamily="18" charset="0"/>
                          <a:cs typeface="Times New Roman"/>
                        </a:rPr>
                        <m:t>+</m:t>
                      </m:r>
                      <m:r>
                        <a:rPr lang="en-US" b="0" i="1" smtClean="0">
                          <a:solidFill>
                            <a:schemeClr val="tx1"/>
                          </a:solidFill>
                          <a:latin typeface="Cambria Math" panose="02040503050406030204" pitchFamily="18" charset="0"/>
                          <a:cs typeface="Times New Roman"/>
                        </a:rPr>
                        <m:t>𝐶</m:t>
                      </m:r>
                      <m:r>
                        <a:rPr lang="en-US" b="0" i="1" smtClean="0">
                          <a:solidFill>
                            <a:schemeClr val="tx1"/>
                          </a:solidFill>
                          <a:latin typeface="Cambria Math" panose="02040503050406030204" pitchFamily="18" charset="0"/>
                          <a:cs typeface="Times New Roman"/>
                        </a:rPr>
                        <m:t>)(</m:t>
                      </m:r>
                      <m:r>
                        <a:rPr lang="en-US" b="0" i="1" smtClean="0">
                          <a:solidFill>
                            <a:schemeClr val="tx1"/>
                          </a:solidFill>
                          <a:latin typeface="Cambria Math" panose="02040503050406030204" pitchFamily="18" charset="0"/>
                          <a:cs typeface="Times New Roman"/>
                        </a:rPr>
                        <m:t>𝑥</m:t>
                      </m:r>
                      <m:r>
                        <a:rPr lang="en-US" b="0" i="1" smtClean="0">
                          <a:solidFill>
                            <a:schemeClr val="tx1"/>
                          </a:solidFill>
                          <a:latin typeface="Cambria Math" panose="02040503050406030204" pitchFamily="18" charset="0"/>
                          <a:cs typeface="Times New Roman"/>
                        </a:rPr>
                        <m:t>+3)</m:t>
                      </m:r>
                    </m:oMath>
                  </m:oMathPara>
                </a14:m>
                <a:endParaRPr lang="en-US" dirty="0">
                  <a:solidFill>
                    <a:schemeClr val="tx1"/>
                  </a:solidFill>
                  <a:latin typeface="Times New Roman"/>
                  <a:cs typeface="Times New Roman"/>
                </a:endParaRPr>
              </a:p>
              <a:p>
                <a:pPr marL="12700" marR="5080" indent="0">
                  <a:lnSpc>
                    <a:spcPct val="100000"/>
                  </a:lnSpc>
                  <a:spcBef>
                    <a:spcPts val="645"/>
                  </a:spcBef>
                  <a:buNone/>
                </a:pPr>
                <a:r>
                  <a:rPr lang="en-US" spc="-10" dirty="0">
                    <a:solidFill>
                      <a:schemeClr val="tx1"/>
                    </a:solidFill>
                    <a:latin typeface="Times New Roman"/>
                    <a:cs typeface="Times New Roman"/>
                  </a:rPr>
                  <a:t>We</a:t>
                </a:r>
                <a:r>
                  <a:rPr lang="en-US" spc="45" dirty="0">
                    <a:solidFill>
                      <a:schemeClr val="tx1"/>
                    </a:solidFill>
                    <a:latin typeface="Times New Roman"/>
                    <a:cs typeface="Times New Roman"/>
                  </a:rPr>
                  <a:t> </a:t>
                </a:r>
                <a:r>
                  <a:rPr lang="en-US" spc="-5" dirty="0">
                    <a:solidFill>
                      <a:schemeClr val="tx1"/>
                    </a:solidFill>
                    <a:latin typeface="Times New Roman"/>
                    <a:cs typeface="Times New Roman"/>
                  </a:rPr>
                  <a:t>will</a:t>
                </a:r>
                <a:r>
                  <a:rPr lang="en-US" spc="40" dirty="0">
                    <a:solidFill>
                      <a:schemeClr val="tx1"/>
                    </a:solidFill>
                    <a:latin typeface="Times New Roman"/>
                    <a:cs typeface="Times New Roman"/>
                  </a:rPr>
                  <a:t> </a:t>
                </a:r>
                <a:r>
                  <a:rPr lang="en-US" spc="-5" dirty="0">
                    <a:solidFill>
                      <a:schemeClr val="tx1"/>
                    </a:solidFill>
                    <a:latin typeface="Times New Roman"/>
                    <a:cs typeface="Times New Roman"/>
                  </a:rPr>
                  <a:t>use</a:t>
                </a:r>
                <a:r>
                  <a:rPr lang="en-US" spc="45" dirty="0">
                    <a:solidFill>
                      <a:schemeClr val="tx1"/>
                    </a:solidFill>
                    <a:latin typeface="Times New Roman"/>
                    <a:cs typeface="Times New Roman"/>
                  </a:rPr>
                  <a:t> </a:t>
                </a:r>
                <a:r>
                  <a:rPr lang="en-US" spc="-15" dirty="0">
                    <a:solidFill>
                      <a:schemeClr val="tx1"/>
                    </a:solidFill>
                    <a:latin typeface="Times New Roman"/>
                    <a:cs typeface="Times New Roman"/>
                  </a:rPr>
                  <a:t>U</a:t>
                </a:r>
                <a:r>
                  <a:rPr lang="en-US" spc="-5" dirty="0">
                    <a:solidFill>
                      <a:schemeClr val="tx1"/>
                    </a:solidFill>
                    <a:latin typeface="Times New Roman"/>
                    <a:cs typeface="Times New Roman"/>
                  </a:rPr>
                  <a:t>ndetermined</a:t>
                </a:r>
                <a:r>
                  <a:rPr lang="en-US" spc="45" dirty="0">
                    <a:solidFill>
                      <a:schemeClr val="tx1"/>
                    </a:solidFill>
                    <a:latin typeface="Times New Roman"/>
                    <a:cs typeface="Times New Roman"/>
                  </a:rPr>
                  <a:t> </a:t>
                </a:r>
                <a:r>
                  <a:rPr lang="en-US" spc="-5" dirty="0">
                    <a:solidFill>
                      <a:schemeClr val="tx1"/>
                    </a:solidFill>
                    <a:latin typeface="Times New Roman"/>
                    <a:cs typeface="Times New Roman"/>
                  </a:rPr>
                  <a:t>Coefficients,</a:t>
                </a:r>
                <a:r>
                  <a:rPr lang="en-US" spc="45" dirty="0">
                    <a:solidFill>
                      <a:schemeClr val="tx1"/>
                    </a:solidFill>
                    <a:latin typeface="Times New Roman"/>
                    <a:cs typeface="Times New Roman"/>
                  </a:rPr>
                  <a:t> </a:t>
                </a:r>
                <a:r>
                  <a:rPr lang="en-US" spc="-5" dirty="0">
                    <a:solidFill>
                      <a:schemeClr val="tx1"/>
                    </a:solidFill>
                    <a:latin typeface="Times New Roman"/>
                    <a:cs typeface="Times New Roman"/>
                  </a:rPr>
                  <a:t>so</a:t>
                </a:r>
                <a:r>
                  <a:rPr lang="en-US" spc="40" dirty="0">
                    <a:solidFill>
                      <a:schemeClr val="tx1"/>
                    </a:solidFill>
                    <a:latin typeface="Times New Roman"/>
                    <a:cs typeface="Times New Roman"/>
                  </a:rPr>
                  <a:t> </a:t>
                </a:r>
                <a:r>
                  <a:rPr lang="en-US" spc="-10" dirty="0">
                    <a:solidFill>
                      <a:schemeClr val="tx1"/>
                    </a:solidFill>
                    <a:latin typeface="Times New Roman"/>
                    <a:cs typeface="Times New Roman"/>
                  </a:rPr>
                  <a:t>we</a:t>
                </a:r>
                <a:r>
                  <a:rPr lang="en-US" spc="45" dirty="0">
                    <a:solidFill>
                      <a:schemeClr val="tx1"/>
                    </a:solidFill>
                    <a:latin typeface="Times New Roman"/>
                    <a:cs typeface="Times New Roman"/>
                  </a:rPr>
                  <a:t> </a:t>
                </a:r>
                <a:r>
                  <a:rPr lang="en-US" spc="-5" dirty="0">
                    <a:solidFill>
                      <a:schemeClr val="tx1"/>
                    </a:solidFill>
                    <a:latin typeface="Times New Roman"/>
                    <a:cs typeface="Times New Roman"/>
                  </a:rPr>
                  <a:t>multiply</a:t>
                </a:r>
                <a:r>
                  <a:rPr lang="en-US" spc="40" dirty="0">
                    <a:solidFill>
                      <a:schemeClr val="tx1"/>
                    </a:solidFill>
                    <a:latin typeface="Times New Roman"/>
                    <a:cs typeface="Times New Roman"/>
                  </a:rPr>
                  <a:t> </a:t>
                </a:r>
                <a:r>
                  <a:rPr lang="en-US" spc="-5" dirty="0">
                    <a:solidFill>
                      <a:schemeClr val="tx1"/>
                    </a:solidFill>
                    <a:latin typeface="Times New Roman"/>
                    <a:cs typeface="Times New Roman"/>
                  </a:rPr>
                  <a:t>out</a:t>
                </a:r>
                <a:r>
                  <a:rPr lang="en-US" spc="45" dirty="0">
                    <a:solidFill>
                      <a:schemeClr val="tx1"/>
                    </a:solidFill>
                    <a:latin typeface="Times New Roman"/>
                    <a:cs typeface="Times New Roman"/>
                  </a:rPr>
                  <a:t> </a:t>
                </a:r>
                <a:r>
                  <a:rPr lang="en-US" spc="-5" dirty="0">
                    <a:solidFill>
                      <a:schemeClr val="tx1"/>
                    </a:solidFill>
                    <a:latin typeface="Times New Roman"/>
                    <a:cs typeface="Times New Roman"/>
                  </a:rPr>
                  <a:t>the</a:t>
                </a:r>
                <a:r>
                  <a:rPr lang="en-US" spc="45" dirty="0">
                    <a:solidFill>
                      <a:schemeClr val="tx1"/>
                    </a:solidFill>
                    <a:latin typeface="Times New Roman"/>
                    <a:cs typeface="Times New Roman"/>
                  </a:rPr>
                  <a:t> </a:t>
                </a:r>
                <a:r>
                  <a:rPr lang="en-US" spc="-5" dirty="0">
                    <a:solidFill>
                      <a:schemeClr val="tx1"/>
                    </a:solidFill>
                    <a:latin typeface="Times New Roman"/>
                    <a:cs typeface="Times New Roman"/>
                  </a:rPr>
                  <a:t>right</a:t>
                </a:r>
                <a:r>
                  <a:rPr lang="en-US" spc="45" dirty="0">
                    <a:solidFill>
                      <a:schemeClr val="tx1"/>
                    </a:solidFill>
                    <a:latin typeface="Times New Roman"/>
                    <a:cs typeface="Times New Roman"/>
                  </a:rPr>
                  <a:t> </a:t>
                </a:r>
                <a:r>
                  <a:rPr lang="en-US" spc="-5" dirty="0">
                    <a:solidFill>
                      <a:schemeClr val="tx1"/>
                    </a:solidFill>
                    <a:latin typeface="Times New Roman"/>
                    <a:cs typeface="Times New Roman"/>
                  </a:rPr>
                  <a:t>side</a:t>
                </a:r>
                <a:r>
                  <a:rPr lang="en-US" spc="45" dirty="0">
                    <a:solidFill>
                      <a:schemeClr val="tx1"/>
                    </a:solidFill>
                    <a:latin typeface="Times New Roman"/>
                    <a:cs typeface="Times New Roman"/>
                  </a:rPr>
                  <a:t> </a:t>
                </a:r>
                <a:r>
                  <a:rPr lang="en-US" spc="-5" dirty="0">
                    <a:solidFill>
                      <a:schemeClr val="tx1"/>
                    </a:solidFill>
                    <a:latin typeface="Times New Roman"/>
                    <a:cs typeface="Times New Roman"/>
                  </a:rPr>
                  <a:t>and</a:t>
                </a:r>
                <a:r>
                  <a:rPr lang="en-US" spc="45" dirty="0">
                    <a:solidFill>
                      <a:schemeClr val="tx1"/>
                    </a:solidFill>
                    <a:latin typeface="Times New Roman"/>
                    <a:cs typeface="Times New Roman"/>
                  </a:rPr>
                  <a:t> </a:t>
                </a:r>
                <a:r>
                  <a:rPr lang="en-US" spc="-5" dirty="0">
                    <a:solidFill>
                      <a:schemeClr val="tx1"/>
                    </a:solidFill>
                    <a:latin typeface="Times New Roman"/>
                    <a:cs typeface="Times New Roman"/>
                  </a:rPr>
                  <a:t>then </a:t>
                </a:r>
                <a:r>
                  <a:rPr lang="en-US" spc="-10" dirty="0">
                    <a:solidFill>
                      <a:schemeClr val="tx1"/>
                    </a:solidFill>
                    <a:latin typeface="Times New Roman"/>
                    <a:cs typeface="Times New Roman"/>
                  </a:rPr>
                  <a:t>combin</a:t>
                </a:r>
                <a:r>
                  <a:rPr lang="en-US" spc="-5" dirty="0">
                    <a:solidFill>
                      <a:schemeClr val="tx1"/>
                    </a:solidFill>
                    <a:latin typeface="Times New Roman"/>
                    <a:cs typeface="Times New Roman"/>
                  </a:rPr>
                  <a:t>e</a:t>
                </a:r>
                <a:r>
                  <a:rPr lang="en-US" dirty="0">
                    <a:solidFill>
                      <a:schemeClr val="tx1"/>
                    </a:solidFill>
                    <a:latin typeface="Times New Roman"/>
                    <a:cs typeface="Times New Roman"/>
                  </a:rPr>
                  <a:t> </a:t>
                </a:r>
                <a:r>
                  <a:rPr lang="en-US" spc="-10" dirty="0">
                    <a:solidFill>
                      <a:schemeClr val="tx1"/>
                    </a:solidFill>
                    <a:latin typeface="Times New Roman"/>
                    <a:cs typeface="Times New Roman"/>
                  </a:rPr>
                  <a:t>term</a:t>
                </a:r>
                <a:r>
                  <a:rPr lang="en-US" spc="-5" dirty="0">
                    <a:solidFill>
                      <a:schemeClr val="tx1"/>
                    </a:solidFill>
                    <a:latin typeface="Times New Roman"/>
                    <a:cs typeface="Times New Roman"/>
                  </a:rPr>
                  <a:t>s in </a:t>
                </a:r>
                <a:r>
                  <a:rPr lang="en-US" spc="-10" dirty="0">
                    <a:solidFill>
                      <a:schemeClr val="tx1"/>
                    </a:solidFill>
                    <a:latin typeface="Times New Roman"/>
                    <a:cs typeface="Times New Roman"/>
                  </a:rPr>
                  <a:t>lik</a:t>
                </a:r>
                <a:r>
                  <a:rPr lang="en-US" spc="-5" dirty="0">
                    <a:solidFill>
                      <a:schemeClr val="tx1"/>
                    </a:solidFill>
                    <a:latin typeface="Times New Roman"/>
                    <a:cs typeface="Times New Roman"/>
                  </a:rPr>
                  <a:t>e </a:t>
                </a:r>
                <a:r>
                  <a:rPr lang="en-US" spc="-10" dirty="0">
                    <a:solidFill>
                      <a:schemeClr val="tx1"/>
                    </a:solidFill>
                    <a:latin typeface="Times New Roman"/>
                    <a:cs typeface="Times New Roman"/>
                  </a:rPr>
                  <a:t>power</a:t>
                </a:r>
                <a:r>
                  <a:rPr lang="en-US" spc="-5" dirty="0">
                    <a:solidFill>
                      <a:schemeClr val="tx1"/>
                    </a:solidFill>
                    <a:latin typeface="Times New Roman"/>
                    <a:cs typeface="Times New Roman"/>
                  </a:rPr>
                  <a:t>s </a:t>
                </a:r>
                <a:r>
                  <a:rPr lang="en-US" spc="-10" dirty="0">
                    <a:solidFill>
                      <a:schemeClr val="tx1"/>
                    </a:solidFill>
                    <a:latin typeface="Times New Roman"/>
                    <a:cs typeface="Times New Roman"/>
                  </a:rPr>
                  <a:t>o</a:t>
                </a:r>
                <a:r>
                  <a:rPr lang="en-US" spc="-5" dirty="0">
                    <a:solidFill>
                      <a:schemeClr val="tx1"/>
                    </a:solidFill>
                    <a:latin typeface="Times New Roman"/>
                    <a:cs typeface="Times New Roman"/>
                  </a:rPr>
                  <a:t>f</a:t>
                </a:r>
                <a:r>
                  <a:rPr lang="en-US" spc="25" dirty="0">
                    <a:solidFill>
                      <a:schemeClr val="tx1"/>
                    </a:solidFill>
                    <a:latin typeface="Times New Roman"/>
                    <a:cs typeface="Times New Roman"/>
                  </a:rPr>
                  <a:t> </a:t>
                </a:r>
                <a:r>
                  <a:rPr lang="en-US" i="1" spc="-5" dirty="0">
                    <a:solidFill>
                      <a:schemeClr val="tx1"/>
                    </a:solidFill>
                    <a:latin typeface="Times New Roman"/>
                    <a:cs typeface="Times New Roman"/>
                  </a:rPr>
                  <a:t>x</a:t>
                </a:r>
                <a:r>
                  <a:rPr lang="en-US" spc="-5" dirty="0">
                    <a:solidFill>
                      <a:schemeClr val="tx1"/>
                    </a:solidFill>
                    <a:latin typeface="Times New Roman"/>
                    <a:cs typeface="Times New Roman"/>
                  </a:rPr>
                  <a:t>:</a:t>
                </a:r>
                <a:endParaRPr lang="en-US" dirty="0">
                  <a:solidFill>
                    <a:schemeClr val="tx1"/>
                  </a:solidFill>
                  <a:latin typeface="Times New Roman"/>
                  <a:cs typeface="Times New Roman"/>
                </a:endParaRPr>
              </a:p>
              <a:p>
                <a:pPr marL="0" marR="3175" indent="0" algn="ctr">
                  <a:lnSpc>
                    <a:spcPct val="100000"/>
                  </a:lnSpc>
                  <a:spcBef>
                    <a:spcPts val="695"/>
                  </a:spcBef>
                  <a:buNone/>
                </a:pPr>
                <a:r>
                  <a:rPr lang="en-US" spc="-10" dirty="0">
                    <a:solidFill>
                      <a:schemeClr val="tx1"/>
                    </a:solidFill>
                    <a:latin typeface="Times New Roman"/>
                    <a:cs typeface="Times New Roman"/>
                  </a:rPr>
                  <a:t>1</a:t>
                </a:r>
                <a:r>
                  <a:rPr lang="en-US" spc="-5" dirty="0">
                    <a:solidFill>
                      <a:schemeClr val="tx1"/>
                    </a:solidFill>
                    <a:latin typeface="Times New Roman"/>
                    <a:cs typeface="Times New Roman"/>
                  </a:rPr>
                  <a:t>8</a:t>
                </a:r>
                <a:r>
                  <a:rPr lang="en-US" spc="25" dirty="0">
                    <a:solidFill>
                      <a:schemeClr val="tx1"/>
                    </a:solidFill>
                    <a:latin typeface="Times New Roman"/>
                    <a:cs typeface="Times New Roman"/>
                  </a:rPr>
                  <a:t> </a:t>
                </a:r>
                <a:r>
                  <a:rPr lang="en-US" spc="-25" dirty="0">
                    <a:solidFill>
                      <a:schemeClr val="tx1"/>
                    </a:solidFill>
                    <a:latin typeface="Lucida Sans Unicode"/>
                    <a:cs typeface="Lucida Sans Unicode"/>
                  </a:rPr>
                  <a:t>=</a:t>
                </a:r>
                <a:r>
                  <a:rPr lang="en-US" spc="-40" dirty="0">
                    <a:solidFill>
                      <a:schemeClr val="tx1"/>
                    </a:solidFill>
                    <a:latin typeface="Lucida Sans Unicode"/>
                    <a:cs typeface="Lucida Sans Unicode"/>
                  </a:rPr>
                  <a:t> </a:t>
                </a:r>
                <a:r>
                  <a:rPr lang="en-US" spc="-5" dirty="0">
                    <a:solidFill>
                      <a:schemeClr val="tx1"/>
                    </a:solidFill>
                    <a:latin typeface="Times New Roman"/>
                    <a:cs typeface="Times New Roman"/>
                  </a:rPr>
                  <a:t>(</a:t>
                </a:r>
                <a:r>
                  <a:rPr lang="en-US" i="1" spc="-10" dirty="0">
                    <a:solidFill>
                      <a:schemeClr val="tx1"/>
                    </a:solidFill>
                    <a:latin typeface="Times New Roman"/>
                    <a:cs typeface="Times New Roman"/>
                  </a:rPr>
                  <a:t>A </a:t>
                </a:r>
                <a:r>
                  <a:rPr lang="en-US" spc="-25" dirty="0">
                    <a:solidFill>
                      <a:schemeClr val="tx1"/>
                    </a:solidFill>
                    <a:latin typeface="Lucida Sans Unicode"/>
                    <a:cs typeface="Lucida Sans Unicode"/>
                  </a:rPr>
                  <a:t>+</a:t>
                </a:r>
                <a:r>
                  <a:rPr lang="en-US" spc="-20" dirty="0">
                    <a:solidFill>
                      <a:schemeClr val="tx1"/>
                    </a:solidFill>
                    <a:latin typeface="Lucida Sans Unicode"/>
                    <a:cs typeface="Lucida Sans Unicode"/>
                  </a:rPr>
                  <a:t> </a:t>
                </a:r>
                <a:r>
                  <a:rPr lang="en-US" i="1" spc="50" dirty="0">
                    <a:solidFill>
                      <a:schemeClr val="tx1"/>
                    </a:solidFill>
                    <a:latin typeface="Times New Roman"/>
                    <a:cs typeface="Times New Roman"/>
                  </a:rPr>
                  <a:t>B</a:t>
                </a:r>
                <a:r>
                  <a:rPr lang="en-US" spc="20" dirty="0">
                    <a:solidFill>
                      <a:schemeClr val="tx1"/>
                    </a:solidFill>
                    <a:latin typeface="Times New Roman"/>
                    <a:cs typeface="Times New Roman"/>
                  </a:rPr>
                  <a:t>)</a:t>
                </a:r>
                <a:r>
                  <a:rPr lang="en-US" i="1" spc="-5" dirty="0">
                    <a:solidFill>
                      <a:schemeClr val="tx1"/>
                    </a:solidFill>
                    <a:latin typeface="Times New Roman"/>
                    <a:cs typeface="Times New Roman"/>
                  </a:rPr>
                  <a:t>x</a:t>
                </a:r>
                <a:r>
                  <a:rPr lang="en-US" i="1" spc="-165" dirty="0">
                    <a:solidFill>
                      <a:schemeClr val="tx1"/>
                    </a:solidFill>
                    <a:latin typeface="Times New Roman"/>
                    <a:cs typeface="Times New Roman"/>
                  </a:rPr>
                  <a:t> </a:t>
                </a:r>
                <a:r>
                  <a:rPr lang="en-US" baseline="29629" dirty="0">
                    <a:solidFill>
                      <a:schemeClr val="tx1"/>
                    </a:solidFill>
                    <a:latin typeface="Times New Roman"/>
                    <a:cs typeface="Times New Roman"/>
                  </a:rPr>
                  <a:t>2</a:t>
                </a:r>
                <a:r>
                  <a:rPr lang="en-US" spc="120" baseline="29629" dirty="0">
                    <a:solidFill>
                      <a:schemeClr val="tx1"/>
                    </a:solidFill>
                    <a:latin typeface="Times New Roman"/>
                    <a:cs typeface="Times New Roman"/>
                  </a:rPr>
                  <a:t> </a:t>
                </a:r>
                <a:r>
                  <a:rPr lang="en-US" spc="-25" dirty="0">
                    <a:solidFill>
                      <a:schemeClr val="tx1"/>
                    </a:solidFill>
                    <a:latin typeface="Lucida Sans Unicode"/>
                    <a:cs typeface="Lucida Sans Unicode"/>
                  </a:rPr>
                  <a:t>+</a:t>
                </a:r>
                <a:r>
                  <a:rPr lang="en-US" spc="-95" dirty="0">
                    <a:solidFill>
                      <a:schemeClr val="tx1"/>
                    </a:solidFill>
                    <a:latin typeface="Lucida Sans Unicode"/>
                    <a:cs typeface="Lucida Sans Unicode"/>
                  </a:rPr>
                  <a:t> </a:t>
                </a:r>
                <a:r>
                  <a:rPr lang="en-US" spc="-5" dirty="0">
                    <a:solidFill>
                      <a:schemeClr val="tx1"/>
                    </a:solidFill>
                    <a:latin typeface="Times New Roman"/>
                    <a:cs typeface="Times New Roman"/>
                  </a:rPr>
                  <a:t>(</a:t>
                </a:r>
                <a:r>
                  <a:rPr lang="en-US" spc="70" dirty="0">
                    <a:solidFill>
                      <a:schemeClr val="tx1"/>
                    </a:solidFill>
                    <a:latin typeface="Times New Roman"/>
                    <a:cs typeface="Times New Roman"/>
                  </a:rPr>
                  <a:t>3</a:t>
                </a:r>
                <a:r>
                  <a:rPr lang="en-US" i="1" spc="-10" dirty="0">
                    <a:solidFill>
                      <a:schemeClr val="tx1"/>
                    </a:solidFill>
                    <a:latin typeface="Times New Roman"/>
                    <a:cs typeface="Times New Roman"/>
                  </a:rPr>
                  <a:t>B</a:t>
                </a:r>
                <a:r>
                  <a:rPr lang="en-US" i="1" spc="30" dirty="0">
                    <a:solidFill>
                      <a:schemeClr val="tx1"/>
                    </a:solidFill>
                    <a:latin typeface="Times New Roman"/>
                    <a:cs typeface="Times New Roman"/>
                  </a:rPr>
                  <a:t> </a:t>
                </a:r>
                <a:r>
                  <a:rPr lang="en-US" spc="-25" dirty="0">
                    <a:solidFill>
                      <a:schemeClr val="tx1"/>
                    </a:solidFill>
                    <a:latin typeface="Lucida Sans Unicode"/>
                    <a:cs typeface="Lucida Sans Unicode"/>
                  </a:rPr>
                  <a:t>+</a:t>
                </a:r>
                <a:r>
                  <a:rPr lang="en-US" spc="-100" dirty="0">
                    <a:solidFill>
                      <a:schemeClr val="tx1"/>
                    </a:solidFill>
                    <a:latin typeface="Lucida Sans Unicode"/>
                    <a:cs typeface="Lucida Sans Unicode"/>
                  </a:rPr>
                  <a:t> </a:t>
                </a:r>
                <a:r>
                  <a:rPr lang="en-US" i="1" spc="75" dirty="0">
                    <a:solidFill>
                      <a:schemeClr val="tx1"/>
                    </a:solidFill>
                    <a:latin typeface="Times New Roman"/>
                    <a:cs typeface="Times New Roman"/>
                  </a:rPr>
                  <a:t>C</a:t>
                </a:r>
                <a:r>
                  <a:rPr lang="en-US" spc="20" dirty="0">
                    <a:solidFill>
                      <a:schemeClr val="tx1"/>
                    </a:solidFill>
                    <a:latin typeface="Times New Roman"/>
                    <a:cs typeface="Times New Roman"/>
                  </a:rPr>
                  <a:t>)</a:t>
                </a:r>
                <a:r>
                  <a:rPr lang="en-US" i="1" spc="-5" dirty="0">
                    <a:solidFill>
                      <a:schemeClr val="tx1"/>
                    </a:solidFill>
                    <a:latin typeface="Times New Roman"/>
                    <a:cs typeface="Times New Roman"/>
                  </a:rPr>
                  <a:t>x</a:t>
                </a:r>
                <a:r>
                  <a:rPr lang="en-US" i="1" spc="60" dirty="0">
                    <a:solidFill>
                      <a:schemeClr val="tx1"/>
                    </a:solidFill>
                    <a:latin typeface="Times New Roman"/>
                    <a:cs typeface="Times New Roman"/>
                  </a:rPr>
                  <a:t> </a:t>
                </a:r>
                <a:r>
                  <a:rPr lang="en-US" spc="-25" dirty="0">
                    <a:solidFill>
                      <a:schemeClr val="tx1"/>
                    </a:solidFill>
                    <a:latin typeface="Lucida Sans Unicode"/>
                    <a:cs typeface="Lucida Sans Unicode"/>
                  </a:rPr>
                  <a:t>+</a:t>
                </a:r>
                <a:r>
                  <a:rPr lang="en-US" spc="-95" dirty="0">
                    <a:solidFill>
                      <a:schemeClr val="tx1"/>
                    </a:solidFill>
                    <a:latin typeface="Lucida Sans Unicode"/>
                    <a:cs typeface="Lucida Sans Unicode"/>
                  </a:rPr>
                  <a:t> </a:t>
                </a:r>
                <a:r>
                  <a:rPr lang="en-US" spc="-5" dirty="0">
                    <a:solidFill>
                      <a:schemeClr val="tx1"/>
                    </a:solidFill>
                    <a:latin typeface="Times New Roman"/>
                    <a:cs typeface="Times New Roman"/>
                  </a:rPr>
                  <a:t>9</a:t>
                </a:r>
                <a:r>
                  <a:rPr lang="en-US" spc="-155" dirty="0">
                    <a:solidFill>
                      <a:schemeClr val="tx1"/>
                    </a:solidFill>
                    <a:latin typeface="Times New Roman"/>
                    <a:cs typeface="Times New Roman"/>
                  </a:rPr>
                  <a:t> </a:t>
                </a:r>
                <a:r>
                  <a:rPr lang="en-US" i="1" spc="-10" dirty="0">
                    <a:solidFill>
                      <a:schemeClr val="tx1"/>
                    </a:solidFill>
                    <a:latin typeface="Times New Roman"/>
                    <a:cs typeface="Times New Roman"/>
                  </a:rPr>
                  <a:t>A </a:t>
                </a:r>
                <a:r>
                  <a:rPr lang="en-US" spc="-25" dirty="0">
                    <a:solidFill>
                      <a:schemeClr val="tx1"/>
                    </a:solidFill>
                    <a:latin typeface="Lucida Sans Unicode"/>
                    <a:cs typeface="Lucida Sans Unicode"/>
                  </a:rPr>
                  <a:t>+</a:t>
                </a:r>
                <a:r>
                  <a:rPr lang="en-US" spc="-95" dirty="0">
                    <a:solidFill>
                      <a:schemeClr val="tx1"/>
                    </a:solidFill>
                    <a:latin typeface="Lucida Sans Unicode"/>
                    <a:cs typeface="Lucida Sans Unicode"/>
                  </a:rPr>
                  <a:t> </a:t>
                </a:r>
                <a:r>
                  <a:rPr lang="en-US" spc="-10" dirty="0">
                    <a:solidFill>
                      <a:schemeClr val="tx1"/>
                    </a:solidFill>
                    <a:latin typeface="Times New Roman"/>
                    <a:cs typeface="Times New Roman"/>
                  </a:rPr>
                  <a:t>3</a:t>
                </a:r>
                <a:r>
                  <a:rPr lang="en-US" i="1" spc="-10" dirty="0">
                    <a:solidFill>
                      <a:schemeClr val="tx1"/>
                    </a:solidFill>
                    <a:latin typeface="Times New Roman"/>
                    <a:cs typeface="Times New Roman"/>
                  </a:rPr>
                  <a:t>C</a:t>
                </a:r>
                <a:endParaRPr lang="en-US" dirty="0">
                  <a:solidFill>
                    <a:schemeClr val="tx1"/>
                  </a:solidFill>
                  <a:latin typeface="Times New Roman"/>
                  <a:cs typeface="Times New Roman"/>
                </a:endParaRPr>
              </a:p>
              <a:p>
                <a:pPr marL="36900" indent="0">
                  <a:lnSpc>
                    <a:spcPct val="100000"/>
                  </a:lnSpc>
                  <a:buNone/>
                </a:pPr>
                <a:endParaRPr lang="en-US" dirty="0">
                  <a:latin typeface="Times New Roman"/>
                  <a:cs typeface="Times New Roman"/>
                </a:endParaRPr>
              </a:p>
            </p:txBody>
          </p:sp>
        </mc:Choice>
        <mc:Fallback xmlns="">
          <p:sp>
            <p:nvSpPr>
              <p:cNvPr id="3" name="Content Placeholder 2">
                <a:extLst>
                  <a:ext uri="{FF2B5EF4-FFF2-40B4-BE49-F238E27FC236}">
                    <a16:creationId xmlns:a16="http://schemas.microsoft.com/office/drawing/2014/main"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10846559" cy="4756245"/>
              </a:xfrm>
              <a:blipFill>
                <a:blip r:embed="rId2"/>
                <a:stretch>
                  <a:fillRect l="-562"/>
                </a:stretch>
              </a:blipFill>
            </p:spPr>
            <p:txBody>
              <a:bodyPr/>
              <a:lstStyle/>
              <a:p>
                <a:r>
                  <a:rPr lang="en-US">
                    <a:noFill/>
                  </a:rPr>
                  <a:t> </a:t>
                </a:r>
              </a:p>
            </p:txBody>
          </p:sp>
        </mc:Fallback>
      </mc:AlternateContent>
    </p:spTree>
    <p:extLst>
      <p:ext uri="{BB962C8B-B14F-4D97-AF65-F5344CB8AC3E}">
        <p14:creationId xmlns:p14="http://schemas.microsoft.com/office/powerpoint/2010/main" val="401754650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7.5 The Method of Partial </a:t>
            </a:r>
            <a:r>
              <a:rPr lang="en-US" sz="3100" dirty="0"/>
              <a:t>Fractions (</a:t>
            </a:r>
            <a:r>
              <a:rPr lang="en-US" sz="3100" dirty="0" smtClean="0"/>
              <a:t>15 </a:t>
            </a:r>
            <a:r>
              <a:rPr lang="en-US" sz="3100" dirty="0"/>
              <a:t>of 23)</a:t>
            </a: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2800" dirty="0"/>
              <a:t/>
            </a:r>
            <a:br>
              <a:rPr lang="en-US" sz="2800" dirty="0"/>
            </a:br>
            <a:endParaRPr lang="en-US"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799" y="1371600"/>
                <a:ext cx="10846559" cy="4756245"/>
              </a:xfrm>
            </p:spPr>
            <p:txBody>
              <a:bodyPr>
                <a:noAutofit/>
              </a:bodyPr>
              <a:lstStyle/>
              <a:p>
                <a:pPr marL="0" indent="0">
                  <a:lnSpc>
                    <a:spcPct val="100000"/>
                  </a:lnSpc>
                  <a:buNone/>
                </a:pPr>
                <a:r>
                  <a:rPr lang="en-US" spc="-15" dirty="0">
                    <a:latin typeface="Times New Roman"/>
                    <a:cs typeface="Times New Roman"/>
                  </a:rPr>
                  <a:t>Now</a:t>
                </a:r>
                <a:r>
                  <a:rPr lang="en-US" spc="-5" dirty="0">
                    <a:latin typeface="Times New Roman"/>
                    <a:cs typeface="Times New Roman"/>
                  </a:rPr>
                  <a:t>, </a:t>
                </a:r>
                <a:r>
                  <a:rPr lang="en-US" spc="-10" dirty="0">
                    <a:latin typeface="Times New Roman"/>
                    <a:cs typeface="Times New Roman"/>
                  </a:rPr>
                  <a:t>equatin</a:t>
                </a:r>
                <a:r>
                  <a:rPr lang="en-US" spc="-5" dirty="0">
                    <a:latin typeface="Times New Roman"/>
                    <a:cs typeface="Times New Roman"/>
                  </a:rPr>
                  <a:t>g</a:t>
                </a:r>
                <a:r>
                  <a:rPr lang="en-US" dirty="0">
                    <a:latin typeface="Times New Roman"/>
                    <a:cs typeface="Times New Roman"/>
                  </a:rPr>
                  <a:t> </a:t>
                </a:r>
                <a:r>
                  <a:rPr lang="en-US" spc="-10" dirty="0">
                    <a:latin typeface="Times New Roman"/>
                    <a:cs typeface="Times New Roman"/>
                  </a:rPr>
                  <a:t>coefficient</a:t>
                </a:r>
                <a:r>
                  <a:rPr lang="en-US" spc="-5" dirty="0">
                    <a:latin typeface="Times New Roman"/>
                    <a:cs typeface="Times New Roman"/>
                  </a:rPr>
                  <a:t>s</a:t>
                </a:r>
                <a:r>
                  <a:rPr lang="en-US" dirty="0">
                    <a:latin typeface="Times New Roman"/>
                    <a:cs typeface="Times New Roman"/>
                  </a:rPr>
                  <a:t> </a:t>
                </a:r>
                <a:r>
                  <a:rPr lang="en-US" spc="-10" dirty="0">
                    <a:latin typeface="Times New Roman"/>
                    <a:cs typeface="Times New Roman"/>
                  </a:rPr>
                  <a:t>o</a:t>
                </a:r>
                <a:r>
                  <a:rPr lang="en-US" spc="-5" dirty="0">
                    <a:latin typeface="Times New Roman"/>
                    <a:cs typeface="Times New Roman"/>
                  </a:rPr>
                  <a:t>f </a:t>
                </a:r>
                <a:r>
                  <a:rPr lang="en-US" spc="-10" dirty="0">
                    <a:latin typeface="Times New Roman"/>
                    <a:cs typeface="Times New Roman"/>
                  </a:rPr>
                  <a:t>lik</a:t>
                </a:r>
                <a:r>
                  <a:rPr lang="en-US" spc="-5" dirty="0">
                    <a:latin typeface="Times New Roman"/>
                    <a:cs typeface="Times New Roman"/>
                  </a:rPr>
                  <a:t>e </a:t>
                </a:r>
                <a:r>
                  <a:rPr lang="en-US" spc="-10" dirty="0">
                    <a:latin typeface="Times New Roman"/>
                    <a:cs typeface="Times New Roman"/>
                  </a:rPr>
                  <a:t>power</a:t>
                </a:r>
                <a:r>
                  <a:rPr lang="en-US" spc="-5" dirty="0">
                    <a:latin typeface="Times New Roman"/>
                    <a:cs typeface="Times New Roman"/>
                  </a:rPr>
                  <a:t>s</a:t>
                </a:r>
                <a:r>
                  <a:rPr lang="en-US" dirty="0">
                    <a:latin typeface="Times New Roman"/>
                    <a:cs typeface="Times New Roman"/>
                  </a:rPr>
                  <a:t> </a:t>
                </a:r>
                <a:r>
                  <a:rPr lang="en-US" spc="-10" dirty="0">
                    <a:latin typeface="Times New Roman"/>
                    <a:cs typeface="Times New Roman"/>
                  </a:rPr>
                  <a:t>o</a:t>
                </a:r>
                <a:r>
                  <a:rPr lang="en-US" spc="-5" dirty="0">
                    <a:latin typeface="Times New Roman"/>
                    <a:cs typeface="Times New Roman"/>
                  </a:rPr>
                  <a:t>f</a:t>
                </a:r>
                <a:r>
                  <a:rPr lang="en-US" spc="25" dirty="0">
                    <a:latin typeface="Times New Roman"/>
                    <a:cs typeface="Times New Roman"/>
                  </a:rPr>
                  <a:t> </a:t>
                </a:r>
                <a:r>
                  <a:rPr lang="en-US" i="1" spc="-5" dirty="0">
                    <a:latin typeface="Times New Roman"/>
                    <a:cs typeface="Times New Roman"/>
                  </a:rPr>
                  <a:t>x</a:t>
                </a:r>
                <a:r>
                  <a:rPr lang="en-US" spc="-165" dirty="0">
                    <a:latin typeface="Times New Roman"/>
                    <a:cs typeface="Times New Roman"/>
                  </a:rPr>
                  <a:t>:</a:t>
                </a:r>
                <a:endParaRPr lang="en-US" dirty="0">
                  <a:latin typeface="Times New Roman"/>
                  <a:cs typeface="Times New Roman"/>
                </a:endParaRPr>
              </a:p>
              <a:p>
                <a:pPr marL="75565">
                  <a:lnSpc>
                    <a:spcPct val="100000"/>
                  </a:lnSpc>
                </a:pPr>
                <a:r>
                  <a:rPr lang="pt-BR" spc="-5" dirty="0">
                    <a:latin typeface="Times New Roman"/>
                    <a:cs typeface="Times New Roman"/>
                  </a:rPr>
                  <a:t>0</a:t>
                </a:r>
                <a:r>
                  <a:rPr lang="pt-BR" spc="25" dirty="0">
                    <a:latin typeface="Times New Roman"/>
                    <a:cs typeface="Times New Roman"/>
                  </a:rPr>
                  <a:t> </a:t>
                </a:r>
                <a:r>
                  <a:rPr lang="pt-BR" spc="-25" dirty="0">
                    <a:latin typeface="Lucida Sans Unicode"/>
                    <a:cs typeface="Lucida Sans Unicode"/>
                  </a:rPr>
                  <a:t>=</a:t>
                </a:r>
                <a:r>
                  <a:rPr lang="pt-BR" spc="55" dirty="0">
                    <a:latin typeface="Lucida Sans Unicode"/>
                    <a:cs typeface="Lucida Sans Unicode"/>
                  </a:rPr>
                  <a:t> </a:t>
                </a:r>
                <a:r>
                  <a:rPr lang="pt-BR" i="1" spc="-10" dirty="0">
                    <a:latin typeface="Times New Roman"/>
                    <a:cs typeface="Times New Roman"/>
                  </a:rPr>
                  <a:t>A </a:t>
                </a:r>
                <a:r>
                  <a:rPr lang="pt-BR" spc="-25" dirty="0">
                    <a:latin typeface="Lucida Sans Unicode"/>
                    <a:cs typeface="Lucida Sans Unicode"/>
                  </a:rPr>
                  <a:t>+</a:t>
                </a:r>
                <a:r>
                  <a:rPr lang="pt-BR" spc="-20" dirty="0">
                    <a:latin typeface="Lucida Sans Unicode"/>
                    <a:cs typeface="Lucida Sans Unicode"/>
                  </a:rPr>
                  <a:t> </a:t>
                </a:r>
                <a:r>
                  <a:rPr lang="pt-BR" i="1" spc="-10" dirty="0">
                    <a:latin typeface="Times New Roman"/>
                    <a:cs typeface="Times New Roman"/>
                  </a:rPr>
                  <a:t>B </a:t>
                </a:r>
                <a:r>
                  <a:rPr lang="en-US" spc="-10" dirty="0">
                    <a:latin typeface="Times New Roman"/>
                    <a:cs typeface="Times New Roman"/>
                  </a:rPr>
                  <a:t>(coefficien</a:t>
                </a:r>
                <a:r>
                  <a:rPr lang="en-US" spc="-5" dirty="0">
                    <a:latin typeface="Times New Roman"/>
                    <a:cs typeface="Times New Roman"/>
                  </a:rPr>
                  <a:t>t</a:t>
                </a:r>
                <a:r>
                  <a:rPr lang="en-US" dirty="0">
                    <a:latin typeface="Times New Roman"/>
                    <a:cs typeface="Times New Roman"/>
                  </a:rPr>
                  <a:t> </a:t>
                </a:r>
                <a:r>
                  <a:rPr lang="en-US" spc="-10" dirty="0">
                    <a:latin typeface="Times New Roman"/>
                    <a:cs typeface="Times New Roman"/>
                  </a:rPr>
                  <a:t>o</a:t>
                </a:r>
                <a:r>
                  <a:rPr lang="en-US" spc="-5" dirty="0">
                    <a:latin typeface="Times New Roman"/>
                    <a:cs typeface="Times New Roman"/>
                  </a:rPr>
                  <a:t>f</a:t>
                </a:r>
                <a:r>
                  <a:rPr lang="en-US" spc="25" dirty="0">
                    <a:latin typeface="Times New Roman"/>
                    <a:cs typeface="Times New Roman"/>
                  </a:rPr>
                  <a:t> </a:t>
                </a:r>
                <a:r>
                  <a:rPr lang="en-US" i="1" spc="-5" dirty="0">
                    <a:latin typeface="Times New Roman"/>
                    <a:cs typeface="Times New Roman"/>
                  </a:rPr>
                  <a:t>x</a:t>
                </a:r>
                <a:r>
                  <a:rPr lang="en-US" spc="67" baseline="29629" dirty="0">
                    <a:latin typeface="Times New Roman"/>
                    <a:cs typeface="Times New Roman"/>
                  </a:rPr>
                  <a:t>2</a:t>
                </a:r>
                <a:r>
                  <a:rPr lang="en-US" spc="-5" dirty="0">
                    <a:latin typeface="Times New Roman"/>
                    <a:cs typeface="Times New Roman"/>
                  </a:rPr>
                  <a:t>) </a:t>
                </a:r>
                <a:endParaRPr lang="pt-BR" dirty="0">
                  <a:latin typeface="Times New Roman"/>
                  <a:cs typeface="Times New Roman"/>
                </a:endParaRPr>
              </a:p>
              <a:p>
                <a:pPr marL="75565">
                  <a:lnSpc>
                    <a:spcPct val="100000"/>
                  </a:lnSpc>
                </a:pPr>
                <a:r>
                  <a:rPr lang="pt-BR" spc="-5" dirty="0">
                    <a:latin typeface="Times New Roman"/>
                    <a:cs typeface="Times New Roman"/>
                  </a:rPr>
                  <a:t>0</a:t>
                </a:r>
                <a:r>
                  <a:rPr lang="pt-BR" spc="25" dirty="0">
                    <a:latin typeface="Times New Roman"/>
                    <a:cs typeface="Times New Roman"/>
                  </a:rPr>
                  <a:t> </a:t>
                </a:r>
                <a:r>
                  <a:rPr lang="pt-BR" spc="-25" dirty="0">
                    <a:latin typeface="Lucida Sans Unicode"/>
                    <a:cs typeface="Lucida Sans Unicode"/>
                  </a:rPr>
                  <a:t>=</a:t>
                </a:r>
                <a:r>
                  <a:rPr lang="pt-BR" spc="-40" dirty="0">
                    <a:latin typeface="Lucida Sans Unicode"/>
                    <a:cs typeface="Lucida Sans Unicode"/>
                  </a:rPr>
                  <a:t> </a:t>
                </a:r>
                <a:r>
                  <a:rPr lang="pt-BR" spc="70" dirty="0">
                    <a:latin typeface="Times New Roman"/>
                    <a:cs typeface="Times New Roman"/>
                  </a:rPr>
                  <a:t>3</a:t>
                </a:r>
                <a:r>
                  <a:rPr lang="pt-BR" i="1" spc="-10" dirty="0">
                    <a:latin typeface="Times New Roman"/>
                    <a:cs typeface="Times New Roman"/>
                  </a:rPr>
                  <a:t>B</a:t>
                </a:r>
                <a:r>
                  <a:rPr lang="pt-BR" i="1" spc="35" dirty="0">
                    <a:latin typeface="Times New Roman"/>
                    <a:cs typeface="Times New Roman"/>
                  </a:rPr>
                  <a:t> </a:t>
                </a:r>
                <a:r>
                  <a:rPr lang="pt-BR" spc="-25" dirty="0">
                    <a:latin typeface="Lucida Sans Unicode"/>
                    <a:cs typeface="Lucida Sans Unicode"/>
                  </a:rPr>
                  <a:t>+</a:t>
                </a:r>
                <a:r>
                  <a:rPr lang="pt-BR" spc="-100" dirty="0">
                    <a:latin typeface="Lucida Sans Unicode"/>
                    <a:cs typeface="Lucida Sans Unicode"/>
                  </a:rPr>
                  <a:t> </a:t>
                </a:r>
                <a:r>
                  <a:rPr lang="pt-BR" i="1" spc="-10" dirty="0">
                    <a:latin typeface="Times New Roman"/>
                    <a:cs typeface="Times New Roman"/>
                  </a:rPr>
                  <a:t>C </a:t>
                </a:r>
                <a:r>
                  <a:rPr lang="en-US" spc="-10" dirty="0">
                    <a:latin typeface="Times New Roman"/>
                    <a:cs typeface="Times New Roman"/>
                  </a:rPr>
                  <a:t>(coefficien</a:t>
                </a:r>
                <a:r>
                  <a:rPr lang="en-US" spc="-5" dirty="0">
                    <a:latin typeface="Times New Roman"/>
                    <a:cs typeface="Times New Roman"/>
                  </a:rPr>
                  <a:t>t</a:t>
                </a:r>
                <a:r>
                  <a:rPr lang="en-US" dirty="0">
                    <a:latin typeface="Times New Roman"/>
                    <a:cs typeface="Times New Roman"/>
                  </a:rPr>
                  <a:t> </a:t>
                </a:r>
                <a:r>
                  <a:rPr lang="en-US" spc="-10" dirty="0">
                    <a:latin typeface="Times New Roman"/>
                    <a:cs typeface="Times New Roman"/>
                  </a:rPr>
                  <a:t>o</a:t>
                </a:r>
                <a:r>
                  <a:rPr lang="en-US" spc="-5" dirty="0">
                    <a:latin typeface="Times New Roman"/>
                    <a:cs typeface="Times New Roman"/>
                  </a:rPr>
                  <a:t>f</a:t>
                </a:r>
                <a:r>
                  <a:rPr lang="en-US" spc="25" dirty="0">
                    <a:latin typeface="Times New Roman"/>
                    <a:cs typeface="Times New Roman"/>
                  </a:rPr>
                  <a:t> </a:t>
                </a:r>
                <a:r>
                  <a:rPr lang="en-US" i="1" spc="-5" dirty="0">
                    <a:latin typeface="Times New Roman"/>
                    <a:cs typeface="Times New Roman"/>
                  </a:rPr>
                  <a:t>x</a:t>
                </a:r>
                <a:r>
                  <a:rPr lang="en-US" spc="-5" dirty="0">
                    <a:latin typeface="Times New Roman"/>
                    <a:cs typeface="Times New Roman"/>
                  </a:rPr>
                  <a:t>)</a:t>
                </a:r>
                <a:endParaRPr lang="pt-BR" dirty="0">
                  <a:latin typeface="Times New Roman"/>
                  <a:cs typeface="Times New Roman"/>
                </a:endParaRPr>
              </a:p>
              <a:p>
                <a:pPr marL="12700">
                  <a:lnSpc>
                    <a:spcPct val="100000"/>
                  </a:lnSpc>
                  <a:spcBef>
                    <a:spcPts val="590"/>
                  </a:spcBef>
                </a:pPr>
                <a:r>
                  <a:rPr lang="pt-BR" spc="-10" dirty="0">
                    <a:latin typeface="Times New Roman"/>
                    <a:cs typeface="Times New Roman"/>
                  </a:rPr>
                  <a:t>1</a:t>
                </a:r>
                <a:r>
                  <a:rPr lang="pt-BR" spc="-5" dirty="0">
                    <a:latin typeface="Times New Roman"/>
                    <a:cs typeface="Times New Roman"/>
                  </a:rPr>
                  <a:t>8</a:t>
                </a:r>
                <a:r>
                  <a:rPr lang="pt-BR" spc="25" dirty="0">
                    <a:latin typeface="Times New Roman"/>
                    <a:cs typeface="Times New Roman"/>
                  </a:rPr>
                  <a:t> </a:t>
                </a:r>
                <a:r>
                  <a:rPr lang="pt-BR" spc="-25" dirty="0">
                    <a:latin typeface="Lucida Sans Unicode"/>
                    <a:cs typeface="Lucida Sans Unicode"/>
                  </a:rPr>
                  <a:t>=</a:t>
                </a:r>
                <a:r>
                  <a:rPr lang="pt-BR" spc="-40" dirty="0">
                    <a:latin typeface="Lucida Sans Unicode"/>
                    <a:cs typeface="Lucida Sans Unicode"/>
                  </a:rPr>
                  <a:t> </a:t>
                </a:r>
                <a:r>
                  <a:rPr lang="pt-BR" spc="-5" dirty="0">
                    <a:latin typeface="Times New Roman"/>
                    <a:cs typeface="Times New Roman"/>
                  </a:rPr>
                  <a:t>9</a:t>
                </a:r>
                <a:r>
                  <a:rPr lang="pt-BR" i="1" spc="-10" dirty="0">
                    <a:latin typeface="Times New Roman"/>
                    <a:cs typeface="Times New Roman"/>
                  </a:rPr>
                  <a:t>A </a:t>
                </a:r>
                <a:r>
                  <a:rPr lang="pt-BR" spc="-25" dirty="0">
                    <a:latin typeface="Lucida Sans Unicode"/>
                    <a:cs typeface="Lucida Sans Unicode"/>
                  </a:rPr>
                  <a:t>+</a:t>
                </a:r>
                <a:r>
                  <a:rPr lang="pt-BR" spc="-95" dirty="0">
                    <a:latin typeface="Lucida Sans Unicode"/>
                    <a:cs typeface="Lucida Sans Unicode"/>
                  </a:rPr>
                  <a:t> </a:t>
                </a:r>
                <a:r>
                  <a:rPr lang="pt-BR" spc="-10" dirty="0">
                    <a:latin typeface="Times New Roman"/>
                    <a:cs typeface="Times New Roman"/>
                  </a:rPr>
                  <a:t>3</a:t>
                </a:r>
                <a:r>
                  <a:rPr lang="pt-BR" i="1" spc="-10" dirty="0">
                    <a:latin typeface="Times New Roman"/>
                    <a:cs typeface="Times New Roman"/>
                  </a:rPr>
                  <a:t>C </a:t>
                </a:r>
                <a:r>
                  <a:rPr lang="en-US" spc="-5" dirty="0">
                    <a:latin typeface="Times New Roman"/>
                    <a:cs typeface="Times New Roman"/>
                  </a:rPr>
                  <a:t>(constant</a:t>
                </a:r>
                <a:r>
                  <a:rPr lang="en-US" dirty="0">
                    <a:latin typeface="Times New Roman"/>
                    <a:cs typeface="Times New Roman"/>
                  </a:rPr>
                  <a:t> </a:t>
                </a:r>
                <a:r>
                  <a:rPr lang="en-US" spc="-5" dirty="0">
                    <a:latin typeface="Times New Roman"/>
                    <a:cs typeface="Times New Roman"/>
                  </a:rPr>
                  <a:t>terms)</a:t>
                </a:r>
              </a:p>
              <a:p>
                <a:pPr marL="0" indent="0">
                  <a:lnSpc>
                    <a:spcPct val="100000"/>
                  </a:lnSpc>
                  <a:buNone/>
                </a:pPr>
                <a:r>
                  <a:rPr lang="en-US" spc="-5" dirty="0">
                    <a:latin typeface="Times New Roman"/>
                    <a:cs typeface="Times New Roman"/>
                  </a:rPr>
                  <a:t>Into the third equation, </a:t>
                </a:r>
                <a:r>
                  <a:rPr lang="en-US" spc="-10" dirty="0">
                    <a:latin typeface="Times New Roman"/>
                    <a:cs typeface="Times New Roman"/>
                  </a:rPr>
                  <a:t>we</a:t>
                </a:r>
                <a:r>
                  <a:rPr lang="en-US" spc="-5" dirty="0">
                    <a:latin typeface="Times New Roman"/>
                    <a:cs typeface="Times New Roman"/>
                  </a:rPr>
                  <a:t> can substitute</a:t>
                </a:r>
                <a:r>
                  <a:rPr lang="en-US" spc="95" dirty="0">
                    <a:latin typeface="Times New Roman"/>
                    <a:cs typeface="Times New Roman"/>
                  </a:rPr>
                  <a:t> </a:t>
                </a:r>
                <a:r>
                  <a:rPr lang="en-US" i="1" spc="-10" dirty="0">
                    <a:latin typeface="Times New Roman"/>
                    <a:cs typeface="Times New Roman"/>
                  </a:rPr>
                  <a:t>A</a:t>
                </a:r>
                <a:r>
                  <a:rPr lang="en-US" i="1" spc="45" dirty="0">
                    <a:latin typeface="Times New Roman"/>
                    <a:cs typeface="Times New Roman"/>
                  </a:rPr>
                  <a:t> </a:t>
                </a:r>
                <a:r>
                  <a:rPr lang="en-US" spc="-25" dirty="0">
                    <a:latin typeface="Lucida Sans Unicode"/>
                    <a:cs typeface="Lucida Sans Unicode"/>
                  </a:rPr>
                  <a:t>=</a:t>
                </a:r>
                <a:r>
                  <a:rPr lang="en-US" spc="-40" dirty="0">
                    <a:latin typeface="Lucida Sans Unicode"/>
                    <a:cs typeface="Lucida Sans Unicode"/>
                  </a:rPr>
                  <a:t> </a:t>
                </a:r>
                <a:r>
                  <a:rPr lang="en-US" spc="-110" dirty="0">
                    <a:latin typeface="Lucida Sans Unicode"/>
                    <a:cs typeface="Lucida Sans Unicode"/>
                  </a:rPr>
                  <a:t>−</a:t>
                </a:r>
                <a:r>
                  <a:rPr lang="en-US" i="1" spc="-10" dirty="0">
                    <a:latin typeface="Times New Roman"/>
                    <a:cs typeface="Times New Roman"/>
                  </a:rPr>
                  <a:t>B</a:t>
                </a:r>
                <a:r>
                  <a:rPr lang="en-US" i="1" spc="60" dirty="0">
                    <a:latin typeface="Times New Roman"/>
                    <a:cs typeface="Times New Roman"/>
                  </a:rPr>
                  <a:t> </a:t>
                </a:r>
                <a:r>
                  <a:rPr lang="en-US" spc="-5" dirty="0">
                    <a:latin typeface="Times New Roman"/>
                    <a:cs typeface="Times New Roman"/>
                  </a:rPr>
                  <a:t>from the first equation and</a:t>
                </a:r>
                <a:r>
                  <a:rPr lang="en-US" spc="-10" dirty="0">
                    <a:latin typeface="Times New Roman"/>
                    <a:cs typeface="Times New Roman"/>
                  </a:rPr>
                  <a:t> </a:t>
                </a:r>
                <a:r>
                  <a:rPr lang="en-US" i="1" spc="-10" dirty="0">
                    <a:latin typeface="Times New Roman"/>
                    <a:cs typeface="Times New Roman"/>
                  </a:rPr>
                  <a:t>C</a:t>
                </a:r>
                <a:r>
                  <a:rPr lang="en-US" i="1" spc="110" dirty="0">
                    <a:latin typeface="Times New Roman"/>
                    <a:cs typeface="Times New Roman"/>
                  </a:rPr>
                  <a:t> </a:t>
                </a:r>
                <a:r>
                  <a:rPr lang="en-US" spc="-25" dirty="0">
                    <a:latin typeface="Lucida Sans Unicode"/>
                    <a:cs typeface="Lucida Sans Unicode"/>
                  </a:rPr>
                  <a:t>=</a:t>
                </a:r>
                <a:r>
                  <a:rPr lang="en-US" spc="-40" dirty="0">
                    <a:latin typeface="Lucida Sans Unicode"/>
                    <a:cs typeface="Lucida Sans Unicode"/>
                  </a:rPr>
                  <a:t> </a:t>
                </a:r>
                <a:r>
                  <a:rPr lang="en-US" spc="-190" dirty="0">
                    <a:latin typeface="Lucida Sans Unicode"/>
                    <a:cs typeface="Lucida Sans Unicode"/>
                  </a:rPr>
                  <a:t>−</a:t>
                </a:r>
                <a:r>
                  <a:rPr lang="en-US" spc="70" dirty="0">
                    <a:latin typeface="Times New Roman"/>
                    <a:cs typeface="Times New Roman"/>
                  </a:rPr>
                  <a:t>3</a:t>
                </a:r>
                <a:r>
                  <a:rPr lang="en-US" i="1" spc="-10" dirty="0">
                    <a:latin typeface="Times New Roman"/>
                    <a:cs typeface="Times New Roman"/>
                  </a:rPr>
                  <a:t>B </a:t>
                </a:r>
                <a:r>
                  <a:rPr lang="en-US" spc="-10" dirty="0">
                    <a:latin typeface="Times New Roman"/>
                    <a:cs typeface="Times New Roman"/>
                  </a:rPr>
                  <a:t>from</a:t>
                </a:r>
                <a:r>
                  <a:rPr lang="en-US" spc="-5" dirty="0">
                    <a:latin typeface="Times New Roman"/>
                    <a:cs typeface="Times New Roman"/>
                  </a:rPr>
                  <a:t> t</a:t>
                </a:r>
                <a:r>
                  <a:rPr lang="en-US" spc="-10" dirty="0">
                    <a:latin typeface="Times New Roman"/>
                    <a:cs typeface="Times New Roman"/>
                  </a:rPr>
                  <a:t>h</a:t>
                </a:r>
                <a:r>
                  <a:rPr lang="en-US" spc="-5" dirty="0">
                    <a:latin typeface="Times New Roman"/>
                    <a:cs typeface="Times New Roman"/>
                  </a:rPr>
                  <a:t>e </a:t>
                </a:r>
                <a:r>
                  <a:rPr lang="en-US" spc="-10" dirty="0">
                    <a:latin typeface="Times New Roman"/>
                    <a:cs typeface="Times New Roman"/>
                  </a:rPr>
                  <a:t>secon</a:t>
                </a:r>
                <a:r>
                  <a:rPr lang="en-US" spc="-5" dirty="0">
                    <a:latin typeface="Times New Roman"/>
                    <a:cs typeface="Times New Roman"/>
                  </a:rPr>
                  <a:t>d</a:t>
                </a:r>
                <a:r>
                  <a:rPr lang="en-US" dirty="0">
                    <a:latin typeface="Times New Roman"/>
                    <a:cs typeface="Times New Roman"/>
                  </a:rPr>
                  <a:t> </a:t>
                </a:r>
                <a:r>
                  <a:rPr lang="en-US" spc="-10" dirty="0">
                    <a:latin typeface="Times New Roman"/>
                    <a:cs typeface="Times New Roman"/>
                  </a:rPr>
                  <a:t>equatio</a:t>
                </a:r>
                <a:r>
                  <a:rPr lang="en-US" spc="-5" dirty="0">
                    <a:latin typeface="Times New Roman"/>
                    <a:cs typeface="Times New Roman"/>
                  </a:rPr>
                  <a:t>n</a:t>
                </a:r>
                <a:r>
                  <a:rPr lang="en-US" dirty="0">
                    <a:latin typeface="Times New Roman"/>
                    <a:cs typeface="Times New Roman"/>
                  </a:rPr>
                  <a:t> </a:t>
                </a:r>
                <a:r>
                  <a:rPr lang="en-US" spc="-5" dirty="0">
                    <a:latin typeface="Times New Roman"/>
                    <a:cs typeface="Times New Roman"/>
                  </a:rPr>
                  <a:t>to </a:t>
                </a:r>
                <a:r>
                  <a:rPr lang="en-US" spc="-10" dirty="0">
                    <a:latin typeface="Times New Roman"/>
                    <a:cs typeface="Times New Roman"/>
                  </a:rPr>
                  <a:t>obtain 1</a:t>
                </a:r>
                <a:r>
                  <a:rPr lang="en-US" spc="-5" dirty="0">
                    <a:latin typeface="Times New Roman"/>
                    <a:cs typeface="Times New Roman"/>
                  </a:rPr>
                  <a:t>8</a:t>
                </a:r>
                <a:r>
                  <a:rPr lang="en-US" spc="25" dirty="0">
                    <a:latin typeface="Times New Roman"/>
                    <a:cs typeface="Times New Roman"/>
                  </a:rPr>
                  <a:t> </a:t>
                </a:r>
                <a:r>
                  <a:rPr lang="en-US" spc="-25" dirty="0">
                    <a:latin typeface="Lucida Sans Unicode"/>
                    <a:cs typeface="Lucida Sans Unicode"/>
                  </a:rPr>
                  <a:t>=</a:t>
                </a:r>
                <a:r>
                  <a:rPr lang="en-US" spc="-40" dirty="0">
                    <a:latin typeface="Lucida Sans Unicode"/>
                    <a:cs typeface="Lucida Sans Unicode"/>
                  </a:rPr>
                  <a:t> </a:t>
                </a:r>
                <a:r>
                  <a:rPr lang="en-US" spc="-190" dirty="0">
                    <a:latin typeface="Lucida Sans Unicode"/>
                    <a:cs typeface="Lucida Sans Unicode"/>
                  </a:rPr>
                  <a:t>−</a:t>
                </a:r>
                <a:r>
                  <a:rPr lang="en-US" spc="70" dirty="0">
                    <a:latin typeface="Times New Roman"/>
                    <a:cs typeface="Times New Roman"/>
                  </a:rPr>
                  <a:t>9</a:t>
                </a:r>
                <a:r>
                  <a:rPr lang="en-US" i="1" spc="-10" dirty="0">
                    <a:latin typeface="Times New Roman"/>
                    <a:cs typeface="Times New Roman"/>
                  </a:rPr>
                  <a:t>B</a:t>
                </a:r>
                <a:r>
                  <a:rPr lang="en-US" i="1" spc="35" dirty="0">
                    <a:latin typeface="Times New Roman"/>
                    <a:cs typeface="Times New Roman"/>
                  </a:rPr>
                  <a:t> </a:t>
                </a:r>
                <a:r>
                  <a:rPr lang="en-US" spc="-185" dirty="0">
                    <a:latin typeface="Lucida Sans Unicode"/>
                    <a:cs typeface="Lucida Sans Unicode"/>
                  </a:rPr>
                  <a:t>−</a:t>
                </a:r>
                <a:r>
                  <a:rPr lang="en-US" spc="-95" dirty="0">
                    <a:latin typeface="Lucida Sans Unicode"/>
                    <a:cs typeface="Lucida Sans Unicode"/>
                  </a:rPr>
                  <a:t> </a:t>
                </a:r>
                <a:r>
                  <a:rPr lang="en-US" spc="70" dirty="0">
                    <a:latin typeface="Times New Roman"/>
                    <a:cs typeface="Times New Roman"/>
                  </a:rPr>
                  <a:t>9</a:t>
                </a:r>
                <a:r>
                  <a:rPr lang="en-US" i="1" spc="-10" dirty="0">
                    <a:latin typeface="Times New Roman"/>
                    <a:cs typeface="Times New Roman"/>
                  </a:rPr>
                  <a:t>B. </a:t>
                </a:r>
                <a:r>
                  <a:rPr lang="en-US" spc="-10" dirty="0">
                    <a:latin typeface="Times New Roman"/>
                    <a:cs typeface="Times New Roman"/>
                  </a:rPr>
                  <a:t>Thi</a:t>
                </a:r>
                <a:r>
                  <a:rPr lang="en-US" spc="-5" dirty="0">
                    <a:latin typeface="Times New Roman"/>
                    <a:cs typeface="Times New Roman"/>
                  </a:rPr>
                  <a:t>s</a:t>
                </a:r>
                <a:r>
                  <a:rPr lang="en-US" spc="35" dirty="0">
                    <a:latin typeface="Times New Roman"/>
                    <a:cs typeface="Times New Roman"/>
                  </a:rPr>
                  <a:t> </a:t>
                </a:r>
                <a:r>
                  <a:rPr lang="en-US" spc="-10" dirty="0">
                    <a:latin typeface="Times New Roman"/>
                    <a:cs typeface="Times New Roman"/>
                  </a:rPr>
                  <a:t>yield</a:t>
                </a:r>
                <a:r>
                  <a:rPr lang="en-US" spc="-5" dirty="0">
                    <a:latin typeface="Times New Roman"/>
                    <a:cs typeface="Times New Roman"/>
                  </a:rPr>
                  <a:t>s</a:t>
                </a:r>
                <a:r>
                  <a:rPr lang="en-US" spc="114" dirty="0">
                    <a:latin typeface="Times New Roman"/>
                    <a:cs typeface="Times New Roman"/>
                  </a:rPr>
                  <a:t> </a:t>
                </a:r>
                <a:r>
                  <a:rPr lang="en-US" i="1" spc="-10" dirty="0">
                    <a:latin typeface="Times New Roman"/>
                    <a:cs typeface="Times New Roman"/>
                  </a:rPr>
                  <a:t>B</a:t>
                </a:r>
                <a:r>
                  <a:rPr lang="en-US" i="1" spc="-25" dirty="0">
                    <a:latin typeface="Times New Roman"/>
                    <a:cs typeface="Times New Roman"/>
                  </a:rPr>
                  <a:t> </a:t>
                </a:r>
                <a:r>
                  <a:rPr lang="en-US" spc="-25" dirty="0">
                    <a:latin typeface="Lucida Sans Unicode"/>
                    <a:cs typeface="Lucida Sans Unicode"/>
                  </a:rPr>
                  <a:t>=</a:t>
                </a:r>
                <a:r>
                  <a:rPr lang="en-US" spc="-150" dirty="0">
                    <a:latin typeface="Lucida Sans Unicode"/>
                    <a:cs typeface="Lucida Sans Unicode"/>
                  </a:rPr>
                  <a:t> </a:t>
                </a:r>
                <a:r>
                  <a:rPr lang="en-US" spc="-190" dirty="0">
                    <a:latin typeface="Lucida Sans Unicode"/>
                    <a:cs typeface="Lucida Sans Unicode"/>
                  </a:rPr>
                  <a:t>−</a:t>
                </a:r>
                <a:r>
                  <a:rPr lang="en-US" spc="-10" dirty="0">
                    <a:latin typeface="Times New Roman"/>
                    <a:cs typeface="Times New Roman"/>
                  </a:rPr>
                  <a:t>1</a:t>
                </a:r>
                <a:r>
                  <a:rPr lang="en-US" spc="-5" dirty="0">
                    <a:latin typeface="Times New Roman"/>
                    <a:cs typeface="Times New Roman"/>
                  </a:rPr>
                  <a:t>.</a:t>
                </a:r>
                <a:r>
                  <a:rPr lang="en-US" spc="40" dirty="0">
                    <a:latin typeface="Times New Roman"/>
                    <a:cs typeface="Times New Roman"/>
                  </a:rPr>
                  <a:t> </a:t>
                </a:r>
                <a:r>
                  <a:rPr lang="en-US" spc="-15" dirty="0">
                    <a:latin typeface="Times New Roman"/>
                    <a:cs typeface="Times New Roman"/>
                  </a:rPr>
                  <a:t>Now</a:t>
                </a:r>
                <a:r>
                  <a:rPr lang="en-US" spc="-5" dirty="0">
                    <a:latin typeface="Times New Roman"/>
                    <a:cs typeface="Times New Roman"/>
                  </a:rPr>
                  <a:t>,</a:t>
                </a:r>
                <a:r>
                  <a:rPr lang="en-US" spc="35" dirty="0">
                    <a:latin typeface="Times New Roman"/>
                    <a:cs typeface="Times New Roman"/>
                  </a:rPr>
                  <a:t> </a:t>
                </a:r>
                <a:r>
                  <a:rPr lang="en-US" spc="-10" dirty="0">
                    <a:latin typeface="Times New Roman"/>
                    <a:cs typeface="Times New Roman"/>
                  </a:rPr>
                  <a:t>knowin</a:t>
                </a:r>
                <a:r>
                  <a:rPr lang="en-US" spc="-5" dirty="0">
                    <a:latin typeface="Times New Roman"/>
                    <a:cs typeface="Times New Roman"/>
                  </a:rPr>
                  <a:t>g</a:t>
                </a:r>
                <a:r>
                  <a:rPr lang="en-US" spc="114" dirty="0">
                    <a:latin typeface="Times New Roman"/>
                    <a:cs typeface="Times New Roman"/>
                  </a:rPr>
                  <a:t> </a:t>
                </a:r>
                <a:r>
                  <a:rPr lang="en-US" i="1" spc="-10" dirty="0">
                    <a:latin typeface="Times New Roman"/>
                    <a:cs typeface="Times New Roman"/>
                  </a:rPr>
                  <a:t>B</a:t>
                </a:r>
                <a:r>
                  <a:rPr lang="en-US" i="1" spc="-25" dirty="0">
                    <a:latin typeface="Times New Roman"/>
                    <a:cs typeface="Times New Roman"/>
                  </a:rPr>
                  <a:t> </a:t>
                </a:r>
                <a:r>
                  <a:rPr lang="en-US" spc="-25" dirty="0">
                    <a:latin typeface="Lucida Sans Unicode"/>
                    <a:cs typeface="Lucida Sans Unicode"/>
                  </a:rPr>
                  <a:t>=</a:t>
                </a:r>
                <a:r>
                  <a:rPr lang="en-US" spc="-150" dirty="0">
                    <a:latin typeface="Lucida Sans Unicode"/>
                    <a:cs typeface="Lucida Sans Unicode"/>
                  </a:rPr>
                  <a:t> </a:t>
                </a:r>
                <a:r>
                  <a:rPr lang="en-US" spc="-185" dirty="0">
                    <a:latin typeface="Lucida Sans Unicode"/>
                    <a:cs typeface="Lucida Sans Unicode"/>
                  </a:rPr>
                  <a:t>−</a:t>
                </a:r>
                <a:r>
                  <a:rPr lang="en-US" spc="-10" dirty="0">
                    <a:latin typeface="Times New Roman"/>
                    <a:cs typeface="Times New Roman"/>
                  </a:rPr>
                  <a:t>1</a:t>
                </a:r>
                <a:r>
                  <a:rPr lang="en-US" spc="-5" dirty="0">
                    <a:latin typeface="Times New Roman"/>
                    <a:cs typeface="Times New Roman"/>
                  </a:rPr>
                  <a:t>,</a:t>
                </a:r>
                <a:r>
                  <a:rPr lang="en-US" spc="35" dirty="0">
                    <a:latin typeface="Times New Roman"/>
                    <a:cs typeface="Times New Roman"/>
                  </a:rPr>
                  <a:t> </a:t>
                </a:r>
                <a:r>
                  <a:rPr lang="en-US" spc="-15" dirty="0">
                    <a:latin typeface="Times New Roman"/>
                    <a:cs typeface="Times New Roman"/>
                  </a:rPr>
                  <a:t>w</a:t>
                </a:r>
                <a:r>
                  <a:rPr lang="en-US" spc="-5" dirty="0">
                    <a:latin typeface="Times New Roman"/>
                    <a:cs typeface="Times New Roman"/>
                  </a:rPr>
                  <a:t>e</a:t>
                </a:r>
                <a:r>
                  <a:rPr lang="en-US" spc="35" dirty="0">
                    <a:latin typeface="Times New Roman"/>
                    <a:cs typeface="Times New Roman"/>
                  </a:rPr>
                  <a:t> </a:t>
                </a:r>
                <a:r>
                  <a:rPr lang="en-US" spc="-10" dirty="0">
                    <a:latin typeface="Times New Roman"/>
                    <a:cs typeface="Times New Roman"/>
                  </a:rPr>
                  <a:t>obtai</a:t>
                </a:r>
                <a:r>
                  <a:rPr lang="en-US" spc="-5" dirty="0">
                    <a:latin typeface="Times New Roman"/>
                    <a:cs typeface="Times New Roman"/>
                  </a:rPr>
                  <a:t>n</a:t>
                </a:r>
                <a:r>
                  <a:rPr lang="en-US" dirty="0">
                    <a:latin typeface="Times New Roman"/>
                    <a:cs typeface="Times New Roman"/>
                  </a:rPr>
                  <a:t> </a:t>
                </a:r>
                <a:r>
                  <a:rPr lang="en-US" i="1" spc="-10" dirty="0">
                    <a:latin typeface="Times New Roman"/>
                    <a:cs typeface="Times New Roman"/>
                  </a:rPr>
                  <a:t>A</a:t>
                </a:r>
                <a:r>
                  <a:rPr lang="en-US" i="1" spc="-65" dirty="0">
                    <a:latin typeface="Times New Roman"/>
                    <a:cs typeface="Times New Roman"/>
                  </a:rPr>
                  <a:t> </a:t>
                </a:r>
                <a:r>
                  <a:rPr lang="en-US" spc="50" dirty="0">
                    <a:latin typeface="Lucida Sans Unicode"/>
                    <a:cs typeface="Lucida Sans Unicode"/>
                  </a:rPr>
                  <a:t>= </a:t>
                </a:r>
                <a:r>
                  <a:rPr lang="en-US" spc="-40" dirty="0">
                    <a:latin typeface="Lucida Sans Unicode"/>
                    <a:cs typeface="Lucida Sans Unicode"/>
                  </a:rPr>
                  <a:t>−</a:t>
                </a:r>
                <a:r>
                  <a:rPr lang="en-US" i="1" spc="-10" dirty="0">
                    <a:latin typeface="Times New Roman"/>
                    <a:cs typeface="Times New Roman"/>
                  </a:rPr>
                  <a:t>B</a:t>
                </a:r>
                <a:r>
                  <a:rPr lang="en-US" i="1" spc="-25" dirty="0">
                    <a:latin typeface="Times New Roman"/>
                    <a:cs typeface="Times New Roman"/>
                  </a:rPr>
                  <a:t> </a:t>
                </a:r>
                <a:r>
                  <a:rPr lang="en-US" spc="-25" dirty="0">
                    <a:latin typeface="Lucida Sans Unicode"/>
                    <a:cs typeface="Lucida Sans Unicode"/>
                  </a:rPr>
                  <a:t>=</a:t>
                </a:r>
                <a:r>
                  <a:rPr lang="en-US" spc="-150" dirty="0">
                    <a:latin typeface="Lucida Sans Unicode"/>
                    <a:cs typeface="Lucida Sans Unicode"/>
                  </a:rPr>
                  <a:t> </a:t>
                </a:r>
                <a:r>
                  <a:rPr lang="en-US" spc="-5" dirty="0">
                    <a:latin typeface="Times New Roman"/>
                    <a:cs typeface="Times New Roman"/>
                  </a:rPr>
                  <a:t>1</a:t>
                </a:r>
                <a:r>
                  <a:rPr lang="en-US" spc="35" dirty="0">
                    <a:latin typeface="Times New Roman"/>
                    <a:cs typeface="Times New Roman"/>
                  </a:rPr>
                  <a:t> </a:t>
                </a:r>
                <a:r>
                  <a:rPr lang="en-US" spc="-10" dirty="0">
                    <a:latin typeface="Times New Roman"/>
                    <a:cs typeface="Times New Roman"/>
                  </a:rPr>
                  <a:t>an</a:t>
                </a:r>
                <a:r>
                  <a:rPr lang="en-US" spc="-5" dirty="0">
                    <a:latin typeface="Times New Roman"/>
                    <a:cs typeface="Times New Roman"/>
                  </a:rPr>
                  <a:t>d</a:t>
                </a:r>
                <a:r>
                  <a:rPr lang="en-US" spc="35" dirty="0">
                    <a:latin typeface="Times New Roman"/>
                    <a:cs typeface="Times New Roman"/>
                  </a:rPr>
                  <a:t> </a:t>
                </a:r>
                <a:r>
                  <a:rPr lang="en-US" i="1" spc="-10" dirty="0">
                    <a:latin typeface="Times New Roman"/>
                    <a:cs typeface="Times New Roman"/>
                  </a:rPr>
                  <a:t>C</a:t>
                </a:r>
                <a:r>
                  <a:rPr lang="en-US" i="1" dirty="0">
                    <a:latin typeface="Times New Roman"/>
                    <a:cs typeface="Times New Roman"/>
                  </a:rPr>
                  <a:t> </a:t>
                </a:r>
                <a:r>
                  <a:rPr lang="en-US" spc="-25" dirty="0">
                    <a:latin typeface="Lucida Sans Unicode"/>
                    <a:cs typeface="Lucida Sans Unicode"/>
                  </a:rPr>
                  <a:t>=</a:t>
                </a:r>
                <a:r>
                  <a:rPr lang="en-US" spc="-155" dirty="0">
                    <a:latin typeface="Lucida Sans Unicode"/>
                    <a:cs typeface="Lucida Sans Unicode"/>
                  </a:rPr>
                  <a:t> </a:t>
                </a:r>
                <a:r>
                  <a:rPr lang="en-US" spc="-185" dirty="0">
                    <a:latin typeface="Lucida Sans Unicode"/>
                    <a:cs typeface="Lucida Sans Unicode"/>
                  </a:rPr>
                  <a:t>−</a:t>
                </a:r>
                <a:r>
                  <a:rPr lang="en-US" spc="70" dirty="0">
                    <a:latin typeface="Times New Roman"/>
                    <a:cs typeface="Times New Roman"/>
                  </a:rPr>
                  <a:t>3</a:t>
                </a:r>
                <a:r>
                  <a:rPr lang="en-US" i="1" spc="-10" dirty="0">
                    <a:latin typeface="Times New Roman"/>
                    <a:cs typeface="Times New Roman"/>
                  </a:rPr>
                  <a:t>B</a:t>
                </a:r>
                <a:r>
                  <a:rPr lang="en-US" i="1" spc="-25" dirty="0">
                    <a:latin typeface="Times New Roman"/>
                    <a:cs typeface="Times New Roman"/>
                  </a:rPr>
                  <a:t> </a:t>
                </a:r>
                <a:r>
                  <a:rPr lang="en-US" spc="-25" dirty="0">
                    <a:latin typeface="Lucida Sans Unicode"/>
                    <a:cs typeface="Lucida Sans Unicode"/>
                  </a:rPr>
                  <a:t>=</a:t>
                </a:r>
                <a:r>
                  <a:rPr lang="en-US" spc="-150" dirty="0">
                    <a:latin typeface="Lucida Sans Unicode"/>
                    <a:cs typeface="Lucida Sans Unicode"/>
                  </a:rPr>
                  <a:t> </a:t>
                </a:r>
                <a:r>
                  <a:rPr lang="en-US" spc="-10" dirty="0">
                    <a:latin typeface="Times New Roman"/>
                    <a:cs typeface="Times New Roman"/>
                  </a:rPr>
                  <a:t>3</a:t>
                </a:r>
                <a:r>
                  <a:rPr lang="en-US" spc="-5" dirty="0">
                    <a:latin typeface="Times New Roman"/>
                    <a:cs typeface="Times New Roman"/>
                  </a:rPr>
                  <a:t>. </a:t>
                </a:r>
                <a:r>
                  <a:rPr lang="en-US" spc="-15" dirty="0">
                    <a:latin typeface="Times New Roman"/>
                    <a:cs typeface="Times New Roman"/>
                  </a:rPr>
                  <a:t>W</a:t>
                </a:r>
                <a:r>
                  <a:rPr lang="en-US" spc="-5" dirty="0">
                    <a:latin typeface="Times New Roman"/>
                    <a:cs typeface="Times New Roman"/>
                  </a:rPr>
                  <a:t>e </a:t>
                </a:r>
                <a:r>
                  <a:rPr lang="en-US" spc="-10" dirty="0">
                    <a:latin typeface="Times New Roman"/>
                    <a:cs typeface="Times New Roman"/>
                  </a:rPr>
                  <a:t>ca</a:t>
                </a:r>
                <a:r>
                  <a:rPr lang="en-US" spc="-5" dirty="0">
                    <a:latin typeface="Times New Roman"/>
                    <a:cs typeface="Times New Roman"/>
                  </a:rPr>
                  <a:t>n </a:t>
                </a:r>
                <a:r>
                  <a:rPr lang="en-US" spc="-10" dirty="0">
                    <a:latin typeface="Times New Roman"/>
                    <a:cs typeface="Times New Roman"/>
                  </a:rPr>
                  <a:t>the</a:t>
                </a:r>
                <a:r>
                  <a:rPr lang="en-US" spc="-5" dirty="0">
                    <a:latin typeface="Times New Roman"/>
                    <a:cs typeface="Times New Roman"/>
                  </a:rPr>
                  <a:t>n </a:t>
                </a:r>
                <a:r>
                  <a:rPr lang="en-US" spc="-10" dirty="0">
                    <a:latin typeface="Times New Roman"/>
                    <a:cs typeface="Times New Roman"/>
                  </a:rPr>
                  <a:t>comput</a:t>
                </a:r>
                <a:r>
                  <a:rPr lang="en-US" spc="-5" dirty="0">
                    <a:latin typeface="Times New Roman"/>
                    <a:cs typeface="Times New Roman"/>
                  </a:rPr>
                  <a:t>e</a:t>
                </a:r>
                <a:r>
                  <a:rPr lang="en-US" dirty="0">
                    <a:latin typeface="Times New Roman"/>
                    <a:cs typeface="Times New Roman"/>
                  </a:rPr>
                  <a:t> </a:t>
                </a:r>
                <a:r>
                  <a:rPr lang="en-US" spc="-5" dirty="0">
                    <a:latin typeface="Times New Roman"/>
                    <a:cs typeface="Times New Roman"/>
                  </a:rPr>
                  <a:t>t</a:t>
                </a:r>
                <a:r>
                  <a:rPr lang="en-US" spc="-10" dirty="0">
                    <a:latin typeface="Times New Roman"/>
                    <a:cs typeface="Times New Roman"/>
                  </a:rPr>
                  <a:t>h</a:t>
                </a:r>
                <a:r>
                  <a:rPr lang="en-US" spc="-5" dirty="0">
                    <a:latin typeface="Times New Roman"/>
                    <a:cs typeface="Times New Roman"/>
                  </a:rPr>
                  <a:t>e </a:t>
                </a:r>
                <a:r>
                  <a:rPr lang="en-US" spc="-10" dirty="0">
                    <a:latin typeface="Times New Roman"/>
                    <a:cs typeface="Times New Roman"/>
                  </a:rPr>
                  <a:t>integral:</a:t>
                </a:r>
                <a:endParaRPr lang="en-US" dirty="0">
                  <a:latin typeface="Times New Roman"/>
                  <a:cs typeface="Times New Roman"/>
                </a:endParaRPr>
              </a:p>
              <a:p>
                <a:pPr marL="0" indent="0">
                  <a:lnSpc>
                    <a:spcPct val="100000"/>
                  </a:lnSpc>
                  <a:spcBef>
                    <a:spcPts val="590"/>
                  </a:spcBef>
                  <a:buNone/>
                </a:pPr>
                <a14:m>
                  <m:oMathPara xmlns:m="http://schemas.openxmlformats.org/officeDocument/2006/math">
                    <m:oMathParaPr>
                      <m:jc m:val="centerGroup"/>
                    </m:oMathParaPr>
                    <m:oMath xmlns:m="http://schemas.openxmlformats.org/officeDocument/2006/math">
                      <m:nary>
                        <m:naryPr>
                          <m:limLoc m:val="undOvr"/>
                          <m:subHide m:val="on"/>
                          <m:supHide m:val="on"/>
                          <m:ctrlPr>
                            <a:rPr lang="en-US" sz="2400" i="1">
                              <a:latin typeface="Cambria Math" panose="02040503050406030204" pitchFamily="18" charset="0"/>
                              <a:cs typeface="Times New Roman"/>
                            </a:rPr>
                          </m:ctrlPr>
                        </m:naryPr>
                        <m:sub/>
                        <m:sup/>
                        <m:e>
                          <m:f>
                            <m:fPr>
                              <m:ctrlPr>
                                <a:rPr lang="en-US" sz="2400" i="1">
                                  <a:latin typeface="Cambria Math" panose="02040503050406030204" pitchFamily="18" charset="0"/>
                                  <a:cs typeface="Times New Roman"/>
                                </a:rPr>
                              </m:ctrlPr>
                            </m:fPr>
                            <m:num>
                              <m:r>
                                <a:rPr lang="en-US" sz="2400" i="1">
                                  <a:latin typeface="Cambria Math" panose="02040503050406030204" pitchFamily="18" charset="0"/>
                                  <a:cs typeface="Times New Roman"/>
                                </a:rPr>
                                <m:t>18</m:t>
                              </m:r>
                              <m:r>
                                <a:rPr lang="en-US" sz="2400" i="1">
                                  <a:latin typeface="Cambria Math" panose="02040503050406030204" pitchFamily="18" charset="0"/>
                                  <a:cs typeface="Times New Roman"/>
                                </a:rPr>
                                <m:t>𝑑𝑥</m:t>
                              </m:r>
                            </m:num>
                            <m:den>
                              <m:r>
                                <a:rPr lang="en-US" sz="2400" i="1">
                                  <a:latin typeface="Cambria Math" panose="02040503050406030204" pitchFamily="18" charset="0"/>
                                  <a:cs typeface="Times New Roman"/>
                                </a:rPr>
                                <m:t>(</m:t>
                              </m:r>
                              <m:r>
                                <a:rPr lang="en-US" sz="2400" i="1">
                                  <a:latin typeface="Cambria Math" panose="02040503050406030204" pitchFamily="18" charset="0"/>
                                  <a:cs typeface="Times New Roman"/>
                                </a:rPr>
                                <m:t>𝑥</m:t>
                              </m:r>
                              <m:r>
                                <a:rPr lang="en-US" sz="2400" i="1">
                                  <a:latin typeface="Cambria Math" panose="02040503050406030204" pitchFamily="18" charset="0"/>
                                  <a:cs typeface="Times New Roman"/>
                                </a:rPr>
                                <m:t>+3)(</m:t>
                              </m:r>
                              <m:sSup>
                                <m:sSupPr>
                                  <m:ctrlPr>
                                    <a:rPr lang="en-US" sz="2400" i="1">
                                      <a:latin typeface="Cambria Math" panose="02040503050406030204" pitchFamily="18" charset="0"/>
                                      <a:cs typeface="Times New Roman"/>
                                    </a:rPr>
                                  </m:ctrlPr>
                                </m:sSupPr>
                                <m:e>
                                  <m:r>
                                    <a:rPr lang="en-US" sz="2400" i="1">
                                      <a:latin typeface="Cambria Math" panose="02040503050406030204" pitchFamily="18" charset="0"/>
                                      <a:cs typeface="Times New Roman"/>
                                    </a:rPr>
                                    <m:t>𝑥</m:t>
                                  </m:r>
                                </m:e>
                                <m:sup>
                                  <m:r>
                                    <a:rPr lang="en-US" sz="2400" i="1">
                                      <a:latin typeface="Cambria Math" panose="02040503050406030204" pitchFamily="18" charset="0"/>
                                      <a:cs typeface="Times New Roman"/>
                                    </a:rPr>
                                    <m:t>2</m:t>
                                  </m:r>
                                </m:sup>
                              </m:sSup>
                              <m:r>
                                <a:rPr lang="en-US" sz="2400" i="1">
                                  <a:latin typeface="Cambria Math" panose="02040503050406030204" pitchFamily="18" charset="0"/>
                                  <a:cs typeface="Times New Roman"/>
                                </a:rPr>
                                <m:t>+ 9)</m:t>
                              </m:r>
                            </m:den>
                          </m:f>
                        </m:e>
                      </m:nary>
                      <m:r>
                        <a:rPr lang="en-US" sz="2400" b="0" i="1" smtClean="0">
                          <a:latin typeface="Cambria Math" panose="02040503050406030204" pitchFamily="18" charset="0"/>
                          <a:cs typeface="Times New Roman"/>
                        </a:rPr>
                        <m:t>=</m:t>
                      </m:r>
                      <m:nary>
                        <m:naryPr>
                          <m:limLoc m:val="undOvr"/>
                          <m:subHide m:val="on"/>
                          <m:supHide m:val="on"/>
                          <m:ctrlPr>
                            <a:rPr lang="en-US" sz="2400" b="0" i="1" smtClean="0">
                              <a:latin typeface="Cambria Math" panose="02040503050406030204" pitchFamily="18" charset="0"/>
                              <a:cs typeface="Times New Roman"/>
                            </a:rPr>
                          </m:ctrlPr>
                        </m:naryPr>
                        <m:sub/>
                        <m:sup/>
                        <m:e>
                          <m:r>
                            <a:rPr lang="en-US" sz="2400" b="0" i="1" smtClean="0">
                              <a:latin typeface="Cambria Math" panose="02040503050406030204" pitchFamily="18" charset="0"/>
                              <a:cs typeface="Times New Roman"/>
                            </a:rPr>
                            <m:t>(</m:t>
                          </m:r>
                          <m:f>
                            <m:fPr>
                              <m:ctrlPr>
                                <a:rPr lang="en-US" sz="2400" i="1">
                                  <a:latin typeface="Cambria Math" panose="02040503050406030204" pitchFamily="18" charset="0"/>
                                  <a:cs typeface="Times New Roman"/>
                                </a:rPr>
                              </m:ctrlPr>
                            </m:fPr>
                            <m:num>
                              <m:r>
                                <a:rPr lang="en-US" sz="2400" b="0" i="1" smtClean="0">
                                  <a:latin typeface="Cambria Math" panose="02040503050406030204" pitchFamily="18" charset="0"/>
                                  <a:cs typeface="Times New Roman"/>
                                </a:rPr>
                                <m:t>1</m:t>
                              </m:r>
                            </m:num>
                            <m:den>
                              <m:r>
                                <a:rPr lang="en-US" sz="2400" i="1">
                                  <a:latin typeface="Cambria Math" panose="02040503050406030204" pitchFamily="18" charset="0"/>
                                  <a:cs typeface="Times New Roman"/>
                                </a:rPr>
                                <m:t>𝑥</m:t>
                              </m:r>
                              <m:r>
                                <a:rPr lang="en-US" sz="2400" i="1">
                                  <a:latin typeface="Cambria Math" panose="02040503050406030204" pitchFamily="18" charset="0"/>
                                  <a:cs typeface="Times New Roman"/>
                                </a:rPr>
                                <m:t>+3</m:t>
                              </m:r>
                            </m:den>
                          </m:f>
                          <m:r>
                            <a:rPr lang="en-US" sz="2400" i="1">
                              <a:latin typeface="Cambria Math" panose="02040503050406030204" pitchFamily="18" charset="0"/>
                              <a:cs typeface="Times New Roman"/>
                            </a:rPr>
                            <m:t>+</m:t>
                          </m:r>
                          <m:f>
                            <m:fPr>
                              <m:ctrlPr>
                                <a:rPr lang="en-US" sz="2400" i="1">
                                  <a:latin typeface="Cambria Math" panose="02040503050406030204" pitchFamily="18" charset="0"/>
                                  <a:cs typeface="Times New Roman"/>
                                </a:rPr>
                              </m:ctrlPr>
                            </m:fPr>
                            <m:num>
                              <m:r>
                                <a:rPr lang="en-US" sz="2400" b="0" i="1" smtClean="0">
                                  <a:latin typeface="Cambria Math" panose="02040503050406030204" pitchFamily="18" charset="0"/>
                                  <a:cs typeface="Times New Roman"/>
                                </a:rPr>
                                <m:t>−</m:t>
                              </m:r>
                              <m:r>
                                <a:rPr lang="en-US" sz="2400" i="1">
                                  <a:latin typeface="Cambria Math" panose="02040503050406030204" pitchFamily="18" charset="0"/>
                                  <a:cs typeface="Times New Roman"/>
                                </a:rPr>
                                <m:t>𝑥</m:t>
                              </m:r>
                              <m:r>
                                <a:rPr lang="en-US" sz="2400" i="1">
                                  <a:latin typeface="Cambria Math" panose="02040503050406030204" pitchFamily="18" charset="0"/>
                                  <a:cs typeface="Times New Roman"/>
                                </a:rPr>
                                <m:t>+3</m:t>
                              </m:r>
                            </m:num>
                            <m:den>
                              <m:sSup>
                                <m:sSupPr>
                                  <m:ctrlPr>
                                    <a:rPr lang="en-US" sz="2400" i="1">
                                      <a:latin typeface="Cambria Math" panose="02040503050406030204" pitchFamily="18" charset="0"/>
                                      <a:cs typeface="Times New Roman"/>
                                    </a:rPr>
                                  </m:ctrlPr>
                                </m:sSupPr>
                                <m:e>
                                  <m:r>
                                    <a:rPr lang="en-US" sz="2400" i="1">
                                      <a:latin typeface="Cambria Math" panose="02040503050406030204" pitchFamily="18" charset="0"/>
                                      <a:cs typeface="Times New Roman"/>
                                    </a:rPr>
                                    <m:t>𝑥</m:t>
                                  </m:r>
                                </m:e>
                                <m:sup>
                                  <m:r>
                                    <a:rPr lang="en-US" sz="2400" i="1">
                                      <a:latin typeface="Cambria Math" panose="02040503050406030204" pitchFamily="18" charset="0"/>
                                      <a:cs typeface="Times New Roman"/>
                                    </a:rPr>
                                    <m:t>2</m:t>
                                  </m:r>
                                </m:sup>
                              </m:sSup>
                              <m:r>
                                <a:rPr lang="en-US" sz="2400" i="1">
                                  <a:latin typeface="Cambria Math" panose="02040503050406030204" pitchFamily="18" charset="0"/>
                                  <a:cs typeface="Times New Roman"/>
                                </a:rPr>
                                <m:t>+9</m:t>
                              </m:r>
                            </m:den>
                          </m:f>
                          <m:r>
                            <a:rPr lang="en-US" sz="2400" b="0" i="1" smtClean="0">
                              <a:latin typeface="Cambria Math" panose="02040503050406030204" pitchFamily="18" charset="0"/>
                              <a:cs typeface="Times New Roman"/>
                            </a:rPr>
                            <m:t>)</m:t>
                          </m:r>
                          <m:r>
                            <a:rPr lang="en-US" sz="2400" b="0" i="1" smtClean="0">
                              <a:latin typeface="Cambria Math" panose="02040503050406030204" pitchFamily="18" charset="0"/>
                              <a:cs typeface="Times New Roman"/>
                            </a:rPr>
                            <m:t>𝑑𝑥</m:t>
                          </m:r>
                        </m:e>
                      </m:nary>
                      <m:r>
                        <a:rPr lang="en-US" sz="2400" b="0" i="1" smtClean="0">
                          <a:latin typeface="Cambria Math" panose="02040503050406030204" pitchFamily="18" charset="0"/>
                          <a:cs typeface="Times New Roman"/>
                        </a:rPr>
                        <m:t>=</m:t>
                      </m:r>
                      <m:nary>
                        <m:naryPr>
                          <m:limLoc m:val="undOvr"/>
                          <m:subHide m:val="on"/>
                          <m:supHide m:val="on"/>
                          <m:ctrlPr>
                            <a:rPr lang="en-US" sz="2400" b="0" i="1" smtClean="0">
                              <a:latin typeface="Cambria Math" panose="02040503050406030204" pitchFamily="18" charset="0"/>
                              <a:cs typeface="Times New Roman"/>
                            </a:rPr>
                          </m:ctrlPr>
                        </m:naryPr>
                        <m:sub/>
                        <m:sup/>
                        <m:e>
                          <m:f>
                            <m:fPr>
                              <m:ctrlPr>
                                <a:rPr lang="en-US" sz="2400" i="1">
                                  <a:latin typeface="Cambria Math" panose="02040503050406030204" pitchFamily="18" charset="0"/>
                                  <a:cs typeface="Times New Roman"/>
                                </a:rPr>
                              </m:ctrlPr>
                            </m:fPr>
                            <m:num>
                              <m:r>
                                <a:rPr lang="en-US" sz="2400" b="0" i="1" smtClean="0">
                                  <a:latin typeface="Cambria Math" panose="02040503050406030204" pitchFamily="18" charset="0"/>
                                  <a:cs typeface="Times New Roman"/>
                                </a:rPr>
                                <m:t>𝑑𝑥</m:t>
                              </m:r>
                            </m:num>
                            <m:den>
                              <m:r>
                                <a:rPr lang="en-US" sz="2400" i="1">
                                  <a:latin typeface="Cambria Math" panose="02040503050406030204" pitchFamily="18" charset="0"/>
                                  <a:cs typeface="Times New Roman"/>
                                </a:rPr>
                                <m:t>𝑥</m:t>
                              </m:r>
                              <m:r>
                                <a:rPr lang="en-US" sz="2400" i="1">
                                  <a:latin typeface="Cambria Math" panose="02040503050406030204" pitchFamily="18" charset="0"/>
                                  <a:cs typeface="Times New Roman"/>
                                </a:rPr>
                                <m:t>+3</m:t>
                              </m:r>
                            </m:den>
                          </m:f>
                        </m:e>
                      </m:nary>
                      <m:r>
                        <a:rPr lang="en-US" sz="2400" b="0" i="1" smtClean="0">
                          <a:latin typeface="Cambria Math" panose="02040503050406030204" pitchFamily="18" charset="0"/>
                          <a:cs typeface="Times New Roman"/>
                        </a:rPr>
                        <m:t>−</m:t>
                      </m:r>
                      <m:nary>
                        <m:naryPr>
                          <m:limLoc m:val="undOvr"/>
                          <m:subHide m:val="on"/>
                          <m:supHide m:val="on"/>
                          <m:ctrlPr>
                            <a:rPr lang="en-US" sz="2400" b="0" i="1" smtClean="0">
                              <a:latin typeface="Cambria Math" panose="02040503050406030204" pitchFamily="18" charset="0"/>
                              <a:cs typeface="Times New Roman"/>
                            </a:rPr>
                          </m:ctrlPr>
                        </m:naryPr>
                        <m:sub/>
                        <m:sup/>
                        <m:e>
                          <m:f>
                            <m:fPr>
                              <m:ctrlPr>
                                <a:rPr lang="en-US" sz="2400" b="0" i="1" smtClean="0">
                                  <a:latin typeface="Cambria Math" panose="02040503050406030204" pitchFamily="18" charset="0"/>
                                  <a:cs typeface="Times New Roman"/>
                                </a:rPr>
                              </m:ctrlPr>
                            </m:fPr>
                            <m:num>
                              <m:r>
                                <a:rPr lang="en-US" sz="2400" b="0" i="1" smtClean="0">
                                  <a:latin typeface="Cambria Math" panose="02040503050406030204" pitchFamily="18" charset="0"/>
                                  <a:cs typeface="Times New Roman"/>
                                </a:rPr>
                                <m:t>𝑥𝑑𝑥</m:t>
                              </m:r>
                            </m:num>
                            <m:den>
                              <m:sSup>
                                <m:sSupPr>
                                  <m:ctrlPr>
                                    <a:rPr lang="en-US" sz="2400" b="0" i="1" smtClean="0">
                                      <a:latin typeface="Cambria Math" panose="02040503050406030204" pitchFamily="18" charset="0"/>
                                      <a:cs typeface="Times New Roman"/>
                                    </a:rPr>
                                  </m:ctrlPr>
                                </m:sSupPr>
                                <m:e>
                                  <m:r>
                                    <a:rPr lang="en-US" sz="2400" b="0" i="1" smtClean="0">
                                      <a:latin typeface="Cambria Math" panose="02040503050406030204" pitchFamily="18" charset="0"/>
                                      <a:cs typeface="Times New Roman"/>
                                    </a:rPr>
                                    <m:t>𝑥</m:t>
                                  </m:r>
                                </m:e>
                                <m:sup>
                                  <m:r>
                                    <a:rPr lang="en-US" sz="2400" b="0" i="1" smtClean="0">
                                      <a:latin typeface="Cambria Math" panose="02040503050406030204" pitchFamily="18" charset="0"/>
                                      <a:cs typeface="Times New Roman"/>
                                    </a:rPr>
                                    <m:t>2</m:t>
                                  </m:r>
                                </m:sup>
                              </m:sSup>
                              <m:r>
                                <a:rPr lang="en-US" sz="2400" b="0" i="1" smtClean="0">
                                  <a:latin typeface="Cambria Math" panose="02040503050406030204" pitchFamily="18" charset="0"/>
                                  <a:cs typeface="Times New Roman"/>
                                </a:rPr>
                                <m:t>+9</m:t>
                              </m:r>
                            </m:den>
                          </m:f>
                        </m:e>
                      </m:nary>
                      <m:r>
                        <a:rPr lang="en-US" sz="2400" b="0" i="1" smtClean="0">
                          <a:latin typeface="Cambria Math" panose="02040503050406030204" pitchFamily="18" charset="0"/>
                          <a:cs typeface="Times New Roman"/>
                        </a:rPr>
                        <m:t>+</m:t>
                      </m:r>
                      <m:f>
                        <m:fPr>
                          <m:ctrlPr>
                            <a:rPr lang="en-US" sz="2400" b="0" i="1" smtClean="0">
                              <a:latin typeface="Cambria Math" panose="02040503050406030204" pitchFamily="18" charset="0"/>
                              <a:cs typeface="Times New Roman"/>
                            </a:rPr>
                          </m:ctrlPr>
                        </m:fPr>
                        <m:num>
                          <m:r>
                            <a:rPr lang="en-US" sz="2400" b="0" i="1" smtClean="0">
                              <a:latin typeface="Cambria Math" panose="02040503050406030204" pitchFamily="18" charset="0"/>
                              <a:cs typeface="Times New Roman"/>
                            </a:rPr>
                            <m:t>1</m:t>
                          </m:r>
                        </m:num>
                        <m:den>
                          <m:r>
                            <a:rPr lang="en-US" sz="2400" b="0" i="1" smtClean="0">
                              <a:latin typeface="Cambria Math" panose="02040503050406030204" pitchFamily="18" charset="0"/>
                              <a:cs typeface="Times New Roman"/>
                            </a:rPr>
                            <m:t>3</m:t>
                          </m:r>
                        </m:den>
                      </m:f>
                      <m:nary>
                        <m:naryPr>
                          <m:limLoc m:val="undOvr"/>
                          <m:subHide m:val="on"/>
                          <m:supHide m:val="on"/>
                          <m:ctrlPr>
                            <a:rPr lang="en-US" sz="2400" b="0" i="1" smtClean="0">
                              <a:latin typeface="Cambria Math" panose="02040503050406030204" pitchFamily="18" charset="0"/>
                              <a:cs typeface="Times New Roman"/>
                            </a:rPr>
                          </m:ctrlPr>
                        </m:naryPr>
                        <m:sub/>
                        <m:sup/>
                        <m:e>
                          <m:f>
                            <m:fPr>
                              <m:ctrlPr>
                                <a:rPr lang="en-US" sz="2400" b="0" i="1" smtClean="0">
                                  <a:latin typeface="Cambria Math" panose="02040503050406030204" pitchFamily="18" charset="0"/>
                                  <a:cs typeface="Times New Roman"/>
                                </a:rPr>
                              </m:ctrlPr>
                            </m:fPr>
                            <m:num>
                              <m:r>
                                <a:rPr lang="en-US" sz="2400" b="0" i="1" smtClean="0">
                                  <a:latin typeface="Cambria Math" panose="02040503050406030204" pitchFamily="18" charset="0"/>
                                  <a:cs typeface="Times New Roman"/>
                                </a:rPr>
                                <m:t>𝑑𝑥</m:t>
                              </m:r>
                            </m:num>
                            <m:den>
                              <m:sSup>
                                <m:sSupPr>
                                  <m:ctrlPr>
                                    <a:rPr lang="en-US" sz="2400" b="0" i="1" smtClean="0">
                                      <a:latin typeface="Cambria Math" panose="02040503050406030204" pitchFamily="18" charset="0"/>
                                      <a:cs typeface="Times New Roman"/>
                                    </a:rPr>
                                  </m:ctrlPr>
                                </m:sSupPr>
                                <m:e>
                                  <m:d>
                                    <m:dPr>
                                      <m:ctrlPr>
                                        <a:rPr lang="en-US" sz="2400" b="0" i="1" smtClean="0">
                                          <a:latin typeface="Cambria Math" panose="02040503050406030204" pitchFamily="18" charset="0"/>
                                          <a:cs typeface="Times New Roman"/>
                                        </a:rPr>
                                      </m:ctrlPr>
                                    </m:dPr>
                                    <m:e>
                                      <m:f>
                                        <m:fPr>
                                          <m:ctrlPr>
                                            <a:rPr lang="en-US" sz="2400" b="0" i="1" smtClean="0">
                                              <a:latin typeface="Cambria Math" panose="02040503050406030204" pitchFamily="18" charset="0"/>
                                              <a:cs typeface="Times New Roman"/>
                                            </a:rPr>
                                          </m:ctrlPr>
                                        </m:fPr>
                                        <m:num>
                                          <m:r>
                                            <a:rPr lang="en-US" sz="2400" b="0" i="1" smtClean="0">
                                              <a:latin typeface="Cambria Math" panose="02040503050406030204" pitchFamily="18" charset="0"/>
                                              <a:cs typeface="Times New Roman"/>
                                            </a:rPr>
                                            <m:t>𝑥</m:t>
                                          </m:r>
                                        </m:num>
                                        <m:den>
                                          <m:r>
                                            <a:rPr lang="en-US" sz="2400" b="0" i="1" smtClean="0">
                                              <a:latin typeface="Cambria Math" panose="02040503050406030204" pitchFamily="18" charset="0"/>
                                              <a:cs typeface="Times New Roman"/>
                                            </a:rPr>
                                            <m:t>3</m:t>
                                          </m:r>
                                        </m:den>
                                      </m:f>
                                    </m:e>
                                  </m:d>
                                </m:e>
                                <m:sup>
                                  <m:r>
                                    <a:rPr lang="en-US" sz="2400" b="0" i="1" smtClean="0">
                                      <a:latin typeface="Cambria Math" panose="02040503050406030204" pitchFamily="18" charset="0"/>
                                      <a:cs typeface="Times New Roman"/>
                                    </a:rPr>
                                    <m:t>2</m:t>
                                  </m:r>
                                </m:sup>
                              </m:sSup>
                              <m:r>
                                <a:rPr lang="en-US" sz="2400" b="0" i="1" smtClean="0">
                                  <a:latin typeface="Cambria Math" panose="02040503050406030204" pitchFamily="18" charset="0"/>
                                  <a:cs typeface="Times New Roman"/>
                                </a:rPr>
                                <m:t>+1</m:t>
                              </m:r>
                            </m:den>
                          </m:f>
                        </m:e>
                      </m:nary>
                    </m:oMath>
                  </m:oMathPara>
                </a14:m>
                <a:endParaRPr lang="en-US" sz="2400" b="0" dirty="0">
                  <a:latin typeface="Times New Roman"/>
                  <a:cs typeface="Times New Roman"/>
                </a:endParaRPr>
              </a:p>
              <a:p>
                <a:pPr marL="0" indent="0">
                  <a:lnSpc>
                    <a:spcPct val="100000"/>
                  </a:lnSpc>
                  <a:spcBef>
                    <a:spcPts val="590"/>
                  </a:spcBef>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cs typeface="Times New Roman"/>
                        </a:rPr>
                        <m:t>=</m:t>
                      </m:r>
                      <m:func>
                        <m:funcPr>
                          <m:ctrlPr>
                            <a:rPr lang="en-US" sz="2400" b="0" i="1" smtClean="0">
                              <a:latin typeface="Cambria Math" panose="02040503050406030204" pitchFamily="18" charset="0"/>
                              <a:cs typeface="Times New Roman"/>
                            </a:rPr>
                          </m:ctrlPr>
                        </m:funcPr>
                        <m:fName>
                          <m:r>
                            <m:rPr>
                              <m:sty m:val="p"/>
                            </m:rPr>
                            <a:rPr lang="en-US" sz="2400" b="0" i="0" smtClean="0">
                              <a:latin typeface="Cambria Math" panose="02040503050406030204" pitchFamily="18" charset="0"/>
                              <a:cs typeface="Times New Roman"/>
                            </a:rPr>
                            <m:t>ln</m:t>
                          </m:r>
                        </m:fName>
                        <m:e>
                          <m:r>
                            <a:rPr lang="en-US" sz="2400" b="0" i="1" smtClean="0">
                              <a:latin typeface="Cambria Math" panose="02040503050406030204" pitchFamily="18" charset="0"/>
                              <a:cs typeface="Times New Roman"/>
                            </a:rPr>
                            <m:t>|</m:t>
                          </m:r>
                          <m:r>
                            <a:rPr lang="en-US" sz="2400" b="0" i="1" smtClean="0">
                              <a:latin typeface="Cambria Math" panose="02040503050406030204" pitchFamily="18" charset="0"/>
                              <a:cs typeface="Times New Roman"/>
                            </a:rPr>
                            <m:t>𝑥</m:t>
                          </m:r>
                          <m:r>
                            <a:rPr lang="en-US" sz="2400" b="0" i="1" smtClean="0">
                              <a:latin typeface="Cambria Math" panose="02040503050406030204" pitchFamily="18" charset="0"/>
                              <a:cs typeface="Times New Roman"/>
                            </a:rPr>
                            <m:t>+3|</m:t>
                          </m:r>
                        </m:e>
                      </m:func>
                      <m:r>
                        <a:rPr lang="en-US" sz="2400" b="0" i="1" smtClean="0">
                          <a:latin typeface="Cambria Math" panose="02040503050406030204" pitchFamily="18" charset="0"/>
                          <a:cs typeface="Times New Roman"/>
                        </a:rPr>
                        <m:t>+</m:t>
                      </m:r>
                      <m:f>
                        <m:fPr>
                          <m:ctrlPr>
                            <a:rPr lang="en-US" sz="2400" b="0" i="1" smtClean="0">
                              <a:latin typeface="Cambria Math" panose="02040503050406030204" pitchFamily="18" charset="0"/>
                              <a:cs typeface="Times New Roman"/>
                            </a:rPr>
                          </m:ctrlPr>
                        </m:fPr>
                        <m:num>
                          <m:r>
                            <a:rPr lang="en-US" sz="2400" b="0" i="1" smtClean="0">
                              <a:latin typeface="Cambria Math" panose="02040503050406030204" pitchFamily="18" charset="0"/>
                              <a:cs typeface="Times New Roman"/>
                            </a:rPr>
                            <m:t>1</m:t>
                          </m:r>
                        </m:num>
                        <m:den>
                          <m:r>
                            <a:rPr lang="en-US" sz="2400" b="0" i="1" smtClean="0">
                              <a:latin typeface="Cambria Math" panose="02040503050406030204" pitchFamily="18" charset="0"/>
                              <a:cs typeface="Times New Roman"/>
                            </a:rPr>
                            <m:t>2</m:t>
                          </m:r>
                        </m:den>
                      </m:f>
                      <m:func>
                        <m:funcPr>
                          <m:ctrlPr>
                            <a:rPr lang="en-US" sz="2400" b="0" i="1" smtClean="0">
                              <a:latin typeface="Cambria Math" panose="02040503050406030204" pitchFamily="18" charset="0"/>
                              <a:cs typeface="Times New Roman"/>
                            </a:rPr>
                          </m:ctrlPr>
                        </m:funcPr>
                        <m:fName>
                          <m:r>
                            <m:rPr>
                              <m:sty m:val="p"/>
                            </m:rPr>
                            <a:rPr lang="en-US" sz="2400" b="0" i="0" smtClean="0">
                              <a:latin typeface="Cambria Math" panose="02040503050406030204" pitchFamily="18" charset="0"/>
                              <a:cs typeface="Times New Roman"/>
                            </a:rPr>
                            <m:t>ln</m:t>
                          </m:r>
                        </m:fName>
                        <m:e>
                          <m:r>
                            <a:rPr lang="en-US" sz="2400" b="0" i="1" smtClean="0">
                              <a:latin typeface="Cambria Math" panose="02040503050406030204" pitchFamily="18" charset="0"/>
                              <a:cs typeface="Times New Roman"/>
                            </a:rPr>
                            <m:t>(</m:t>
                          </m:r>
                          <m:sSup>
                            <m:sSupPr>
                              <m:ctrlPr>
                                <a:rPr lang="en-US" sz="2400" b="0" i="1" smtClean="0">
                                  <a:latin typeface="Cambria Math" panose="02040503050406030204" pitchFamily="18" charset="0"/>
                                  <a:cs typeface="Times New Roman"/>
                                </a:rPr>
                              </m:ctrlPr>
                            </m:sSupPr>
                            <m:e>
                              <m:r>
                                <a:rPr lang="en-US" sz="2400" b="0" i="1" smtClean="0">
                                  <a:latin typeface="Cambria Math" panose="02040503050406030204" pitchFamily="18" charset="0"/>
                                  <a:cs typeface="Times New Roman"/>
                                </a:rPr>
                                <m:t>𝑥</m:t>
                              </m:r>
                            </m:e>
                            <m:sup>
                              <m:r>
                                <a:rPr lang="en-US" sz="2400" b="0" i="1" smtClean="0">
                                  <a:latin typeface="Cambria Math" panose="02040503050406030204" pitchFamily="18" charset="0"/>
                                  <a:cs typeface="Times New Roman"/>
                                </a:rPr>
                                <m:t>2</m:t>
                              </m:r>
                            </m:sup>
                          </m:sSup>
                          <m:r>
                            <a:rPr lang="en-US" sz="2400" b="0" i="1" smtClean="0">
                              <a:latin typeface="Cambria Math" panose="02040503050406030204" pitchFamily="18" charset="0"/>
                              <a:cs typeface="Times New Roman"/>
                            </a:rPr>
                            <m:t>+9)</m:t>
                          </m:r>
                        </m:e>
                      </m:func>
                      <m:r>
                        <a:rPr lang="en-US" sz="2400" b="0" i="1" smtClean="0">
                          <a:latin typeface="Cambria Math" panose="02040503050406030204" pitchFamily="18" charset="0"/>
                          <a:cs typeface="Times New Roman"/>
                        </a:rPr>
                        <m:t>+</m:t>
                      </m:r>
                      <m:func>
                        <m:funcPr>
                          <m:ctrlPr>
                            <a:rPr lang="en-US" sz="2400" b="0" i="1" smtClean="0">
                              <a:latin typeface="Cambria Math" panose="02040503050406030204" pitchFamily="18" charset="0"/>
                              <a:cs typeface="Times New Roman"/>
                            </a:rPr>
                          </m:ctrlPr>
                        </m:funcPr>
                        <m:fName>
                          <m:sSup>
                            <m:sSupPr>
                              <m:ctrlPr>
                                <a:rPr lang="en-US" sz="2400" b="0" i="1" smtClean="0">
                                  <a:latin typeface="Cambria Math" panose="02040503050406030204" pitchFamily="18" charset="0"/>
                                  <a:cs typeface="Times New Roman"/>
                                </a:rPr>
                              </m:ctrlPr>
                            </m:sSupPr>
                            <m:e>
                              <m:r>
                                <m:rPr>
                                  <m:sty m:val="p"/>
                                </m:rPr>
                                <a:rPr lang="en-US" sz="2400" b="0" i="0" smtClean="0">
                                  <a:latin typeface="Cambria Math" panose="02040503050406030204" pitchFamily="18" charset="0"/>
                                  <a:cs typeface="Times New Roman"/>
                                </a:rPr>
                                <m:t>tan</m:t>
                              </m:r>
                            </m:e>
                            <m:sup>
                              <m:r>
                                <a:rPr lang="en-US" sz="2400" b="0" i="1" smtClean="0">
                                  <a:latin typeface="Cambria Math" panose="02040503050406030204" pitchFamily="18" charset="0"/>
                                  <a:cs typeface="Times New Roman"/>
                                </a:rPr>
                                <m:t>−1</m:t>
                              </m:r>
                            </m:sup>
                          </m:sSup>
                        </m:fName>
                        <m:e>
                          <m:d>
                            <m:dPr>
                              <m:ctrlPr>
                                <a:rPr lang="en-US" sz="2400" b="0" i="1" smtClean="0">
                                  <a:latin typeface="Cambria Math" panose="02040503050406030204" pitchFamily="18" charset="0"/>
                                  <a:cs typeface="Times New Roman"/>
                                </a:rPr>
                              </m:ctrlPr>
                            </m:dPr>
                            <m:e>
                              <m:f>
                                <m:fPr>
                                  <m:ctrlPr>
                                    <a:rPr lang="en-US" sz="2400" b="0" i="1" smtClean="0">
                                      <a:latin typeface="Cambria Math" panose="02040503050406030204" pitchFamily="18" charset="0"/>
                                      <a:cs typeface="Times New Roman"/>
                                    </a:rPr>
                                  </m:ctrlPr>
                                </m:fPr>
                                <m:num>
                                  <m:r>
                                    <a:rPr lang="en-US" sz="2400" b="0" i="1" smtClean="0">
                                      <a:latin typeface="Cambria Math" panose="02040503050406030204" pitchFamily="18" charset="0"/>
                                      <a:cs typeface="Times New Roman"/>
                                    </a:rPr>
                                    <m:t>𝑥</m:t>
                                  </m:r>
                                </m:num>
                                <m:den>
                                  <m:r>
                                    <a:rPr lang="en-US" sz="2400" b="0" i="1" smtClean="0">
                                      <a:latin typeface="Cambria Math" panose="02040503050406030204" pitchFamily="18" charset="0"/>
                                      <a:cs typeface="Times New Roman"/>
                                    </a:rPr>
                                    <m:t>3</m:t>
                                  </m:r>
                                </m:den>
                              </m:f>
                            </m:e>
                          </m:d>
                        </m:e>
                      </m:func>
                      <m:r>
                        <a:rPr lang="en-US" sz="2400" b="0" i="1" smtClean="0">
                          <a:latin typeface="Cambria Math" panose="02040503050406030204" pitchFamily="18" charset="0"/>
                          <a:cs typeface="Times New Roman"/>
                        </a:rPr>
                        <m:t>+</m:t>
                      </m:r>
                      <m:r>
                        <a:rPr lang="en-US" sz="2400" b="0" i="1" smtClean="0">
                          <a:latin typeface="Cambria Math" panose="02040503050406030204" pitchFamily="18" charset="0"/>
                          <a:cs typeface="Times New Roman"/>
                        </a:rPr>
                        <m:t>𝐶</m:t>
                      </m:r>
                    </m:oMath>
                  </m:oMathPara>
                </a14:m>
                <a:endParaRPr lang="en-US" sz="2400" b="0" dirty="0">
                  <a:latin typeface="Times New Roman"/>
                  <a:cs typeface="Times New Roman"/>
                </a:endParaRPr>
              </a:p>
              <a:p>
                <a:pPr marL="0" indent="0">
                  <a:lnSpc>
                    <a:spcPct val="100000"/>
                  </a:lnSpc>
                  <a:spcBef>
                    <a:spcPts val="590"/>
                  </a:spcBef>
                  <a:buNone/>
                </a:pPr>
                <a:endParaRPr lang="pt-BR" sz="2400" dirty="0">
                  <a:latin typeface="Times New Roman"/>
                  <a:cs typeface="Times New Roman"/>
                </a:endParaRPr>
              </a:p>
              <a:p>
                <a:pPr marL="36900" indent="0">
                  <a:lnSpc>
                    <a:spcPct val="100000"/>
                  </a:lnSpc>
                  <a:buNone/>
                </a:pPr>
                <a:endParaRPr lang="en-US" dirty="0">
                  <a:latin typeface="Times New Roman"/>
                  <a:cs typeface="Times New Roman"/>
                </a:endParaRPr>
              </a:p>
            </p:txBody>
          </p:sp>
        </mc:Choice>
        <mc:Fallback xmlns="">
          <p:sp>
            <p:nvSpPr>
              <p:cNvPr id="3" name="Content Placeholder 2">
                <a:extLst>
                  <a:ext uri="{FF2B5EF4-FFF2-40B4-BE49-F238E27FC236}">
                    <a16:creationId xmlns:a16="http://schemas.microsoft.com/office/drawing/2014/main"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10846559" cy="4756245"/>
              </a:xfrm>
              <a:blipFill>
                <a:blip r:embed="rId2"/>
                <a:stretch>
                  <a:fillRect l="-674" t="-897" r="-449"/>
                </a:stretch>
              </a:blipFill>
            </p:spPr>
            <p:txBody>
              <a:bodyPr/>
              <a:lstStyle/>
              <a:p>
                <a:r>
                  <a:rPr lang="en-US">
                    <a:noFill/>
                  </a:rPr>
                  <a:t> </a:t>
                </a:r>
              </a:p>
            </p:txBody>
          </p:sp>
        </mc:Fallback>
      </mc:AlternateContent>
    </p:spTree>
    <p:extLst>
      <p:ext uri="{BB962C8B-B14F-4D97-AF65-F5344CB8AC3E}">
        <p14:creationId xmlns:p14="http://schemas.microsoft.com/office/powerpoint/2010/main" val="237167079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7.5 The Method of Partial </a:t>
            </a:r>
            <a:r>
              <a:rPr lang="en-US" sz="3100" dirty="0"/>
              <a:t>Fractions (</a:t>
            </a:r>
            <a:r>
              <a:rPr lang="en-US" sz="3100" dirty="0" smtClean="0"/>
              <a:t>16 </a:t>
            </a:r>
            <a:r>
              <a:rPr lang="en-US" sz="3100" dirty="0"/>
              <a:t>of 23)</a:t>
            </a: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2800" dirty="0"/>
              <a:t/>
            </a:r>
            <a:br>
              <a:rPr lang="en-US" sz="2800" dirty="0"/>
            </a:br>
            <a:endParaRPr lang="en-US"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799" y="1371600"/>
                <a:ext cx="10846559" cy="4756245"/>
              </a:xfrm>
            </p:spPr>
            <p:txBody>
              <a:bodyPr>
                <a:noAutofit/>
              </a:bodyPr>
              <a:lstStyle/>
              <a:p>
                <a:pPr marL="36900" indent="0">
                  <a:lnSpc>
                    <a:spcPct val="100000"/>
                  </a:lnSpc>
                  <a:buNone/>
                </a:pPr>
                <a:r>
                  <a:rPr lang="en-US" dirty="0">
                    <a:latin typeface="Times New Roman"/>
                    <a:cs typeface="Times New Roman"/>
                  </a:rPr>
                  <a:t>b</a:t>
                </a:r>
                <a:r>
                  <a:rPr lang="en-US" dirty="0">
                    <a:solidFill>
                      <a:schemeClr val="tx1"/>
                    </a:solidFill>
                    <a:latin typeface="Times New Roman"/>
                    <a:cs typeface="Times New Roman"/>
                  </a:rPr>
                  <a:t>) </a:t>
                </a:r>
                <a:r>
                  <a:rPr lang="en-US" spc="-15" dirty="0">
                    <a:solidFill>
                      <a:schemeClr val="tx1"/>
                    </a:solidFill>
                    <a:latin typeface="Times New Roman"/>
                    <a:cs typeface="Times New Roman"/>
                  </a:rPr>
                  <a:t>Th</a:t>
                </a:r>
                <a:r>
                  <a:rPr lang="en-US" spc="-5" dirty="0">
                    <a:solidFill>
                      <a:schemeClr val="tx1"/>
                    </a:solidFill>
                    <a:latin typeface="Times New Roman"/>
                    <a:cs typeface="Times New Roman"/>
                  </a:rPr>
                  <a:t>e</a:t>
                </a:r>
                <a:r>
                  <a:rPr lang="en-US" spc="-40" dirty="0">
                    <a:solidFill>
                      <a:schemeClr val="tx1"/>
                    </a:solidFill>
                    <a:latin typeface="Times New Roman"/>
                    <a:cs typeface="Times New Roman"/>
                  </a:rPr>
                  <a:t> </a:t>
                </a:r>
                <a:r>
                  <a:rPr lang="en-US" spc="-10" dirty="0">
                    <a:solidFill>
                      <a:schemeClr val="tx1"/>
                    </a:solidFill>
                    <a:latin typeface="Times New Roman"/>
                    <a:cs typeface="Times New Roman"/>
                  </a:rPr>
                  <a:t>polynomia</a:t>
                </a:r>
                <a:r>
                  <a:rPr lang="en-US" spc="-5" dirty="0">
                    <a:solidFill>
                      <a:schemeClr val="tx1"/>
                    </a:solidFill>
                    <a:latin typeface="Times New Roman"/>
                    <a:cs typeface="Times New Roman"/>
                  </a:rPr>
                  <a:t>l</a:t>
                </a:r>
                <a:r>
                  <a:rPr lang="en-US" spc="-15" dirty="0">
                    <a:solidFill>
                      <a:schemeClr val="tx1"/>
                    </a:solidFill>
                    <a:latin typeface="Times New Roman"/>
                    <a:cs typeface="Times New Roman"/>
                  </a:rPr>
                  <a:t> </a:t>
                </a:r>
                <a:r>
                  <a:rPr lang="en-US" i="1" spc="-5" dirty="0">
                    <a:solidFill>
                      <a:schemeClr val="tx1"/>
                    </a:solidFill>
                    <a:latin typeface="Times New Roman"/>
                    <a:cs typeface="Times New Roman"/>
                  </a:rPr>
                  <a:t>x</a:t>
                </a:r>
                <a:r>
                  <a:rPr lang="en-US" i="1" spc="-165" dirty="0">
                    <a:solidFill>
                      <a:schemeClr val="tx1"/>
                    </a:solidFill>
                    <a:latin typeface="Times New Roman"/>
                    <a:cs typeface="Times New Roman"/>
                  </a:rPr>
                  <a:t> </a:t>
                </a:r>
                <a:r>
                  <a:rPr lang="en-US" baseline="25925" dirty="0">
                    <a:solidFill>
                      <a:schemeClr val="tx1"/>
                    </a:solidFill>
                    <a:latin typeface="Times New Roman"/>
                    <a:cs typeface="Times New Roman"/>
                  </a:rPr>
                  <a:t>2</a:t>
                </a:r>
                <a:r>
                  <a:rPr lang="en-US" spc="120" baseline="25925" dirty="0">
                    <a:solidFill>
                      <a:schemeClr val="tx1"/>
                    </a:solidFill>
                    <a:latin typeface="Times New Roman"/>
                    <a:cs typeface="Times New Roman"/>
                  </a:rPr>
                  <a:t> </a:t>
                </a:r>
                <a:r>
                  <a:rPr lang="en-US" spc="-185" dirty="0">
                    <a:solidFill>
                      <a:schemeClr val="tx1"/>
                    </a:solidFill>
                    <a:latin typeface="Lucida Sans Unicode"/>
                    <a:cs typeface="Lucida Sans Unicode"/>
                  </a:rPr>
                  <a:t>−</a:t>
                </a:r>
                <a:r>
                  <a:rPr lang="en-US" spc="-95" dirty="0">
                    <a:solidFill>
                      <a:schemeClr val="tx1"/>
                    </a:solidFill>
                    <a:latin typeface="Lucida Sans Unicode"/>
                    <a:cs typeface="Lucida Sans Unicode"/>
                  </a:rPr>
                  <a:t> </a:t>
                </a:r>
                <a:r>
                  <a:rPr lang="en-US" spc="-5" dirty="0">
                    <a:solidFill>
                      <a:schemeClr val="tx1"/>
                    </a:solidFill>
                    <a:latin typeface="Times New Roman"/>
                    <a:cs typeface="Times New Roman"/>
                  </a:rPr>
                  <a:t>9</a:t>
                </a:r>
                <a:r>
                  <a:rPr lang="en-US" spc="-40" dirty="0">
                    <a:solidFill>
                      <a:schemeClr val="tx1"/>
                    </a:solidFill>
                    <a:latin typeface="Times New Roman"/>
                    <a:cs typeface="Times New Roman"/>
                  </a:rPr>
                  <a:t> </a:t>
                </a:r>
                <a:r>
                  <a:rPr lang="en-US" spc="-10" dirty="0">
                    <a:solidFill>
                      <a:schemeClr val="tx1"/>
                    </a:solidFill>
                    <a:latin typeface="Times New Roman"/>
                    <a:cs typeface="Times New Roman"/>
                  </a:rPr>
                  <a:t>i</a:t>
                </a:r>
                <a:r>
                  <a:rPr lang="en-US" spc="-5" dirty="0">
                    <a:solidFill>
                      <a:schemeClr val="tx1"/>
                    </a:solidFill>
                    <a:latin typeface="Times New Roman"/>
                    <a:cs typeface="Times New Roman"/>
                  </a:rPr>
                  <a:t>s</a:t>
                </a:r>
                <a:r>
                  <a:rPr lang="en-US" spc="-45" dirty="0">
                    <a:solidFill>
                      <a:schemeClr val="tx1"/>
                    </a:solidFill>
                    <a:latin typeface="Times New Roman"/>
                    <a:cs typeface="Times New Roman"/>
                  </a:rPr>
                  <a:t> </a:t>
                </a:r>
                <a:r>
                  <a:rPr lang="en-US" spc="-10" dirty="0">
                    <a:solidFill>
                      <a:schemeClr val="tx1"/>
                    </a:solidFill>
                    <a:latin typeface="Times New Roman"/>
                    <a:cs typeface="Times New Roman"/>
                  </a:rPr>
                  <a:t>reducibl</a:t>
                </a:r>
                <a:r>
                  <a:rPr lang="en-US" spc="-5" dirty="0">
                    <a:solidFill>
                      <a:schemeClr val="tx1"/>
                    </a:solidFill>
                    <a:latin typeface="Times New Roman"/>
                    <a:cs typeface="Times New Roman"/>
                  </a:rPr>
                  <a:t>e</a:t>
                </a:r>
                <a:r>
                  <a:rPr lang="en-US" spc="-40" dirty="0">
                    <a:solidFill>
                      <a:schemeClr val="tx1"/>
                    </a:solidFill>
                    <a:latin typeface="Times New Roman"/>
                    <a:cs typeface="Times New Roman"/>
                  </a:rPr>
                  <a:t> </a:t>
                </a:r>
                <a:r>
                  <a:rPr lang="en-US" spc="-10" dirty="0">
                    <a:solidFill>
                      <a:schemeClr val="tx1"/>
                    </a:solidFill>
                    <a:latin typeface="Times New Roman"/>
                    <a:cs typeface="Times New Roman"/>
                  </a:rPr>
                  <a:t>becaus</a:t>
                </a:r>
                <a:r>
                  <a:rPr lang="en-US" spc="-5" dirty="0">
                    <a:solidFill>
                      <a:schemeClr val="tx1"/>
                    </a:solidFill>
                    <a:latin typeface="Times New Roman"/>
                    <a:cs typeface="Times New Roman"/>
                  </a:rPr>
                  <a:t>e</a:t>
                </a:r>
                <a:r>
                  <a:rPr lang="en-US" spc="-15" dirty="0">
                    <a:solidFill>
                      <a:schemeClr val="tx1"/>
                    </a:solidFill>
                    <a:latin typeface="Times New Roman"/>
                    <a:cs typeface="Times New Roman"/>
                  </a:rPr>
                  <a:t> </a:t>
                </a:r>
                <a:r>
                  <a:rPr lang="en-US" i="1" spc="-5" dirty="0">
                    <a:solidFill>
                      <a:schemeClr val="tx1"/>
                    </a:solidFill>
                    <a:latin typeface="Times New Roman"/>
                    <a:cs typeface="Times New Roman"/>
                  </a:rPr>
                  <a:t>x</a:t>
                </a:r>
                <a:r>
                  <a:rPr lang="en-US" i="1" spc="-165" dirty="0">
                    <a:solidFill>
                      <a:schemeClr val="tx1"/>
                    </a:solidFill>
                    <a:latin typeface="Times New Roman"/>
                    <a:cs typeface="Times New Roman"/>
                  </a:rPr>
                  <a:t> </a:t>
                </a:r>
                <a:r>
                  <a:rPr lang="en-US" baseline="25925" dirty="0">
                    <a:solidFill>
                      <a:schemeClr val="tx1"/>
                    </a:solidFill>
                    <a:latin typeface="Times New Roman"/>
                    <a:cs typeface="Times New Roman"/>
                  </a:rPr>
                  <a:t>2</a:t>
                </a:r>
                <a:r>
                  <a:rPr lang="en-US" spc="120" baseline="25925" dirty="0">
                    <a:solidFill>
                      <a:schemeClr val="tx1"/>
                    </a:solidFill>
                    <a:latin typeface="Times New Roman"/>
                    <a:cs typeface="Times New Roman"/>
                  </a:rPr>
                  <a:t> </a:t>
                </a:r>
                <a:r>
                  <a:rPr lang="en-US" spc="-185" dirty="0">
                    <a:solidFill>
                      <a:schemeClr val="tx1"/>
                    </a:solidFill>
                    <a:latin typeface="Lucida Sans Unicode"/>
                    <a:cs typeface="Lucida Sans Unicode"/>
                  </a:rPr>
                  <a:t>−</a:t>
                </a:r>
                <a:r>
                  <a:rPr lang="en-US" spc="-95" dirty="0">
                    <a:solidFill>
                      <a:schemeClr val="tx1"/>
                    </a:solidFill>
                    <a:latin typeface="Lucida Sans Unicode"/>
                    <a:cs typeface="Lucida Sans Unicode"/>
                  </a:rPr>
                  <a:t> </a:t>
                </a:r>
                <a:r>
                  <a:rPr lang="en-US" spc="-5" dirty="0">
                    <a:solidFill>
                      <a:schemeClr val="tx1"/>
                    </a:solidFill>
                    <a:latin typeface="Times New Roman"/>
                    <a:cs typeface="Times New Roman"/>
                  </a:rPr>
                  <a:t>9</a:t>
                </a:r>
                <a:r>
                  <a:rPr lang="en-US" spc="25" dirty="0">
                    <a:solidFill>
                      <a:schemeClr val="tx1"/>
                    </a:solidFill>
                    <a:latin typeface="Times New Roman"/>
                    <a:cs typeface="Times New Roman"/>
                  </a:rPr>
                  <a:t> </a:t>
                </a:r>
                <a:r>
                  <a:rPr lang="en-US" spc="-25" dirty="0">
                    <a:solidFill>
                      <a:schemeClr val="tx1"/>
                    </a:solidFill>
                    <a:latin typeface="Lucida Sans Unicode"/>
                    <a:cs typeface="Lucida Sans Unicode"/>
                  </a:rPr>
                  <a:t>=</a:t>
                </a:r>
                <a:r>
                  <a:rPr lang="en-US" spc="-40" dirty="0">
                    <a:solidFill>
                      <a:schemeClr val="tx1"/>
                    </a:solidFill>
                    <a:latin typeface="Lucida Sans Unicode"/>
                    <a:cs typeface="Lucida Sans Unicode"/>
                  </a:rPr>
                  <a:t> </a:t>
                </a:r>
                <a:r>
                  <a:rPr lang="en-US" spc="20" dirty="0">
                    <a:solidFill>
                      <a:schemeClr val="tx1"/>
                    </a:solidFill>
                    <a:latin typeface="Times New Roman"/>
                    <a:cs typeface="Times New Roman"/>
                  </a:rPr>
                  <a:t>(</a:t>
                </a:r>
                <a:r>
                  <a:rPr lang="en-US" i="1" spc="-5" dirty="0">
                    <a:solidFill>
                      <a:schemeClr val="tx1"/>
                    </a:solidFill>
                    <a:latin typeface="Times New Roman"/>
                    <a:cs typeface="Times New Roman"/>
                  </a:rPr>
                  <a:t>x</a:t>
                </a:r>
                <a:r>
                  <a:rPr lang="en-US" i="1" spc="55" dirty="0">
                    <a:solidFill>
                      <a:schemeClr val="tx1"/>
                    </a:solidFill>
                    <a:latin typeface="Times New Roman"/>
                    <a:cs typeface="Times New Roman"/>
                  </a:rPr>
                  <a:t> </a:t>
                </a:r>
                <a:r>
                  <a:rPr lang="en-US" spc="-185" dirty="0">
                    <a:solidFill>
                      <a:schemeClr val="tx1"/>
                    </a:solidFill>
                    <a:latin typeface="Lucida Sans Unicode"/>
                    <a:cs typeface="Lucida Sans Unicode"/>
                  </a:rPr>
                  <a:t>−</a:t>
                </a:r>
                <a:r>
                  <a:rPr lang="en-US" spc="-95" dirty="0">
                    <a:solidFill>
                      <a:schemeClr val="tx1"/>
                    </a:solidFill>
                    <a:latin typeface="Lucida Sans Unicode"/>
                    <a:cs typeface="Lucida Sans Unicode"/>
                  </a:rPr>
                  <a:t> </a:t>
                </a:r>
                <a:r>
                  <a:rPr lang="en-US" spc="-5" dirty="0">
                    <a:solidFill>
                      <a:schemeClr val="tx1"/>
                    </a:solidFill>
                    <a:latin typeface="Times New Roman"/>
                    <a:cs typeface="Times New Roman"/>
                  </a:rPr>
                  <a:t>3)</a:t>
                </a:r>
                <a:r>
                  <a:rPr lang="en-US" spc="20" dirty="0">
                    <a:solidFill>
                      <a:schemeClr val="tx1"/>
                    </a:solidFill>
                    <a:latin typeface="Times New Roman"/>
                    <a:cs typeface="Times New Roman"/>
                  </a:rPr>
                  <a:t>(</a:t>
                </a:r>
                <a:r>
                  <a:rPr lang="en-US" i="1" spc="-5" dirty="0">
                    <a:solidFill>
                      <a:schemeClr val="tx1"/>
                    </a:solidFill>
                    <a:latin typeface="Times New Roman"/>
                    <a:cs typeface="Times New Roman"/>
                  </a:rPr>
                  <a:t>x</a:t>
                </a:r>
                <a:r>
                  <a:rPr lang="en-US" i="1" spc="55" dirty="0">
                    <a:solidFill>
                      <a:schemeClr val="tx1"/>
                    </a:solidFill>
                    <a:latin typeface="Times New Roman"/>
                    <a:cs typeface="Times New Roman"/>
                  </a:rPr>
                  <a:t> </a:t>
                </a:r>
                <a:r>
                  <a:rPr lang="en-US" spc="-25" dirty="0">
                    <a:solidFill>
                      <a:schemeClr val="tx1"/>
                    </a:solidFill>
                    <a:latin typeface="Lucida Sans Unicode"/>
                    <a:cs typeface="Lucida Sans Unicode"/>
                  </a:rPr>
                  <a:t>+</a:t>
                </a:r>
                <a:r>
                  <a:rPr lang="en-US" spc="-95" dirty="0">
                    <a:solidFill>
                      <a:schemeClr val="tx1"/>
                    </a:solidFill>
                    <a:latin typeface="Lucida Sans Unicode"/>
                    <a:cs typeface="Lucida Sans Unicode"/>
                  </a:rPr>
                  <a:t> </a:t>
                </a:r>
                <a:r>
                  <a:rPr lang="en-US" spc="-10" dirty="0">
                    <a:solidFill>
                      <a:schemeClr val="tx1"/>
                    </a:solidFill>
                    <a:latin typeface="Times New Roman"/>
                    <a:cs typeface="Times New Roman"/>
                  </a:rPr>
                  <a:t>3</a:t>
                </a:r>
                <a:r>
                  <a:rPr lang="en-US" spc="-5" dirty="0">
                    <a:solidFill>
                      <a:schemeClr val="tx1"/>
                    </a:solidFill>
                    <a:latin typeface="Times New Roman"/>
                    <a:cs typeface="Times New Roman"/>
                  </a:rPr>
                  <a:t>).</a:t>
                </a:r>
                <a:r>
                  <a:rPr lang="en-US" spc="-40" dirty="0">
                    <a:solidFill>
                      <a:schemeClr val="tx1"/>
                    </a:solidFill>
                    <a:latin typeface="Times New Roman"/>
                    <a:cs typeface="Times New Roman"/>
                  </a:rPr>
                  <a:t> </a:t>
                </a:r>
                <a:r>
                  <a:rPr lang="en-US" spc="-15" dirty="0">
                    <a:solidFill>
                      <a:schemeClr val="tx1"/>
                    </a:solidFill>
                    <a:latin typeface="Times New Roman"/>
                    <a:cs typeface="Times New Roman"/>
                  </a:rPr>
                  <a:t>T</a:t>
                </a:r>
                <a:r>
                  <a:rPr lang="en-US" spc="-5" dirty="0">
                    <a:solidFill>
                      <a:schemeClr val="tx1"/>
                    </a:solidFill>
                    <a:latin typeface="Times New Roman"/>
                    <a:cs typeface="Times New Roman"/>
                  </a:rPr>
                  <a:t>herefore,</a:t>
                </a:r>
                <a:r>
                  <a:rPr lang="en-US" spc="-40" dirty="0">
                    <a:solidFill>
                      <a:schemeClr val="tx1"/>
                    </a:solidFill>
                    <a:latin typeface="Times New Roman"/>
                    <a:cs typeface="Times New Roman"/>
                  </a:rPr>
                  <a:t> </a:t>
                </a:r>
                <a:r>
                  <a:rPr lang="en-US" spc="-5" dirty="0">
                    <a:solidFill>
                      <a:schemeClr val="tx1"/>
                    </a:solidFill>
                    <a:latin typeface="Times New Roman"/>
                    <a:cs typeface="Times New Roman"/>
                  </a:rPr>
                  <a:t>the partial fraction decomposition</a:t>
                </a:r>
                <a:r>
                  <a:rPr lang="en-US" dirty="0">
                    <a:solidFill>
                      <a:schemeClr val="tx1"/>
                    </a:solidFill>
                    <a:latin typeface="Times New Roman"/>
                    <a:cs typeface="Times New Roman"/>
                  </a:rPr>
                  <a:t> </a:t>
                </a:r>
                <a:r>
                  <a:rPr lang="en-US" spc="-5" dirty="0">
                    <a:solidFill>
                      <a:schemeClr val="tx1"/>
                    </a:solidFill>
                    <a:latin typeface="Times New Roman"/>
                    <a:cs typeface="Times New Roman"/>
                  </a:rPr>
                  <a:t>has the form</a:t>
                </a:r>
              </a:p>
              <a:p>
                <a:pPr marL="36900" indent="0">
                  <a:lnSpc>
                    <a:spcPct val="100000"/>
                  </a:lnSpc>
                  <a:buNone/>
                </a:pPr>
                <a14:m>
                  <m:oMathPara xmlns:m="http://schemas.openxmlformats.org/officeDocument/2006/math">
                    <m:oMathParaPr>
                      <m:jc m:val="centerGroup"/>
                    </m:oMathParaPr>
                    <m:oMath xmlns:m="http://schemas.openxmlformats.org/officeDocument/2006/math">
                      <m:f>
                        <m:fPr>
                          <m:ctrlPr>
                            <a:rPr lang="en-US" i="1" smtClean="0">
                              <a:solidFill>
                                <a:schemeClr val="tx1"/>
                              </a:solidFill>
                              <a:latin typeface="Cambria Math" panose="02040503050406030204" pitchFamily="18" charset="0"/>
                              <a:cs typeface="Times New Roman"/>
                            </a:rPr>
                          </m:ctrlPr>
                        </m:fPr>
                        <m:num>
                          <m:r>
                            <a:rPr lang="en-US" b="0" i="1" smtClean="0">
                              <a:solidFill>
                                <a:schemeClr val="tx1"/>
                              </a:solidFill>
                              <a:latin typeface="Cambria Math" panose="02040503050406030204" pitchFamily="18" charset="0"/>
                              <a:cs typeface="Times New Roman"/>
                            </a:rPr>
                            <m:t>18</m:t>
                          </m:r>
                        </m:num>
                        <m:den>
                          <m:r>
                            <a:rPr lang="en-US" b="0" i="1" smtClean="0">
                              <a:solidFill>
                                <a:schemeClr val="tx1"/>
                              </a:solidFill>
                              <a:latin typeface="Cambria Math" panose="02040503050406030204" pitchFamily="18" charset="0"/>
                              <a:cs typeface="Times New Roman"/>
                            </a:rPr>
                            <m:t>(</m:t>
                          </m:r>
                          <m:r>
                            <a:rPr lang="en-US" b="0" i="1" smtClean="0">
                              <a:solidFill>
                                <a:schemeClr val="tx1"/>
                              </a:solidFill>
                              <a:latin typeface="Cambria Math" panose="02040503050406030204" pitchFamily="18" charset="0"/>
                              <a:cs typeface="Times New Roman"/>
                            </a:rPr>
                            <m:t>𝑥</m:t>
                          </m:r>
                          <m:r>
                            <a:rPr lang="en-US" b="0" i="1" smtClean="0">
                              <a:solidFill>
                                <a:schemeClr val="tx1"/>
                              </a:solidFill>
                              <a:latin typeface="Cambria Math" panose="02040503050406030204" pitchFamily="18" charset="0"/>
                              <a:cs typeface="Times New Roman"/>
                            </a:rPr>
                            <m:t>+3)(</m:t>
                          </m:r>
                          <m:sSup>
                            <m:sSupPr>
                              <m:ctrlPr>
                                <a:rPr lang="en-US" b="0" i="1" smtClean="0">
                                  <a:solidFill>
                                    <a:schemeClr val="tx1"/>
                                  </a:solidFill>
                                  <a:latin typeface="Cambria Math" panose="02040503050406030204" pitchFamily="18" charset="0"/>
                                  <a:cs typeface="Times New Roman"/>
                                </a:rPr>
                              </m:ctrlPr>
                            </m:sSupPr>
                            <m:e>
                              <m:r>
                                <a:rPr lang="en-US" b="0" i="1" smtClean="0">
                                  <a:solidFill>
                                    <a:schemeClr val="tx1"/>
                                  </a:solidFill>
                                  <a:latin typeface="Cambria Math" panose="02040503050406030204" pitchFamily="18" charset="0"/>
                                  <a:cs typeface="Times New Roman"/>
                                </a:rPr>
                                <m:t>𝑥</m:t>
                              </m:r>
                            </m:e>
                            <m:sup>
                              <m:r>
                                <a:rPr lang="en-US" b="0" i="1" smtClean="0">
                                  <a:solidFill>
                                    <a:schemeClr val="tx1"/>
                                  </a:solidFill>
                                  <a:latin typeface="Cambria Math" panose="02040503050406030204" pitchFamily="18" charset="0"/>
                                  <a:cs typeface="Times New Roman"/>
                                </a:rPr>
                                <m:t>2</m:t>
                              </m:r>
                            </m:sup>
                          </m:sSup>
                          <m:r>
                            <a:rPr lang="en-US" b="0" i="1" smtClean="0">
                              <a:solidFill>
                                <a:schemeClr val="tx1"/>
                              </a:solidFill>
                              <a:latin typeface="Cambria Math" panose="02040503050406030204" pitchFamily="18" charset="0"/>
                              <a:cs typeface="Times New Roman"/>
                            </a:rPr>
                            <m:t>−9)</m:t>
                          </m:r>
                        </m:den>
                      </m:f>
                      <m:r>
                        <a:rPr lang="en-US" b="0" i="1" smtClean="0">
                          <a:solidFill>
                            <a:schemeClr val="tx1"/>
                          </a:solidFill>
                          <a:latin typeface="Cambria Math" panose="02040503050406030204" pitchFamily="18" charset="0"/>
                          <a:cs typeface="Times New Roman"/>
                        </a:rPr>
                        <m:t>=</m:t>
                      </m:r>
                      <m:f>
                        <m:fPr>
                          <m:ctrlPr>
                            <a:rPr lang="en-US" i="1">
                              <a:latin typeface="Cambria Math" panose="02040503050406030204" pitchFamily="18" charset="0"/>
                              <a:cs typeface="Times New Roman"/>
                            </a:rPr>
                          </m:ctrlPr>
                        </m:fPr>
                        <m:num>
                          <m:r>
                            <a:rPr lang="en-US" i="1">
                              <a:latin typeface="Cambria Math" panose="02040503050406030204" pitchFamily="18" charset="0"/>
                              <a:cs typeface="Times New Roman"/>
                            </a:rPr>
                            <m:t>𝐴</m:t>
                          </m:r>
                        </m:num>
                        <m:den>
                          <m:r>
                            <a:rPr lang="en-US" i="1">
                              <a:latin typeface="Cambria Math" panose="02040503050406030204" pitchFamily="18" charset="0"/>
                              <a:cs typeface="Times New Roman"/>
                            </a:rPr>
                            <m:t>𝑥</m:t>
                          </m:r>
                          <m:r>
                            <a:rPr lang="en-US" i="1">
                              <a:latin typeface="Cambria Math" panose="02040503050406030204" pitchFamily="18" charset="0"/>
                              <a:cs typeface="Times New Roman"/>
                            </a:rPr>
                            <m:t>−3</m:t>
                          </m:r>
                        </m:den>
                      </m:f>
                      <m:r>
                        <a:rPr lang="en-US" b="0" i="1" smtClean="0">
                          <a:latin typeface="Cambria Math" panose="02040503050406030204" pitchFamily="18" charset="0"/>
                          <a:cs typeface="Times New Roman"/>
                        </a:rPr>
                        <m:t>+</m:t>
                      </m:r>
                      <m:f>
                        <m:fPr>
                          <m:ctrlPr>
                            <a:rPr lang="en-US" b="0" i="1" smtClean="0">
                              <a:solidFill>
                                <a:schemeClr val="tx1"/>
                              </a:solidFill>
                              <a:latin typeface="Cambria Math" panose="02040503050406030204" pitchFamily="18" charset="0"/>
                              <a:cs typeface="Times New Roman"/>
                            </a:rPr>
                          </m:ctrlPr>
                        </m:fPr>
                        <m:num>
                          <m:r>
                            <a:rPr lang="en-US" b="0" i="1" smtClean="0">
                              <a:solidFill>
                                <a:schemeClr val="tx1"/>
                              </a:solidFill>
                              <a:latin typeface="Cambria Math" panose="02040503050406030204" pitchFamily="18" charset="0"/>
                              <a:cs typeface="Times New Roman"/>
                            </a:rPr>
                            <m:t>𝐵</m:t>
                          </m:r>
                        </m:num>
                        <m:den>
                          <m:r>
                            <a:rPr lang="en-US" b="0" i="1" smtClean="0">
                              <a:solidFill>
                                <a:schemeClr val="tx1"/>
                              </a:solidFill>
                              <a:latin typeface="Cambria Math" panose="02040503050406030204" pitchFamily="18" charset="0"/>
                              <a:cs typeface="Times New Roman"/>
                            </a:rPr>
                            <m:t>𝑥</m:t>
                          </m:r>
                          <m:r>
                            <a:rPr lang="en-US" b="0" i="1" smtClean="0">
                              <a:solidFill>
                                <a:schemeClr val="tx1"/>
                              </a:solidFill>
                              <a:latin typeface="Cambria Math" panose="02040503050406030204" pitchFamily="18" charset="0"/>
                              <a:cs typeface="Times New Roman"/>
                            </a:rPr>
                            <m:t>+3</m:t>
                          </m:r>
                        </m:den>
                      </m:f>
                      <m:r>
                        <a:rPr lang="en-US" b="0" i="1" smtClean="0">
                          <a:solidFill>
                            <a:schemeClr val="tx1"/>
                          </a:solidFill>
                          <a:latin typeface="Cambria Math" panose="02040503050406030204" pitchFamily="18" charset="0"/>
                          <a:cs typeface="Times New Roman"/>
                        </a:rPr>
                        <m:t>+</m:t>
                      </m:r>
                      <m:f>
                        <m:fPr>
                          <m:ctrlPr>
                            <a:rPr lang="en-US" b="0" i="1" smtClean="0">
                              <a:solidFill>
                                <a:schemeClr val="tx1"/>
                              </a:solidFill>
                              <a:latin typeface="Cambria Math" panose="02040503050406030204" pitchFamily="18" charset="0"/>
                              <a:cs typeface="Times New Roman"/>
                            </a:rPr>
                          </m:ctrlPr>
                        </m:fPr>
                        <m:num>
                          <m:r>
                            <a:rPr lang="en-US" b="0" i="1" smtClean="0">
                              <a:solidFill>
                                <a:schemeClr val="tx1"/>
                              </a:solidFill>
                              <a:latin typeface="Cambria Math" panose="02040503050406030204" pitchFamily="18" charset="0"/>
                              <a:cs typeface="Times New Roman"/>
                            </a:rPr>
                            <m:t>𝐶</m:t>
                          </m:r>
                        </m:num>
                        <m:den>
                          <m:sSup>
                            <m:sSupPr>
                              <m:ctrlPr>
                                <a:rPr lang="en-US" b="0" i="1" smtClean="0">
                                  <a:solidFill>
                                    <a:schemeClr val="tx1"/>
                                  </a:solidFill>
                                  <a:latin typeface="Cambria Math" panose="02040503050406030204" pitchFamily="18" charset="0"/>
                                  <a:cs typeface="Times New Roman"/>
                                </a:rPr>
                              </m:ctrlPr>
                            </m:sSupPr>
                            <m:e>
                              <m:d>
                                <m:dPr>
                                  <m:ctrlPr>
                                    <a:rPr lang="en-US" b="0" i="1" smtClean="0">
                                      <a:solidFill>
                                        <a:schemeClr val="tx1"/>
                                      </a:solidFill>
                                      <a:latin typeface="Cambria Math" panose="02040503050406030204" pitchFamily="18" charset="0"/>
                                      <a:cs typeface="Times New Roman"/>
                                    </a:rPr>
                                  </m:ctrlPr>
                                </m:dPr>
                                <m:e>
                                  <m:r>
                                    <a:rPr lang="en-US" b="0" i="1" smtClean="0">
                                      <a:solidFill>
                                        <a:schemeClr val="tx1"/>
                                      </a:solidFill>
                                      <a:latin typeface="Cambria Math" panose="02040503050406030204" pitchFamily="18" charset="0"/>
                                      <a:cs typeface="Times New Roman"/>
                                    </a:rPr>
                                    <m:t>𝑥</m:t>
                                  </m:r>
                                  <m:r>
                                    <a:rPr lang="en-US" b="0" i="1" smtClean="0">
                                      <a:solidFill>
                                        <a:schemeClr val="tx1"/>
                                      </a:solidFill>
                                      <a:latin typeface="Cambria Math" panose="02040503050406030204" pitchFamily="18" charset="0"/>
                                      <a:cs typeface="Times New Roman"/>
                                    </a:rPr>
                                    <m:t>+3</m:t>
                                  </m:r>
                                </m:e>
                              </m:d>
                            </m:e>
                            <m:sup>
                              <m:r>
                                <a:rPr lang="en-US" b="0" i="1" smtClean="0">
                                  <a:solidFill>
                                    <a:schemeClr val="tx1"/>
                                  </a:solidFill>
                                  <a:latin typeface="Cambria Math" panose="02040503050406030204" pitchFamily="18" charset="0"/>
                                  <a:cs typeface="Times New Roman"/>
                                </a:rPr>
                                <m:t>2</m:t>
                              </m:r>
                            </m:sup>
                          </m:sSup>
                        </m:den>
                      </m:f>
                    </m:oMath>
                  </m:oMathPara>
                </a14:m>
                <a:endParaRPr lang="en-US" dirty="0">
                  <a:solidFill>
                    <a:schemeClr val="tx1"/>
                  </a:solidFill>
                  <a:latin typeface="Times New Roman"/>
                  <a:cs typeface="Times New Roman"/>
                </a:endParaRPr>
              </a:p>
              <a:p>
                <a:pPr marL="0" indent="0" algn="just">
                  <a:lnSpc>
                    <a:spcPct val="100000"/>
                  </a:lnSpc>
                  <a:spcBef>
                    <a:spcPts val="405"/>
                  </a:spcBef>
                  <a:buNone/>
                </a:pPr>
                <a:r>
                  <a:rPr lang="en-US" spc="-5" dirty="0">
                    <a:latin typeface="Times New Roman"/>
                    <a:cs typeface="Times New Roman"/>
                  </a:rPr>
                  <a:t>Clear the denominators:</a:t>
                </a:r>
                <a:endParaRPr lang="en-US" dirty="0">
                  <a:latin typeface="Times New Roman"/>
                  <a:cs typeface="Times New Roman"/>
                </a:endParaRPr>
              </a:p>
              <a:p>
                <a:pPr marL="0" indent="0" algn="ctr">
                  <a:lnSpc>
                    <a:spcPct val="100000"/>
                  </a:lnSpc>
                  <a:spcBef>
                    <a:spcPts val="645"/>
                  </a:spcBef>
                  <a:buNone/>
                </a:pPr>
                <a:r>
                  <a:rPr lang="en-US" spc="-10" dirty="0">
                    <a:latin typeface="Times New Roman"/>
                    <a:cs typeface="Times New Roman"/>
                  </a:rPr>
                  <a:t>1</a:t>
                </a:r>
                <a:r>
                  <a:rPr lang="en-US" spc="-5" dirty="0">
                    <a:latin typeface="Times New Roman"/>
                    <a:cs typeface="Times New Roman"/>
                  </a:rPr>
                  <a:t>8</a:t>
                </a:r>
                <a:r>
                  <a:rPr lang="en-US" spc="25" dirty="0">
                    <a:latin typeface="Times New Roman"/>
                    <a:cs typeface="Times New Roman"/>
                  </a:rPr>
                  <a:t> </a:t>
                </a:r>
                <a:r>
                  <a:rPr lang="en-US" spc="-25" dirty="0">
                    <a:latin typeface="Lucida Sans Unicode"/>
                    <a:cs typeface="Lucida Sans Unicode"/>
                  </a:rPr>
                  <a:t>=</a:t>
                </a:r>
                <a:r>
                  <a:rPr lang="en-US" spc="55" dirty="0">
                    <a:latin typeface="Lucida Sans Unicode"/>
                    <a:cs typeface="Lucida Sans Unicode"/>
                  </a:rPr>
                  <a:t> </a:t>
                </a:r>
                <a:r>
                  <a:rPr lang="en-US" i="1" dirty="0">
                    <a:latin typeface="Times New Roman"/>
                    <a:cs typeface="Times New Roman"/>
                  </a:rPr>
                  <a:t>A</a:t>
                </a:r>
                <a:r>
                  <a:rPr lang="en-US" spc="20" dirty="0">
                    <a:latin typeface="Times New Roman"/>
                    <a:cs typeface="Times New Roman"/>
                  </a:rPr>
                  <a:t>(</a:t>
                </a:r>
                <a:r>
                  <a:rPr lang="en-US" i="1" spc="-5" dirty="0">
                    <a:latin typeface="Times New Roman"/>
                    <a:cs typeface="Times New Roman"/>
                  </a:rPr>
                  <a:t>x</a:t>
                </a:r>
                <a:r>
                  <a:rPr lang="en-US" i="1" spc="60" dirty="0">
                    <a:latin typeface="Times New Roman"/>
                    <a:cs typeface="Times New Roman"/>
                  </a:rPr>
                  <a:t> </a:t>
                </a:r>
                <a:r>
                  <a:rPr lang="en-US" spc="-25" dirty="0">
                    <a:latin typeface="Lucida Sans Unicode"/>
                    <a:cs typeface="Lucida Sans Unicode"/>
                  </a:rPr>
                  <a:t>+</a:t>
                </a:r>
                <a:r>
                  <a:rPr lang="en-US" spc="-95" dirty="0">
                    <a:latin typeface="Lucida Sans Unicode"/>
                    <a:cs typeface="Lucida Sans Unicode"/>
                  </a:rPr>
                  <a:t> </a:t>
                </a:r>
                <a:r>
                  <a:rPr lang="en-US" spc="-10" dirty="0">
                    <a:latin typeface="Times New Roman"/>
                    <a:cs typeface="Times New Roman"/>
                  </a:rPr>
                  <a:t>3</a:t>
                </a:r>
                <a:r>
                  <a:rPr lang="en-US" spc="-5" dirty="0">
                    <a:latin typeface="Times New Roman"/>
                    <a:cs typeface="Times New Roman"/>
                  </a:rPr>
                  <a:t>)</a:t>
                </a:r>
                <a:r>
                  <a:rPr lang="en-US" baseline="29629" dirty="0">
                    <a:latin typeface="Times New Roman"/>
                    <a:cs typeface="Times New Roman"/>
                  </a:rPr>
                  <a:t>2</a:t>
                </a:r>
                <a:r>
                  <a:rPr lang="en-US" spc="120" baseline="29629" dirty="0">
                    <a:latin typeface="Times New Roman"/>
                    <a:cs typeface="Times New Roman"/>
                  </a:rPr>
                  <a:t> </a:t>
                </a:r>
                <a:r>
                  <a:rPr lang="en-US" spc="-25" dirty="0">
                    <a:latin typeface="Lucida Sans Unicode"/>
                    <a:cs typeface="Lucida Sans Unicode"/>
                  </a:rPr>
                  <a:t>+</a:t>
                </a:r>
                <a:r>
                  <a:rPr lang="en-US" spc="-20" dirty="0">
                    <a:latin typeface="Lucida Sans Unicode"/>
                    <a:cs typeface="Lucida Sans Unicode"/>
                  </a:rPr>
                  <a:t> </a:t>
                </a:r>
                <a:r>
                  <a:rPr lang="en-US" i="1" spc="50" dirty="0">
                    <a:latin typeface="Times New Roman"/>
                    <a:cs typeface="Times New Roman"/>
                  </a:rPr>
                  <a:t>B</a:t>
                </a:r>
                <a:r>
                  <a:rPr lang="en-US" spc="20" dirty="0">
                    <a:latin typeface="Times New Roman"/>
                    <a:cs typeface="Times New Roman"/>
                  </a:rPr>
                  <a:t>(</a:t>
                </a:r>
                <a:r>
                  <a:rPr lang="en-US" i="1" spc="-5" dirty="0">
                    <a:latin typeface="Times New Roman"/>
                    <a:cs typeface="Times New Roman"/>
                  </a:rPr>
                  <a:t>x</a:t>
                </a:r>
                <a:r>
                  <a:rPr lang="en-US" i="1" spc="55" dirty="0">
                    <a:latin typeface="Times New Roman"/>
                    <a:cs typeface="Times New Roman"/>
                  </a:rPr>
                  <a:t> </a:t>
                </a:r>
                <a:r>
                  <a:rPr lang="en-US" spc="-25" dirty="0">
                    <a:latin typeface="Lucida Sans Unicode"/>
                    <a:cs typeface="Lucida Sans Unicode"/>
                  </a:rPr>
                  <a:t>+</a:t>
                </a:r>
                <a:r>
                  <a:rPr lang="en-US" spc="-95" dirty="0">
                    <a:latin typeface="Lucida Sans Unicode"/>
                    <a:cs typeface="Lucida Sans Unicode"/>
                  </a:rPr>
                  <a:t> </a:t>
                </a:r>
                <a:r>
                  <a:rPr lang="en-US" spc="-5" dirty="0">
                    <a:latin typeface="Times New Roman"/>
                    <a:cs typeface="Times New Roman"/>
                  </a:rPr>
                  <a:t>3)</a:t>
                </a:r>
                <a:r>
                  <a:rPr lang="en-US" spc="20" dirty="0">
                    <a:latin typeface="Times New Roman"/>
                    <a:cs typeface="Times New Roman"/>
                  </a:rPr>
                  <a:t>(</a:t>
                </a:r>
                <a:r>
                  <a:rPr lang="en-US" i="1" spc="-5" dirty="0">
                    <a:latin typeface="Times New Roman"/>
                    <a:cs typeface="Times New Roman"/>
                  </a:rPr>
                  <a:t>x</a:t>
                </a:r>
                <a:r>
                  <a:rPr lang="en-US" i="1" spc="55" dirty="0">
                    <a:latin typeface="Times New Roman"/>
                    <a:cs typeface="Times New Roman"/>
                  </a:rPr>
                  <a:t> </a:t>
                </a:r>
                <a:r>
                  <a:rPr lang="en-US" spc="-185" dirty="0">
                    <a:latin typeface="Lucida Sans Unicode"/>
                    <a:cs typeface="Lucida Sans Unicode"/>
                  </a:rPr>
                  <a:t>−</a:t>
                </a:r>
                <a:r>
                  <a:rPr lang="en-US" spc="-95" dirty="0">
                    <a:latin typeface="Lucida Sans Unicode"/>
                    <a:cs typeface="Lucida Sans Unicode"/>
                  </a:rPr>
                  <a:t> </a:t>
                </a:r>
                <a:r>
                  <a:rPr lang="en-US" spc="-10" dirty="0">
                    <a:latin typeface="Times New Roman"/>
                    <a:cs typeface="Times New Roman"/>
                  </a:rPr>
                  <a:t>3</a:t>
                </a:r>
                <a:r>
                  <a:rPr lang="en-US" spc="-5" dirty="0">
                    <a:latin typeface="Times New Roman"/>
                    <a:cs typeface="Times New Roman"/>
                  </a:rPr>
                  <a:t>)</a:t>
                </a:r>
                <a:r>
                  <a:rPr lang="en-US" spc="-30" dirty="0">
                    <a:latin typeface="Times New Roman"/>
                    <a:cs typeface="Times New Roman"/>
                  </a:rPr>
                  <a:t> </a:t>
                </a:r>
                <a:r>
                  <a:rPr lang="en-US" spc="-25" dirty="0">
                    <a:latin typeface="Lucida Sans Unicode"/>
                    <a:cs typeface="Lucida Sans Unicode"/>
                  </a:rPr>
                  <a:t>+</a:t>
                </a:r>
                <a:r>
                  <a:rPr lang="en-US" spc="-100" dirty="0">
                    <a:latin typeface="Lucida Sans Unicode"/>
                    <a:cs typeface="Lucida Sans Unicode"/>
                  </a:rPr>
                  <a:t> </a:t>
                </a:r>
                <a:r>
                  <a:rPr lang="en-US" i="1" spc="75" dirty="0">
                    <a:latin typeface="Times New Roman"/>
                    <a:cs typeface="Times New Roman"/>
                  </a:rPr>
                  <a:t>C</a:t>
                </a:r>
                <a:r>
                  <a:rPr lang="en-US" spc="20" dirty="0">
                    <a:latin typeface="Times New Roman"/>
                    <a:cs typeface="Times New Roman"/>
                  </a:rPr>
                  <a:t>(</a:t>
                </a:r>
                <a:r>
                  <a:rPr lang="en-US" i="1" spc="-5" dirty="0">
                    <a:latin typeface="Times New Roman"/>
                    <a:cs typeface="Times New Roman"/>
                  </a:rPr>
                  <a:t>x</a:t>
                </a:r>
                <a:r>
                  <a:rPr lang="en-US" i="1" spc="60" dirty="0">
                    <a:latin typeface="Times New Roman"/>
                    <a:cs typeface="Times New Roman"/>
                  </a:rPr>
                  <a:t> </a:t>
                </a:r>
                <a:r>
                  <a:rPr lang="en-US" spc="-185" dirty="0">
                    <a:latin typeface="Lucida Sans Unicode"/>
                    <a:cs typeface="Lucida Sans Unicode"/>
                  </a:rPr>
                  <a:t>−</a:t>
                </a:r>
                <a:r>
                  <a:rPr lang="en-US" spc="-95" dirty="0">
                    <a:latin typeface="Lucida Sans Unicode"/>
                    <a:cs typeface="Lucida Sans Unicode"/>
                  </a:rPr>
                  <a:t> </a:t>
                </a:r>
                <a:r>
                  <a:rPr lang="en-US" spc="-10" dirty="0">
                    <a:latin typeface="Times New Roman"/>
                    <a:cs typeface="Times New Roman"/>
                  </a:rPr>
                  <a:t>3)</a:t>
                </a:r>
                <a:endParaRPr lang="en-US" dirty="0">
                  <a:latin typeface="Times New Roman"/>
                  <a:cs typeface="Times New Roman"/>
                </a:endParaRPr>
              </a:p>
              <a:p>
                <a:pPr marL="0" marR="5080" indent="0" algn="just">
                  <a:lnSpc>
                    <a:spcPct val="100000"/>
                  </a:lnSpc>
                  <a:spcBef>
                    <a:spcPts val="645"/>
                  </a:spcBef>
                  <a:buNone/>
                </a:pPr>
                <a:r>
                  <a:rPr lang="en-US" spc="-10" dirty="0">
                    <a:latin typeface="Times New Roman"/>
                    <a:cs typeface="Times New Roman"/>
                  </a:rPr>
                  <a:t>We</a:t>
                </a:r>
                <a:r>
                  <a:rPr lang="en-US" spc="35" dirty="0">
                    <a:latin typeface="Times New Roman"/>
                    <a:cs typeface="Times New Roman"/>
                  </a:rPr>
                  <a:t> </a:t>
                </a:r>
                <a:r>
                  <a:rPr lang="en-US" spc="-5" dirty="0">
                    <a:latin typeface="Times New Roman"/>
                    <a:cs typeface="Times New Roman"/>
                  </a:rPr>
                  <a:t>use</a:t>
                </a:r>
                <a:r>
                  <a:rPr lang="en-US" spc="35" dirty="0">
                    <a:latin typeface="Times New Roman"/>
                    <a:cs typeface="Times New Roman"/>
                  </a:rPr>
                  <a:t> </a:t>
                </a:r>
                <a:r>
                  <a:rPr lang="en-US" spc="-15" dirty="0">
                    <a:latin typeface="Times New Roman"/>
                    <a:cs typeface="Times New Roman"/>
                  </a:rPr>
                  <a:t>V</a:t>
                </a:r>
                <a:r>
                  <a:rPr lang="en-US" spc="-5" dirty="0">
                    <a:latin typeface="Times New Roman"/>
                    <a:cs typeface="Times New Roman"/>
                  </a:rPr>
                  <a:t>alue</a:t>
                </a:r>
                <a:r>
                  <a:rPr lang="en-US" spc="40" dirty="0">
                    <a:latin typeface="Times New Roman"/>
                    <a:cs typeface="Times New Roman"/>
                  </a:rPr>
                  <a:t> </a:t>
                </a:r>
                <a:r>
                  <a:rPr lang="en-US" spc="-5" dirty="0">
                    <a:latin typeface="Times New Roman"/>
                    <a:cs typeface="Times New Roman"/>
                  </a:rPr>
                  <a:t>Substitution.</a:t>
                </a:r>
                <a:r>
                  <a:rPr lang="en-US" spc="40" dirty="0">
                    <a:latin typeface="Times New Roman"/>
                    <a:cs typeface="Times New Roman"/>
                  </a:rPr>
                  <a:t> </a:t>
                </a:r>
                <a:r>
                  <a:rPr lang="en-US" spc="-10" dirty="0">
                    <a:latin typeface="Times New Roman"/>
                    <a:cs typeface="Times New Roman"/>
                  </a:rPr>
                  <a:t>The</a:t>
                </a:r>
                <a:r>
                  <a:rPr lang="en-US" spc="35" dirty="0">
                    <a:latin typeface="Times New Roman"/>
                    <a:cs typeface="Times New Roman"/>
                  </a:rPr>
                  <a:t> </a:t>
                </a:r>
                <a:r>
                  <a:rPr lang="en-US" spc="-5" dirty="0">
                    <a:latin typeface="Times New Roman"/>
                    <a:cs typeface="Times New Roman"/>
                  </a:rPr>
                  <a:t>substitutions</a:t>
                </a:r>
                <a:r>
                  <a:rPr lang="en-US" spc="65" dirty="0">
                    <a:latin typeface="Times New Roman"/>
                    <a:cs typeface="Times New Roman"/>
                  </a:rPr>
                  <a:t> </a:t>
                </a:r>
                <a:r>
                  <a:rPr lang="en-US" i="1" spc="-5" dirty="0">
                    <a:latin typeface="Times New Roman"/>
                    <a:cs typeface="Times New Roman"/>
                  </a:rPr>
                  <a:t>x</a:t>
                </a:r>
                <a:r>
                  <a:rPr lang="en-US" i="1" spc="114" dirty="0">
                    <a:latin typeface="Times New Roman"/>
                    <a:cs typeface="Times New Roman"/>
                  </a:rPr>
                  <a:t> </a:t>
                </a:r>
                <a:r>
                  <a:rPr lang="en-US" spc="-25" dirty="0">
                    <a:latin typeface="Lucida Sans Unicode"/>
                    <a:cs typeface="Lucida Sans Unicode"/>
                  </a:rPr>
                  <a:t>=</a:t>
                </a:r>
                <a:r>
                  <a:rPr lang="en-US" spc="-40" dirty="0">
                    <a:latin typeface="Lucida Sans Unicode"/>
                    <a:cs typeface="Lucida Sans Unicode"/>
                  </a:rPr>
                  <a:t> </a:t>
                </a:r>
                <a:r>
                  <a:rPr lang="en-US" spc="-5" dirty="0">
                    <a:latin typeface="Times New Roman"/>
                    <a:cs typeface="Times New Roman"/>
                  </a:rPr>
                  <a:t>3</a:t>
                </a:r>
                <a:r>
                  <a:rPr lang="en-US" spc="35" dirty="0">
                    <a:latin typeface="Times New Roman"/>
                    <a:cs typeface="Times New Roman"/>
                  </a:rPr>
                  <a:t> </a:t>
                </a:r>
                <a:r>
                  <a:rPr lang="en-US" spc="-10" dirty="0">
                    <a:latin typeface="Times New Roman"/>
                    <a:cs typeface="Times New Roman"/>
                  </a:rPr>
                  <a:t>an</a:t>
                </a:r>
                <a:r>
                  <a:rPr lang="en-US" spc="-5" dirty="0">
                    <a:latin typeface="Times New Roman"/>
                    <a:cs typeface="Times New Roman"/>
                  </a:rPr>
                  <a:t>d</a:t>
                </a:r>
                <a:r>
                  <a:rPr lang="en-US" spc="65" dirty="0">
                    <a:latin typeface="Times New Roman"/>
                    <a:cs typeface="Times New Roman"/>
                  </a:rPr>
                  <a:t> </a:t>
                </a:r>
                <a:r>
                  <a:rPr lang="en-US" i="1" spc="-5" dirty="0">
                    <a:latin typeface="Times New Roman"/>
                    <a:cs typeface="Times New Roman"/>
                  </a:rPr>
                  <a:t>x</a:t>
                </a:r>
                <a:r>
                  <a:rPr lang="en-US" i="1" spc="114" dirty="0">
                    <a:latin typeface="Times New Roman"/>
                    <a:cs typeface="Times New Roman"/>
                  </a:rPr>
                  <a:t> </a:t>
                </a:r>
                <a:r>
                  <a:rPr lang="en-US" spc="-25" dirty="0">
                    <a:latin typeface="Lucida Sans Unicode"/>
                    <a:cs typeface="Lucida Sans Unicode"/>
                  </a:rPr>
                  <a:t>=</a:t>
                </a:r>
                <a:r>
                  <a:rPr lang="en-US" spc="-40" dirty="0">
                    <a:latin typeface="Lucida Sans Unicode"/>
                    <a:cs typeface="Lucida Sans Unicode"/>
                  </a:rPr>
                  <a:t> </a:t>
                </a:r>
                <a:r>
                  <a:rPr lang="en-US" spc="-190" dirty="0">
                    <a:latin typeface="Lucida Sans Unicode"/>
                    <a:cs typeface="Lucida Sans Unicode"/>
                  </a:rPr>
                  <a:t>−</a:t>
                </a:r>
                <a:r>
                  <a:rPr lang="en-US" spc="-5" dirty="0">
                    <a:latin typeface="Times New Roman"/>
                    <a:cs typeface="Times New Roman"/>
                  </a:rPr>
                  <a:t>3</a:t>
                </a:r>
                <a:r>
                  <a:rPr lang="en-US" spc="35" dirty="0">
                    <a:latin typeface="Times New Roman"/>
                    <a:cs typeface="Times New Roman"/>
                  </a:rPr>
                  <a:t> </a:t>
                </a:r>
                <a:r>
                  <a:rPr lang="en-US" spc="-10" dirty="0">
                    <a:latin typeface="Times New Roman"/>
                    <a:cs typeface="Times New Roman"/>
                  </a:rPr>
                  <a:t>provid</a:t>
                </a:r>
                <a:r>
                  <a:rPr lang="en-US" spc="-5" dirty="0">
                    <a:latin typeface="Times New Roman"/>
                    <a:cs typeface="Times New Roman"/>
                  </a:rPr>
                  <a:t>e</a:t>
                </a:r>
                <a:r>
                  <a:rPr lang="en-US" spc="40" dirty="0">
                    <a:latin typeface="Times New Roman"/>
                    <a:cs typeface="Times New Roman"/>
                  </a:rPr>
                  <a:t> </a:t>
                </a:r>
                <a:r>
                  <a:rPr lang="en-US" spc="-10" dirty="0">
                    <a:latin typeface="Times New Roman"/>
                    <a:cs typeface="Times New Roman"/>
                  </a:rPr>
                  <a:t>equation</a:t>
                </a:r>
                <a:r>
                  <a:rPr lang="en-US" spc="-5" dirty="0">
                    <a:latin typeface="Times New Roman"/>
                    <a:cs typeface="Times New Roman"/>
                  </a:rPr>
                  <a:t>s</a:t>
                </a:r>
                <a:r>
                  <a:rPr lang="en-US" spc="40" dirty="0">
                    <a:latin typeface="Times New Roman"/>
                    <a:cs typeface="Times New Roman"/>
                  </a:rPr>
                  <a:t> </a:t>
                </a:r>
                <a:r>
                  <a:rPr lang="en-US" spc="-10" dirty="0">
                    <a:latin typeface="Times New Roman"/>
                    <a:cs typeface="Times New Roman"/>
                  </a:rPr>
                  <a:t>that yiel</a:t>
                </a:r>
                <a:r>
                  <a:rPr lang="en-US" spc="-5" dirty="0">
                    <a:latin typeface="Times New Roman"/>
                    <a:cs typeface="Times New Roman"/>
                  </a:rPr>
                  <a:t>d</a:t>
                </a:r>
                <a:r>
                  <a:rPr lang="en-US" spc="85" dirty="0">
                    <a:latin typeface="Times New Roman"/>
                    <a:cs typeface="Times New Roman"/>
                  </a:rPr>
                  <a:t> </a:t>
                </a:r>
                <a:r>
                  <a:rPr lang="en-US" spc="-10" dirty="0">
                    <a:latin typeface="Times New Roman"/>
                    <a:cs typeface="Times New Roman"/>
                  </a:rPr>
                  <a:t>value</a:t>
                </a:r>
                <a:r>
                  <a:rPr lang="en-US" spc="-5" dirty="0">
                    <a:latin typeface="Times New Roman"/>
                    <a:cs typeface="Times New Roman"/>
                  </a:rPr>
                  <a:t>s</a:t>
                </a:r>
                <a:r>
                  <a:rPr lang="en-US" spc="85" dirty="0">
                    <a:latin typeface="Times New Roman"/>
                    <a:cs typeface="Times New Roman"/>
                  </a:rPr>
                  <a:t> </a:t>
                </a:r>
                <a:r>
                  <a:rPr lang="en-US" spc="-10" dirty="0">
                    <a:latin typeface="Times New Roman"/>
                    <a:cs typeface="Times New Roman"/>
                  </a:rPr>
                  <a:t>fo</a:t>
                </a:r>
                <a:r>
                  <a:rPr lang="en-US" spc="-5" dirty="0">
                    <a:latin typeface="Times New Roman"/>
                    <a:cs typeface="Times New Roman"/>
                  </a:rPr>
                  <a:t>r</a:t>
                </a:r>
                <a:r>
                  <a:rPr lang="en-US" dirty="0">
                    <a:latin typeface="Times New Roman"/>
                    <a:cs typeface="Times New Roman"/>
                  </a:rPr>
                  <a:t> </a:t>
                </a:r>
                <a:r>
                  <a:rPr lang="en-US" i="1" spc="-10" dirty="0">
                    <a:latin typeface="Times New Roman"/>
                    <a:cs typeface="Times New Roman"/>
                  </a:rPr>
                  <a:t>A</a:t>
                </a:r>
                <a:r>
                  <a:rPr lang="en-US" i="1" spc="105" dirty="0">
                    <a:latin typeface="Times New Roman"/>
                    <a:cs typeface="Times New Roman"/>
                  </a:rPr>
                  <a:t> </a:t>
                </a:r>
                <a:r>
                  <a:rPr lang="en-US" spc="-10" dirty="0">
                    <a:latin typeface="Times New Roman"/>
                    <a:cs typeface="Times New Roman"/>
                  </a:rPr>
                  <a:t>an</a:t>
                </a:r>
                <a:r>
                  <a:rPr lang="en-US" spc="-5" dirty="0">
                    <a:latin typeface="Times New Roman"/>
                    <a:cs typeface="Times New Roman"/>
                  </a:rPr>
                  <a:t>d</a:t>
                </a:r>
                <a:r>
                  <a:rPr lang="en-US" spc="85" dirty="0">
                    <a:latin typeface="Times New Roman"/>
                    <a:cs typeface="Times New Roman"/>
                  </a:rPr>
                  <a:t> </a:t>
                </a:r>
                <a:r>
                  <a:rPr lang="en-US" i="1" spc="75" dirty="0">
                    <a:latin typeface="Times New Roman"/>
                    <a:cs typeface="Times New Roman"/>
                  </a:rPr>
                  <a:t>C</a:t>
                </a:r>
                <a:r>
                  <a:rPr lang="en-US" spc="-5" dirty="0">
                    <a:latin typeface="Times New Roman"/>
                    <a:cs typeface="Times New Roman"/>
                  </a:rPr>
                  <a:t>,</a:t>
                </a:r>
                <a:r>
                  <a:rPr lang="en-US" spc="85" dirty="0">
                    <a:latin typeface="Times New Roman"/>
                    <a:cs typeface="Times New Roman"/>
                  </a:rPr>
                  <a:t> </a:t>
                </a:r>
                <a:r>
                  <a:rPr lang="en-US" spc="-5" dirty="0">
                    <a:latin typeface="Times New Roman"/>
                    <a:cs typeface="Times New Roman"/>
                  </a:rPr>
                  <a:t>respectively.</a:t>
                </a:r>
                <a:r>
                  <a:rPr lang="en-US" spc="90" dirty="0">
                    <a:latin typeface="Times New Roman"/>
                    <a:cs typeface="Times New Roman"/>
                  </a:rPr>
                  <a:t> </a:t>
                </a:r>
                <a:r>
                  <a:rPr lang="en-US" spc="-10" dirty="0">
                    <a:latin typeface="Times New Roman"/>
                    <a:cs typeface="Times New Roman"/>
                  </a:rPr>
                  <a:t>An</a:t>
                </a:r>
                <a:r>
                  <a:rPr lang="en-US" spc="85" dirty="0">
                    <a:latin typeface="Times New Roman"/>
                    <a:cs typeface="Times New Roman"/>
                  </a:rPr>
                  <a:t> </a:t>
                </a:r>
                <a:r>
                  <a:rPr lang="en-US" spc="-5" dirty="0">
                    <a:latin typeface="Times New Roman"/>
                    <a:cs typeface="Times New Roman"/>
                  </a:rPr>
                  <a:t>additional</a:t>
                </a:r>
                <a:r>
                  <a:rPr lang="en-US" spc="90" dirty="0">
                    <a:latin typeface="Times New Roman"/>
                    <a:cs typeface="Times New Roman"/>
                  </a:rPr>
                  <a:t> </a:t>
                </a:r>
                <a:r>
                  <a:rPr lang="en-US" spc="-5" dirty="0">
                    <a:latin typeface="Times New Roman"/>
                    <a:cs typeface="Times New Roman"/>
                  </a:rPr>
                  <a:t>substitution</a:t>
                </a:r>
                <a:r>
                  <a:rPr lang="en-US" spc="85" dirty="0">
                    <a:latin typeface="Times New Roman"/>
                    <a:cs typeface="Times New Roman"/>
                  </a:rPr>
                  <a:t> </a:t>
                </a:r>
                <a:r>
                  <a:rPr lang="en-US" spc="-5" dirty="0">
                    <a:latin typeface="Times New Roman"/>
                    <a:cs typeface="Times New Roman"/>
                  </a:rPr>
                  <a:t>(we</a:t>
                </a:r>
                <a:r>
                  <a:rPr lang="en-US" spc="85" dirty="0">
                    <a:latin typeface="Times New Roman"/>
                    <a:cs typeface="Times New Roman"/>
                  </a:rPr>
                  <a:t> </a:t>
                </a:r>
                <a:r>
                  <a:rPr lang="en-US" spc="-5" dirty="0">
                    <a:latin typeface="Times New Roman"/>
                    <a:cs typeface="Times New Roman"/>
                  </a:rPr>
                  <a:t>will</a:t>
                </a:r>
                <a:r>
                  <a:rPr lang="en-US" spc="85" dirty="0">
                    <a:latin typeface="Times New Roman"/>
                    <a:cs typeface="Times New Roman"/>
                  </a:rPr>
                  <a:t> </a:t>
                </a:r>
                <a:r>
                  <a:rPr lang="en-US" spc="-5" dirty="0">
                    <a:latin typeface="Times New Roman"/>
                    <a:cs typeface="Times New Roman"/>
                  </a:rPr>
                  <a:t>use</a:t>
                </a:r>
                <a:r>
                  <a:rPr lang="en-US" spc="114" dirty="0">
                    <a:latin typeface="Times New Roman"/>
                    <a:cs typeface="Times New Roman"/>
                  </a:rPr>
                  <a:t> </a:t>
                </a:r>
                <a:r>
                  <a:rPr lang="en-US" i="1" spc="-5" dirty="0">
                    <a:latin typeface="Times New Roman"/>
                    <a:cs typeface="Times New Roman"/>
                  </a:rPr>
                  <a:t>x</a:t>
                </a:r>
                <a:r>
                  <a:rPr lang="en-US" i="1" spc="114" dirty="0">
                    <a:latin typeface="Times New Roman"/>
                    <a:cs typeface="Times New Roman"/>
                  </a:rPr>
                  <a:t> </a:t>
                </a:r>
                <a:r>
                  <a:rPr lang="en-US" spc="-25" dirty="0">
                    <a:latin typeface="Lucida Sans Unicode"/>
                    <a:cs typeface="Lucida Sans Unicode"/>
                  </a:rPr>
                  <a:t>=</a:t>
                </a:r>
                <a:r>
                  <a:rPr lang="en-US" spc="-40" dirty="0">
                    <a:latin typeface="Lucida Sans Unicode"/>
                    <a:cs typeface="Lucida Sans Unicode"/>
                  </a:rPr>
                  <a:t> </a:t>
                </a:r>
                <a:r>
                  <a:rPr lang="en-US" spc="-10" dirty="0">
                    <a:latin typeface="Times New Roman"/>
                    <a:cs typeface="Times New Roman"/>
                  </a:rPr>
                  <a:t>0</a:t>
                </a:r>
                <a:r>
                  <a:rPr lang="en-US" spc="-5" dirty="0">
                    <a:latin typeface="Times New Roman"/>
                    <a:cs typeface="Times New Roman"/>
                  </a:rPr>
                  <a:t>) results in a third equation</a:t>
                </a:r>
                <a:r>
                  <a:rPr lang="en-US" dirty="0">
                    <a:latin typeface="Times New Roman"/>
                    <a:cs typeface="Times New Roman"/>
                  </a:rPr>
                  <a:t> </a:t>
                </a:r>
                <a:r>
                  <a:rPr lang="en-US" spc="-5" dirty="0">
                    <a:latin typeface="Times New Roman"/>
                    <a:cs typeface="Times New Roman"/>
                  </a:rPr>
                  <a:t>that will be used to determine</a:t>
                </a:r>
                <a:r>
                  <a:rPr lang="en-US" spc="75" dirty="0">
                    <a:latin typeface="Times New Roman"/>
                    <a:cs typeface="Times New Roman"/>
                  </a:rPr>
                  <a:t> </a:t>
                </a:r>
                <a:r>
                  <a:rPr lang="en-US" i="1" spc="50" dirty="0">
                    <a:latin typeface="Times New Roman"/>
                    <a:cs typeface="Times New Roman"/>
                  </a:rPr>
                  <a:t>B</a:t>
                </a:r>
                <a:r>
                  <a:rPr lang="en-US" spc="-5" dirty="0">
                    <a:latin typeface="Times New Roman"/>
                    <a:cs typeface="Times New Roman"/>
                  </a:rPr>
                  <a:t>:</a:t>
                </a:r>
              </a:p>
              <a:p>
                <a:pPr marL="0" marR="5080" indent="0" algn="ctr">
                  <a:lnSpc>
                    <a:spcPct val="100000"/>
                  </a:lnSpc>
                  <a:spcBef>
                    <a:spcPts val="645"/>
                  </a:spcBef>
                  <a:buNone/>
                </a:pPr>
                <a:endParaRPr lang="en-US" dirty="0">
                  <a:latin typeface="Times New Roman"/>
                  <a:cs typeface="Times New Roman"/>
                </a:endParaRPr>
              </a:p>
              <a:p>
                <a:pPr marL="355599" indent="-342900">
                  <a:lnSpc>
                    <a:spcPts val="1200"/>
                  </a:lnSpc>
                  <a:buSzPct val="60000"/>
                  <a:tabLst>
                    <a:tab pos="114300" algn="l"/>
                  </a:tabLst>
                </a:pPr>
                <a:r>
                  <a:rPr lang="en-US" spc="-10" dirty="0">
                    <a:latin typeface="Times New Roman"/>
                    <a:cs typeface="Times New Roman"/>
                  </a:rPr>
                  <a:t>Se</a:t>
                </a:r>
                <a:r>
                  <a:rPr lang="en-US" spc="-5" dirty="0">
                    <a:latin typeface="Times New Roman"/>
                    <a:cs typeface="Times New Roman"/>
                  </a:rPr>
                  <a:t>t</a:t>
                </a:r>
                <a:r>
                  <a:rPr lang="en-US" spc="25" dirty="0">
                    <a:latin typeface="Times New Roman"/>
                    <a:cs typeface="Times New Roman"/>
                  </a:rPr>
                  <a:t> </a:t>
                </a:r>
                <a:r>
                  <a:rPr lang="en-US" i="1" spc="-5" dirty="0">
                    <a:latin typeface="Times New Roman"/>
                    <a:cs typeface="Times New Roman"/>
                  </a:rPr>
                  <a:t>x</a:t>
                </a:r>
                <a:r>
                  <a:rPr lang="en-US" i="1" spc="114" dirty="0">
                    <a:latin typeface="Times New Roman"/>
                    <a:cs typeface="Times New Roman"/>
                  </a:rPr>
                  <a:t> </a:t>
                </a:r>
                <a:r>
                  <a:rPr lang="en-US" spc="-25" dirty="0">
                    <a:latin typeface="Lucida Sans Unicode"/>
                    <a:cs typeface="Lucida Sans Unicode"/>
                  </a:rPr>
                  <a:t>=</a:t>
                </a:r>
                <a:r>
                  <a:rPr lang="en-US" spc="-40" dirty="0">
                    <a:latin typeface="Lucida Sans Unicode"/>
                    <a:cs typeface="Lucida Sans Unicode"/>
                  </a:rPr>
                  <a:t> </a:t>
                </a:r>
                <a:r>
                  <a:rPr lang="en-US" spc="-10" dirty="0">
                    <a:latin typeface="Times New Roman"/>
                    <a:cs typeface="Times New Roman"/>
                  </a:rPr>
                  <a:t>3</a:t>
                </a:r>
                <a:r>
                  <a:rPr lang="en-US" spc="-5" dirty="0">
                    <a:latin typeface="Times New Roman"/>
                    <a:cs typeface="Times New Roman"/>
                  </a:rPr>
                  <a:t>. </a:t>
                </a:r>
                <a:r>
                  <a:rPr lang="en-US" spc="-10" dirty="0">
                    <a:latin typeface="Times New Roman"/>
                    <a:cs typeface="Times New Roman"/>
                  </a:rPr>
                  <a:t>Thi</a:t>
                </a:r>
                <a:r>
                  <a:rPr lang="en-US" spc="-5" dirty="0">
                    <a:latin typeface="Times New Roman"/>
                    <a:cs typeface="Times New Roman"/>
                  </a:rPr>
                  <a:t>s </a:t>
                </a:r>
                <a:r>
                  <a:rPr lang="en-US" spc="-10" dirty="0">
                    <a:latin typeface="Times New Roman"/>
                    <a:cs typeface="Times New Roman"/>
                  </a:rPr>
                  <a:t>give</a:t>
                </a:r>
                <a:r>
                  <a:rPr lang="en-US" spc="-5" dirty="0">
                    <a:latin typeface="Times New Roman"/>
                    <a:cs typeface="Times New Roman"/>
                  </a:rPr>
                  <a:t>s</a:t>
                </a:r>
                <a:r>
                  <a:rPr lang="en-US" dirty="0">
                    <a:latin typeface="Times New Roman"/>
                    <a:cs typeface="Times New Roman"/>
                  </a:rPr>
                  <a:t> </a:t>
                </a:r>
                <a:r>
                  <a:rPr lang="en-US" spc="-10" dirty="0">
                    <a:latin typeface="Times New Roman"/>
                    <a:cs typeface="Times New Roman"/>
                  </a:rPr>
                  <a:t>1</a:t>
                </a:r>
                <a:r>
                  <a:rPr lang="en-US" spc="-5" dirty="0">
                    <a:latin typeface="Times New Roman"/>
                    <a:cs typeface="Times New Roman"/>
                  </a:rPr>
                  <a:t>8</a:t>
                </a:r>
                <a:r>
                  <a:rPr lang="en-US" spc="25" dirty="0">
                    <a:latin typeface="Times New Roman"/>
                    <a:cs typeface="Times New Roman"/>
                  </a:rPr>
                  <a:t> </a:t>
                </a:r>
                <a:r>
                  <a:rPr lang="en-US" spc="-25" dirty="0">
                    <a:latin typeface="Lucida Sans Unicode"/>
                    <a:cs typeface="Lucida Sans Unicode"/>
                  </a:rPr>
                  <a:t>=</a:t>
                </a:r>
                <a:r>
                  <a:rPr lang="en-US" spc="-40" dirty="0">
                    <a:latin typeface="Lucida Sans Unicode"/>
                    <a:cs typeface="Lucida Sans Unicode"/>
                  </a:rPr>
                  <a:t> </a:t>
                </a:r>
                <a:r>
                  <a:rPr lang="en-US" spc="-10" dirty="0">
                    <a:latin typeface="Times New Roman"/>
                    <a:cs typeface="Times New Roman"/>
                  </a:rPr>
                  <a:t>3</a:t>
                </a:r>
                <a:r>
                  <a:rPr lang="en-US" spc="-5" dirty="0">
                    <a:latin typeface="Times New Roman"/>
                    <a:cs typeface="Times New Roman"/>
                  </a:rPr>
                  <a:t>6</a:t>
                </a:r>
                <a:r>
                  <a:rPr lang="en-US" i="1" dirty="0">
                    <a:latin typeface="Times New Roman"/>
                    <a:cs typeface="Times New Roman"/>
                  </a:rPr>
                  <a:t>A</a:t>
                </a:r>
                <a:r>
                  <a:rPr lang="en-US" spc="-5" dirty="0">
                    <a:latin typeface="Times New Roman"/>
                    <a:cs typeface="Times New Roman"/>
                  </a:rPr>
                  <a:t>.</a:t>
                </a:r>
                <a:endParaRPr lang="en-US" dirty="0">
                  <a:latin typeface="Times New Roman"/>
                  <a:cs typeface="Times New Roman"/>
                </a:endParaRPr>
              </a:p>
              <a:p>
                <a:pPr marL="355599" indent="-342900">
                  <a:lnSpc>
                    <a:spcPts val="1195"/>
                  </a:lnSpc>
                  <a:buSzPct val="60000"/>
                  <a:tabLst>
                    <a:tab pos="114300" algn="l"/>
                  </a:tabLst>
                </a:pPr>
                <a:r>
                  <a:rPr lang="en-US" spc="-10" dirty="0">
                    <a:latin typeface="Times New Roman"/>
                    <a:cs typeface="Times New Roman"/>
                  </a:rPr>
                  <a:t>Se</a:t>
                </a:r>
                <a:r>
                  <a:rPr lang="en-US" spc="-5" dirty="0">
                    <a:latin typeface="Times New Roman"/>
                    <a:cs typeface="Times New Roman"/>
                  </a:rPr>
                  <a:t>t</a:t>
                </a:r>
                <a:r>
                  <a:rPr lang="en-US" spc="25" dirty="0">
                    <a:latin typeface="Times New Roman"/>
                    <a:cs typeface="Times New Roman"/>
                  </a:rPr>
                  <a:t> </a:t>
                </a:r>
                <a:r>
                  <a:rPr lang="en-US" i="1" spc="-5" dirty="0">
                    <a:latin typeface="Times New Roman"/>
                    <a:cs typeface="Times New Roman"/>
                  </a:rPr>
                  <a:t>x</a:t>
                </a:r>
                <a:r>
                  <a:rPr lang="en-US" i="1" spc="114" dirty="0">
                    <a:latin typeface="Times New Roman"/>
                    <a:cs typeface="Times New Roman"/>
                  </a:rPr>
                  <a:t> </a:t>
                </a:r>
                <a:r>
                  <a:rPr lang="en-US" spc="-25" dirty="0">
                    <a:latin typeface="Lucida Sans Unicode"/>
                    <a:cs typeface="Lucida Sans Unicode"/>
                  </a:rPr>
                  <a:t>=</a:t>
                </a:r>
                <a:r>
                  <a:rPr lang="en-US" spc="-40" dirty="0">
                    <a:latin typeface="Lucida Sans Unicode"/>
                    <a:cs typeface="Lucida Sans Unicode"/>
                  </a:rPr>
                  <a:t> </a:t>
                </a:r>
                <a:r>
                  <a:rPr lang="en-US" spc="-190" dirty="0">
                    <a:latin typeface="Lucida Sans Unicode"/>
                    <a:cs typeface="Lucida Sans Unicode"/>
                  </a:rPr>
                  <a:t>−</a:t>
                </a:r>
                <a:r>
                  <a:rPr lang="en-US" spc="-10" dirty="0">
                    <a:latin typeface="Times New Roman"/>
                    <a:cs typeface="Times New Roman"/>
                  </a:rPr>
                  <a:t>3</a:t>
                </a:r>
                <a:r>
                  <a:rPr lang="en-US" spc="-5" dirty="0">
                    <a:latin typeface="Times New Roman"/>
                    <a:cs typeface="Times New Roman"/>
                  </a:rPr>
                  <a:t>.</a:t>
                </a:r>
                <a:r>
                  <a:rPr lang="en-US" dirty="0">
                    <a:latin typeface="Times New Roman"/>
                    <a:cs typeface="Times New Roman"/>
                  </a:rPr>
                  <a:t> </a:t>
                </a:r>
                <a:r>
                  <a:rPr lang="en-US" spc="-10" dirty="0">
                    <a:latin typeface="Times New Roman"/>
                    <a:cs typeface="Times New Roman"/>
                  </a:rPr>
                  <a:t>Thi</a:t>
                </a:r>
                <a:r>
                  <a:rPr lang="en-US" spc="-5" dirty="0">
                    <a:latin typeface="Times New Roman"/>
                    <a:cs typeface="Times New Roman"/>
                  </a:rPr>
                  <a:t>s </a:t>
                </a:r>
                <a:r>
                  <a:rPr lang="en-US" spc="-10" dirty="0">
                    <a:latin typeface="Times New Roman"/>
                    <a:cs typeface="Times New Roman"/>
                  </a:rPr>
                  <a:t>give</a:t>
                </a:r>
                <a:r>
                  <a:rPr lang="en-US" spc="-5" dirty="0">
                    <a:latin typeface="Times New Roman"/>
                    <a:cs typeface="Times New Roman"/>
                  </a:rPr>
                  <a:t>s </a:t>
                </a:r>
                <a:r>
                  <a:rPr lang="en-US" spc="-10" dirty="0">
                    <a:latin typeface="Times New Roman"/>
                    <a:cs typeface="Times New Roman"/>
                  </a:rPr>
                  <a:t>1</a:t>
                </a:r>
                <a:r>
                  <a:rPr lang="en-US" spc="-5" dirty="0">
                    <a:latin typeface="Times New Roman"/>
                    <a:cs typeface="Times New Roman"/>
                  </a:rPr>
                  <a:t>8</a:t>
                </a:r>
                <a:r>
                  <a:rPr lang="en-US" spc="25" dirty="0">
                    <a:latin typeface="Times New Roman"/>
                    <a:cs typeface="Times New Roman"/>
                  </a:rPr>
                  <a:t> </a:t>
                </a:r>
                <a:r>
                  <a:rPr lang="en-US" spc="-25" dirty="0">
                    <a:latin typeface="Lucida Sans Unicode"/>
                    <a:cs typeface="Lucida Sans Unicode"/>
                  </a:rPr>
                  <a:t>=</a:t>
                </a:r>
                <a:r>
                  <a:rPr lang="en-US" spc="-40" dirty="0">
                    <a:latin typeface="Lucida Sans Unicode"/>
                    <a:cs typeface="Lucida Sans Unicode"/>
                  </a:rPr>
                  <a:t> </a:t>
                </a:r>
                <a:r>
                  <a:rPr lang="en-US" spc="-190" dirty="0">
                    <a:latin typeface="Lucida Sans Unicode"/>
                    <a:cs typeface="Lucida Sans Unicode"/>
                  </a:rPr>
                  <a:t>−</a:t>
                </a:r>
                <a:r>
                  <a:rPr lang="en-US" spc="-10" dirty="0">
                    <a:latin typeface="Times New Roman"/>
                    <a:cs typeface="Times New Roman"/>
                  </a:rPr>
                  <a:t>6</a:t>
                </a:r>
                <a:r>
                  <a:rPr lang="en-US" i="1" spc="75" dirty="0">
                    <a:latin typeface="Times New Roman"/>
                    <a:cs typeface="Times New Roman"/>
                  </a:rPr>
                  <a:t>C</a:t>
                </a:r>
                <a:r>
                  <a:rPr lang="en-US" spc="-5" dirty="0">
                    <a:latin typeface="Times New Roman"/>
                    <a:cs typeface="Times New Roman"/>
                  </a:rPr>
                  <a:t>.</a:t>
                </a:r>
                <a:endParaRPr lang="en-US" dirty="0">
                  <a:latin typeface="Times New Roman"/>
                  <a:cs typeface="Times New Roman"/>
                </a:endParaRPr>
              </a:p>
              <a:p>
                <a:pPr marL="355599" indent="-342900">
                  <a:lnSpc>
                    <a:spcPts val="1200"/>
                  </a:lnSpc>
                  <a:buSzPct val="60000"/>
                  <a:tabLst>
                    <a:tab pos="114300" algn="l"/>
                  </a:tabLst>
                </a:pPr>
                <a:r>
                  <a:rPr lang="en-US" spc="-10" dirty="0">
                    <a:latin typeface="Times New Roman"/>
                    <a:cs typeface="Times New Roman"/>
                  </a:rPr>
                  <a:t>Se</a:t>
                </a:r>
                <a:r>
                  <a:rPr lang="en-US" spc="-5" dirty="0">
                    <a:latin typeface="Times New Roman"/>
                    <a:cs typeface="Times New Roman"/>
                  </a:rPr>
                  <a:t>t</a:t>
                </a:r>
                <a:r>
                  <a:rPr lang="en-US" spc="25" dirty="0">
                    <a:latin typeface="Times New Roman"/>
                    <a:cs typeface="Times New Roman"/>
                  </a:rPr>
                  <a:t> </a:t>
                </a:r>
                <a:r>
                  <a:rPr lang="en-US" i="1" spc="-5" dirty="0">
                    <a:latin typeface="Times New Roman"/>
                    <a:cs typeface="Times New Roman"/>
                  </a:rPr>
                  <a:t>x</a:t>
                </a:r>
                <a:r>
                  <a:rPr lang="en-US" i="1" spc="114" dirty="0">
                    <a:latin typeface="Times New Roman"/>
                    <a:cs typeface="Times New Roman"/>
                  </a:rPr>
                  <a:t> </a:t>
                </a:r>
                <a:r>
                  <a:rPr lang="en-US" spc="-25" dirty="0">
                    <a:latin typeface="Lucida Sans Unicode"/>
                    <a:cs typeface="Lucida Sans Unicode"/>
                  </a:rPr>
                  <a:t>=</a:t>
                </a:r>
                <a:r>
                  <a:rPr lang="en-US" spc="-40" dirty="0">
                    <a:latin typeface="Lucida Sans Unicode"/>
                    <a:cs typeface="Lucida Sans Unicode"/>
                  </a:rPr>
                  <a:t> </a:t>
                </a:r>
                <a:r>
                  <a:rPr lang="en-US" spc="-10" dirty="0">
                    <a:latin typeface="Times New Roman"/>
                    <a:cs typeface="Times New Roman"/>
                  </a:rPr>
                  <a:t>0</a:t>
                </a:r>
                <a:r>
                  <a:rPr lang="en-US" spc="-5" dirty="0">
                    <a:latin typeface="Times New Roman"/>
                    <a:cs typeface="Times New Roman"/>
                  </a:rPr>
                  <a:t>. </a:t>
                </a:r>
                <a:r>
                  <a:rPr lang="en-US" spc="-10" dirty="0">
                    <a:latin typeface="Times New Roman"/>
                    <a:cs typeface="Times New Roman"/>
                  </a:rPr>
                  <a:t>Thi</a:t>
                </a:r>
                <a:r>
                  <a:rPr lang="en-US" spc="-5" dirty="0">
                    <a:latin typeface="Times New Roman"/>
                    <a:cs typeface="Times New Roman"/>
                  </a:rPr>
                  <a:t>s </a:t>
                </a:r>
                <a:r>
                  <a:rPr lang="en-US" spc="-10" dirty="0">
                    <a:latin typeface="Times New Roman"/>
                    <a:cs typeface="Times New Roman"/>
                  </a:rPr>
                  <a:t>give</a:t>
                </a:r>
                <a:r>
                  <a:rPr lang="en-US" spc="-5" dirty="0">
                    <a:latin typeface="Times New Roman"/>
                    <a:cs typeface="Times New Roman"/>
                  </a:rPr>
                  <a:t>s</a:t>
                </a:r>
                <a:r>
                  <a:rPr lang="en-US" dirty="0">
                    <a:latin typeface="Times New Roman"/>
                    <a:cs typeface="Times New Roman"/>
                  </a:rPr>
                  <a:t> </a:t>
                </a:r>
                <a:r>
                  <a:rPr lang="en-US" spc="-10" dirty="0">
                    <a:latin typeface="Times New Roman"/>
                    <a:cs typeface="Times New Roman"/>
                  </a:rPr>
                  <a:t>1</a:t>
                </a:r>
                <a:r>
                  <a:rPr lang="en-US" spc="-5" dirty="0">
                    <a:latin typeface="Times New Roman"/>
                    <a:cs typeface="Times New Roman"/>
                  </a:rPr>
                  <a:t>8</a:t>
                </a:r>
                <a:r>
                  <a:rPr lang="en-US" spc="25" dirty="0">
                    <a:latin typeface="Times New Roman"/>
                    <a:cs typeface="Times New Roman"/>
                  </a:rPr>
                  <a:t> </a:t>
                </a:r>
                <a:r>
                  <a:rPr lang="en-US" spc="-25" dirty="0">
                    <a:latin typeface="Lucida Sans Unicode"/>
                    <a:cs typeface="Lucida Sans Unicode"/>
                  </a:rPr>
                  <a:t>=</a:t>
                </a:r>
                <a:r>
                  <a:rPr lang="en-US" spc="-40" dirty="0">
                    <a:latin typeface="Lucida Sans Unicode"/>
                    <a:cs typeface="Lucida Sans Unicode"/>
                  </a:rPr>
                  <a:t> </a:t>
                </a:r>
                <a:r>
                  <a:rPr lang="en-US" spc="-5" dirty="0">
                    <a:latin typeface="Times New Roman"/>
                    <a:cs typeface="Times New Roman"/>
                  </a:rPr>
                  <a:t>9</a:t>
                </a:r>
                <a:r>
                  <a:rPr lang="en-US" i="1" spc="-10" dirty="0">
                    <a:latin typeface="Times New Roman"/>
                    <a:cs typeface="Times New Roman"/>
                  </a:rPr>
                  <a:t>A </a:t>
                </a:r>
                <a:r>
                  <a:rPr lang="en-US" spc="-185" dirty="0">
                    <a:latin typeface="Lucida Sans Unicode"/>
                    <a:cs typeface="Lucida Sans Unicode"/>
                  </a:rPr>
                  <a:t>−</a:t>
                </a:r>
                <a:r>
                  <a:rPr lang="en-US" spc="-95" dirty="0">
                    <a:latin typeface="Lucida Sans Unicode"/>
                    <a:cs typeface="Lucida Sans Unicode"/>
                  </a:rPr>
                  <a:t> </a:t>
                </a:r>
                <a:r>
                  <a:rPr lang="en-US" spc="70" dirty="0">
                    <a:latin typeface="Times New Roman"/>
                    <a:cs typeface="Times New Roman"/>
                  </a:rPr>
                  <a:t>9</a:t>
                </a:r>
                <a:r>
                  <a:rPr lang="en-US" i="1" spc="-10" dirty="0">
                    <a:latin typeface="Times New Roman"/>
                    <a:cs typeface="Times New Roman"/>
                  </a:rPr>
                  <a:t>B</a:t>
                </a:r>
                <a:r>
                  <a:rPr lang="en-US" i="1" spc="35" dirty="0">
                    <a:latin typeface="Times New Roman"/>
                    <a:cs typeface="Times New Roman"/>
                  </a:rPr>
                  <a:t> </a:t>
                </a:r>
                <a:r>
                  <a:rPr lang="en-US" spc="-185" dirty="0">
                    <a:latin typeface="Lucida Sans Unicode"/>
                    <a:cs typeface="Lucida Sans Unicode"/>
                  </a:rPr>
                  <a:t>−</a:t>
                </a:r>
                <a:r>
                  <a:rPr lang="en-US" spc="-95" dirty="0">
                    <a:latin typeface="Lucida Sans Unicode"/>
                    <a:cs typeface="Lucida Sans Unicode"/>
                  </a:rPr>
                  <a:t> </a:t>
                </a:r>
                <a:r>
                  <a:rPr lang="en-US" spc="-10" dirty="0">
                    <a:latin typeface="Times New Roman"/>
                    <a:cs typeface="Times New Roman"/>
                  </a:rPr>
                  <a:t>3</a:t>
                </a:r>
                <a:r>
                  <a:rPr lang="en-US" i="1" spc="75" dirty="0">
                    <a:latin typeface="Times New Roman"/>
                    <a:cs typeface="Times New Roman"/>
                  </a:rPr>
                  <a:t>C.</a:t>
                </a:r>
                <a:endParaRPr lang="en-US" dirty="0">
                  <a:latin typeface="Times New Roman"/>
                  <a:cs typeface="Times New Roman"/>
                </a:endParaRPr>
              </a:p>
            </p:txBody>
          </p:sp>
        </mc:Choice>
        <mc:Fallback xmlns="">
          <p:sp>
            <p:nvSpPr>
              <p:cNvPr id="3" name="Content Placeholder 2">
                <a:extLst>
                  <a:ext uri="{FF2B5EF4-FFF2-40B4-BE49-F238E27FC236}">
                    <a16:creationId xmlns:a16="http://schemas.microsoft.com/office/drawing/2014/main"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10846559" cy="4756245"/>
              </a:xfrm>
              <a:blipFill>
                <a:blip r:embed="rId2"/>
                <a:stretch>
                  <a:fillRect l="-674" t="-1282" r="-618"/>
                </a:stretch>
              </a:blipFill>
            </p:spPr>
            <p:txBody>
              <a:bodyPr/>
              <a:lstStyle/>
              <a:p>
                <a:r>
                  <a:rPr lang="en-US">
                    <a:noFill/>
                  </a:rPr>
                  <a:t> </a:t>
                </a:r>
              </a:p>
            </p:txBody>
          </p:sp>
        </mc:Fallback>
      </mc:AlternateContent>
    </p:spTree>
    <p:extLst>
      <p:ext uri="{BB962C8B-B14F-4D97-AF65-F5344CB8AC3E}">
        <p14:creationId xmlns:p14="http://schemas.microsoft.com/office/powerpoint/2010/main" val="358168043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7.5 The Method of Partial </a:t>
            </a:r>
            <a:r>
              <a:rPr lang="en-US" sz="3100" dirty="0"/>
              <a:t>Fractions (</a:t>
            </a:r>
            <a:r>
              <a:rPr lang="en-US" sz="3100" dirty="0" smtClean="0"/>
              <a:t>17 </a:t>
            </a:r>
            <a:r>
              <a:rPr lang="en-US" sz="3100" dirty="0"/>
              <a:t>of 23)</a:t>
            </a: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2800" dirty="0"/>
              <a:t/>
            </a:r>
            <a:br>
              <a:rPr lang="en-US" sz="2800" dirty="0"/>
            </a:br>
            <a:endParaRPr lang="en-US"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799" y="1371600"/>
                <a:ext cx="10846559" cy="4756245"/>
              </a:xfrm>
            </p:spPr>
            <p:txBody>
              <a:bodyPr>
                <a:noAutofit/>
              </a:bodyPr>
              <a:lstStyle/>
              <a:p>
                <a:pPr marL="36900" indent="0">
                  <a:lnSpc>
                    <a:spcPct val="100000"/>
                  </a:lnSpc>
                  <a:buNone/>
                </a:pPr>
                <a:r>
                  <a:rPr lang="en-US" spc="-15" dirty="0" smtClean="0">
                    <a:solidFill>
                      <a:schemeClr val="tx1"/>
                    </a:solidFill>
                  </a:rPr>
                  <a:t>Th</a:t>
                </a:r>
                <a:r>
                  <a:rPr lang="en-US" spc="-5" dirty="0">
                    <a:solidFill>
                      <a:schemeClr val="tx1"/>
                    </a:solidFill>
                  </a:rPr>
                  <a:t>e s</a:t>
                </a:r>
                <a:r>
                  <a:rPr lang="en-US" spc="-10" dirty="0">
                    <a:solidFill>
                      <a:schemeClr val="tx1"/>
                    </a:solidFill>
                  </a:rPr>
                  <a:t>olution</a:t>
                </a:r>
                <a:r>
                  <a:rPr lang="en-US" spc="-5" dirty="0">
                    <a:solidFill>
                      <a:schemeClr val="tx1"/>
                    </a:solidFill>
                  </a:rPr>
                  <a:t>s </a:t>
                </a:r>
                <a:r>
                  <a:rPr lang="en-US" spc="-10" dirty="0">
                    <a:solidFill>
                      <a:schemeClr val="tx1"/>
                    </a:solidFill>
                  </a:rPr>
                  <a:t>ar</a:t>
                </a:r>
                <a:r>
                  <a:rPr lang="en-US" spc="-5" dirty="0">
                    <a:solidFill>
                      <a:schemeClr val="tx1"/>
                    </a:solidFill>
                  </a:rPr>
                  <a:t>e</a:t>
                </a:r>
                <a:r>
                  <a:rPr lang="en-US" spc="95" dirty="0">
                    <a:solidFill>
                      <a:schemeClr val="tx1"/>
                    </a:solidFill>
                  </a:rPr>
                  <a:t> </a:t>
                </a:r>
                <a:r>
                  <a:rPr lang="en-US" i="1" spc="-10" dirty="0">
                    <a:solidFill>
                      <a:schemeClr val="tx1"/>
                    </a:solidFill>
                  </a:rPr>
                  <a:t>A</a:t>
                </a:r>
                <a:r>
                  <a:rPr lang="en-US" i="1" spc="45" dirty="0">
                    <a:solidFill>
                      <a:schemeClr val="tx1"/>
                    </a:solidFill>
                  </a:rPr>
                  <a:t> </a:t>
                </a:r>
                <a:r>
                  <a:rPr lang="en-US" spc="-25" dirty="0">
                    <a:solidFill>
                      <a:schemeClr val="tx1"/>
                    </a:solidFill>
                  </a:rPr>
                  <a:t>=</a:t>
                </a:r>
                <a:r>
                  <a:rPr lang="en-US" dirty="0">
                    <a:solidFill>
                      <a:schemeClr val="tx1"/>
                    </a:solidFill>
                  </a:rPr>
                  <a:t> </a:t>
                </a:r>
                <a14:m>
                  <m:oMath xmlns:m="http://schemas.openxmlformats.org/officeDocument/2006/math">
                    <m:f>
                      <m:fPr>
                        <m:ctrlPr>
                          <a:rPr lang="en-US" i="1" spc="-5">
                            <a:solidFill>
                              <a:schemeClr val="tx1"/>
                            </a:solidFill>
                            <a:latin typeface="Cambria Math" panose="02040503050406030204" pitchFamily="18" charset="0"/>
                            <a:cs typeface="Times New Roman"/>
                          </a:rPr>
                        </m:ctrlPr>
                      </m:fPr>
                      <m:num>
                        <m:r>
                          <a:rPr lang="en-US" b="0" i="1" spc="-5" smtClean="0">
                            <a:solidFill>
                              <a:schemeClr val="tx1"/>
                            </a:solidFill>
                            <a:latin typeface="Cambria Math" panose="02040503050406030204" pitchFamily="18" charset="0"/>
                            <a:cs typeface="Times New Roman"/>
                          </a:rPr>
                          <m:t>1</m:t>
                        </m:r>
                      </m:num>
                      <m:den>
                        <m:r>
                          <a:rPr lang="en-US" b="0" i="1" spc="-5" smtClean="0">
                            <a:solidFill>
                              <a:schemeClr val="tx1"/>
                            </a:solidFill>
                            <a:latin typeface="Cambria Math" panose="02040503050406030204" pitchFamily="18" charset="0"/>
                            <a:cs typeface="Times New Roman"/>
                          </a:rPr>
                          <m:t>2</m:t>
                        </m:r>
                      </m:den>
                    </m:f>
                  </m:oMath>
                </a14:m>
                <a:r>
                  <a:rPr lang="en-US" spc="-5" dirty="0">
                    <a:solidFill>
                      <a:schemeClr val="tx1"/>
                    </a:solidFill>
                  </a:rPr>
                  <a:t> , </a:t>
                </a:r>
                <a:r>
                  <a:rPr lang="en-US" i="1" spc="-10" dirty="0">
                    <a:solidFill>
                      <a:schemeClr val="tx1"/>
                    </a:solidFill>
                  </a:rPr>
                  <a:t>C</a:t>
                </a:r>
                <a:r>
                  <a:rPr lang="en-US" i="1" spc="110" dirty="0">
                    <a:solidFill>
                      <a:schemeClr val="tx1"/>
                    </a:solidFill>
                  </a:rPr>
                  <a:t> </a:t>
                </a:r>
                <a:r>
                  <a:rPr lang="en-US" spc="-25" dirty="0">
                    <a:solidFill>
                      <a:schemeClr val="tx1"/>
                    </a:solidFill>
                  </a:rPr>
                  <a:t>= </a:t>
                </a:r>
                <a:r>
                  <a:rPr lang="en-US" spc="-114" dirty="0"/>
                  <a:t>−</a:t>
                </a:r>
                <a:r>
                  <a:rPr lang="en-US" spc="-25" dirty="0">
                    <a:solidFill>
                      <a:schemeClr val="tx1"/>
                    </a:solidFill>
                  </a:rPr>
                  <a:t>3, </a:t>
                </a:r>
                <a:r>
                  <a:rPr lang="en-US" spc="-10" dirty="0">
                    <a:solidFill>
                      <a:schemeClr val="tx1"/>
                    </a:solidFill>
                  </a:rPr>
                  <a:t>an</a:t>
                </a:r>
                <a:r>
                  <a:rPr lang="en-US" spc="-5" dirty="0">
                    <a:solidFill>
                      <a:schemeClr val="tx1"/>
                    </a:solidFill>
                  </a:rPr>
                  <a:t>d</a:t>
                </a:r>
                <a:r>
                  <a:rPr lang="en-US" spc="75" dirty="0">
                    <a:solidFill>
                      <a:schemeClr val="tx1"/>
                    </a:solidFill>
                  </a:rPr>
                  <a:t> </a:t>
                </a:r>
                <a:r>
                  <a:rPr lang="en-US" i="1" spc="-10" dirty="0">
                    <a:solidFill>
                      <a:schemeClr val="tx1"/>
                    </a:solidFill>
                  </a:rPr>
                  <a:t>B</a:t>
                </a:r>
                <a:r>
                  <a:rPr lang="en-US" i="1" spc="90" dirty="0">
                    <a:solidFill>
                      <a:schemeClr val="tx1"/>
                    </a:solidFill>
                  </a:rPr>
                  <a:t> </a:t>
                </a:r>
                <a:r>
                  <a:rPr lang="en-US" spc="160" dirty="0">
                    <a:solidFill>
                      <a:schemeClr val="tx1"/>
                    </a:solidFill>
                  </a:rPr>
                  <a:t>= </a:t>
                </a:r>
                <a:r>
                  <a:rPr lang="en-US" spc="-114" dirty="0">
                    <a:solidFill>
                      <a:schemeClr val="tx1"/>
                    </a:solidFill>
                  </a:rPr>
                  <a:t>− </a:t>
                </a:r>
                <a14:m>
                  <m:oMath xmlns:m="http://schemas.openxmlformats.org/officeDocument/2006/math">
                    <m:f>
                      <m:fPr>
                        <m:ctrlPr>
                          <a:rPr lang="en-US" i="1" spc="-114" smtClean="0">
                            <a:solidFill>
                              <a:schemeClr val="tx1"/>
                            </a:solidFill>
                            <a:latin typeface="Cambria Math" panose="02040503050406030204" pitchFamily="18" charset="0"/>
                            <a:cs typeface="Lucida Sans Unicode"/>
                          </a:rPr>
                        </m:ctrlPr>
                      </m:fPr>
                      <m:num>
                        <m:r>
                          <a:rPr lang="en-US" b="0" i="1" spc="-114" smtClean="0">
                            <a:solidFill>
                              <a:schemeClr val="tx1"/>
                            </a:solidFill>
                            <a:latin typeface="Cambria Math" panose="02040503050406030204" pitchFamily="18" charset="0"/>
                            <a:cs typeface="Lucida Sans Unicode"/>
                          </a:rPr>
                          <m:t>1</m:t>
                        </m:r>
                      </m:num>
                      <m:den>
                        <m:r>
                          <a:rPr lang="en-US" b="0" i="1" spc="-114" smtClean="0">
                            <a:solidFill>
                              <a:schemeClr val="tx1"/>
                            </a:solidFill>
                            <a:latin typeface="Cambria Math" panose="02040503050406030204" pitchFamily="18" charset="0"/>
                            <a:cs typeface="Lucida Sans Unicode"/>
                          </a:rPr>
                          <m:t>2</m:t>
                        </m:r>
                      </m:den>
                    </m:f>
                  </m:oMath>
                </a14:m>
                <a:r>
                  <a:rPr lang="en-US" spc="-5" dirty="0">
                    <a:solidFill>
                      <a:schemeClr val="tx1"/>
                    </a:solidFill>
                  </a:rPr>
                  <a:t>. </a:t>
                </a:r>
                <a:r>
                  <a:rPr lang="en-US" spc="-15" dirty="0">
                    <a:solidFill>
                      <a:schemeClr val="tx1"/>
                    </a:solidFill>
                  </a:rPr>
                  <a:t>D</a:t>
                </a:r>
                <a:r>
                  <a:rPr lang="en-US" spc="-5" dirty="0">
                    <a:solidFill>
                      <a:schemeClr val="tx1"/>
                    </a:solidFill>
                  </a:rPr>
                  <a:t>etermining</a:t>
                </a:r>
                <a:r>
                  <a:rPr lang="en-US" dirty="0">
                    <a:solidFill>
                      <a:schemeClr val="tx1"/>
                    </a:solidFill>
                  </a:rPr>
                  <a:t> </a:t>
                </a:r>
                <a:r>
                  <a:rPr lang="en-US" spc="-5" dirty="0">
                    <a:solidFill>
                      <a:schemeClr val="tx1"/>
                    </a:solidFill>
                  </a:rPr>
                  <a:t>the integral, </a:t>
                </a:r>
                <a:r>
                  <a:rPr lang="en-US" spc="-15" dirty="0">
                    <a:solidFill>
                      <a:schemeClr val="tx1"/>
                    </a:solidFill>
                  </a:rPr>
                  <a:t>w</a:t>
                </a:r>
                <a:r>
                  <a:rPr lang="en-US" spc="-5" dirty="0">
                    <a:solidFill>
                      <a:schemeClr val="tx1"/>
                    </a:solidFill>
                  </a:rPr>
                  <a:t>e find</a:t>
                </a:r>
              </a:p>
              <a:p>
                <a:pPr marL="36900" indent="0">
                  <a:lnSpc>
                    <a:spcPct val="100000"/>
                  </a:lnSpc>
                  <a:buNone/>
                </a:pPr>
                <a:endParaRPr lang="en-US" spc="-5" dirty="0">
                  <a:solidFill>
                    <a:schemeClr val="tx1"/>
                  </a:solidFill>
                </a:endParaRPr>
              </a:p>
              <a:p>
                <a:pPr marL="36900" indent="0">
                  <a:lnSpc>
                    <a:spcPct val="100000"/>
                  </a:lnSpc>
                  <a:buNone/>
                </a:pPr>
                <a14:m>
                  <m:oMathPara xmlns:m="http://schemas.openxmlformats.org/officeDocument/2006/math">
                    <m:oMathParaPr>
                      <m:jc m:val="centerGroup"/>
                    </m:oMathParaPr>
                    <m:oMath xmlns:m="http://schemas.openxmlformats.org/officeDocument/2006/math">
                      <m:nary>
                        <m:naryPr>
                          <m:limLoc m:val="undOvr"/>
                          <m:subHide m:val="on"/>
                          <m:supHide m:val="on"/>
                          <m:ctrlPr>
                            <a:rPr lang="en-US" i="1" smtClean="0">
                              <a:solidFill>
                                <a:schemeClr val="tx1"/>
                              </a:solidFill>
                              <a:latin typeface="Cambria Math" panose="02040503050406030204" pitchFamily="18" charset="0"/>
                              <a:cs typeface="Times New Roman"/>
                            </a:rPr>
                          </m:ctrlPr>
                        </m:naryPr>
                        <m:sub/>
                        <m:sup/>
                        <m:e>
                          <m:f>
                            <m:fPr>
                              <m:ctrlPr>
                                <a:rPr lang="en-US" i="1">
                                  <a:solidFill>
                                    <a:schemeClr val="tx1"/>
                                  </a:solidFill>
                                  <a:latin typeface="Cambria Math" panose="02040503050406030204" pitchFamily="18" charset="0"/>
                                  <a:cs typeface="Times New Roman"/>
                                </a:rPr>
                              </m:ctrlPr>
                            </m:fPr>
                            <m:num>
                              <m:r>
                                <a:rPr lang="en-US" i="1">
                                  <a:solidFill>
                                    <a:schemeClr val="tx1"/>
                                  </a:solidFill>
                                  <a:latin typeface="Cambria Math" panose="02040503050406030204" pitchFamily="18" charset="0"/>
                                  <a:cs typeface="Times New Roman"/>
                                </a:rPr>
                                <m:t>18</m:t>
                              </m:r>
                            </m:num>
                            <m:den>
                              <m:r>
                                <a:rPr lang="en-US" i="1">
                                  <a:solidFill>
                                    <a:schemeClr val="tx1"/>
                                  </a:solidFill>
                                  <a:latin typeface="Cambria Math" panose="02040503050406030204" pitchFamily="18" charset="0"/>
                                  <a:cs typeface="Times New Roman"/>
                                </a:rPr>
                                <m:t>(</m:t>
                              </m:r>
                              <m:r>
                                <a:rPr lang="en-US" i="1">
                                  <a:solidFill>
                                    <a:schemeClr val="tx1"/>
                                  </a:solidFill>
                                  <a:latin typeface="Cambria Math" panose="02040503050406030204" pitchFamily="18" charset="0"/>
                                  <a:cs typeface="Times New Roman"/>
                                </a:rPr>
                                <m:t>𝑥</m:t>
                              </m:r>
                              <m:r>
                                <a:rPr lang="en-US" i="1">
                                  <a:solidFill>
                                    <a:schemeClr val="tx1"/>
                                  </a:solidFill>
                                  <a:latin typeface="Cambria Math" panose="02040503050406030204" pitchFamily="18" charset="0"/>
                                  <a:cs typeface="Times New Roman"/>
                                </a:rPr>
                                <m:t>−3)(</m:t>
                              </m:r>
                              <m:sSup>
                                <m:sSupPr>
                                  <m:ctrlPr>
                                    <a:rPr lang="en-US" i="1">
                                      <a:solidFill>
                                        <a:schemeClr val="tx1"/>
                                      </a:solidFill>
                                      <a:latin typeface="Cambria Math" panose="02040503050406030204" pitchFamily="18" charset="0"/>
                                      <a:cs typeface="Times New Roman"/>
                                    </a:rPr>
                                  </m:ctrlPr>
                                </m:sSupPr>
                                <m:e>
                                  <m:r>
                                    <a:rPr lang="en-US" i="1">
                                      <a:solidFill>
                                        <a:schemeClr val="tx1"/>
                                      </a:solidFill>
                                      <a:latin typeface="Cambria Math" panose="02040503050406030204" pitchFamily="18" charset="0"/>
                                      <a:cs typeface="Times New Roman"/>
                                    </a:rPr>
                                    <m:t>𝑥</m:t>
                                  </m:r>
                                </m:e>
                                <m:sup>
                                  <m:r>
                                    <a:rPr lang="en-US" i="1">
                                      <a:solidFill>
                                        <a:schemeClr val="tx1"/>
                                      </a:solidFill>
                                      <a:latin typeface="Cambria Math" panose="02040503050406030204" pitchFamily="18" charset="0"/>
                                      <a:cs typeface="Times New Roman"/>
                                    </a:rPr>
                                    <m:t>2</m:t>
                                  </m:r>
                                </m:sup>
                              </m:sSup>
                              <m:r>
                                <a:rPr lang="en-US" i="1">
                                  <a:solidFill>
                                    <a:schemeClr val="tx1"/>
                                  </a:solidFill>
                                  <a:latin typeface="Cambria Math" panose="02040503050406030204" pitchFamily="18" charset="0"/>
                                  <a:cs typeface="Times New Roman"/>
                                </a:rPr>
                                <m:t>−9)</m:t>
                              </m:r>
                            </m:den>
                          </m:f>
                        </m:e>
                      </m:nary>
                      <m:r>
                        <a:rPr lang="en-US" b="0" i="1" smtClean="0">
                          <a:solidFill>
                            <a:schemeClr val="tx1"/>
                          </a:solidFill>
                          <a:latin typeface="Cambria Math" panose="02040503050406030204" pitchFamily="18" charset="0"/>
                          <a:cs typeface="Times New Roman"/>
                        </a:rPr>
                        <m:t>𝑑𝑥</m:t>
                      </m:r>
                      <m:r>
                        <a:rPr lang="en-US" b="0" i="1" smtClean="0">
                          <a:solidFill>
                            <a:schemeClr val="tx1"/>
                          </a:solidFill>
                          <a:latin typeface="Cambria Math" panose="02040503050406030204" pitchFamily="18" charset="0"/>
                          <a:cs typeface="Times New Roman"/>
                        </a:rPr>
                        <m:t>=</m:t>
                      </m:r>
                      <m:nary>
                        <m:naryPr>
                          <m:limLoc m:val="undOvr"/>
                          <m:subHide m:val="on"/>
                          <m:supHide m:val="on"/>
                          <m:ctrlPr>
                            <a:rPr lang="en-US" b="0" i="1" smtClean="0">
                              <a:solidFill>
                                <a:schemeClr val="tx1"/>
                              </a:solidFill>
                              <a:latin typeface="Cambria Math" panose="02040503050406030204" pitchFamily="18" charset="0"/>
                              <a:cs typeface="Times New Roman"/>
                            </a:rPr>
                          </m:ctrlPr>
                        </m:naryPr>
                        <m:sub/>
                        <m:sup/>
                        <m:e>
                          <m:r>
                            <a:rPr lang="en-US" b="0" i="1" smtClean="0">
                              <a:solidFill>
                                <a:schemeClr val="tx1"/>
                              </a:solidFill>
                              <a:latin typeface="Cambria Math" panose="02040503050406030204" pitchFamily="18" charset="0"/>
                              <a:cs typeface="Times New Roman"/>
                            </a:rPr>
                            <m:t>(</m:t>
                          </m:r>
                          <m:f>
                            <m:fPr>
                              <m:ctrlPr>
                                <a:rPr lang="en-US" i="1">
                                  <a:solidFill>
                                    <a:schemeClr val="tx1"/>
                                  </a:solidFill>
                                  <a:latin typeface="Cambria Math" panose="02040503050406030204" pitchFamily="18" charset="0"/>
                                  <a:cs typeface="Times New Roman"/>
                                </a:rPr>
                              </m:ctrlPr>
                            </m:fPr>
                            <m:num>
                              <m:r>
                                <a:rPr lang="en-US" b="0" i="1" smtClean="0">
                                  <a:solidFill>
                                    <a:schemeClr val="tx1"/>
                                  </a:solidFill>
                                  <a:latin typeface="Cambria Math" panose="02040503050406030204" pitchFamily="18" charset="0"/>
                                  <a:cs typeface="Times New Roman"/>
                                </a:rPr>
                                <m:t>(1/2)</m:t>
                              </m:r>
                            </m:num>
                            <m:den>
                              <m:r>
                                <a:rPr lang="en-US" i="1">
                                  <a:solidFill>
                                    <a:schemeClr val="tx1"/>
                                  </a:solidFill>
                                  <a:latin typeface="Cambria Math" panose="02040503050406030204" pitchFamily="18" charset="0"/>
                                  <a:cs typeface="Times New Roman"/>
                                </a:rPr>
                                <m:t>𝑥</m:t>
                              </m:r>
                              <m:r>
                                <a:rPr lang="en-US" i="1">
                                  <a:solidFill>
                                    <a:schemeClr val="tx1"/>
                                  </a:solidFill>
                                  <a:latin typeface="Cambria Math" panose="02040503050406030204" pitchFamily="18" charset="0"/>
                                  <a:cs typeface="Times New Roman"/>
                                </a:rPr>
                                <m:t>−3</m:t>
                              </m:r>
                            </m:den>
                          </m:f>
                          <m:r>
                            <a:rPr lang="en-US" b="0" i="1" smtClean="0">
                              <a:solidFill>
                                <a:schemeClr val="tx1"/>
                              </a:solidFill>
                              <a:latin typeface="Cambria Math" panose="02040503050406030204" pitchFamily="18" charset="0"/>
                              <a:cs typeface="Times New Roman"/>
                            </a:rPr>
                            <m:t>−</m:t>
                          </m:r>
                          <m:f>
                            <m:fPr>
                              <m:ctrlPr>
                                <a:rPr lang="en-US" i="1">
                                  <a:solidFill>
                                    <a:schemeClr val="tx1"/>
                                  </a:solidFill>
                                  <a:latin typeface="Cambria Math" panose="02040503050406030204" pitchFamily="18" charset="0"/>
                                  <a:cs typeface="Times New Roman"/>
                                </a:rPr>
                              </m:ctrlPr>
                            </m:fPr>
                            <m:num>
                              <m:r>
                                <a:rPr lang="en-US" i="1">
                                  <a:latin typeface="Cambria Math" panose="02040503050406030204" pitchFamily="18" charset="0"/>
                                  <a:cs typeface="Times New Roman"/>
                                </a:rPr>
                                <m:t>(1/2)</m:t>
                              </m:r>
                            </m:num>
                            <m:den>
                              <m:r>
                                <a:rPr lang="en-US" i="1">
                                  <a:solidFill>
                                    <a:schemeClr val="tx1"/>
                                  </a:solidFill>
                                  <a:latin typeface="Cambria Math" panose="02040503050406030204" pitchFamily="18" charset="0"/>
                                  <a:cs typeface="Times New Roman"/>
                                </a:rPr>
                                <m:t>𝑥</m:t>
                              </m:r>
                              <m:r>
                                <a:rPr lang="en-US" i="1">
                                  <a:solidFill>
                                    <a:schemeClr val="tx1"/>
                                  </a:solidFill>
                                  <a:latin typeface="Cambria Math" panose="02040503050406030204" pitchFamily="18" charset="0"/>
                                  <a:cs typeface="Times New Roman"/>
                                </a:rPr>
                                <m:t>+3</m:t>
                              </m:r>
                            </m:den>
                          </m:f>
                          <m:r>
                            <a:rPr lang="en-US" b="0" i="1" smtClean="0">
                              <a:solidFill>
                                <a:schemeClr val="tx1"/>
                              </a:solidFill>
                              <a:latin typeface="Cambria Math" panose="02040503050406030204" pitchFamily="18" charset="0"/>
                              <a:cs typeface="Times New Roman"/>
                            </a:rPr>
                            <m:t>−</m:t>
                          </m:r>
                          <m:f>
                            <m:fPr>
                              <m:ctrlPr>
                                <a:rPr lang="en-US" i="1">
                                  <a:solidFill>
                                    <a:schemeClr val="tx1"/>
                                  </a:solidFill>
                                  <a:latin typeface="Cambria Math" panose="02040503050406030204" pitchFamily="18" charset="0"/>
                                  <a:cs typeface="Times New Roman"/>
                                </a:rPr>
                              </m:ctrlPr>
                            </m:fPr>
                            <m:num>
                              <m:r>
                                <a:rPr lang="en-US" b="0" i="1" smtClean="0">
                                  <a:solidFill>
                                    <a:schemeClr val="tx1"/>
                                  </a:solidFill>
                                  <a:latin typeface="Cambria Math" panose="02040503050406030204" pitchFamily="18" charset="0"/>
                                  <a:cs typeface="Times New Roman"/>
                                </a:rPr>
                                <m:t>3</m:t>
                              </m:r>
                            </m:num>
                            <m:den>
                              <m:sSup>
                                <m:sSupPr>
                                  <m:ctrlPr>
                                    <a:rPr lang="en-US" i="1">
                                      <a:solidFill>
                                        <a:schemeClr val="tx1"/>
                                      </a:solidFill>
                                      <a:latin typeface="Cambria Math" panose="02040503050406030204" pitchFamily="18" charset="0"/>
                                      <a:cs typeface="Times New Roman"/>
                                    </a:rPr>
                                  </m:ctrlPr>
                                </m:sSupPr>
                                <m:e>
                                  <m:d>
                                    <m:dPr>
                                      <m:ctrlPr>
                                        <a:rPr lang="en-US" i="1">
                                          <a:solidFill>
                                            <a:schemeClr val="tx1"/>
                                          </a:solidFill>
                                          <a:latin typeface="Cambria Math" panose="02040503050406030204" pitchFamily="18" charset="0"/>
                                          <a:cs typeface="Times New Roman"/>
                                        </a:rPr>
                                      </m:ctrlPr>
                                    </m:dPr>
                                    <m:e>
                                      <m:r>
                                        <a:rPr lang="en-US" i="1">
                                          <a:solidFill>
                                            <a:schemeClr val="tx1"/>
                                          </a:solidFill>
                                          <a:latin typeface="Cambria Math" panose="02040503050406030204" pitchFamily="18" charset="0"/>
                                          <a:cs typeface="Times New Roman"/>
                                        </a:rPr>
                                        <m:t>𝑥</m:t>
                                      </m:r>
                                      <m:r>
                                        <a:rPr lang="en-US" i="1">
                                          <a:solidFill>
                                            <a:schemeClr val="tx1"/>
                                          </a:solidFill>
                                          <a:latin typeface="Cambria Math" panose="02040503050406030204" pitchFamily="18" charset="0"/>
                                          <a:cs typeface="Times New Roman"/>
                                        </a:rPr>
                                        <m:t>+3</m:t>
                                      </m:r>
                                    </m:e>
                                  </m:d>
                                </m:e>
                                <m:sup>
                                  <m:r>
                                    <a:rPr lang="en-US" i="1">
                                      <a:solidFill>
                                        <a:schemeClr val="tx1"/>
                                      </a:solidFill>
                                      <a:latin typeface="Cambria Math" panose="02040503050406030204" pitchFamily="18" charset="0"/>
                                      <a:cs typeface="Times New Roman"/>
                                    </a:rPr>
                                    <m:t>2</m:t>
                                  </m:r>
                                </m:sup>
                              </m:sSup>
                            </m:den>
                          </m:f>
                          <m:r>
                            <a:rPr lang="en-US" b="0" i="1" smtClean="0">
                              <a:solidFill>
                                <a:schemeClr val="tx1"/>
                              </a:solidFill>
                              <a:latin typeface="Cambria Math" panose="02040503050406030204" pitchFamily="18" charset="0"/>
                              <a:cs typeface="Times New Roman"/>
                            </a:rPr>
                            <m:t>)</m:t>
                          </m:r>
                        </m:e>
                      </m:nary>
                      <m:r>
                        <a:rPr lang="en-US" b="0" i="1" smtClean="0">
                          <a:solidFill>
                            <a:schemeClr val="tx1"/>
                          </a:solidFill>
                          <a:latin typeface="Cambria Math" panose="02040503050406030204" pitchFamily="18" charset="0"/>
                          <a:cs typeface="Times New Roman"/>
                        </a:rPr>
                        <m:t>𝑑𝑥</m:t>
                      </m:r>
                    </m:oMath>
                  </m:oMathPara>
                </a14:m>
                <a:endParaRPr lang="en-US" dirty="0">
                  <a:solidFill>
                    <a:schemeClr val="tx1"/>
                  </a:solidFill>
                </a:endParaRPr>
              </a:p>
              <a:p>
                <a:pPr marL="36900" indent="0">
                  <a:lnSpc>
                    <a:spcPct val="100000"/>
                  </a:lnSpc>
                  <a:buNone/>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cs typeface="Times New Roman"/>
                        </a:rPr>
                        <m:t>=</m:t>
                      </m:r>
                      <m:f>
                        <m:fPr>
                          <m:ctrlPr>
                            <a:rPr lang="en-US" b="0" i="1" smtClean="0">
                              <a:solidFill>
                                <a:schemeClr val="tx1"/>
                              </a:solidFill>
                              <a:latin typeface="Cambria Math" panose="02040503050406030204" pitchFamily="18" charset="0"/>
                              <a:cs typeface="Times New Roman"/>
                            </a:rPr>
                          </m:ctrlPr>
                        </m:fPr>
                        <m:num>
                          <m:r>
                            <a:rPr lang="en-US" b="0" i="1" smtClean="0">
                              <a:solidFill>
                                <a:schemeClr val="tx1"/>
                              </a:solidFill>
                              <a:latin typeface="Cambria Math" panose="02040503050406030204" pitchFamily="18" charset="0"/>
                              <a:cs typeface="Times New Roman"/>
                            </a:rPr>
                            <m:t>1</m:t>
                          </m:r>
                        </m:num>
                        <m:den>
                          <m:r>
                            <a:rPr lang="en-US" b="0" i="1" smtClean="0">
                              <a:solidFill>
                                <a:schemeClr val="tx1"/>
                              </a:solidFill>
                              <a:latin typeface="Cambria Math" panose="02040503050406030204" pitchFamily="18" charset="0"/>
                              <a:cs typeface="Times New Roman"/>
                            </a:rPr>
                            <m:t>2</m:t>
                          </m:r>
                        </m:den>
                      </m:f>
                      <m:func>
                        <m:funcPr>
                          <m:ctrlPr>
                            <a:rPr lang="en-US" b="0" i="1" smtClean="0">
                              <a:solidFill>
                                <a:schemeClr val="tx1"/>
                              </a:solidFill>
                              <a:latin typeface="Cambria Math" panose="02040503050406030204" pitchFamily="18" charset="0"/>
                              <a:cs typeface="Times New Roman"/>
                            </a:rPr>
                          </m:ctrlPr>
                        </m:funcPr>
                        <m:fName>
                          <m:r>
                            <m:rPr>
                              <m:sty m:val="p"/>
                            </m:rPr>
                            <a:rPr lang="en-US" b="0" i="0" smtClean="0">
                              <a:solidFill>
                                <a:schemeClr val="tx1"/>
                              </a:solidFill>
                              <a:latin typeface="Cambria Math" panose="02040503050406030204" pitchFamily="18" charset="0"/>
                              <a:cs typeface="Times New Roman"/>
                            </a:rPr>
                            <m:t>ln</m:t>
                          </m:r>
                        </m:fName>
                        <m:e>
                          <m:r>
                            <a:rPr lang="en-US" b="0" i="1" smtClean="0">
                              <a:solidFill>
                                <a:schemeClr val="tx1"/>
                              </a:solidFill>
                              <a:latin typeface="Cambria Math" panose="02040503050406030204" pitchFamily="18" charset="0"/>
                              <a:cs typeface="Times New Roman"/>
                            </a:rPr>
                            <m:t>|</m:t>
                          </m:r>
                          <m:r>
                            <a:rPr lang="en-US" b="0" i="1" smtClean="0">
                              <a:solidFill>
                                <a:schemeClr val="tx1"/>
                              </a:solidFill>
                              <a:latin typeface="Cambria Math" panose="02040503050406030204" pitchFamily="18" charset="0"/>
                              <a:cs typeface="Times New Roman"/>
                            </a:rPr>
                            <m:t>𝑥</m:t>
                          </m:r>
                          <m:r>
                            <a:rPr lang="en-US" b="0" i="1" smtClean="0">
                              <a:solidFill>
                                <a:schemeClr val="tx1"/>
                              </a:solidFill>
                              <a:latin typeface="Cambria Math" panose="02040503050406030204" pitchFamily="18" charset="0"/>
                              <a:cs typeface="Times New Roman"/>
                            </a:rPr>
                            <m:t>−3|</m:t>
                          </m:r>
                        </m:e>
                      </m:func>
                      <m:r>
                        <a:rPr lang="en-US" i="1">
                          <a:solidFill>
                            <a:schemeClr val="tx1"/>
                          </a:solidFill>
                          <a:latin typeface="Cambria Math" panose="02040503050406030204" pitchFamily="18" charset="0"/>
                          <a:cs typeface="Times New Roman"/>
                        </a:rPr>
                        <m:t>−</m:t>
                      </m:r>
                      <m:f>
                        <m:fPr>
                          <m:ctrlPr>
                            <a:rPr lang="en-US" i="1">
                              <a:solidFill>
                                <a:schemeClr val="tx1"/>
                              </a:solidFill>
                              <a:latin typeface="Cambria Math" panose="02040503050406030204" pitchFamily="18" charset="0"/>
                              <a:cs typeface="Times New Roman"/>
                            </a:rPr>
                          </m:ctrlPr>
                        </m:fPr>
                        <m:num>
                          <m:r>
                            <a:rPr lang="en-US" i="1">
                              <a:solidFill>
                                <a:schemeClr val="tx1"/>
                              </a:solidFill>
                              <a:latin typeface="Cambria Math" panose="02040503050406030204" pitchFamily="18" charset="0"/>
                              <a:cs typeface="Times New Roman"/>
                            </a:rPr>
                            <m:t>1</m:t>
                          </m:r>
                        </m:num>
                        <m:den>
                          <m:r>
                            <a:rPr lang="en-US" i="1">
                              <a:solidFill>
                                <a:schemeClr val="tx1"/>
                              </a:solidFill>
                              <a:latin typeface="Cambria Math" panose="02040503050406030204" pitchFamily="18" charset="0"/>
                              <a:cs typeface="Times New Roman"/>
                            </a:rPr>
                            <m:t>2</m:t>
                          </m:r>
                        </m:den>
                      </m:f>
                      <m:func>
                        <m:funcPr>
                          <m:ctrlPr>
                            <a:rPr lang="en-US" i="1">
                              <a:solidFill>
                                <a:schemeClr val="tx1"/>
                              </a:solidFill>
                              <a:latin typeface="Cambria Math" panose="02040503050406030204" pitchFamily="18" charset="0"/>
                              <a:cs typeface="Times New Roman"/>
                            </a:rPr>
                          </m:ctrlPr>
                        </m:funcPr>
                        <m:fName>
                          <m:r>
                            <m:rPr>
                              <m:sty m:val="p"/>
                            </m:rPr>
                            <a:rPr lang="en-US">
                              <a:solidFill>
                                <a:schemeClr val="tx1"/>
                              </a:solidFill>
                              <a:latin typeface="Cambria Math" panose="02040503050406030204" pitchFamily="18" charset="0"/>
                              <a:cs typeface="Times New Roman"/>
                            </a:rPr>
                            <m:t>ln</m:t>
                          </m:r>
                        </m:fName>
                        <m:e>
                          <m:d>
                            <m:dPr>
                              <m:begChr m:val="|"/>
                              <m:endChr m:val="|"/>
                              <m:ctrlPr>
                                <a:rPr lang="en-US" i="1">
                                  <a:solidFill>
                                    <a:schemeClr val="tx1"/>
                                  </a:solidFill>
                                  <a:latin typeface="Cambria Math" panose="02040503050406030204" pitchFamily="18" charset="0"/>
                                  <a:cs typeface="Times New Roman"/>
                                </a:rPr>
                              </m:ctrlPr>
                            </m:dPr>
                            <m:e>
                              <m:r>
                                <a:rPr lang="en-US" i="1">
                                  <a:solidFill>
                                    <a:schemeClr val="tx1"/>
                                  </a:solidFill>
                                  <a:latin typeface="Cambria Math" panose="02040503050406030204" pitchFamily="18" charset="0"/>
                                  <a:cs typeface="Times New Roman"/>
                                </a:rPr>
                                <m:t>𝑥</m:t>
                              </m:r>
                              <m:r>
                                <a:rPr lang="en-US" i="1">
                                  <a:solidFill>
                                    <a:schemeClr val="tx1"/>
                                  </a:solidFill>
                                  <a:latin typeface="Cambria Math" panose="02040503050406030204" pitchFamily="18" charset="0"/>
                                  <a:cs typeface="Times New Roman"/>
                                </a:rPr>
                                <m:t>+3</m:t>
                              </m:r>
                            </m:e>
                          </m:d>
                        </m:e>
                      </m:func>
                      <m:r>
                        <a:rPr lang="en-US" b="0" i="1" smtClean="0">
                          <a:solidFill>
                            <a:schemeClr val="tx1"/>
                          </a:solidFill>
                          <a:latin typeface="Cambria Math" panose="02040503050406030204" pitchFamily="18" charset="0"/>
                          <a:cs typeface="Times New Roman"/>
                        </a:rPr>
                        <m:t>+</m:t>
                      </m:r>
                      <m:f>
                        <m:fPr>
                          <m:ctrlPr>
                            <a:rPr lang="en-US" b="0" i="1" smtClean="0">
                              <a:solidFill>
                                <a:schemeClr val="tx1"/>
                              </a:solidFill>
                              <a:latin typeface="Cambria Math" panose="02040503050406030204" pitchFamily="18" charset="0"/>
                              <a:cs typeface="Times New Roman"/>
                            </a:rPr>
                          </m:ctrlPr>
                        </m:fPr>
                        <m:num>
                          <m:r>
                            <a:rPr lang="en-US" b="0" i="1" smtClean="0">
                              <a:solidFill>
                                <a:schemeClr val="tx1"/>
                              </a:solidFill>
                              <a:latin typeface="Cambria Math" panose="02040503050406030204" pitchFamily="18" charset="0"/>
                              <a:cs typeface="Times New Roman"/>
                            </a:rPr>
                            <m:t>3</m:t>
                          </m:r>
                        </m:num>
                        <m:den>
                          <m:r>
                            <a:rPr lang="en-US" b="0" i="1" smtClean="0">
                              <a:solidFill>
                                <a:schemeClr val="tx1"/>
                              </a:solidFill>
                              <a:latin typeface="Cambria Math" panose="02040503050406030204" pitchFamily="18" charset="0"/>
                              <a:cs typeface="Times New Roman"/>
                            </a:rPr>
                            <m:t>𝑥</m:t>
                          </m:r>
                          <m:r>
                            <a:rPr lang="en-US" b="0" i="1" smtClean="0">
                              <a:solidFill>
                                <a:schemeClr val="tx1"/>
                              </a:solidFill>
                              <a:latin typeface="Cambria Math" panose="02040503050406030204" pitchFamily="18" charset="0"/>
                              <a:cs typeface="Times New Roman"/>
                            </a:rPr>
                            <m:t>+3</m:t>
                          </m:r>
                        </m:den>
                      </m:f>
                      <m:r>
                        <a:rPr lang="en-US" b="0" i="1" smtClean="0">
                          <a:solidFill>
                            <a:schemeClr val="tx1"/>
                          </a:solidFill>
                          <a:latin typeface="Cambria Math" panose="02040503050406030204" pitchFamily="18" charset="0"/>
                          <a:cs typeface="Times New Roman"/>
                        </a:rPr>
                        <m:t>+</m:t>
                      </m:r>
                      <m:r>
                        <a:rPr lang="en-US" b="0" i="1" smtClean="0">
                          <a:solidFill>
                            <a:schemeClr val="tx1"/>
                          </a:solidFill>
                          <a:latin typeface="Cambria Math" panose="02040503050406030204" pitchFamily="18" charset="0"/>
                          <a:cs typeface="Times New Roman"/>
                        </a:rPr>
                        <m:t>𝐶</m:t>
                      </m:r>
                    </m:oMath>
                  </m:oMathPara>
                </a14:m>
                <a:endParaRPr lang="en-US" dirty="0">
                  <a:solidFill>
                    <a:schemeClr val="tx1"/>
                  </a:solidFill>
                </a:endParaRPr>
              </a:p>
            </p:txBody>
          </p:sp>
        </mc:Choice>
        <mc:Fallback xmlns="">
          <p:sp>
            <p:nvSpPr>
              <p:cNvPr id="3" name="Content Placeholder 2">
                <a:extLst>
                  <a:ext uri="{FF2B5EF4-FFF2-40B4-BE49-F238E27FC236}">
                    <a16:creationId xmlns:a16="http://schemas.microsoft.com/office/drawing/2014/main" xmlns:a14="http://schemas.microsoft.com/office/drawing/2010/main" xmlns=""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10846559" cy="4756245"/>
              </a:xfrm>
              <a:blipFill rotWithShape="0">
                <a:blip r:embed="rId2"/>
                <a:stretch>
                  <a:fillRect l="-337"/>
                </a:stretch>
              </a:blipFill>
            </p:spPr>
            <p:txBody>
              <a:bodyPr/>
              <a:lstStyle/>
              <a:p>
                <a:r>
                  <a:rPr lang="en-US">
                    <a:noFill/>
                  </a:rPr>
                  <a:t> </a:t>
                </a:r>
              </a:p>
            </p:txBody>
          </p:sp>
        </mc:Fallback>
      </mc:AlternateContent>
    </p:spTree>
    <p:extLst>
      <p:ext uri="{BB962C8B-B14F-4D97-AF65-F5344CB8AC3E}">
        <p14:creationId xmlns:p14="http://schemas.microsoft.com/office/powerpoint/2010/main" val="317197635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7.5 The Method of Partial </a:t>
            </a:r>
            <a:r>
              <a:rPr lang="en-US" sz="3100" dirty="0"/>
              <a:t>Fractions (</a:t>
            </a:r>
            <a:r>
              <a:rPr lang="en-US" sz="3100" dirty="0" smtClean="0"/>
              <a:t>18 </a:t>
            </a:r>
            <a:r>
              <a:rPr lang="en-US" sz="3100" dirty="0"/>
              <a:t>of 23)</a:t>
            </a: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2800" dirty="0"/>
              <a:t/>
            </a:r>
            <a:br>
              <a:rPr lang="en-US" sz="2800" dirty="0"/>
            </a:br>
            <a:endParaRPr lang="en-US"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799" y="1371600"/>
                <a:ext cx="10846559" cy="4756245"/>
              </a:xfrm>
            </p:spPr>
            <p:txBody>
              <a:bodyPr>
                <a:noAutofit/>
              </a:bodyPr>
              <a:lstStyle/>
              <a:p>
                <a:pPr marL="36900" indent="0">
                  <a:lnSpc>
                    <a:spcPct val="100000"/>
                  </a:lnSpc>
                  <a:buNone/>
                </a:pPr>
                <a:r>
                  <a:rPr lang="en-US" spc="-10" dirty="0">
                    <a:solidFill>
                      <a:schemeClr val="tx1"/>
                    </a:solidFill>
                  </a:rPr>
                  <a:t>I</a:t>
                </a:r>
                <a:r>
                  <a:rPr lang="en-US" spc="-5" dirty="0">
                    <a:solidFill>
                      <a:schemeClr val="tx1"/>
                    </a:solidFill>
                  </a:rPr>
                  <a:t>n</a:t>
                </a:r>
                <a:r>
                  <a:rPr lang="en-US" spc="-15" dirty="0">
                    <a:solidFill>
                      <a:schemeClr val="tx1"/>
                    </a:solidFill>
                  </a:rPr>
                  <a:t> </a:t>
                </a:r>
                <a:r>
                  <a:rPr lang="en-US" spc="-10" dirty="0">
                    <a:solidFill>
                      <a:schemeClr val="tx1"/>
                    </a:solidFill>
                  </a:rPr>
                  <a:t>th</a:t>
                </a:r>
                <a:r>
                  <a:rPr lang="en-US" spc="-5" dirty="0">
                    <a:solidFill>
                      <a:schemeClr val="tx1"/>
                    </a:solidFill>
                  </a:rPr>
                  <a:t>e</a:t>
                </a:r>
                <a:r>
                  <a:rPr lang="en-US" spc="-15" dirty="0">
                    <a:solidFill>
                      <a:schemeClr val="tx1"/>
                    </a:solidFill>
                  </a:rPr>
                  <a:t> </a:t>
                </a:r>
                <a:r>
                  <a:rPr lang="en-US" spc="-10" dirty="0">
                    <a:solidFill>
                      <a:schemeClr val="tx1"/>
                    </a:solidFill>
                  </a:rPr>
                  <a:t>nex</a:t>
                </a:r>
                <a:r>
                  <a:rPr lang="en-US" spc="-5" dirty="0">
                    <a:solidFill>
                      <a:schemeClr val="tx1"/>
                    </a:solidFill>
                  </a:rPr>
                  <a:t>t</a:t>
                </a:r>
                <a:r>
                  <a:rPr lang="en-US" spc="-15" dirty="0">
                    <a:solidFill>
                      <a:schemeClr val="tx1"/>
                    </a:solidFill>
                  </a:rPr>
                  <a:t> </a:t>
                </a:r>
                <a:r>
                  <a:rPr lang="en-US" spc="-10" dirty="0">
                    <a:solidFill>
                      <a:schemeClr val="tx1"/>
                    </a:solidFill>
                  </a:rPr>
                  <a:t>example</a:t>
                </a:r>
                <a:r>
                  <a:rPr lang="en-US" spc="-5" dirty="0">
                    <a:solidFill>
                      <a:schemeClr val="tx1"/>
                    </a:solidFill>
                  </a:rPr>
                  <a:t>,</a:t>
                </a:r>
                <a:r>
                  <a:rPr lang="en-US" spc="-10" dirty="0">
                    <a:solidFill>
                      <a:schemeClr val="tx1"/>
                    </a:solidFill>
                  </a:rPr>
                  <a:t> </a:t>
                </a:r>
                <a:r>
                  <a:rPr lang="en-US" spc="-15" dirty="0">
                    <a:solidFill>
                      <a:schemeClr val="tx1"/>
                    </a:solidFill>
                  </a:rPr>
                  <a:t>w</a:t>
                </a:r>
                <a:r>
                  <a:rPr lang="en-US" spc="-5" dirty="0">
                    <a:solidFill>
                      <a:schemeClr val="tx1"/>
                    </a:solidFill>
                  </a:rPr>
                  <a:t>e</a:t>
                </a:r>
                <a:r>
                  <a:rPr lang="en-US" spc="-15" dirty="0">
                    <a:solidFill>
                      <a:schemeClr val="tx1"/>
                    </a:solidFill>
                  </a:rPr>
                  <a:t> </a:t>
                </a:r>
                <a:r>
                  <a:rPr lang="en-US" spc="-10" dirty="0">
                    <a:solidFill>
                      <a:schemeClr val="tx1"/>
                    </a:solidFill>
                  </a:rPr>
                  <a:t>us</a:t>
                </a:r>
                <a:r>
                  <a:rPr lang="en-US" spc="-5" dirty="0">
                    <a:solidFill>
                      <a:schemeClr val="tx1"/>
                    </a:solidFill>
                  </a:rPr>
                  <a:t>e</a:t>
                </a:r>
                <a:r>
                  <a:rPr lang="en-US" spc="-15" dirty="0">
                    <a:solidFill>
                      <a:schemeClr val="tx1"/>
                    </a:solidFill>
                  </a:rPr>
                  <a:t> </a:t>
                </a:r>
                <a:r>
                  <a:rPr lang="en-US" spc="-10" dirty="0">
                    <a:solidFill>
                      <a:schemeClr val="tx1"/>
                    </a:solidFill>
                  </a:rPr>
                  <a:t>bot</a:t>
                </a:r>
                <a:r>
                  <a:rPr lang="en-US" spc="-5" dirty="0">
                    <a:solidFill>
                      <a:schemeClr val="tx1"/>
                    </a:solidFill>
                  </a:rPr>
                  <a:t>h</a:t>
                </a:r>
                <a:r>
                  <a:rPr lang="en-US" spc="-15" dirty="0">
                    <a:solidFill>
                      <a:schemeClr val="tx1"/>
                    </a:solidFill>
                  </a:rPr>
                  <a:t> </a:t>
                </a:r>
                <a:r>
                  <a:rPr lang="en-US" spc="-10" dirty="0">
                    <a:solidFill>
                      <a:schemeClr val="tx1"/>
                    </a:solidFill>
                  </a:rPr>
                  <a:t>Valu</a:t>
                </a:r>
                <a:r>
                  <a:rPr lang="en-US" spc="-5" dirty="0">
                    <a:solidFill>
                      <a:schemeClr val="tx1"/>
                    </a:solidFill>
                  </a:rPr>
                  <a:t>e</a:t>
                </a:r>
                <a:r>
                  <a:rPr lang="en-US" spc="-15" dirty="0">
                    <a:solidFill>
                      <a:schemeClr val="tx1"/>
                    </a:solidFill>
                  </a:rPr>
                  <a:t> </a:t>
                </a:r>
                <a:r>
                  <a:rPr lang="en-US" spc="-10" dirty="0">
                    <a:solidFill>
                      <a:schemeClr val="tx1"/>
                    </a:solidFill>
                  </a:rPr>
                  <a:t>Substitutio</a:t>
                </a:r>
                <a:r>
                  <a:rPr lang="en-US" spc="-5" dirty="0">
                    <a:solidFill>
                      <a:schemeClr val="tx1"/>
                    </a:solidFill>
                  </a:rPr>
                  <a:t>n</a:t>
                </a:r>
                <a:r>
                  <a:rPr lang="en-US" spc="-15" dirty="0">
                    <a:solidFill>
                      <a:schemeClr val="tx1"/>
                    </a:solidFill>
                  </a:rPr>
                  <a:t> </a:t>
                </a:r>
                <a:r>
                  <a:rPr lang="en-US" spc="-10" dirty="0">
                    <a:solidFill>
                      <a:schemeClr val="tx1"/>
                    </a:solidFill>
                  </a:rPr>
                  <a:t>an</a:t>
                </a:r>
                <a:r>
                  <a:rPr lang="en-US" spc="-5" dirty="0">
                    <a:solidFill>
                      <a:schemeClr val="tx1"/>
                    </a:solidFill>
                  </a:rPr>
                  <a:t>d</a:t>
                </a:r>
                <a:r>
                  <a:rPr lang="en-US" spc="-15" dirty="0">
                    <a:solidFill>
                      <a:schemeClr val="tx1"/>
                    </a:solidFill>
                  </a:rPr>
                  <a:t> </a:t>
                </a:r>
                <a:r>
                  <a:rPr lang="en-US" spc="-10" dirty="0">
                    <a:solidFill>
                      <a:schemeClr val="tx1"/>
                    </a:solidFill>
                  </a:rPr>
                  <a:t>Undetermine</a:t>
                </a:r>
                <a:r>
                  <a:rPr lang="en-US" spc="-5" dirty="0">
                    <a:solidFill>
                      <a:schemeClr val="tx1"/>
                    </a:solidFill>
                  </a:rPr>
                  <a:t>d</a:t>
                </a:r>
                <a:r>
                  <a:rPr lang="en-US" spc="-10" dirty="0">
                    <a:solidFill>
                      <a:schemeClr val="tx1"/>
                    </a:solidFill>
                  </a:rPr>
                  <a:t> Coefficients t</a:t>
                </a:r>
                <a:r>
                  <a:rPr lang="en-US" spc="-5" dirty="0">
                    <a:solidFill>
                      <a:schemeClr val="tx1"/>
                    </a:solidFill>
                  </a:rPr>
                  <a:t>o</a:t>
                </a:r>
                <a:r>
                  <a:rPr lang="en-US" spc="114" dirty="0">
                    <a:solidFill>
                      <a:schemeClr val="tx1"/>
                    </a:solidFill>
                  </a:rPr>
                  <a:t> </a:t>
                </a:r>
                <a:r>
                  <a:rPr lang="en-US" spc="-10" dirty="0">
                    <a:solidFill>
                      <a:schemeClr val="tx1"/>
                    </a:solidFill>
                  </a:rPr>
                  <a:t>fin</a:t>
                </a:r>
                <a:r>
                  <a:rPr lang="en-US" spc="-5" dirty="0">
                    <a:solidFill>
                      <a:schemeClr val="tx1"/>
                    </a:solidFill>
                  </a:rPr>
                  <a:t>d</a:t>
                </a:r>
                <a:r>
                  <a:rPr lang="en-US" spc="114" dirty="0">
                    <a:solidFill>
                      <a:schemeClr val="tx1"/>
                    </a:solidFill>
                  </a:rPr>
                  <a:t> </a:t>
                </a:r>
                <a:r>
                  <a:rPr lang="en-US" spc="-10" dirty="0">
                    <a:solidFill>
                      <a:schemeClr val="tx1"/>
                    </a:solidFill>
                  </a:rPr>
                  <a:t>th</a:t>
                </a:r>
                <a:r>
                  <a:rPr lang="en-US" spc="-5" dirty="0">
                    <a:solidFill>
                      <a:schemeClr val="tx1"/>
                    </a:solidFill>
                  </a:rPr>
                  <a:t>e</a:t>
                </a:r>
                <a:r>
                  <a:rPr lang="en-US" spc="114" dirty="0">
                    <a:solidFill>
                      <a:schemeClr val="tx1"/>
                    </a:solidFill>
                  </a:rPr>
                  <a:t> </a:t>
                </a:r>
                <a:r>
                  <a:rPr lang="en-US" spc="-10" dirty="0">
                    <a:solidFill>
                      <a:schemeClr val="tx1"/>
                    </a:solidFill>
                  </a:rPr>
                  <a:t>partia</a:t>
                </a:r>
                <a:r>
                  <a:rPr lang="en-US" spc="-5" dirty="0">
                    <a:solidFill>
                      <a:schemeClr val="tx1"/>
                    </a:solidFill>
                  </a:rPr>
                  <a:t>l</a:t>
                </a:r>
                <a:r>
                  <a:rPr lang="en-US" spc="114" dirty="0">
                    <a:solidFill>
                      <a:schemeClr val="tx1"/>
                    </a:solidFill>
                  </a:rPr>
                  <a:t> </a:t>
                </a:r>
                <a:r>
                  <a:rPr lang="en-US" spc="-5" dirty="0">
                    <a:solidFill>
                      <a:schemeClr val="tx1"/>
                    </a:solidFill>
                  </a:rPr>
                  <a:t>f</a:t>
                </a:r>
                <a:r>
                  <a:rPr lang="en-US" spc="-10" dirty="0">
                    <a:solidFill>
                      <a:schemeClr val="tx1"/>
                    </a:solidFill>
                  </a:rPr>
                  <a:t>raction</a:t>
                </a:r>
                <a:r>
                  <a:rPr lang="en-US" spc="-5" dirty="0">
                    <a:solidFill>
                      <a:schemeClr val="tx1"/>
                    </a:solidFill>
                  </a:rPr>
                  <a:t>s</a:t>
                </a:r>
                <a:r>
                  <a:rPr lang="en-US" spc="114" dirty="0">
                    <a:solidFill>
                      <a:schemeClr val="tx1"/>
                    </a:solidFill>
                  </a:rPr>
                  <a:t> </a:t>
                </a:r>
                <a:r>
                  <a:rPr lang="en-US" spc="-10" dirty="0">
                    <a:solidFill>
                      <a:schemeClr val="tx1"/>
                    </a:solidFill>
                  </a:rPr>
                  <a:t>decomposition</a:t>
                </a:r>
                <a:r>
                  <a:rPr lang="en-US" spc="-5" dirty="0">
                    <a:solidFill>
                      <a:schemeClr val="tx1"/>
                    </a:solidFill>
                  </a:rPr>
                  <a:t>.</a:t>
                </a:r>
                <a:r>
                  <a:rPr lang="en-US" spc="120" dirty="0">
                    <a:solidFill>
                      <a:schemeClr val="tx1"/>
                    </a:solidFill>
                  </a:rPr>
                  <a:t> </a:t>
                </a:r>
                <a:r>
                  <a:rPr lang="en-US" spc="-15" dirty="0">
                    <a:solidFill>
                      <a:schemeClr val="tx1"/>
                    </a:solidFill>
                  </a:rPr>
                  <a:t>Du</a:t>
                </a:r>
                <a:r>
                  <a:rPr lang="en-US" spc="-5" dirty="0">
                    <a:solidFill>
                      <a:schemeClr val="tx1"/>
                    </a:solidFill>
                  </a:rPr>
                  <a:t>e</a:t>
                </a:r>
                <a:r>
                  <a:rPr lang="en-US" spc="114" dirty="0">
                    <a:solidFill>
                      <a:schemeClr val="tx1"/>
                    </a:solidFill>
                  </a:rPr>
                  <a:t> </a:t>
                </a:r>
                <a:r>
                  <a:rPr lang="en-US" spc="-5" dirty="0">
                    <a:solidFill>
                      <a:schemeClr val="tx1"/>
                    </a:solidFill>
                  </a:rPr>
                  <a:t>to</a:t>
                </a:r>
                <a:r>
                  <a:rPr lang="en-US" spc="114" dirty="0">
                    <a:solidFill>
                      <a:schemeClr val="tx1"/>
                    </a:solidFill>
                  </a:rPr>
                  <a:t> </a:t>
                </a:r>
                <a:r>
                  <a:rPr lang="en-US" spc="-5" dirty="0">
                    <a:solidFill>
                      <a:schemeClr val="tx1"/>
                    </a:solidFill>
                  </a:rPr>
                  <a:t>t</a:t>
                </a:r>
                <a:r>
                  <a:rPr lang="en-US" spc="-10" dirty="0">
                    <a:solidFill>
                      <a:schemeClr val="tx1"/>
                    </a:solidFill>
                  </a:rPr>
                  <a:t>h</a:t>
                </a:r>
                <a:r>
                  <a:rPr lang="en-US" spc="-5" dirty="0">
                    <a:solidFill>
                      <a:schemeClr val="tx1"/>
                    </a:solidFill>
                  </a:rPr>
                  <a:t>e</a:t>
                </a:r>
                <a:r>
                  <a:rPr lang="en-US" spc="114" dirty="0">
                    <a:solidFill>
                      <a:schemeClr val="tx1"/>
                    </a:solidFill>
                  </a:rPr>
                  <a:t> </a:t>
                </a:r>
                <a:r>
                  <a:rPr lang="en-US" spc="-10" dirty="0">
                    <a:solidFill>
                      <a:schemeClr val="tx1"/>
                    </a:solidFill>
                  </a:rPr>
                  <a:t>complexit</a:t>
                </a:r>
                <a:r>
                  <a:rPr lang="en-US" spc="-5" dirty="0">
                    <a:solidFill>
                      <a:schemeClr val="tx1"/>
                    </a:solidFill>
                  </a:rPr>
                  <a:t>y</a:t>
                </a:r>
                <a:r>
                  <a:rPr lang="en-US" spc="114" dirty="0">
                    <a:solidFill>
                      <a:schemeClr val="tx1"/>
                    </a:solidFill>
                  </a:rPr>
                  <a:t> </a:t>
                </a:r>
                <a:r>
                  <a:rPr lang="en-US" spc="-10" dirty="0">
                    <a:solidFill>
                      <a:schemeClr val="tx1"/>
                    </a:solidFill>
                  </a:rPr>
                  <a:t>o</a:t>
                </a:r>
                <a:r>
                  <a:rPr lang="en-US" spc="-5" dirty="0">
                    <a:solidFill>
                      <a:schemeClr val="tx1"/>
                    </a:solidFill>
                  </a:rPr>
                  <a:t>f</a:t>
                </a:r>
                <a:r>
                  <a:rPr lang="en-US" spc="114" dirty="0">
                    <a:solidFill>
                      <a:schemeClr val="tx1"/>
                    </a:solidFill>
                  </a:rPr>
                  <a:t> </a:t>
                </a:r>
                <a:r>
                  <a:rPr lang="en-US" spc="-10" dirty="0">
                    <a:solidFill>
                      <a:schemeClr val="tx1"/>
                    </a:solidFill>
                  </a:rPr>
                  <a:t>th</a:t>
                </a:r>
                <a:r>
                  <a:rPr lang="en-US" spc="-5" dirty="0">
                    <a:solidFill>
                      <a:schemeClr val="tx1"/>
                    </a:solidFill>
                  </a:rPr>
                  <a:t>e</a:t>
                </a:r>
                <a:r>
                  <a:rPr lang="en-US" spc="114" dirty="0">
                    <a:solidFill>
                      <a:schemeClr val="tx1"/>
                    </a:solidFill>
                  </a:rPr>
                  <a:t> </a:t>
                </a:r>
                <a:r>
                  <a:rPr lang="en-US" spc="-10" dirty="0">
                    <a:solidFill>
                      <a:schemeClr val="tx1"/>
                    </a:solidFill>
                  </a:rPr>
                  <a:t>polynomials involved</a:t>
                </a:r>
                <a:r>
                  <a:rPr lang="en-US" spc="-5" dirty="0">
                    <a:solidFill>
                      <a:schemeClr val="tx1"/>
                    </a:solidFill>
                  </a:rPr>
                  <a:t>,</a:t>
                </a:r>
                <a:r>
                  <a:rPr lang="en-US" spc="70" dirty="0">
                    <a:solidFill>
                      <a:schemeClr val="tx1"/>
                    </a:solidFill>
                  </a:rPr>
                  <a:t> </a:t>
                </a:r>
                <a:r>
                  <a:rPr lang="en-US" spc="-10" dirty="0">
                    <a:solidFill>
                      <a:schemeClr val="tx1"/>
                    </a:solidFill>
                  </a:rPr>
                  <a:t>afte</a:t>
                </a:r>
                <a:r>
                  <a:rPr lang="en-US" spc="-5" dirty="0">
                    <a:solidFill>
                      <a:schemeClr val="tx1"/>
                    </a:solidFill>
                  </a:rPr>
                  <a:t>r</a:t>
                </a:r>
                <a:r>
                  <a:rPr lang="en-US" spc="70" dirty="0">
                    <a:solidFill>
                      <a:schemeClr val="tx1"/>
                    </a:solidFill>
                  </a:rPr>
                  <a:t> </a:t>
                </a:r>
                <a:r>
                  <a:rPr lang="en-US" spc="-10" dirty="0">
                    <a:solidFill>
                      <a:schemeClr val="tx1"/>
                    </a:solidFill>
                  </a:rPr>
                  <a:t>Valu</a:t>
                </a:r>
                <a:r>
                  <a:rPr lang="en-US" spc="-5" dirty="0">
                    <a:solidFill>
                      <a:schemeClr val="tx1"/>
                    </a:solidFill>
                  </a:rPr>
                  <a:t>e</a:t>
                </a:r>
                <a:r>
                  <a:rPr lang="en-US" spc="70" dirty="0">
                    <a:solidFill>
                      <a:schemeClr val="tx1"/>
                    </a:solidFill>
                  </a:rPr>
                  <a:t> </a:t>
                </a:r>
                <a:r>
                  <a:rPr lang="en-US" spc="-10" dirty="0">
                    <a:solidFill>
                      <a:schemeClr val="tx1"/>
                    </a:solidFill>
                  </a:rPr>
                  <a:t>Substitutio</a:t>
                </a:r>
                <a:r>
                  <a:rPr lang="en-US" spc="-5" dirty="0">
                    <a:solidFill>
                      <a:schemeClr val="tx1"/>
                    </a:solidFill>
                  </a:rPr>
                  <a:t>n</a:t>
                </a:r>
                <a:r>
                  <a:rPr lang="en-US" spc="70" dirty="0">
                    <a:solidFill>
                      <a:schemeClr val="tx1"/>
                    </a:solidFill>
                  </a:rPr>
                  <a:t> </a:t>
                </a:r>
                <a:r>
                  <a:rPr lang="en-US" spc="-10" dirty="0">
                    <a:solidFill>
                      <a:schemeClr val="tx1"/>
                    </a:solidFill>
                  </a:rPr>
                  <a:t>determine</a:t>
                </a:r>
                <a:r>
                  <a:rPr lang="en-US" spc="-5" dirty="0">
                    <a:solidFill>
                      <a:schemeClr val="tx1"/>
                    </a:solidFill>
                  </a:rPr>
                  <a:t>s</a:t>
                </a:r>
                <a:r>
                  <a:rPr lang="en-US" spc="70" dirty="0">
                    <a:solidFill>
                      <a:schemeClr val="tx1"/>
                    </a:solidFill>
                  </a:rPr>
                  <a:t> </a:t>
                </a:r>
                <a:r>
                  <a:rPr lang="en-US" spc="-10" dirty="0">
                    <a:solidFill>
                      <a:schemeClr val="tx1"/>
                    </a:solidFill>
                  </a:rPr>
                  <a:t>on</a:t>
                </a:r>
                <a:r>
                  <a:rPr lang="en-US" spc="-5" dirty="0">
                    <a:solidFill>
                      <a:schemeClr val="tx1"/>
                    </a:solidFill>
                  </a:rPr>
                  <a:t>e</a:t>
                </a:r>
                <a:r>
                  <a:rPr lang="en-US" spc="70" dirty="0">
                    <a:solidFill>
                      <a:schemeClr val="tx1"/>
                    </a:solidFill>
                  </a:rPr>
                  <a:t> </a:t>
                </a:r>
                <a:r>
                  <a:rPr lang="en-US" spc="-10" dirty="0">
                    <a:solidFill>
                      <a:schemeClr val="tx1"/>
                    </a:solidFill>
                  </a:rPr>
                  <a:t>constant</a:t>
                </a:r>
                <a:r>
                  <a:rPr lang="en-US" spc="-5" dirty="0">
                    <a:solidFill>
                      <a:schemeClr val="tx1"/>
                    </a:solidFill>
                  </a:rPr>
                  <a:t>,</a:t>
                </a:r>
                <a:r>
                  <a:rPr lang="en-US" spc="70" dirty="0">
                    <a:solidFill>
                      <a:schemeClr val="tx1"/>
                    </a:solidFill>
                  </a:rPr>
                  <a:t> </a:t>
                </a:r>
                <a:r>
                  <a:rPr lang="en-US" spc="-10" dirty="0">
                    <a:solidFill>
                      <a:schemeClr val="tx1"/>
                    </a:solidFill>
                  </a:rPr>
                  <a:t>Undetermine</a:t>
                </a:r>
                <a:r>
                  <a:rPr lang="en-US" spc="-5" dirty="0">
                    <a:solidFill>
                      <a:schemeClr val="tx1"/>
                    </a:solidFill>
                  </a:rPr>
                  <a:t>d</a:t>
                </a:r>
                <a:r>
                  <a:rPr lang="en-US" spc="70" dirty="0">
                    <a:solidFill>
                      <a:schemeClr val="tx1"/>
                    </a:solidFill>
                  </a:rPr>
                  <a:t> </a:t>
                </a:r>
                <a:r>
                  <a:rPr lang="en-US" spc="-10" dirty="0">
                    <a:solidFill>
                      <a:schemeClr val="tx1"/>
                    </a:solidFill>
                  </a:rPr>
                  <a:t>Coefficients i</a:t>
                </a:r>
                <a:r>
                  <a:rPr lang="en-US" spc="-5" dirty="0">
                    <a:solidFill>
                      <a:schemeClr val="tx1"/>
                    </a:solidFill>
                  </a:rPr>
                  <a:t>s </a:t>
                </a:r>
                <a:r>
                  <a:rPr lang="en-US" spc="-10" dirty="0">
                    <a:solidFill>
                      <a:schemeClr val="tx1"/>
                    </a:solidFill>
                  </a:rPr>
                  <a:t>th</a:t>
                </a:r>
                <a:r>
                  <a:rPr lang="en-US" spc="-5" dirty="0">
                    <a:solidFill>
                      <a:schemeClr val="tx1"/>
                    </a:solidFill>
                  </a:rPr>
                  <a:t>e </a:t>
                </a:r>
                <a:r>
                  <a:rPr lang="en-US" spc="-10" dirty="0">
                    <a:solidFill>
                      <a:schemeClr val="tx1"/>
                    </a:solidFill>
                  </a:rPr>
                  <a:t>bes</a:t>
                </a:r>
                <a:r>
                  <a:rPr lang="en-US" spc="-5" dirty="0">
                    <a:solidFill>
                      <a:schemeClr val="tx1"/>
                    </a:solidFill>
                  </a:rPr>
                  <a:t>t </a:t>
                </a:r>
                <a:r>
                  <a:rPr lang="en-US" spc="-10" dirty="0">
                    <a:solidFill>
                      <a:schemeClr val="tx1"/>
                    </a:solidFill>
                  </a:rPr>
                  <a:t>optio</a:t>
                </a:r>
                <a:r>
                  <a:rPr lang="en-US" spc="-5" dirty="0">
                    <a:solidFill>
                      <a:schemeClr val="tx1"/>
                    </a:solidFill>
                  </a:rPr>
                  <a:t>n f</a:t>
                </a:r>
                <a:r>
                  <a:rPr lang="en-US" spc="-10" dirty="0">
                    <a:solidFill>
                      <a:schemeClr val="tx1"/>
                    </a:solidFill>
                  </a:rPr>
                  <a:t>o</a:t>
                </a:r>
                <a:r>
                  <a:rPr lang="en-US" spc="-5" dirty="0">
                    <a:solidFill>
                      <a:schemeClr val="tx1"/>
                    </a:solidFill>
                  </a:rPr>
                  <a:t>r </a:t>
                </a:r>
                <a:r>
                  <a:rPr lang="en-US" spc="-10" dirty="0">
                    <a:solidFill>
                      <a:schemeClr val="tx1"/>
                    </a:solidFill>
                  </a:rPr>
                  <a:t>determinin</a:t>
                </a:r>
                <a:r>
                  <a:rPr lang="en-US" spc="-5" dirty="0">
                    <a:solidFill>
                      <a:schemeClr val="tx1"/>
                    </a:solidFill>
                  </a:rPr>
                  <a:t>g </a:t>
                </a:r>
                <a:r>
                  <a:rPr lang="en-US" spc="-10" dirty="0">
                    <a:solidFill>
                      <a:schemeClr val="tx1"/>
                    </a:solidFill>
                  </a:rPr>
                  <a:t>th</a:t>
                </a:r>
                <a:r>
                  <a:rPr lang="en-US" spc="-5" dirty="0">
                    <a:solidFill>
                      <a:schemeClr val="tx1"/>
                    </a:solidFill>
                  </a:rPr>
                  <a:t>e r</a:t>
                </a:r>
                <a:r>
                  <a:rPr lang="en-US" spc="-10" dirty="0">
                    <a:solidFill>
                      <a:schemeClr val="tx1"/>
                    </a:solidFill>
                  </a:rPr>
                  <a:t>emainin</a:t>
                </a:r>
                <a:r>
                  <a:rPr lang="en-US" spc="-5" dirty="0">
                    <a:solidFill>
                      <a:schemeClr val="tx1"/>
                    </a:solidFill>
                  </a:rPr>
                  <a:t>g </a:t>
                </a:r>
                <a:r>
                  <a:rPr lang="en-US" spc="-10" dirty="0">
                    <a:solidFill>
                      <a:schemeClr val="tx1"/>
                    </a:solidFill>
                  </a:rPr>
                  <a:t>ones.</a:t>
                </a:r>
                <a:endParaRPr lang="en-US" dirty="0">
                  <a:solidFill>
                    <a:schemeClr val="tx1"/>
                  </a:solidFill>
                </a:endParaRPr>
              </a:p>
              <a:p>
                <a:pPr marL="36900" indent="0">
                  <a:lnSpc>
                    <a:spcPct val="100000"/>
                  </a:lnSpc>
                  <a:buNone/>
                </a:pPr>
                <a:endParaRPr lang="en-US" dirty="0">
                  <a:solidFill>
                    <a:schemeClr val="tx1"/>
                  </a:solidFill>
                </a:endParaRPr>
              </a:p>
              <a:p>
                <a:pPr marL="36900" indent="0">
                  <a:lnSpc>
                    <a:spcPct val="100000"/>
                  </a:lnSpc>
                  <a:buNone/>
                </a:pPr>
                <a:r>
                  <a:rPr lang="en-US" b="1" u="sng" dirty="0">
                    <a:solidFill>
                      <a:schemeClr val="tx1"/>
                    </a:solidFill>
                  </a:rPr>
                  <a:t>EXAMPLE</a:t>
                </a:r>
                <a:r>
                  <a:rPr lang="en-US" b="1" dirty="0">
                    <a:solidFill>
                      <a:schemeClr val="tx1"/>
                    </a:solidFill>
                  </a:rPr>
                  <a:t>: </a:t>
                </a:r>
                <a:r>
                  <a:rPr lang="en-US" dirty="0">
                    <a:solidFill>
                      <a:schemeClr val="tx1"/>
                    </a:solidFill>
                  </a:rPr>
                  <a:t>For </a:t>
                </a:r>
                <a14:m>
                  <m:oMath xmlns:m="http://schemas.openxmlformats.org/officeDocument/2006/math">
                    <m:nary>
                      <m:naryPr>
                        <m:limLoc m:val="undOvr"/>
                        <m:subHide m:val="on"/>
                        <m:supHide m:val="on"/>
                        <m:ctrlPr>
                          <a:rPr lang="en-US" sz="2400" i="1" smtClean="0">
                            <a:solidFill>
                              <a:schemeClr val="tx1"/>
                            </a:solidFill>
                            <a:latin typeface="Cambria Math" panose="02040503050406030204" pitchFamily="18" charset="0"/>
                            <a:cs typeface="Times New Roman"/>
                          </a:rPr>
                        </m:ctrlPr>
                      </m:naryPr>
                      <m:sub/>
                      <m:sup/>
                      <m:e>
                        <m:f>
                          <m:fPr>
                            <m:ctrlPr>
                              <a:rPr lang="en-US" sz="2400" i="1" smtClean="0">
                                <a:solidFill>
                                  <a:schemeClr val="tx1"/>
                                </a:solidFill>
                                <a:latin typeface="Cambria Math" panose="02040503050406030204" pitchFamily="18" charset="0"/>
                                <a:cs typeface="Times New Roman"/>
                              </a:rPr>
                            </m:ctrlPr>
                          </m:fPr>
                          <m:num>
                            <m:r>
                              <a:rPr lang="en-US" sz="2400" b="0" i="1" smtClean="0">
                                <a:solidFill>
                                  <a:schemeClr val="tx1"/>
                                </a:solidFill>
                                <a:latin typeface="Cambria Math" panose="02040503050406030204" pitchFamily="18" charset="0"/>
                                <a:cs typeface="Times New Roman"/>
                              </a:rPr>
                              <m:t>4 − </m:t>
                            </m:r>
                            <m:r>
                              <a:rPr lang="en-US" sz="2400" b="0" i="1" smtClean="0">
                                <a:solidFill>
                                  <a:schemeClr val="tx1"/>
                                </a:solidFill>
                                <a:latin typeface="Cambria Math" panose="02040503050406030204" pitchFamily="18" charset="0"/>
                                <a:cs typeface="Times New Roman"/>
                              </a:rPr>
                              <m:t>𝑥</m:t>
                            </m:r>
                          </m:num>
                          <m:den>
                            <m:r>
                              <a:rPr lang="en-US" sz="2400" b="0" i="1" smtClean="0">
                                <a:solidFill>
                                  <a:schemeClr val="tx1"/>
                                </a:solidFill>
                                <a:latin typeface="Cambria Math" panose="02040503050406030204" pitchFamily="18" charset="0"/>
                                <a:cs typeface="Times New Roman"/>
                              </a:rPr>
                              <m:t>𝑥</m:t>
                            </m:r>
                            <m:sSup>
                              <m:sSupPr>
                                <m:ctrlPr>
                                  <a:rPr lang="en-US" sz="2400" b="0" i="1" smtClean="0">
                                    <a:solidFill>
                                      <a:schemeClr val="tx1"/>
                                    </a:solidFill>
                                    <a:latin typeface="Cambria Math" panose="02040503050406030204" pitchFamily="18" charset="0"/>
                                    <a:cs typeface="Times New Roman"/>
                                  </a:rPr>
                                </m:ctrlPr>
                              </m:sSupPr>
                              <m:e>
                                <m:r>
                                  <a:rPr lang="en-US" sz="2400" b="0" i="1" smtClean="0">
                                    <a:solidFill>
                                      <a:schemeClr val="tx1"/>
                                    </a:solidFill>
                                    <a:latin typeface="Cambria Math" panose="02040503050406030204" pitchFamily="18" charset="0"/>
                                    <a:cs typeface="Times New Roman"/>
                                  </a:rPr>
                                  <m:t>(</m:t>
                                </m:r>
                                <m:sSup>
                                  <m:sSupPr>
                                    <m:ctrlPr>
                                      <a:rPr lang="en-US" sz="2400" b="0" i="1" smtClean="0">
                                        <a:solidFill>
                                          <a:schemeClr val="tx1"/>
                                        </a:solidFill>
                                        <a:latin typeface="Cambria Math" panose="02040503050406030204" pitchFamily="18" charset="0"/>
                                        <a:cs typeface="Times New Roman"/>
                                      </a:rPr>
                                    </m:ctrlPr>
                                  </m:sSupPr>
                                  <m:e>
                                    <m:r>
                                      <a:rPr lang="en-US" sz="2400" b="0" i="1" smtClean="0">
                                        <a:solidFill>
                                          <a:schemeClr val="tx1"/>
                                        </a:solidFill>
                                        <a:latin typeface="Cambria Math" panose="02040503050406030204" pitchFamily="18" charset="0"/>
                                        <a:cs typeface="Times New Roman"/>
                                      </a:rPr>
                                      <m:t>𝑥</m:t>
                                    </m:r>
                                  </m:e>
                                  <m:sup>
                                    <m:r>
                                      <a:rPr lang="en-US" sz="2400" b="0" i="1" smtClean="0">
                                        <a:solidFill>
                                          <a:schemeClr val="tx1"/>
                                        </a:solidFill>
                                        <a:latin typeface="Cambria Math" panose="02040503050406030204" pitchFamily="18" charset="0"/>
                                        <a:cs typeface="Times New Roman"/>
                                      </a:rPr>
                                      <m:t>2</m:t>
                                    </m:r>
                                  </m:sup>
                                </m:sSup>
                                <m:r>
                                  <a:rPr lang="en-US" sz="2400" b="0" i="1" smtClean="0">
                                    <a:solidFill>
                                      <a:schemeClr val="tx1"/>
                                    </a:solidFill>
                                    <a:latin typeface="Cambria Math" panose="02040503050406030204" pitchFamily="18" charset="0"/>
                                    <a:cs typeface="Times New Roman"/>
                                  </a:rPr>
                                  <m:t> + 2)</m:t>
                                </m:r>
                              </m:e>
                              <m:sup>
                                <m:r>
                                  <a:rPr lang="en-US" sz="2400" b="0" i="1" smtClean="0">
                                    <a:solidFill>
                                      <a:schemeClr val="tx1"/>
                                    </a:solidFill>
                                    <a:latin typeface="Cambria Math" panose="02040503050406030204" pitchFamily="18" charset="0"/>
                                    <a:cs typeface="Times New Roman"/>
                                  </a:rPr>
                                  <m:t>2</m:t>
                                </m:r>
                              </m:sup>
                            </m:sSup>
                          </m:den>
                        </m:f>
                        <m:r>
                          <a:rPr lang="en-US" sz="2400" b="0" i="1" smtClean="0">
                            <a:solidFill>
                              <a:schemeClr val="tx1"/>
                            </a:solidFill>
                            <a:latin typeface="Cambria Math" panose="02040503050406030204" pitchFamily="18" charset="0"/>
                            <a:cs typeface="Times New Roman"/>
                          </a:rPr>
                          <m:t>𝑑𝑥</m:t>
                        </m:r>
                      </m:e>
                    </m:nary>
                  </m:oMath>
                </a14:m>
                <a:r>
                  <a:rPr lang="en-US" dirty="0">
                    <a:solidFill>
                      <a:schemeClr val="tx1"/>
                    </a:solidFill>
                  </a:rPr>
                  <a:t>, the partial fraction decomposition is</a:t>
                </a:r>
              </a:p>
              <a:p>
                <a:pPr marL="36900" indent="0">
                  <a:lnSpc>
                    <a:spcPct val="100000"/>
                  </a:lnSpc>
                  <a:buNone/>
                </a:pPr>
                <a14:m>
                  <m:oMathPara xmlns:m="http://schemas.openxmlformats.org/officeDocument/2006/math">
                    <m:oMathParaPr>
                      <m:jc m:val="centerGroup"/>
                    </m:oMathParaPr>
                    <m:oMath xmlns:m="http://schemas.openxmlformats.org/officeDocument/2006/math">
                      <m:f>
                        <m:fPr>
                          <m:ctrlPr>
                            <a:rPr lang="en-US" i="1">
                              <a:solidFill>
                                <a:schemeClr val="tx1"/>
                              </a:solidFill>
                              <a:latin typeface="Cambria Math" panose="02040503050406030204" pitchFamily="18" charset="0"/>
                              <a:cs typeface="Times New Roman"/>
                            </a:rPr>
                          </m:ctrlPr>
                        </m:fPr>
                        <m:num>
                          <m:r>
                            <a:rPr lang="en-US" i="1">
                              <a:solidFill>
                                <a:schemeClr val="tx1"/>
                              </a:solidFill>
                              <a:latin typeface="Cambria Math" panose="02040503050406030204" pitchFamily="18" charset="0"/>
                              <a:cs typeface="Times New Roman"/>
                            </a:rPr>
                            <m:t>4−</m:t>
                          </m:r>
                          <m:r>
                            <a:rPr lang="en-US" i="1">
                              <a:solidFill>
                                <a:schemeClr val="tx1"/>
                              </a:solidFill>
                              <a:latin typeface="Cambria Math" panose="02040503050406030204" pitchFamily="18" charset="0"/>
                              <a:cs typeface="Times New Roman"/>
                            </a:rPr>
                            <m:t>𝑥</m:t>
                          </m:r>
                        </m:num>
                        <m:den>
                          <m:r>
                            <a:rPr lang="en-US" i="1">
                              <a:solidFill>
                                <a:schemeClr val="tx1"/>
                              </a:solidFill>
                              <a:latin typeface="Cambria Math" panose="02040503050406030204" pitchFamily="18" charset="0"/>
                              <a:cs typeface="Times New Roman"/>
                            </a:rPr>
                            <m:t>𝑥</m:t>
                          </m:r>
                          <m:sSup>
                            <m:sSupPr>
                              <m:ctrlPr>
                                <a:rPr lang="en-US" i="1">
                                  <a:solidFill>
                                    <a:schemeClr val="tx1"/>
                                  </a:solidFill>
                                  <a:latin typeface="Cambria Math" panose="02040503050406030204" pitchFamily="18" charset="0"/>
                                  <a:cs typeface="Times New Roman"/>
                                </a:rPr>
                              </m:ctrlPr>
                            </m:sSupPr>
                            <m:e>
                              <m:r>
                                <a:rPr lang="en-US" i="1">
                                  <a:solidFill>
                                    <a:schemeClr val="tx1"/>
                                  </a:solidFill>
                                  <a:latin typeface="Cambria Math" panose="02040503050406030204" pitchFamily="18" charset="0"/>
                                  <a:cs typeface="Times New Roman"/>
                                </a:rPr>
                                <m:t>(</m:t>
                              </m:r>
                              <m:sSup>
                                <m:sSupPr>
                                  <m:ctrlPr>
                                    <a:rPr lang="en-US" i="1">
                                      <a:solidFill>
                                        <a:schemeClr val="tx1"/>
                                      </a:solidFill>
                                      <a:latin typeface="Cambria Math" panose="02040503050406030204" pitchFamily="18" charset="0"/>
                                      <a:cs typeface="Times New Roman"/>
                                    </a:rPr>
                                  </m:ctrlPr>
                                </m:sSupPr>
                                <m:e>
                                  <m:r>
                                    <a:rPr lang="en-US" i="1">
                                      <a:solidFill>
                                        <a:schemeClr val="tx1"/>
                                      </a:solidFill>
                                      <a:latin typeface="Cambria Math" panose="02040503050406030204" pitchFamily="18" charset="0"/>
                                      <a:cs typeface="Times New Roman"/>
                                    </a:rPr>
                                    <m:t>𝑥</m:t>
                                  </m:r>
                                </m:e>
                                <m:sup>
                                  <m:r>
                                    <a:rPr lang="en-US" i="1">
                                      <a:solidFill>
                                        <a:schemeClr val="tx1"/>
                                      </a:solidFill>
                                      <a:latin typeface="Cambria Math" panose="02040503050406030204" pitchFamily="18" charset="0"/>
                                      <a:cs typeface="Times New Roman"/>
                                    </a:rPr>
                                    <m:t>2</m:t>
                                  </m:r>
                                </m:sup>
                              </m:sSup>
                              <m:r>
                                <a:rPr lang="en-US" i="1">
                                  <a:solidFill>
                                    <a:schemeClr val="tx1"/>
                                  </a:solidFill>
                                  <a:latin typeface="Cambria Math" panose="02040503050406030204" pitchFamily="18" charset="0"/>
                                  <a:cs typeface="Times New Roman"/>
                                </a:rPr>
                                <m:t>+2)</m:t>
                              </m:r>
                            </m:e>
                            <m:sup>
                              <m:r>
                                <a:rPr lang="en-US" i="1">
                                  <a:solidFill>
                                    <a:schemeClr val="tx1"/>
                                  </a:solidFill>
                                  <a:latin typeface="Cambria Math" panose="02040503050406030204" pitchFamily="18" charset="0"/>
                                  <a:cs typeface="Times New Roman"/>
                                </a:rPr>
                                <m:t>2</m:t>
                              </m:r>
                            </m:sup>
                          </m:sSup>
                        </m:den>
                      </m:f>
                      <m:r>
                        <a:rPr lang="en-US" b="0" i="1" smtClean="0">
                          <a:solidFill>
                            <a:schemeClr val="tx1"/>
                          </a:solidFill>
                          <a:latin typeface="Cambria Math" panose="02040503050406030204" pitchFamily="18" charset="0"/>
                          <a:cs typeface="Times New Roman"/>
                        </a:rPr>
                        <m:t>=</m:t>
                      </m:r>
                      <m:f>
                        <m:fPr>
                          <m:ctrlPr>
                            <a:rPr lang="en-US" b="0" i="1" smtClean="0">
                              <a:solidFill>
                                <a:schemeClr val="tx1"/>
                              </a:solidFill>
                              <a:latin typeface="Cambria Math" panose="02040503050406030204" pitchFamily="18" charset="0"/>
                              <a:cs typeface="Times New Roman"/>
                            </a:rPr>
                          </m:ctrlPr>
                        </m:fPr>
                        <m:num>
                          <m:r>
                            <a:rPr lang="en-US" b="0" i="1" smtClean="0">
                              <a:solidFill>
                                <a:schemeClr val="tx1"/>
                              </a:solidFill>
                              <a:latin typeface="Cambria Math" panose="02040503050406030204" pitchFamily="18" charset="0"/>
                              <a:cs typeface="Times New Roman"/>
                            </a:rPr>
                            <m:t>𝐴</m:t>
                          </m:r>
                        </m:num>
                        <m:den>
                          <m:r>
                            <a:rPr lang="en-US" b="0" i="1" smtClean="0">
                              <a:solidFill>
                                <a:schemeClr val="tx1"/>
                              </a:solidFill>
                              <a:latin typeface="Cambria Math" panose="02040503050406030204" pitchFamily="18" charset="0"/>
                              <a:cs typeface="Times New Roman"/>
                            </a:rPr>
                            <m:t>𝑥</m:t>
                          </m:r>
                        </m:den>
                      </m:f>
                      <m:r>
                        <a:rPr lang="en-US" b="0" i="1" smtClean="0">
                          <a:solidFill>
                            <a:schemeClr val="tx1"/>
                          </a:solidFill>
                          <a:latin typeface="Cambria Math" panose="02040503050406030204" pitchFamily="18" charset="0"/>
                          <a:cs typeface="Times New Roman"/>
                        </a:rPr>
                        <m:t>+</m:t>
                      </m:r>
                      <m:f>
                        <m:fPr>
                          <m:ctrlPr>
                            <a:rPr lang="en-US" b="0" i="1" smtClean="0">
                              <a:solidFill>
                                <a:schemeClr val="tx1"/>
                              </a:solidFill>
                              <a:latin typeface="Cambria Math" panose="02040503050406030204" pitchFamily="18" charset="0"/>
                              <a:cs typeface="Times New Roman"/>
                            </a:rPr>
                          </m:ctrlPr>
                        </m:fPr>
                        <m:num>
                          <m:r>
                            <a:rPr lang="en-US" b="0" i="1" smtClean="0">
                              <a:solidFill>
                                <a:schemeClr val="tx1"/>
                              </a:solidFill>
                              <a:latin typeface="Cambria Math" panose="02040503050406030204" pitchFamily="18" charset="0"/>
                              <a:cs typeface="Times New Roman"/>
                            </a:rPr>
                            <m:t>𝐵𝑥</m:t>
                          </m:r>
                          <m:r>
                            <a:rPr lang="en-US" b="0" i="1" smtClean="0">
                              <a:solidFill>
                                <a:schemeClr val="tx1"/>
                              </a:solidFill>
                              <a:latin typeface="Cambria Math" panose="02040503050406030204" pitchFamily="18" charset="0"/>
                              <a:cs typeface="Times New Roman"/>
                            </a:rPr>
                            <m:t>+</m:t>
                          </m:r>
                          <m:r>
                            <a:rPr lang="en-US" b="0" i="1" smtClean="0">
                              <a:solidFill>
                                <a:schemeClr val="tx1"/>
                              </a:solidFill>
                              <a:latin typeface="Cambria Math" panose="02040503050406030204" pitchFamily="18" charset="0"/>
                              <a:cs typeface="Times New Roman"/>
                            </a:rPr>
                            <m:t>𝐶</m:t>
                          </m:r>
                        </m:num>
                        <m:den>
                          <m:sSup>
                            <m:sSupPr>
                              <m:ctrlPr>
                                <a:rPr lang="en-US" b="0" i="1" smtClean="0">
                                  <a:solidFill>
                                    <a:schemeClr val="tx1"/>
                                  </a:solidFill>
                                  <a:latin typeface="Cambria Math" panose="02040503050406030204" pitchFamily="18" charset="0"/>
                                  <a:cs typeface="Times New Roman"/>
                                </a:rPr>
                              </m:ctrlPr>
                            </m:sSupPr>
                            <m:e>
                              <m:r>
                                <a:rPr lang="en-US" b="0" i="1" smtClean="0">
                                  <a:solidFill>
                                    <a:schemeClr val="tx1"/>
                                  </a:solidFill>
                                  <a:latin typeface="Cambria Math" panose="02040503050406030204" pitchFamily="18" charset="0"/>
                                  <a:cs typeface="Times New Roman"/>
                                </a:rPr>
                                <m:t>𝑥</m:t>
                              </m:r>
                            </m:e>
                            <m:sup>
                              <m:r>
                                <a:rPr lang="en-US" b="0" i="1" smtClean="0">
                                  <a:solidFill>
                                    <a:schemeClr val="tx1"/>
                                  </a:solidFill>
                                  <a:latin typeface="Cambria Math" panose="02040503050406030204" pitchFamily="18" charset="0"/>
                                  <a:cs typeface="Times New Roman"/>
                                </a:rPr>
                                <m:t>2</m:t>
                              </m:r>
                            </m:sup>
                          </m:sSup>
                          <m:r>
                            <a:rPr lang="en-US" b="0" i="1" smtClean="0">
                              <a:solidFill>
                                <a:schemeClr val="tx1"/>
                              </a:solidFill>
                              <a:latin typeface="Cambria Math" panose="02040503050406030204" pitchFamily="18" charset="0"/>
                              <a:cs typeface="Times New Roman"/>
                            </a:rPr>
                            <m:t>+2</m:t>
                          </m:r>
                        </m:den>
                      </m:f>
                      <m:r>
                        <a:rPr lang="en-US" b="0" i="1" smtClean="0">
                          <a:solidFill>
                            <a:schemeClr val="tx1"/>
                          </a:solidFill>
                          <a:latin typeface="Cambria Math" panose="02040503050406030204" pitchFamily="18" charset="0"/>
                          <a:cs typeface="Times New Roman"/>
                        </a:rPr>
                        <m:t>+</m:t>
                      </m:r>
                      <m:f>
                        <m:fPr>
                          <m:ctrlPr>
                            <a:rPr lang="en-US" b="0" i="1" smtClean="0">
                              <a:solidFill>
                                <a:schemeClr val="tx1"/>
                              </a:solidFill>
                              <a:latin typeface="Cambria Math" panose="02040503050406030204" pitchFamily="18" charset="0"/>
                              <a:cs typeface="Times New Roman"/>
                            </a:rPr>
                          </m:ctrlPr>
                        </m:fPr>
                        <m:num>
                          <m:r>
                            <a:rPr lang="en-US" b="0" i="1" smtClean="0">
                              <a:solidFill>
                                <a:schemeClr val="tx1"/>
                              </a:solidFill>
                              <a:latin typeface="Cambria Math" panose="02040503050406030204" pitchFamily="18" charset="0"/>
                              <a:cs typeface="Times New Roman"/>
                            </a:rPr>
                            <m:t>𝐷𝑥</m:t>
                          </m:r>
                          <m:r>
                            <a:rPr lang="en-US" b="0" i="1" smtClean="0">
                              <a:solidFill>
                                <a:schemeClr val="tx1"/>
                              </a:solidFill>
                              <a:latin typeface="Cambria Math" panose="02040503050406030204" pitchFamily="18" charset="0"/>
                              <a:cs typeface="Times New Roman"/>
                            </a:rPr>
                            <m:t>+</m:t>
                          </m:r>
                          <m:r>
                            <a:rPr lang="en-US" b="0" i="1" smtClean="0">
                              <a:solidFill>
                                <a:schemeClr val="tx1"/>
                              </a:solidFill>
                              <a:latin typeface="Cambria Math" panose="02040503050406030204" pitchFamily="18" charset="0"/>
                              <a:cs typeface="Times New Roman"/>
                            </a:rPr>
                            <m:t>𝐸</m:t>
                          </m:r>
                        </m:num>
                        <m:den>
                          <m:sSup>
                            <m:sSupPr>
                              <m:ctrlPr>
                                <a:rPr lang="en-US" b="0" i="1" smtClean="0">
                                  <a:solidFill>
                                    <a:schemeClr val="tx1"/>
                                  </a:solidFill>
                                  <a:latin typeface="Cambria Math" panose="02040503050406030204" pitchFamily="18" charset="0"/>
                                  <a:cs typeface="Times New Roman"/>
                                </a:rPr>
                              </m:ctrlPr>
                            </m:sSupPr>
                            <m:e>
                              <m:r>
                                <a:rPr lang="en-US" b="0" i="1" smtClean="0">
                                  <a:solidFill>
                                    <a:schemeClr val="tx1"/>
                                  </a:solidFill>
                                  <a:latin typeface="Cambria Math" panose="02040503050406030204" pitchFamily="18" charset="0"/>
                                  <a:cs typeface="Times New Roman"/>
                                </a:rPr>
                                <m:t>(</m:t>
                              </m:r>
                              <m:sSup>
                                <m:sSupPr>
                                  <m:ctrlPr>
                                    <a:rPr lang="en-US" b="0" i="1" smtClean="0">
                                      <a:solidFill>
                                        <a:schemeClr val="tx1"/>
                                      </a:solidFill>
                                      <a:latin typeface="Cambria Math" panose="02040503050406030204" pitchFamily="18" charset="0"/>
                                      <a:cs typeface="Times New Roman"/>
                                    </a:rPr>
                                  </m:ctrlPr>
                                </m:sSupPr>
                                <m:e>
                                  <m:r>
                                    <a:rPr lang="en-US" b="0" i="1" smtClean="0">
                                      <a:solidFill>
                                        <a:schemeClr val="tx1"/>
                                      </a:solidFill>
                                      <a:latin typeface="Cambria Math" panose="02040503050406030204" pitchFamily="18" charset="0"/>
                                      <a:cs typeface="Times New Roman"/>
                                    </a:rPr>
                                    <m:t>𝑥</m:t>
                                  </m:r>
                                </m:e>
                                <m:sup>
                                  <m:r>
                                    <a:rPr lang="en-US" b="0" i="1" smtClean="0">
                                      <a:solidFill>
                                        <a:schemeClr val="tx1"/>
                                      </a:solidFill>
                                      <a:latin typeface="Cambria Math" panose="02040503050406030204" pitchFamily="18" charset="0"/>
                                      <a:cs typeface="Times New Roman"/>
                                    </a:rPr>
                                    <m:t>2</m:t>
                                  </m:r>
                                </m:sup>
                              </m:sSup>
                              <m:r>
                                <a:rPr lang="en-US" b="0" i="1" smtClean="0">
                                  <a:solidFill>
                                    <a:schemeClr val="tx1"/>
                                  </a:solidFill>
                                  <a:latin typeface="Cambria Math" panose="02040503050406030204" pitchFamily="18" charset="0"/>
                                  <a:cs typeface="Times New Roman"/>
                                </a:rPr>
                                <m:t>+2)</m:t>
                              </m:r>
                            </m:e>
                            <m:sup>
                              <m:r>
                                <a:rPr lang="en-US" b="0" i="1" smtClean="0">
                                  <a:solidFill>
                                    <a:schemeClr val="tx1"/>
                                  </a:solidFill>
                                  <a:latin typeface="Cambria Math" panose="02040503050406030204" pitchFamily="18" charset="0"/>
                                  <a:cs typeface="Times New Roman"/>
                                </a:rPr>
                                <m:t>2</m:t>
                              </m:r>
                            </m:sup>
                          </m:sSup>
                        </m:den>
                      </m:f>
                    </m:oMath>
                  </m:oMathPara>
                </a14:m>
                <a:endParaRPr lang="en-US" dirty="0">
                  <a:solidFill>
                    <a:schemeClr val="tx1"/>
                  </a:solidFill>
                </a:endParaRPr>
              </a:p>
              <a:p>
                <a:pPr marL="0" indent="0">
                  <a:lnSpc>
                    <a:spcPct val="100000"/>
                  </a:lnSpc>
                  <a:buNone/>
                </a:pPr>
                <a:r>
                  <a:rPr lang="en-US" spc="-10" dirty="0">
                    <a:solidFill>
                      <a:schemeClr val="tx1"/>
                    </a:solidFill>
                  </a:rPr>
                  <a:t>Clea</a:t>
                </a:r>
                <a:r>
                  <a:rPr lang="en-US" spc="-5" dirty="0">
                    <a:solidFill>
                      <a:schemeClr val="tx1"/>
                    </a:solidFill>
                  </a:rPr>
                  <a:t>r </a:t>
                </a:r>
                <a:r>
                  <a:rPr lang="en-US" spc="-10" dirty="0">
                    <a:solidFill>
                      <a:schemeClr val="tx1"/>
                    </a:solidFill>
                  </a:rPr>
                  <a:t>th</a:t>
                </a:r>
                <a:r>
                  <a:rPr lang="en-US" spc="-5" dirty="0">
                    <a:solidFill>
                      <a:schemeClr val="tx1"/>
                    </a:solidFill>
                  </a:rPr>
                  <a:t>e </a:t>
                </a:r>
                <a:r>
                  <a:rPr lang="en-US" spc="-10" dirty="0">
                    <a:solidFill>
                      <a:schemeClr val="tx1"/>
                    </a:solidFill>
                  </a:rPr>
                  <a:t>denominator</a:t>
                </a:r>
                <a:r>
                  <a:rPr lang="en-US" spc="-5" dirty="0">
                    <a:solidFill>
                      <a:schemeClr val="tx1"/>
                    </a:solidFill>
                  </a:rPr>
                  <a:t>s</a:t>
                </a:r>
                <a:r>
                  <a:rPr lang="en-US" dirty="0">
                    <a:solidFill>
                      <a:schemeClr val="tx1"/>
                    </a:solidFill>
                  </a:rPr>
                  <a:t> </a:t>
                </a:r>
                <a:r>
                  <a:rPr lang="en-US" spc="-10" dirty="0">
                    <a:solidFill>
                      <a:schemeClr val="tx1"/>
                    </a:solidFill>
                  </a:rPr>
                  <a:t>b</a:t>
                </a:r>
                <a:r>
                  <a:rPr lang="en-US" spc="-5" dirty="0">
                    <a:solidFill>
                      <a:schemeClr val="tx1"/>
                    </a:solidFill>
                  </a:rPr>
                  <a:t>y </a:t>
                </a:r>
                <a:r>
                  <a:rPr lang="en-US" spc="-10" dirty="0">
                    <a:solidFill>
                      <a:schemeClr val="tx1"/>
                    </a:solidFill>
                  </a:rPr>
                  <a:t>multiplyin</a:t>
                </a:r>
                <a:r>
                  <a:rPr lang="en-US" spc="-5" dirty="0">
                    <a:solidFill>
                      <a:schemeClr val="tx1"/>
                    </a:solidFill>
                  </a:rPr>
                  <a:t>g t</a:t>
                </a:r>
                <a:r>
                  <a:rPr lang="en-US" spc="-10" dirty="0">
                    <a:solidFill>
                      <a:schemeClr val="tx1"/>
                    </a:solidFill>
                  </a:rPr>
                  <a:t>hroug</a:t>
                </a:r>
                <a:r>
                  <a:rPr lang="en-US" spc="-5" dirty="0">
                    <a:solidFill>
                      <a:schemeClr val="tx1"/>
                    </a:solidFill>
                  </a:rPr>
                  <a:t>h</a:t>
                </a:r>
                <a:r>
                  <a:rPr lang="en-US" dirty="0">
                    <a:solidFill>
                      <a:schemeClr val="tx1"/>
                    </a:solidFill>
                  </a:rPr>
                  <a:t> </a:t>
                </a:r>
                <a:r>
                  <a:rPr lang="en-US" spc="-10" dirty="0">
                    <a:solidFill>
                      <a:schemeClr val="tx1"/>
                    </a:solidFill>
                  </a:rPr>
                  <a:t>b</a:t>
                </a:r>
                <a:r>
                  <a:rPr lang="en-US" spc="-5" dirty="0">
                    <a:solidFill>
                      <a:schemeClr val="tx1"/>
                    </a:solidFill>
                  </a:rPr>
                  <a:t>y</a:t>
                </a:r>
                <a:r>
                  <a:rPr lang="en-US" spc="25" dirty="0">
                    <a:solidFill>
                      <a:schemeClr val="tx1"/>
                    </a:solidFill>
                  </a:rPr>
                  <a:t> </a:t>
                </a:r>
                <a:r>
                  <a:rPr lang="en-US" i="1" spc="-5" dirty="0">
                    <a:solidFill>
                      <a:schemeClr val="tx1"/>
                    </a:solidFill>
                  </a:rPr>
                  <a:t>x</a:t>
                </a:r>
                <a:r>
                  <a:rPr lang="en-US" i="1" spc="-165" dirty="0">
                    <a:solidFill>
                      <a:schemeClr val="tx1"/>
                    </a:solidFill>
                  </a:rPr>
                  <a:t> </a:t>
                </a:r>
                <a:r>
                  <a:rPr lang="en-US" spc="20" dirty="0">
                    <a:solidFill>
                      <a:schemeClr val="tx1"/>
                    </a:solidFill>
                  </a:rPr>
                  <a:t>(</a:t>
                </a:r>
                <a:r>
                  <a:rPr lang="en-US" i="1" spc="-5" dirty="0">
                    <a:solidFill>
                      <a:schemeClr val="tx1"/>
                    </a:solidFill>
                  </a:rPr>
                  <a:t>x</a:t>
                </a:r>
                <a:r>
                  <a:rPr lang="en-US" i="1" spc="-165" dirty="0">
                    <a:solidFill>
                      <a:schemeClr val="tx1"/>
                    </a:solidFill>
                  </a:rPr>
                  <a:t> </a:t>
                </a:r>
                <a:r>
                  <a:rPr lang="en-US" baseline="25925" dirty="0">
                    <a:solidFill>
                      <a:schemeClr val="tx1"/>
                    </a:solidFill>
                  </a:rPr>
                  <a:t>2</a:t>
                </a:r>
                <a:r>
                  <a:rPr lang="en-US" spc="127" baseline="25925" dirty="0">
                    <a:solidFill>
                      <a:schemeClr val="tx1"/>
                    </a:solidFill>
                  </a:rPr>
                  <a:t> </a:t>
                </a:r>
                <a:r>
                  <a:rPr lang="en-US" spc="-25" dirty="0">
                    <a:solidFill>
                      <a:schemeClr val="tx1"/>
                    </a:solidFill>
                  </a:rPr>
                  <a:t>+</a:t>
                </a:r>
                <a:r>
                  <a:rPr lang="en-US" spc="-95" dirty="0">
                    <a:solidFill>
                      <a:schemeClr val="tx1"/>
                    </a:solidFill>
                  </a:rPr>
                  <a:t> </a:t>
                </a:r>
                <a:r>
                  <a:rPr lang="en-US" spc="-10" dirty="0">
                    <a:solidFill>
                      <a:schemeClr val="tx1"/>
                    </a:solidFill>
                  </a:rPr>
                  <a:t>2</a:t>
                </a:r>
                <a:r>
                  <a:rPr lang="en-US" spc="-5" dirty="0">
                    <a:solidFill>
                      <a:schemeClr val="tx1"/>
                    </a:solidFill>
                  </a:rPr>
                  <a:t>)</a:t>
                </a:r>
                <a:r>
                  <a:rPr lang="en-US" spc="67" baseline="25925" dirty="0">
                    <a:solidFill>
                      <a:schemeClr val="tx1"/>
                    </a:solidFill>
                  </a:rPr>
                  <a:t>2</a:t>
                </a:r>
                <a:r>
                  <a:rPr lang="en-US" spc="-5" dirty="0">
                    <a:solidFill>
                      <a:schemeClr val="tx1"/>
                    </a:solidFill>
                  </a:rPr>
                  <a:t>:</a:t>
                </a:r>
                <a:endParaRPr lang="en-US" dirty="0"/>
              </a:p>
              <a:p>
                <a:pPr marL="0" indent="0" algn="ctr">
                  <a:lnSpc>
                    <a:spcPct val="100000"/>
                  </a:lnSpc>
                  <a:buNone/>
                </a:pPr>
                <a:r>
                  <a:rPr lang="en-US" spc="-5" dirty="0">
                    <a:solidFill>
                      <a:schemeClr val="tx1"/>
                    </a:solidFill>
                  </a:rPr>
                  <a:t>4</a:t>
                </a:r>
                <a:r>
                  <a:rPr lang="en-US" spc="-30" dirty="0">
                    <a:solidFill>
                      <a:schemeClr val="tx1"/>
                    </a:solidFill>
                  </a:rPr>
                  <a:t> </a:t>
                </a:r>
                <a:r>
                  <a:rPr lang="en-US" spc="-185" dirty="0">
                    <a:solidFill>
                      <a:schemeClr val="tx1"/>
                    </a:solidFill>
                  </a:rPr>
                  <a:t>− </a:t>
                </a:r>
                <a:r>
                  <a:rPr lang="en-US" spc="-70" dirty="0">
                    <a:solidFill>
                      <a:schemeClr val="tx1"/>
                    </a:solidFill>
                  </a:rPr>
                  <a:t> </a:t>
                </a:r>
                <a:r>
                  <a:rPr lang="en-US" i="1" spc="-5" dirty="0">
                    <a:solidFill>
                      <a:schemeClr val="tx1"/>
                    </a:solidFill>
                  </a:rPr>
                  <a:t>x</a:t>
                </a:r>
                <a:r>
                  <a:rPr lang="en-US" i="1" spc="114" dirty="0">
                    <a:solidFill>
                      <a:schemeClr val="tx1"/>
                    </a:solidFill>
                  </a:rPr>
                  <a:t> </a:t>
                </a:r>
                <a:r>
                  <a:rPr lang="en-US" spc="-25" dirty="0">
                    <a:solidFill>
                      <a:schemeClr val="tx1"/>
                    </a:solidFill>
                  </a:rPr>
                  <a:t>=</a:t>
                </a:r>
                <a:r>
                  <a:rPr lang="en-US" spc="55" dirty="0">
                    <a:solidFill>
                      <a:schemeClr val="tx1"/>
                    </a:solidFill>
                  </a:rPr>
                  <a:t> </a:t>
                </a:r>
                <a:r>
                  <a:rPr lang="en-US" i="1" dirty="0">
                    <a:solidFill>
                      <a:schemeClr val="tx1"/>
                    </a:solidFill>
                  </a:rPr>
                  <a:t>A</a:t>
                </a:r>
                <a:r>
                  <a:rPr lang="en-US" spc="20" dirty="0">
                    <a:solidFill>
                      <a:schemeClr val="tx1"/>
                    </a:solidFill>
                  </a:rPr>
                  <a:t>(</a:t>
                </a:r>
                <a:r>
                  <a:rPr lang="en-US" i="1" spc="-5" dirty="0">
                    <a:solidFill>
                      <a:schemeClr val="tx1"/>
                    </a:solidFill>
                  </a:rPr>
                  <a:t>x</a:t>
                </a:r>
                <a:r>
                  <a:rPr lang="en-US" i="1" spc="-165" dirty="0">
                    <a:solidFill>
                      <a:schemeClr val="tx1"/>
                    </a:solidFill>
                  </a:rPr>
                  <a:t> </a:t>
                </a:r>
                <a:r>
                  <a:rPr lang="en-US" baseline="29629" dirty="0">
                    <a:solidFill>
                      <a:schemeClr val="tx1"/>
                    </a:solidFill>
                  </a:rPr>
                  <a:t>2</a:t>
                </a:r>
                <a:r>
                  <a:rPr lang="en-US" spc="120" baseline="29629" dirty="0">
                    <a:solidFill>
                      <a:schemeClr val="tx1"/>
                    </a:solidFill>
                  </a:rPr>
                  <a:t> </a:t>
                </a:r>
                <a:r>
                  <a:rPr lang="en-US" spc="-25" dirty="0">
                    <a:solidFill>
                      <a:schemeClr val="tx1"/>
                    </a:solidFill>
                  </a:rPr>
                  <a:t>+</a:t>
                </a:r>
                <a:r>
                  <a:rPr lang="en-US" spc="-95" dirty="0">
                    <a:solidFill>
                      <a:schemeClr val="tx1"/>
                    </a:solidFill>
                  </a:rPr>
                  <a:t> </a:t>
                </a:r>
                <a:r>
                  <a:rPr lang="en-US" spc="-10" dirty="0">
                    <a:solidFill>
                      <a:schemeClr val="tx1"/>
                    </a:solidFill>
                  </a:rPr>
                  <a:t>2</a:t>
                </a:r>
                <a:r>
                  <a:rPr lang="en-US" spc="-5" dirty="0">
                    <a:solidFill>
                      <a:schemeClr val="tx1"/>
                    </a:solidFill>
                  </a:rPr>
                  <a:t>)</a:t>
                </a:r>
                <a:r>
                  <a:rPr lang="en-US" baseline="29629" dirty="0">
                    <a:solidFill>
                      <a:schemeClr val="tx1"/>
                    </a:solidFill>
                  </a:rPr>
                  <a:t>2</a:t>
                </a:r>
                <a:r>
                  <a:rPr lang="en-US" spc="120" baseline="29629" dirty="0">
                    <a:solidFill>
                      <a:schemeClr val="tx1"/>
                    </a:solidFill>
                  </a:rPr>
                  <a:t> </a:t>
                </a:r>
                <a:r>
                  <a:rPr lang="en-US" spc="-25" dirty="0">
                    <a:solidFill>
                      <a:schemeClr val="tx1"/>
                    </a:solidFill>
                  </a:rPr>
                  <a:t>+</a:t>
                </a:r>
                <a:r>
                  <a:rPr lang="en-US" spc="-95" dirty="0">
                    <a:solidFill>
                      <a:schemeClr val="tx1"/>
                    </a:solidFill>
                  </a:rPr>
                  <a:t> </a:t>
                </a:r>
                <a:r>
                  <a:rPr lang="en-US" spc="70" dirty="0">
                    <a:solidFill>
                      <a:schemeClr val="tx1"/>
                    </a:solidFill>
                  </a:rPr>
                  <a:t>(</a:t>
                </a:r>
                <a:r>
                  <a:rPr lang="en-US" i="1" spc="75" dirty="0">
                    <a:solidFill>
                      <a:schemeClr val="tx1"/>
                    </a:solidFill>
                  </a:rPr>
                  <a:t>B</a:t>
                </a:r>
                <a:r>
                  <a:rPr lang="en-US" i="1" spc="-5" dirty="0">
                    <a:solidFill>
                      <a:schemeClr val="tx1"/>
                    </a:solidFill>
                  </a:rPr>
                  <a:t>x</a:t>
                </a:r>
                <a:r>
                  <a:rPr lang="en-US" i="1" spc="60" dirty="0">
                    <a:solidFill>
                      <a:schemeClr val="tx1"/>
                    </a:solidFill>
                  </a:rPr>
                  <a:t> </a:t>
                </a:r>
                <a:r>
                  <a:rPr lang="en-US" spc="-25" dirty="0">
                    <a:solidFill>
                      <a:schemeClr val="tx1"/>
                    </a:solidFill>
                  </a:rPr>
                  <a:t>+</a:t>
                </a:r>
                <a:r>
                  <a:rPr lang="en-US" spc="-100" dirty="0">
                    <a:solidFill>
                      <a:schemeClr val="tx1"/>
                    </a:solidFill>
                  </a:rPr>
                  <a:t> </a:t>
                </a:r>
                <a:r>
                  <a:rPr lang="en-US" i="1" spc="75" dirty="0">
                    <a:solidFill>
                      <a:schemeClr val="tx1"/>
                    </a:solidFill>
                  </a:rPr>
                  <a:t>C</a:t>
                </a:r>
                <a:r>
                  <a:rPr lang="en-US" spc="-5" dirty="0">
                    <a:solidFill>
                      <a:schemeClr val="tx1"/>
                    </a:solidFill>
                  </a:rPr>
                  <a:t>)</a:t>
                </a:r>
                <a:r>
                  <a:rPr lang="en-US" spc="225" baseline="44444" dirty="0">
                    <a:solidFill>
                      <a:schemeClr val="tx1"/>
                    </a:solidFill>
                  </a:rPr>
                  <a:t> </a:t>
                </a:r>
                <a:r>
                  <a:rPr lang="en-US" i="1" spc="-5" dirty="0">
                    <a:solidFill>
                      <a:schemeClr val="tx1"/>
                    </a:solidFill>
                  </a:rPr>
                  <a:t>x</a:t>
                </a:r>
                <a:r>
                  <a:rPr lang="en-US" i="1" spc="-165" dirty="0">
                    <a:solidFill>
                      <a:schemeClr val="tx1"/>
                    </a:solidFill>
                  </a:rPr>
                  <a:t> </a:t>
                </a:r>
                <a:r>
                  <a:rPr lang="en-US" spc="20" dirty="0">
                    <a:solidFill>
                      <a:schemeClr val="tx1"/>
                    </a:solidFill>
                  </a:rPr>
                  <a:t>(</a:t>
                </a:r>
                <a:r>
                  <a:rPr lang="en-US" i="1" spc="-5" dirty="0">
                    <a:solidFill>
                      <a:schemeClr val="tx1"/>
                    </a:solidFill>
                  </a:rPr>
                  <a:t>x</a:t>
                </a:r>
                <a:r>
                  <a:rPr lang="en-US" i="1" spc="-165" dirty="0">
                    <a:solidFill>
                      <a:schemeClr val="tx1"/>
                    </a:solidFill>
                  </a:rPr>
                  <a:t> </a:t>
                </a:r>
                <a:r>
                  <a:rPr lang="en-US" baseline="29629" dirty="0">
                    <a:solidFill>
                      <a:schemeClr val="tx1"/>
                    </a:solidFill>
                  </a:rPr>
                  <a:t>2</a:t>
                </a:r>
                <a:r>
                  <a:rPr lang="en-US" spc="120" baseline="29629" dirty="0">
                    <a:solidFill>
                      <a:schemeClr val="tx1"/>
                    </a:solidFill>
                  </a:rPr>
                  <a:t> </a:t>
                </a:r>
                <a:r>
                  <a:rPr lang="en-US" spc="-25" dirty="0">
                    <a:solidFill>
                      <a:schemeClr val="tx1"/>
                    </a:solidFill>
                  </a:rPr>
                  <a:t>+</a:t>
                </a:r>
                <a:r>
                  <a:rPr lang="en-US" spc="-95" dirty="0">
                    <a:solidFill>
                      <a:schemeClr val="tx1"/>
                    </a:solidFill>
                  </a:rPr>
                  <a:t> </a:t>
                </a:r>
                <a:r>
                  <a:rPr lang="en-US" spc="-10" dirty="0">
                    <a:solidFill>
                      <a:schemeClr val="tx1"/>
                    </a:solidFill>
                  </a:rPr>
                  <a:t>2</a:t>
                </a:r>
                <a:r>
                  <a:rPr lang="en-US" spc="-5" dirty="0">
                    <a:solidFill>
                      <a:schemeClr val="tx1"/>
                    </a:solidFill>
                  </a:rPr>
                  <a:t>)</a:t>
                </a:r>
                <a:r>
                  <a:rPr lang="en-US" spc="187" baseline="44444" dirty="0">
                    <a:solidFill>
                      <a:schemeClr val="tx1"/>
                    </a:solidFill>
                  </a:rPr>
                  <a:t> </a:t>
                </a:r>
                <a:r>
                  <a:rPr lang="en-US" spc="-25" dirty="0">
                    <a:solidFill>
                      <a:schemeClr val="tx1"/>
                    </a:solidFill>
                  </a:rPr>
                  <a:t>+</a:t>
                </a:r>
                <a:r>
                  <a:rPr lang="en-US" spc="-95" dirty="0">
                    <a:solidFill>
                      <a:schemeClr val="tx1"/>
                    </a:solidFill>
                  </a:rPr>
                  <a:t> </a:t>
                </a:r>
                <a:r>
                  <a:rPr lang="en-US" spc="70" dirty="0">
                    <a:solidFill>
                      <a:schemeClr val="tx1"/>
                    </a:solidFill>
                  </a:rPr>
                  <a:t>(</a:t>
                </a:r>
                <a:r>
                  <a:rPr lang="en-US" i="1" spc="50" dirty="0">
                    <a:solidFill>
                      <a:schemeClr val="tx1"/>
                    </a:solidFill>
                  </a:rPr>
                  <a:t>D</a:t>
                </a:r>
                <a:r>
                  <a:rPr lang="en-US" i="1" spc="-5" dirty="0">
                    <a:solidFill>
                      <a:schemeClr val="tx1"/>
                    </a:solidFill>
                  </a:rPr>
                  <a:t>x</a:t>
                </a:r>
                <a:r>
                  <a:rPr lang="en-US" i="1" spc="55" dirty="0">
                    <a:solidFill>
                      <a:schemeClr val="tx1"/>
                    </a:solidFill>
                  </a:rPr>
                  <a:t> </a:t>
                </a:r>
                <a:r>
                  <a:rPr lang="en-US" spc="-25" dirty="0">
                    <a:solidFill>
                      <a:schemeClr val="tx1"/>
                    </a:solidFill>
                  </a:rPr>
                  <a:t>+</a:t>
                </a:r>
                <a:r>
                  <a:rPr lang="en-US" spc="-30" dirty="0">
                    <a:solidFill>
                      <a:schemeClr val="tx1"/>
                    </a:solidFill>
                  </a:rPr>
                  <a:t> </a:t>
                </a:r>
                <a:r>
                  <a:rPr lang="en-US" i="1" spc="-10" dirty="0">
                    <a:solidFill>
                      <a:schemeClr val="tx1"/>
                    </a:solidFill>
                  </a:rPr>
                  <a:t>E</a:t>
                </a:r>
                <a:r>
                  <a:rPr lang="en-US" i="1" spc="-165" dirty="0">
                    <a:solidFill>
                      <a:schemeClr val="tx1"/>
                    </a:solidFill>
                  </a:rPr>
                  <a:t> </a:t>
                </a:r>
                <a:r>
                  <a:rPr lang="en-US" spc="20" dirty="0">
                    <a:solidFill>
                      <a:schemeClr val="tx1"/>
                    </a:solidFill>
                  </a:rPr>
                  <a:t>)</a:t>
                </a:r>
                <a:r>
                  <a:rPr lang="en-US" i="1" spc="-5" dirty="0">
                    <a:solidFill>
                      <a:schemeClr val="tx1"/>
                    </a:solidFill>
                  </a:rPr>
                  <a:t>x</a:t>
                </a:r>
                <a:endParaRPr lang="en-US" dirty="0">
                  <a:solidFill>
                    <a:schemeClr val="tx1"/>
                  </a:solidFill>
                </a:endParaRPr>
              </a:p>
              <a:p>
                <a:pPr marL="36900" indent="0">
                  <a:lnSpc>
                    <a:spcPct val="100000"/>
                  </a:lnSpc>
                  <a:buNone/>
                </a:pPr>
                <a:endParaRPr lang="en-US" dirty="0">
                  <a:latin typeface="Times New Roman"/>
                  <a:cs typeface="Times New Roman"/>
                </a:endParaRPr>
              </a:p>
            </p:txBody>
          </p:sp>
        </mc:Choice>
        <mc:Fallback xmlns="">
          <p:sp>
            <p:nvSpPr>
              <p:cNvPr id="3" name="Content Placeholder 2">
                <a:extLst>
                  <a:ext uri="{FF2B5EF4-FFF2-40B4-BE49-F238E27FC236}">
                    <a16:creationId xmlns:a16="http://schemas.microsoft.com/office/drawing/2014/main"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10846559" cy="4756245"/>
              </a:xfrm>
              <a:blipFill>
                <a:blip r:embed="rId2"/>
                <a:stretch>
                  <a:fillRect l="-674" t="-897"/>
                </a:stretch>
              </a:blipFill>
            </p:spPr>
            <p:txBody>
              <a:bodyPr/>
              <a:lstStyle/>
              <a:p>
                <a:r>
                  <a:rPr lang="en-US">
                    <a:noFill/>
                  </a:rPr>
                  <a:t> </a:t>
                </a:r>
              </a:p>
            </p:txBody>
          </p:sp>
        </mc:Fallback>
      </mc:AlternateContent>
    </p:spTree>
    <p:extLst>
      <p:ext uri="{BB962C8B-B14F-4D97-AF65-F5344CB8AC3E}">
        <p14:creationId xmlns:p14="http://schemas.microsoft.com/office/powerpoint/2010/main" val="415987455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7.5 The Method of Partial </a:t>
            </a:r>
            <a:r>
              <a:rPr lang="en-US" sz="3100" dirty="0"/>
              <a:t>Fractions (</a:t>
            </a:r>
            <a:r>
              <a:rPr lang="en-US" sz="3100" dirty="0" smtClean="0"/>
              <a:t>19 </a:t>
            </a:r>
            <a:r>
              <a:rPr lang="en-US" sz="3100" dirty="0"/>
              <a:t>of 23)</a:t>
            </a: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2800" dirty="0"/>
              <a:t/>
            </a:r>
            <a:br>
              <a:rPr lang="en-US" sz="2800" dirty="0"/>
            </a:br>
            <a:endParaRPr lang="en-US" sz="2800" dirty="0"/>
          </a:p>
        </p:txBody>
      </p:sp>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799" y="1371600"/>
            <a:ext cx="10846559" cy="4756245"/>
          </a:xfrm>
        </p:spPr>
        <p:txBody>
          <a:bodyPr>
            <a:noAutofit/>
          </a:bodyPr>
          <a:lstStyle/>
          <a:p>
            <a:pPr marL="0" indent="0">
              <a:lnSpc>
                <a:spcPct val="100000"/>
              </a:lnSpc>
              <a:buNone/>
            </a:pPr>
            <a:r>
              <a:rPr lang="en-US" spc="-15" dirty="0"/>
              <a:t>W</a:t>
            </a:r>
            <a:r>
              <a:rPr lang="en-US" spc="-5" dirty="0"/>
              <a:t>e </a:t>
            </a:r>
            <a:r>
              <a:rPr lang="en-US" spc="-10" dirty="0"/>
              <a:t>comput</a:t>
            </a:r>
            <a:r>
              <a:rPr lang="en-US" spc="-5" dirty="0"/>
              <a:t>e</a:t>
            </a:r>
            <a:r>
              <a:rPr lang="en-US" spc="95" dirty="0"/>
              <a:t> </a:t>
            </a:r>
            <a:r>
              <a:rPr lang="en-US" i="1" spc="-10" dirty="0"/>
              <a:t>A</a:t>
            </a:r>
            <a:r>
              <a:rPr lang="en-US" i="1" spc="15" dirty="0"/>
              <a:t> </a:t>
            </a:r>
            <a:r>
              <a:rPr lang="en-US" spc="-5" dirty="0"/>
              <a:t>directly by setting</a:t>
            </a:r>
            <a:r>
              <a:rPr lang="en-US" spc="25" dirty="0"/>
              <a:t> </a:t>
            </a:r>
            <a:r>
              <a:rPr lang="en-US" i="1" spc="-5" dirty="0"/>
              <a:t>x</a:t>
            </a:r>
            <a:r>
              <a:rPr lang="en-US" i="1" spc="114" dirty="0"/>
              <a:t> </a:t>
            </a:r>
            <a:r>
              <a:rPr lang="en-US" spc="-25" dirty="0"/>
              <a:t>=</a:t>
            </a:r>
            <a:r>
              <a:rPr lang="en-US" spc="-40" dirty="0"/>
              <a:t> </a:t>
            </a:r>
            <a:r>
              <a:rPr lang="en-US" spc="-10" dirty="0"/>
              <a:t>0</a:t>
            </a:r>
            <a:r>
              <a:rPr lang="en-US" spc="-5" dirty="0"/>
              <a:t>. </a:t>
            </a:r>
            <a:r>
              <a:rPr lang="en-US" spc="-15" dirty="0"/>
              <a:t>The</a:t>
            </a:r>
            <a:r>
              <a:rPr lang="en-US" spc="-5" dirty="0"/>
              <a:t>n</a:t>
            </a:r>
            <a:r>
              <a:rPr lang="en-US" dirty="0"/>
              <a:t> </a:t>
            </a:r>
            <a:r>
              <a:rPr lang="en-US" spc="-15" dirty="0"/>
              <a:t>Eq</a:t>
            </a:r>
            <a:r>
              <a:rPr lang="en-US" spc="-5" dirty="0"/>
              <a:t>. (</a:t>
            </a:r>
            <a:r>
              <a:rPr lang="en-US" spc="-10" dirty="0"/>
              <a:t>6</a:t>
            </a:r>
            <a:r>
              <a:rPr lang="en-US" spc="-5" dirty="0"/>
              <a:t>) </a:t>
            </a:r>
            <a:r>
              <a:rPr lang="en-US" spc="-10" dirty="0"/>
              <a:t>reduce</a:t>
            </a:r>
            <a:r>
              <a:rPr lang="en-US" spc="-5" dirty="0"/>
              <a:t>s</a:t>
            </a:r>
            <a:r>
              <a:rPr lang="en-US" dirty="0"/>
              <a:t> </a:t>
            </a:r>
            <a:r>
              <a:rPr lang="en-US" spc="-10" dirty="0"/>
              <a:t>t</a:t>
            </a:r>
            <a:r>
              <a:rPr lang="en-US" spc="-5" dirty="0"/>
              <a:t>o 4</a:t>
            </a:r>
            <a:r>
              <a:rPr lang="en-US" spc="25" dirty="0"/>
              <a:t> </a:t>
            </a:r>
            <a:r>
              <a:rPr lang="en-US" spc="-25" dirty="0"/>
              <a:t>=</a:t>
            </a:r>
            <a:r>
              <a:rPr lang="en-US" spc="-40" dirty="0"/>
              <a:t> </a:t>
            </a:r>
            <a:r>
              <a:rPr lang="en-US" spc="-5" dirty="0"/>
              <a:t>4</a:t>
            </a:r>
            <a:r>
              <a:rPr lang="en-US" i="1" dirty="0"/>
              <a:t>A</a:t>
            </a:r>
            <a:r>
              <a:rPr lang="en-US" spc="-5" dirty="0"/>
              <a:t>, </a:t>
            </a:r>
            <a:r>
              <a:rPr lang="en-US" spc="-10" dirty="0"/>
              <a:t>o</a:t>
            </a:r>
            <a:r>
              <a:rPr lang="en-US" spc="-5" dirty="0"/>
              <a:t>r</a:t>
            </a:r>
            <a:r>
              <a:rPr lang="en-US" spc="95" dirty="0"/>
              <a:t> </a:t>
            </a:r>
            <a:r>
              <a:rPr lang="en-US" i="1" spc="-10" dirty="0"/>
              <a:t>A</a:t>
            </a:r>
            <a:r>
              <a:rPr lang="en-US" i="1" spc="45" dirty="0"/>
              <a:t> </a:t>
            </a:r>
            <a:r>
              <a:rPr lang="en-US" spc="-25" dirty="0"/>
              <a:t>=</a:t>
            </a:r>
            <a:r>
              <a:rPr lang="en-US" spc="-40" dirty="0"/>
              <a:t> </a:t>
            </a:r>
            <a:r>
              <a:rPr lang="en-US" spc="-10" dirty="0"/>
              <a:t>1</a:t>
            </a:r>
            <a:r>
              <a:rPr lang="en-US" spc="-5" dirty="0"/>
              <a:t>. </a:t>
            </a:r>
            <a:r>
              <a:rPr lang="en-US" spc="-15" dirty="0"/>
              <a:t>W</a:t>
            </a:r>
            <a:r>
              <a:rPr lang="en-US" spc="-5" dirty="0"/>
              <a:t>e</a:t>
            </a:r>
            <a:r>
              <a:rPr lang="en-US" spc="110" dirty="0"/>
              <a:t> </a:t>
            </a:r>
            <a:r>
              <a:rPr lang="en-US" spc="-10" dirty="0"/>
              <a:t>canno</a:t>
            </a:r>
            <a:r>
              <a:rPr lang="en-US" spc="-5" dirty="0"/>
              <a:t>t</a:t>
            </a:r>
            <a:r>
              <a:rPr lang="en-US" spc="110" dirty="0"/>
              <a:t> </a:t>
            </a:r>
            <a:r>
              <a:rPr lang="en-US" spc="-10" dirty="0"/>
              <a:t>fin</a:t>
            </a:r>
            <a:r>
              <a:rPr lang="en-US" spc="-5" dirty="0"/>
              <a:t>d</a:t>
            </a:r>
            <a:r>
              <a:rPr lang="en-US" spc="110" dirty="0"/>
              <a:t> </a:t>
            </a:r>
            <a:r>
              <a:rPr lang="en-US" spc="-10" dirty="0"/>
              <a:t>th</a:t>
            </a:r>
            <a:r>
              <a:rPr lang="en-US" spc="-5" dirty="0"/>
              <a:t>e</a:t>
            </a:r>
            <a:r>
              <a:rPr lang="en-US" spc="110" dirty="0"/>
              <a:t> </a:t>
            </a:r>
            <a:r>
              <a:rPr lang="en-US" spc="-5" dirty="0"/>
              <a:t>r</a:t>
            </a:r>
            <a:r>
              <a:rPr lang="en-US" spc="-10" dirty="0"/>
              <a:t>emainin</a:t>
            </a:r>
            <a:r>
              <a:rPr lang="en-US" spc="-5" dirty="0"/>
              <a:t>g</a:t>
            </a:r>
            <a:r>
              <a:rPr lang="en-US" spc="110" dirty="0"/>
              <a:t> </a:t>
            </a:r>
            <a:r>
              <a:rPr lang="en-US" spc="-10" dirty="0"/>
              <a:t>constant</a:t>
            </a:r>
            <a:r>
              <a:rPr lang="en-US" spc="-5" dirty="0"/>
              <a:t>s</a:t>
            </a:r>
            <a:r>
              <a:rPr lang="en-US" spc="110" dirty="0"/>
              <a:t> </a:t>
            </a:r>
            <a:r>
              <a:rPr lang="en-US" spc="-10" dirty="0"/>
              <a:t>a</a:t>
            </a:r>
            <a:r>
              <a:rPr lang="en-US" spc="-5" dirty="0"/>
              <a:t>s</a:t>
            </a:r>
            <a:r>
              <a:rPr lang="en-US" spc="110" dirty="0"/>
              <a:t> </a:t>
            </a:r>
            <a:r>
              <a:rPr lang="en-US" spc="-5" dirty="0"/>
              <a:t>s</a:t>
            </a:r>
            <a:r>
              <a:rPr lang="en-US" spc="-10" dirty="0"/>
              <a:t>impl</a:t>
            </a:r>
            <a:r>
              <a:rPr lang="en-US" spc="-5" dirty="0"/>
              <a:t>y</a:t>
            </a:r>
            <a:r>
              <a:rPr lang="en-US" spc="110" dirty="0"/>
              <a:t> </a:t>
            </a:r>
            <a:r>
              <a:rPr lang="en-US" spc="-10" dirty="0"/>
              <a:t>a</a:t>
            </a:r>
            <a:r>
              <a:rPr lang="en-US" spc="-5" dirty="0"/>
              <a:t>s</a:t>
            </a:r>
            <a:r>
              <a:rPr lang="en-US" spc="110" dirty="0"/>
              <a:t> </a:t>
            </a:r>
            <a:r>
              <a:rPr lang="en-US" spc="-15" dirty="0"/>
              <a:t>w</a:t>
            </a:r>
            <a:r>
              <a:rPr lang="en-US" spc="-5" dirty="0"/>
              <a:t>e</a:t>
            </a:r>
            <a:r>
              <a:rPr lang="en-US" spc="110" dirty="0"/>
              <a:t> </a:t>
            </a:r>
            <a:r>
              <a:rPr lang="en-US" spc="-10" dirty="0"/>
              <a:t>determine</a:t>
            </a:r>
            <a:r>
              <a:rPr lang="en-US" spc="-5" dirty="0"/>
              <a:t>d</a:t>
            </a:r>
            <a:r>
              <a:rPr lang="en-US" dirty="0"/>
              <a:t> </a:t>
            </a:r>
            <a:r>
              <a:rPr lang="en-US" i="1" dirty="0"/>
              <a:t>A</a:t>
            </a:r>
            <a:r>
              <a:rPr lang="en-US" spc="-5" dirty="0"/>
              <a:t>.</a:t>
            </a:r>
            <a:r>
              <a:rPr lang="en-US" spc="110" dirty="0"/>
              <a:t> </a:t>
            </a:r>
            <a:r>
              <a:rPr lang="en-US" spc="-15" dirty="0"/>
              <a:t>Th</a:t>
            </a:r>
            <a:r>
              <a:rPr lang="en-US" spc="-5" dirty="0"/>
              <a:t>e</a:t>
            </a:r>
            <a:r>
              <a:rPr lang="en-US" spc="110" dirty="0"/>
              <a:t> </a:t>
            </a:r>
            <a:r>
              <a:rPr lang="en-US" spc="-10" dirty="0"/>
              <a:t>best optio</a:t>
            </a:r>
            <a:r>
              <a:rPr lang="en-US" spc="-5" dirty="0"/>
              <a:t>n</a:t>
            </a:r>
            <a:r>
              <a:rPr lang="en-US" spc="-45" dirty="0"/>
              <a:t> </a:t>
            </a:r>
            <a:r>
              <a:rPr lang="en-US" spc="-5" dirty="0"/>
              <a:t>is</a:t>
            </a:r>
            <a:r>
              <a:rPr lang="en-US" spc="-45" dirty="0"/>
              <a:t> </a:t>
            </a:r>
            <a:r>
              <a:rPr lang="en-US" spc="-5" dirty="0"/>
              <a:t>to</a:t>
            </a:r>
            <a:r>
              <a:rPr lang="en-US" spc="-45" dirty="0"/>
              <a:t> </a:t>
            </a:r>
            <a:r>
              <a:rPr lang="en-US" spc="-10" dirty="0"/>
              <a:t>us</a:t>
            </a:r>
            <a:r>
              <a:rPr lang="en-US" spc="-5" dirty="0"/>
              <a:t>e</a:t>
            </a:r>
            <a:r>
              <a:rPr lang="en-US" spc="-45" dirty="0"/>
              <a:t> </a:t>
            </a:r>
            <a:r>
              <a:rPr lang="en-US" spc="-10" dirty="0"/>
              <a:t>Undetermine</a:t>
            </a:r>
            <a:r>
              <a:rPr lang="en-US" spc="-5" dirty="0"/>
              <a:t>d</a:t>
            </a:r>
            <a:r>
              <a:rPr lang="en-US" spc="-40" dirty="0"/>
              <a:t> </a:t>
            </a:r>
            <a:r>
              <a:rPr lang="en-US" spc="-10" dirty="0"/>
              <a:t>Coefficient</a:t>
            </a:r>
            <a:r>
              <a:rPr lang="en-US" spc="-5" dirty="0"/>
              <a:t>s</a:t>
            </a:r>
            <a:r>
              <a:rPr lang="en-US" spc="-40" dirty="0"/>
              <a:t> </a:t>
            </a:r>
            <a:r>
              <a:rPr lang="en-US" spc="-5" dirty="0"/>
              <a:t>to</a:t>
            </a:r>
            <a:r>
              <a:rPr lang="en-US" spc="-45" dirty="0"/>
              <a:t> </a:t>
            </a:r>
            <a:r>
              <a:rPr lang="en-US" spc="-5" dirty="0"/>
              <a:t>s</a:t>
            </a:r>
            <a:r>
              <a:rPr lang="en-US" spc="-10" dirty="0"/>
              <a:t>e</a:t>
            </a:r>
            <a:r>
              <a:rPr lang="en-US" spc="-5" dirty="0"/>
              <a:t>t</a:t>
            </a:r>
            <a:r>
              <a:rPr lang="en-US" spc="-45" dirty="0"/>
              <a:t> </a:t>
            </a:r>
            <a:r>
              <a:rPr lang="en-US" spc="-10" dirty="0"/>
              <a:t>u</a:t>
            </a:r>
            <a:r>
              <a:rPr lang="en-US" spc="-5" dirty="0"/>
              <a:t>p</a:t>
            </a:r>
            <a:r>
              <a:rPr lang="en-US" spc="-45" dirty="0"/>
              <a:t> </a:t>
            </a:r>
            <a:r>
              <a:rPr lang="en-US" spc="-5" dirty="0"/>
              <a:t>a</a:t>
            </a:r>
            <a:r>
              <a:rPr lang="en-US" spc="-45" dirty="0"/>
              <a:t> </a:t>
            </a:r>
            <a:r>
              <a:rPr lang="en-US" spc="-5" dirty="0"/>
              <a:t>s</a:t>
            </a:r>
            <a:r>
              <a:rPr lang="en-US" spc="-10" dirty="0"/>
              <a:t>ystem</a:t>
            </a:r>
            <a:r>
              <a:rPr lang="en-US" spc="-45" dirty="0"/>
              <a:t> </a:t>
            </a:r>
            <a:r>
              <a:rPr lang="en-US" spc="-10" dirty="0"/>
              <a:t>o</a:t>
            </a:r>
            <a:r>
              <a:rPr lang="en-US" spc="-5" dirty="0"/>
              <a:t>f</a:t>
            </a:r>
            <a:r>
              <a:rPr lang="en-US" spc="-45" dirty="0"/>
              <a:t> </a:t>
            </a:r>
            <a:r>
              <a:rPr lang="en-US" spc="-5" dirty="0"/>
              <a:t>f</a:t>
            </a:r>
            <a:r>
              <a:rPr lang="en-US" spc="-10" dirty="0"/>
              <a:t>ou</a:t>
            </a:r>
            <a:r>
              <a:rPr lang="en-US" spc="-5" dirty="0"/>
              <a:t>r</a:t>
            </a:r>
            <a:r>
              <a:rPr lang="en-US" spc="-45" dirty="0"/>
              <a:t> </a:t>
            </a:r>
            <a:r>
              <a:rPr lang="en-US" spc="-10" dirty="0"/>
              <a:t>equation</a:t>
            </a:r>
            <a:r>
              <a:rPr lang="en-US" spc="-5" dirty="0"/>
              <a:t>s</a:t>
            </a:r>
            <a:r>
              <a:rPr lang="en-US" spc="-40" dirty="0"/>
              <a:t> </a:t>
            </a:r>
            <a:r>
              <a:rPr lang="en-US" spc="-10" dirty="0"/>
              <a:t>i</a:t>
            </a:r>
            <a:r>
              <a:rPr lang="en-US" spc="-5" dirty="0"/>
              <a:t>n</a:t>
            </a:r>
            <a:r>
              <a:rPr lang="en-US" spc="-45" dirty="0"/>
              <a:t> </a:t>
            </a:r>
            <a:r>
              <a:rPr lang="en-US" spc="-10" dirty="0"/>
              <a:t>th</a:t>
            </a:r>
            <a:r>
              <a:rPr lang="en-US" spc="-5" dirty="0"/>
              <a:t>e</a:t>
            </a:r>
            <a:r>
              <a:rPr lang="en-US" spc="-45" dirty="0"/>
              <a:t> </a:t>
            </a:r>
            <a:r>
              <a:rPr lang="en-US" spc="-5" dirty="0"/>
              <a:t>f</a:t>
            </a:r>
            <a:r>
              <a:rPr lang="en-US" spc="-10" dirty="0"/>
              <a:t>our unknown</a:t>
            </a:r>
            <a:r>
              <a:rPr lang="en-US" spc="-5" dirty="0"/>
              <a:t>s</a:t>
            </a:r>
            <a:r>
              <a:rPr lang="en-US" dirty="0"/>
              <a:t> </a:t>
            </a:r>
            <a:r>
              <a:rPr lang="en-US" i="1" spc="50" dirty="0"/>
              <a:t>B</a:t>
            </a:r>
            <a:r>
              <a:rPr lang="en-US" spc="-5" dirty="0"/>
              <a:t>,</a:t>
            </a:r>
            <a:r>
              <a:rPr lang="en-US" spc="65" dirty="0"/>
              <a:t> </a:t>
            </a:r>
            <a:r>
              <a:rPr lang="en-US" i="1" spc="75" dirty="0"/>
              <a:t>C</a:t>
            </a:r>
            <a:r>
              <a:rPr lang="en-US" spc="-5" dirty="0"/>
              <a:t>,</a:t>
            </a:r>
            <a:r>
              <a:rPr lang="en-US" dirty="0"/>
              <a:t> </a:t>
            </a:r>
            <a:r>
              <a:rPr lang="en-US" i="1" spc="25" dirty="0"/>
              <a:t>D</a:t>
            </a:r>
            <a:r>
              <a:rPr lang="en-US" spc="-5" dirty="0"/>
              <a:t>,</a:t>
            </a:r>
            <a:r>
              <a:rPr lang="en-US" spc="70" dirty="0"/>
              <a:t> </a:t>
            </a:r>
            <a:r>
              <a:rPr lang="en-US" spc="-10" dirty="0"/>
              <a:t>an</a:t>
            </a:r>
            <a:r>
              <a:rPr lang="en-US" spc="-5" dirty="0"/>
              <a:t>d</a:t>
            </a:r>
            <a:r>
              <a:rPr lang="en-US" dirty="0"/>
              <a:t> </a:t>
            </a:r>
            <a:r>
              <a:rPr lang="en-US" i="1" spc="-10" dirty="0"/>
              <a:t>E</a:t>
            </a:r>
            <a:r>
              <a:rPr lang="en-US" spc="-5" dirty="0"/>
              <a:t>.</a:t>
            </a:r>
            <a:r>
              <a:rPr lang="en-US" spc="70" dirty="0"/>
              <a:t> </a:t>
            </a:r>
            <a:r>
              <a:rPr lang="en-US" spc="-15" dirty="0"/>
              <a:t>T</a:t>
            </a:r>
            <a:r>
              <a:rPr lang="en-US" spc="-5" dirty="0"/>
              <a:t>o</a:t>
            </a:r>
            <a:r>
              <a:rPr lang="en-US" spc="70" dirty="0"/>
              <a:t> </a:t>
            </a:r>
            <a:r>
              <a:rPr lang="en-US" spc="-10" dirty="0"/>
              <a:t>begin</a:t>
            </a:r>
            <a:r>
              <a:rPr lang="en-US" spc="-5" dirty="0"/>
              <a:t>,</a:t>
            </a:r>
            <a:r>
              <a:rPr lang="en-US" spc="70" dirty="0"/>
              <a:t> </a:t>
            </a:r>
            <a:r>
              <a:rPr lang="en-US" spc="-15" dirty="0"/>
              <a:t>w</a:t>
            </a:r>
            <a:r>
              <a:rPr lang="en-US" spc="-5" dirty="0"/>
              <a:t>e</a:t>
            </a:r>
            <a:r>
              <a:rPr lang="en-US" spc="70" dirty="0"/>
              <a:t> </a:t>
            </a:r>
            <a:r>
              <a:rPr lang="en-US" spc="-10" dirty="0"/>
              <a:t>substitut</a:t>
            </a:r>
            <a:r>
              <a:rPr lang="en-US" spc="-5" dirty="0"/>
              <a:t>e</a:t>
            </a:r>
            <a:r>
              <a:rPr lang="en-US" spc="70" dirty="0"/>
              <a:t> </a:t>
            </a:r>
            <a:r>
              <a:rPr lang="en-US" spc="-10" dirty="0"/>
              <a:t>th</a:t>
            </a:r>
            <a:r>
              <a:rPr lang="en-US" spc="-5" dirty="0"/>
              <a:t>e</a:t>
            </a:r>
            <a:r>
              <a:rPr lang="en-US" spc="70" dirty="0"/>
              <a:t> </a:t>
            </a:r>
            <a:r>
              <a:rPr lang="en-US" spc="-15" dirty="0"/>
              <a:t>know</a:t>
            </a:r>
            <a:r>
              <a:rPr lang="en-US" spc="-5" dirty="0"/>
              <a:t>n</a:t>
            </a:r>
            <a:r>
              <a:rPr lang="en-US" spc="70" dirty="0"/>
              <a:t> </a:t>
            </a:r>
            <a:r>
              <a:rPr lang="en-US" spc="-10" dirty="0"/>
              <a:t>valu</a:t>
            </a:r>
            <a:r>
              <a:rPr lang="en-US" spc="-5" dirty="0"/>
              <a:t>e</a:t>
            </a:r>
            <a:r>
              <a:rPr lang="en-US" dirty="0"/>
              <a:t> </a:t>
            </a:r>
            <a:r>
              <a:rPr lang="en-US" i="1" spc="-10" dirty="0"/>
              <a:t>A</a:t>
            </a:r>
            <a:r>
              <a:rPr lang="en-US" i="1" spc="45" dirty="0"/>
              <a:t> </a:t>
            </a:r>
            <a:r>
              <a:rPr lang="en-US" spc="-25" dirty="0"/>
              <a:t>=</a:t>
            </a:r>
            <a:r>
              <a:rPr lang="en-US" spc="-40" dirty="0"/>
              <a:t> </a:t>
            </a:r>
            <a:r>
              <a:rPr lang="en-US" spc="-5" dirty="0"/>
              <a:t>1</a:t>
            </a:r>
            <a:r>
              <a:rPr lang="en-US" spc="70" dirty="0"/>
              <a:t> </a:t>
            </a:r>
            <a:r>
              <a:rPr lang="en-US" spc="-10" dirty="0"/>
              <a:t>i</a:t>
            </a:r>
            <a:r>
              <a:rPr lang="en-US" spc="-5" dirty="0"/>
              <a:t>n</a:t>
            </a:r>
            <a:r>
              <a:rPr lang="en-US" spc="70" dirty="0"/>
              <a:t> </a:t>
            </a:r>
            <a:r>
              <a:rPr lang="en-US" spc="-15" dirty="0"/>
              <a:t>Eq</a:t>
            </a:r>
            <a:r>
              <a:rPr lang="en-US" spc="-5" dirty="0"/>
              <a:t>.</a:t>
            </a:r>
            <a:r>
              <a:rPr lang="en-US" spc="70" dirty="0"/>
              <a:t> </a:t>
            </a:r>
            <a:r>
              <a:rPr lang="en-US" spc="-5" dirty="0"/>
              <a:t>(</a:t>
            </a:r>
            <a:r>
              <a:rPr lang="en-US" spc="-10" dirty="0"/>
              <a:t>6) an</a:t>
            </a:r>
            <a:r>
              <a:rPr lang="en-US" spc="-5" dirty="0"/>
              <a:t>d </a:t>
            </a:r>
            <a:r>
              <a:rPr lang="en-US" spc="-10" dirty="0"/>
              <a:t>expand:</a:t>
            </a:r>
          </a:p>
          <a:p>
            <a:pPr marL="0" indent="0">
              <a:lnSpc>
                <a:spcPct val="100000"/>
              </a:lnSpc>
              <a:buNone/>
            </a:pPr>
            <a:endParaRPr lang="en-US" dirty="0"/>
          </a:p>
          <a:p>
            <a:pPr marL="12700" marR="5080" indent="0" algn="ctr">
              <a:lnSpc>
                <a:spcPct val="100000"/>
              </a:lnSpc>
              <a:spcBef>
                <a:spcPts val="35"/>
              </a:spcBef>
              <a:buNone/>
            </a:pPr>
            <a:r>
              <a:rPr lang="en-US" spc="-160" dirty="0"/>
              <a:t>−</a:t>
            </a:r>
            <a:r>
              <a:rPr lang="en-US" i="1" spc="-5" dirty="0"/>
              <a:t>x</a:t>
            </a:r>
            <a:r>
              <a:rPr lang="en-US" i="1" spc="114" dirty="0"/>
              <a:t> </a:t>
            </a:r>
            <a:r>
              <a:rPr lang="en-US" spc="-25" dirty="0"/>
              <a:t>=</a:t>
            </a:r>
            <a:r>
              <a:rPr lang="en-US" spc="-40" dirty="0"/>
              <a:t> </a:t>
            </a:r>
            <a:r>
              <a:rPr lang="en-US" spc="-5" dirty="0"/>
              <a:t>(1</a:t>
            </a:r>
            <a:r>
              <a:rPr lang="en-US" spc="-30" dirty="0"/>
              <a:t> </a:t>
            </a:r>
            <a:r>
              <a:rPr lang="en-US" spc="-25" dirty="0"/>
              <a:t>+</a:t>
            </a:r>
            <a:r>
              <a:rPr lang="en-US" spc="-20" dirty="0"/>
              <a:t> </a:t>
            </a:r>
            <a:r>
              <a:rPr lang="en-US" i="1" spc="50" dirty="0"/>
              <a:t>B</a:t>
            </a:r>
            <a:r>
              <a:rPr lang="en-US" spc="20" dirty="0"/>
              <a:t>)</a:t>
            </a:r>
            <a:r>
              <a:rPr lang="en-US" i="1" spc="-5" dirty="0"/>
              <a:t>x</a:t>
            </a:r>
            <a:r>
              <a:rPr lang="en-US" i="1" spc="-165" dirty="0"/>
              <a:t> </a:t>
            </a:r>
            <a:r>
              <a:rPr lang="en-US" baseline="29629" dirty="0"/>
              <a:t>4</a:t>
            </a:r>
            <a:r>
              <a:rPr lang="en-US" spc="120" baseline="29629" dirty="0"/>
              <a:t> </a:t>
            </a:r>
            <a:r>
              <a:rPr lang="en-US" spc="-25" dirty="0"/>
              <a:t>+</a:t>
            </a:r>
            <a:r>
              <a:rPr lang="en-US" spc="-100" dirty="0"/>
              <a:t> </a:t>
            </a:r>
            <a:r>
              <a:rPr lang="en-US" i="1" spc="100" dirty="0" err="1"/>
              <a:t>C</a:t>
            </a:r>
            <a:r>
              <a:rPr lang="en-US" i="1" spc="-5" dirty="0" err="1"/>
              <a:t>x</a:t>
            </a:r>
            <a:r>
              <a:rPr lang="en-US" i="1" spc="-165" dirty="0"/>
              <a:t> </a:t>
            </a:r>
            <a:r>
              <a:rPr lang="en-US" baseline="29629" dirty="0"/>
              <a:t>3</a:t>
            </a:r>
            <a:r>
              <a:rPr lang="en-US" spc="120" baseline="29629" dirty="0"/>
              <a:t> </a:t>
            </a:r>
            <a:r>
              <a:rPr lang="en-US" spc="-25" dirty="0"/>
              <a:t>+</a:t>
            </a:r>
            <a:r>
              <a:rPr lang="en-US" spc="-95" dirty="0"/>
              <a:t> </a:t>
            </a:r>
            <a:r>
              <a:rPr lang="en-US" spc="-5" dirty="0"/>
              <a:t>(4</a:t>
            </a:r>
            <a:r>
              <a:rPr lang="en-US" spc="-30" dirty="0"/>
              <a:t> </a:t>
            </a:r>
            <a:r>
              <a:rPr lang="en-US" spc="-25" dirty="0"/>
              <a:t>+</a:t>
            </a:r>
            <a:r>
              <a:rPr lang="en-US" spc="-95" dirty="0"/>
              <a:t> </a:t>
            </a:r>
            <a:r>
              <a:rPr lang="en-US" spc="70" dirty="0"/>
              <a:t>2</a:t>
            </a:r>
            <a:r>
              <a:rPr lang="en-US" i="1" spc="-10" dirty="0"/>
              <a:t>B</a:t>
            </a:r>
            <a:r>
              <a:rPr lang="en-US" i="1" spc="35" dirty="0"/>
              <a:t> </a:t>
            </a:r>
            <a:r>
              <a:rPr lang="en-US" spc="-25" dirty="0"/>
              <a:t>+</a:t>
            </a:r>
            <a:r>
              <a:rPr lang="en-US" spc="-20" dirty="0"/>
              <a:t> </a:t>
            </a:r>
            <a:r>
              <a:rPr lang="en-US" i="1" spc="25" dirty="0"/>
              <a:t>D</a:t>
            </a:r>
            <a:r>
              <a:rPr lang="en-US" spc="20" dirty="0"/>
              <a:t>)</a:t>
            </a:r>
            <a:r>
              <a:rPr lang="en-US" i="1" spc="-5" dirty="0"/>
              <a:t>x</a:t>
            </a:r>
            <a:r>
              <a:rPr lang="en-US" i="1" spc="-165" dirty="0"/>
              <a:t> </a:t>
            </a:r>
            <a:r>
              <a:rPr lang="en-US" baseline="29629" dirty="0"/>
              <a:t>2</a:t>
            </a:r>
            <a:r>
              <a:rPr lang="en-US" spc="120" baseline="29629" dirty="0"/>
              <a:t> </a:t>
            </a:r>
            <a:r>
              <a:rPr lang="en-US" spc="-25" dirty="0"/>
              <a:t>+</a:t>
            </a:r>
            <a:r>
              <a:rPr lang="en-US" spc="-95" dirty="0"/>
              <a:t> </a:t>
            </a:r>
            <a:r>
              <a:rPr lang="en-US" spc="-5" dirty="0"/>
              <a:t>(</a:t>
            </a:r>
            <a:r>
              <a:rPr lang="en-US" spc="-10" dirty="0"/>
              <a:t>2</a:t>
            </a:r>
            <a:r>
              <a:rPr lang="en-US" i="1" spc="-10" dirty="0"/>
              <a:t>C</a:t>
            </a:r>
            <a:r>
              <a:rPr lang="en-US" i="1" spc="55" dirty="0"/>
              <a:t> </a:t>
            </a:r>
            <a:r>
              <a:rPr lang="en-US" spc="-25" dirty="0"/>
              <a:t>+</a:t>
            </a:r>
            <a:r>
              <a:rPr lang="en-US" spc="-30" dirty="0"/>
              <a:t> </a:t>
            </a:r>
            <a:r>
              <a:rPr lang="en-US" i="1" spc="-10" dirty="0"/>
              <a:t>E</a:t>
            </a:r>
            <a:r>
              <a:rPr lang="en-US" i="1" spc="-165" dirty="0"/>
              <a:t> </a:t>
            </a:r>
            <a:r>
              <a:rPr lang="en-US" spc="20" dirty="0"/>
              <a:t>)</a:t>
            </a:r>
            <a:r>
              <a:rPr lang="en-US" i="1" spc="-5" dirty="0"/>
              <a:t>x</a:t>
            </a:r>
            <a:endParaRPr lang="en-US" dirty="0"/>
          </a:p>
          <a:p>
            <a:pPr marL="0" indent="0">
              <a:lnSpc>
                <a:spcPct val="100000"/>
              </a:lnSpc>
              <a:spcBef>
                <a:spcPts val="45"/>
              </a:spcBef>
              <a:buNone/>
            </a:pPr>
            <a:endParaRPr lang="en-US" dirty="0"/>
          </a:p>
          <a:p>
            <a:pPr marL="0" indent="0">
              <a:lnSpc>
                <a:spcPct val="100000"/>
              </a:lnSpc>
              <a:buNone/>
            </a:pPr>
            <a:r>
              <a:rPr lang="en-US" spc="-15" dirty="0"/>
              <a:t>No</a:t>
            </a:r>
            <a:r>
              <a:rPr lang="en-US" spc="-10" dirty="0"/>
              <a:t>w</a:t>
            </a:r>
            <a:r>
              <a:rPr lang="en-US" spc="-5" dirty="0"/>
              <a:t> </a:t>
            </a:r>
            <a:r>
              <a:rPr lang="en-US" spc="-10" dirty="0"/>
              <a:t>equat</a:t>
            </a:r>
            <a:r>
              <a:rPr lang="en-US" spc="-5" dirty="0"/>
              <a:t>e</a:t>
            </a:r>
            <a:r>
              <a:rPr lang="en-US" dirty="0"/>
              <a:t> </a:t>
            </a:r>
            <a:r>
              <a:rPr lang="en-US" spc="-5" dirty="0"/>
              <a:t>t</a:t>
            </a:r>
            <a:r>
              <a:rPr lang="en-US" spc="-10" dirty="0"/>
              <a:t>h</a:t>
            </a:r>
            <a:r>
              <a:rPr lang="en-US" spc="-5" dirty="0"/>
              <a:t>e </a:t>
            </a:r>
            <a:r>
              <a:rPr lang="en-US" spc="-10" dirty="0"/>
              <a:t>coefficient</a:t>
            </a:r>
            <a:r>
              <a:rPr lang="en-US" spc="-5" dirty="0"/>
              <a:t>s </a:t>
            </a:r>
            <a:r>
              <a:rPr lang="en-US" spc="-10" dirty="0"/>
              <a:t>o</a:t>
            </a:r>
            <a:r>
              <a:rPr lang="en-US" spc="-5" dirty="0"/>
              <a:t>n t</a:t>
            </a:r>
            <a:r>
              <a:rPr lang="en-US" spc="-10" dirty="0"/>
              <a:t>h</a:t>
            </a:r>
            <a:r>
              <a:rPr lang="en-US" spc="-5" dirty="0"/>
              <a:t>e </a:t>
            </a:r>
            <a:r>
              <a:rPr lang="en-US" spc="-10" dirty="0"/>
              <a:t>tw</a:t>
            </a:r>
            <a:r>
              <a:rPr lang="en-US" spc="-5" dirty="0"/>
              <a:t>o s</a:t>
            </a:r>
            <a:r>
              <a:rPr lang="en-US" spc="-10" dirty="0"/>
              <a:t>ide</a:t>
            </a:r>
            <a:r>
              <a:rPr lang="en-US" spc="-5" dirty="0"/>
              <a:t>s </a:t>
            </a:r>
            <a:r>
              <a:rPr lang="en-US" spc="-10" dirty="0"/>
              <a:t>o</a:t>
            </a:r>
            <a:r>
              <a:rPr lang="en-US" spc="-5" dirty="0"/>
              <a:t>f </a:t>
            </a:r>
            <a:r>
              <a:rPr lang="en-US" spc="-10" dirty="0"/>
              <a:t>th</a:t>
            </a:r>
            <a:r>
              <a:rPr lang="en-US" spc="-5" dirty="0"/>
              <a:t>e </a:t>
            </a:r>
            <a:r>
              <a:rPr lang="en-US" spc="-10" dirty="0"/>
              <a:t>equation:</a:t>
            </a:r>
          </a:p>
          <a:p>
            <a:pPr marR="5080">
              <a:lnSpc>
                <a:spcPct val="100000"/>
              </a:lnSpc>
            </a:pPr>
            <a:r>
              <a:rPr lang="pt-BR" spc="-5" dirty="0"/>
              <a:t>0</a:t>
            </a:r>
            <a:r>
              <a:rPr lang="pt-BR" spc="25" dirty="0"/>
              <a:t> </a:t>
            </a:r>
            <a:r>
              <a:rPr lang="pt-BR" spc="-25" dirty="0"/>
              <a:t>=</a:t>
            </a:r>
            <a:r>
              <a:rPr lang="pt-BR" spc="-40" dirty="0"/>
              <a:t> </a:t>
            </a:r>
            <a:r>
              <a:rPr lang="pt-BR" spc="-5" dirty="0"/>
              <a:t>1</a:t>
            </a:r>
            <a:r>
              <a:rPr lang="pt-BR" spc="-30" dirty="0"/>
              <a:t> </a:t>
            </a:r>
            <a:r>
              <a:rPr lang="pt-BR" spc="-25" dirty="0"/>
              <a:t>+</a:t>
            </a:r>
            <a:r>
              <a:rPr lang="pt-BR" spc="-20" dirty="0"/>
              <a:t> </a:t>
            </a:r>
            <a:r>
              <a:rPr lang="pt-BR" i="1" spc="-10" dirty="0"/>
              <a:t>B </a:t>
            </a:r>
            <a:r>
              <a:rPr lang="en-US" spc="-10" dirty="0"/>
              <a:t>(coefficien</a:t>
            </a:r>
            <a:r>
              <a:rPr lang="en-US" spc="-5" dirty="0"/>
              <a:t>t</a:t>
            </a:r>
            <a:r>
              <a:rPr lang="en-US" dirty="0"/>
              <a:t> </a:t>
            </a:r>
            <a:r>
              <a:rPr lang="en-US" spc="-10" dirty="0"/>
              <a:t>o</a:t>
            </a:r>
            <a:r>
              <a:rPr lang="en-US" spc="-5" dirty="0"/>
              <a:t>f</a:t>
            </a:r>
            <a:r>
              <a:rPr lang="en-US" spc="25" dirty="0"/>
              <a:t> </a:t>
            </a:r>
            <a:r>
              <a:rPr lang="en-US" i="1" spc="-5" dirty="0"/>
              <a:t>x</a:t>
            </a:r>
            <a:r>
              <a:rPr lang="en-US" i="1" spc="-165" dirty="0"/>
              <a:t> </a:t>
            </a:r>
            <a:r>
              <a:rPr lang="en-US" spc="75" baseline="29629" dirty="0"/>
              <a:t>4</a:t>
            </a:r>
            <a:r>
              <a:rPr lang="en-US" spc="-5" dirty="0"/>
              <a:t>)</a:t>
            </a:r>
          </a:p>
          <a:p>
            <a:pPr marR="5080">
              <a:lnSpc>
                <a:spcPct val="100000"/>
              </a:lnSpc>
            </a:pPr>
            <a:r>
              <a:rPr lang="pt-BR" spc="-5" dirty="0"/>
              <a:t>0</a:t>
            </a:r>
            <a:r>
              <a:rPr lang="pt-BR" spc="25" dirty="0"/>
              <a:t> </a:t>
            </a:r>
            <a:r>
              <a:rPr lang="pt-BR" spc="-25" dirty="0"/>
              <a:t>=</a:t>
            </a:r>
            <a:r>
              <a:rPr lang="pt-BR" spc="-45" dirty="0"/>
              <a:t> </a:t>
            </a:r>
            <a:r>
              <a:rPr lang="pt-BR" i="1" spc="-10" dirty="0"/>
              <a:t>C </a:t>
            </a:r>
            <a:r>
              <a:rPr lang="en-US" spc="-10" dirty="0"/>
              <a:t>(coefficien</a:t>
            </a:r>
            <a:r>
              <a:rPr lang="en-US" spc="-5" dirty="0"/>
              <a:t>t</a:t>
            </a:r>
            <a:r>
              <a:rPr lang="en-US" dirty="0"/>
              <a:t> </a:t>
            </a:r>
            <a:r>
              <a:rPr lang="en-US" spc="-10" dirty="0"/>
              <a:t>o</a:t>
            </a:r>
            <a:r>
              <a:rPr lang="en-US" spc="-5" dirty="0"/>
              <a:t>f</a:t>
            </a:r>
            <a:r>
              <a:rPr lang="en-US" spc="25" dirty="0"/>
              <a:t> </a:t>
            </a:r>
            <a:r>
              <a:rPr lang="en-US" i="1" spc="-5" dirty="0"/>
              <a:t>x</a:t>
            </a:r>
            <a:r>
              <a:rPr lang="en-US" i="1" spc="-165" dirty="0"/>
              <a:t> </a:t>
            </a:r>
            <a:r>
              <a:rPr lang="en-US" spc="75" baseline="29629" dirty="0"/>
              <a:t>3</a:t>
            </a:r>
            <a:r>
              <a:rPr lang="en-US" spc="-5" dirty="0"/>
              <a:t>)</a:t>
            </a:r>
            <a:endParaRPr lang="en-US" dirty="0"/>
          </a:p>
          <a:p>
            <a:pPr>
              <a:lnSpc>
                <a:spcPct val="100000"/>
              </a:lnSpc>
              <a:spcBef>
                <a:spcPts val="780"/>
              </a:spcBef>
            </a:pPr>
            <a:r>
              <a:rPr lang="pt-BR" spc="-5" dirty="0"/>
              <a:t>0</a:t>
            </a:r>
            <a:r>
              <a:rPr lang="pt-BR" spc="25" dirty="0"/>
              <a:t> </a:t>
            </a:r>
            <a:r>
              <a:rPr lang="pt-BR" spc="-25" dirty="0"/>
              <a:t>=</a:t>
            </a:r>
            <a:r>
              <a:rPr lang="pt-BR" spc="-40" dirty="0"/>
              <a:t> </a:t>
            </a:r>
            <a:r>
              <a:rPr lang="pt-BR" spc="-5" dirty="0"/>
              <a:t>4</a:t>
            </a:r>
            <a:r>
              <a:rPr lang="pt-BR" spc="-30" dirty="0"/>
              <a:t> </a:t>
            </a:r>
            <a:r>
              <a:rPr lang="pt-BR" spc="-25" dirty="0"/>
              <a:t>+</a:t>
            </a:r>
            <a:r>
              <a:rPr lang="pt-BR" spc="-95" dirty="0"/>
              <a:t> </a:t>
            </a:r>
            <a:r>
              <a:rPr lang="pt-BR" spc="70" dirty="0"/>
              <a:t>2</a:t>
            </a:r>
            <a:r>
              <a:rPr lang="pt-BR" i="1" spc="-10" dirty="0"/>
              <a:t>B</a:t>
            </a:r>
            <a:r>
              <a:rPr lang="pt-BR" i="1" spc="35" dirty="0"/>
              <a:t> </a:t>
            </a:r>
            <a:r>
              <a:rPr lang="pt-BR" spc="-25" dirty="0"/>
              <a:t>+</a:t>
            </a:r>
            <a:r>
              <a:rPr lang="pt-BR" spc="-20" dirty="0"/>
              <a:t> </a:t>
            </a:r>
            <a:r>
              <a:rPr lang="pt-BR" i="1" spc="-10" dirty="0"/>
              <a:t>D </a:t>
            </a:r>
            <a:r>
              <a:rPr lang="en-US" spc="-10" dirty="0"/>
              <a:t>(coefficien</a:t>
            </a:r>
            <a:r>
              <a:rPr lang="en-US" spc="-5" dirty="0"/>
              <a:t>t</a:t>
            </a:r>
            <a:r>
              <a:rPr lang="en-US" dirty="0"/>
              <a:t> </a:t>
            </a:r>
            <a:r>
              <a:rPr lang="en-US" spc="-10" dirty="0"/>
              <a:t>o</a:t>
            </a:r>
            <a:r>
              <a:rPr lang="en-US" spc="-5" dirty="0"/>
              <a:t>f</a:t>
            </a:r>
            <a:r>
              <a:rPr lang="en-US" spc="25" dirty="0"/>
              <a:t> </a:t>
            </a:r>
            <a:r>
              <a:rPr lang="en-US" i="1" spc="-5" dirty="0"/>
              <a:t>x</a:t>
            </a:r>
            <a:r>
              <a:rPr lang="en-US" i="1" spc="-165" dirty="0"/>
              <a:t> </a:t>
            </a:r>
            <a:r>
              <a:rPr lang="en-US" spc="75" baseline="29629" dirty="0"/>
              <a:t>2</a:t>
            </a:r>
            <a:r>
              <a:rPr lang="en-US" spc="-5" dirty="0"/>
              <a:t>)</a:t>
            </a:r>
            <a:endParaRPr lang="pt-BR" i="1" dirty="0"/>
          </a:p>
          <a:p>
            <a:pPr>
              <a:lnSpc>
                <a:spcPct val="100000"/>
              </a:lnSpc>
              <a:spcBef>
                <a:spcPts val="780"/>
              </a:spcBef>
            </a:pPr>
            <a:r>
              <a:rPr lang="pt-BR" spc="-190" dirty="0">
                <a:latin typeface="Lucida Sans Unicode"/>
                <a:cs typeface="Lucida Sans Unicode"/>
              </a:rPr>
              <a:t>−</a:t>
            </a:r>
            <a:r>
              <a:rPr lang="pt-BR" spc="-5" dirty="0">
                <a:latin typeface="Times New Roman"/>
                <a:cs typeface="Times New Roman"/>
              </a:rPr>
              <a:t>1</a:t>
            </a:r>
            <a:r>
              <a:rPr lang="pt-BR" spc="25" dirty="0">
                <a:latin typeface="Times New Roman"/>
                <a:cs typeface="Times New Roman"/>
              </a:rPr>
              <a:t> </a:t>
            </a:r>
            <a:r>
              <a:rPr lang="pt-BR" spc="-25" dirty="0">
                <a:latin typeface="Lucida Sans Unicode"/>
                <a:cs typeface="Lucida Sans Unicode"/>
              </a:rPr>
              <a:t>=</a:t>
            </a:r>
            <a:r>
              <a:rPr lang="pt-BR" spc="-40" dirty="0">
                <a:latin typeface="Lucida Sans Unicode"/>
                <a:cs typeface="Lucida Sans Unicode"/>
              </a:rPr>
              <a:t> </a:t>
            </a:r>
            <a:r>
              <a:rPr lang="pt-BR" spc="-10" dirty="0">
                <a:latin typeface="Times New Roman"/>
                <a:cs typeface="Times New Roman"/>
              </a:rPr>
              <a:t>2</a:t>
            </a:r>
            <a:r>
              <a:rPr lang="pt-BR" i="1" spc="-10" dirty="0">
                <a:latin typeface="Times New Roman"/>
                <a:cs typeface="Times New Roman"/>
              </a:rPr>
              <a:t>C</a:t>
            </a:r>
            <a:r>
              <a:rPr lang="pt-BR" i="1" spc="55" dirty="0">
                <a:latin typeface="Times New Roman"/>
                <a:cs typeface="Times New Roman"/>
              </a:rPr>
              <a:t> </a:t>
            </a:r>
            <a:r>
              <a:rPr lang="pt-BR" spc="-25" dirty="0">
                <a:latin typeface="Lucida Sans Unicode"/>
                <a:cs typeface="Lucida Sans Unicode"/>
              </a:rPr>
              <a:t>+</a:t>
            </a:r>
            <a:r>
              <a:rPr lang="pt-BR" spc="-30" dirty="0">
                <a:latin typeface="Lucida Sans Unicode"/>
                <a:cs typeface="Lucida Sans Unicode"/>
              </a:rPr>
              <a:t> </a:t>
            </a:r>
            <a:r>
              <a:rPr lang="pt-BR" i="1" spc="-10" dirty="0">
                <a:latin typeface="Times New Roman"/>
                <a:cs typeface="Times New Roman"/>
              </a:rPr>
              <a:t>E </a:t>
            </a:r>
            <a:r>
              <a:rPr lang="en-US" spc="-10" dirty="0">
                <a:latin typeface="Times New Roman"/>
                <a:cs typeface="Times New Roman"/>
              </a:rPr>
              <a:t>(coefficien</a:t>
            </a:r>
            <a:r>
              <a:rPr lang="en-US" spc="-5" dirty="0">
                <a:latin typeface="Times New Roman"/>
                <a:cs typeface="Times New Roman"/>
              </a:rPr>
              <a:t>t</a:t>
            </a:r>
            <a:r>
              <a:rPr lang="en-US" dirty="0">
                <a:latin typeface="Times New Roman"/>
                <a:cs typeface="Times New Roman"/>
              </a:rPr>
              <a:t> </a:t>
            </a:r>
            <a:r>
              <a:rPr lang="en-US" spc="-10" dirty="0">
                <a:latin typeface="Times New Roman"/>
                <a:cs typeface="Times New Roman"/>
              </a:rPr>
              <a:t>o</a:t>
            </a:r>
            <a:r>
              <a:rPr lang="en-US" spc="-5" dirty="0">
                <a:latin typeface="Times New Roman"/>
                <a:cs typeface="Times New Roman"/>
              </a:rPr>
              <a:t>f</a:t>
            </a:r>
            <a:r>
              <a:rPr lang="en-US" spc="25" dirty="0">
                <a:latin typeface="Times New Roman"/>
                <a:cs typeface="Times New Roman"/>
              </a:rPr>
              <a:t> </a:t>
            </a:r>
            <a:r>
              <a:rPr lang="en-US" i="1" spc="-5" dirty="0">
                <a:latin typeface="Times New Roman"/>
                <a:cs typeface="Times New Roman"/>
              </a:rPr>
              <a:t>x</a:t>
            </a:r>
            <a:r>
              <a:rPr lang="en-US" i="1" spc="-165" dirty="0">
                <a:latin typeface="Times New Roman"/>
                <a:cs typeface="Times New Roman"/>
              </a:rPr>
              <a:t> </a:t>
            </a:r>
            <a:r>
              <a:rPr lang="en-US" spc="-5" dirty="0">
                <a:latin typeface="Times New Roman"/>
                <a:cs typeface="Times New Roman"/>
              </a:rPr>
              <a:t>)</a:t>
            </a:r>
            <a:endParaRPr lang="en-US" dirty="0">
              <a:latin typeface="Times New Roman"/>
              <a:cs typeface="Times New Roman"/>
            </a:endParaRPr>
          </a:p>
          <a:p>
            <a:pPr marL="111125">
              <a:lnSpc>
                <a:spcPct val="100000"/>
              </a:lnSpc>
              <a:spcBef>
                <a:spcPts val="780"/>
              </a:spcBef>
            </a:pPr>
            <a:endParaRPr lang="pt-BR" sz="2400" dirty="0">
              <a:latin typeface="Times New Roman"/>
              <a:cs typeface="Times New Roman"/>
            </a:endParaRPr>
          </a:p>
          <a:p>
            <a:pPr marL="36900" indent="0">
              <a:lnSpc>
                <a:spcPct val="100000"/>
              </a:lnSpc>
              <a:buNone/>
            </a:pPr>
            <a:endParaRPr lang="en-US" dirty="0">
              <a:latin typeface="Times New Roman"/>
              <a:cs typeface="Times New Roman"/>
            </a:endParaRPr>
          </a:p>
        </p:txBody>
      </p:sp>
    </p:spTree>
    <p:extLst>
      <p:ext uri="{BB962C8B-B14F-4D97-AF65-F5344CB8AC3E}">
        <p14:creationId xmlns:p14="http://schemas.microsoft.com/office/powerpoint/2010/main" val="248634351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7.5 The Method of Partial </a:t>
            </a:r>
            <a:r>
              <a:rPr lang="en-US" sz="3100" dirty="0"/>
              <a:t>Fractions </a:t>
            </a:r>
            <a:r>
              <a:rPr lang="en-US" sz="3100" dirty="0" smtClean="0"/>
              <a:t>(20 </a:t>
            </a:r>
            <a:r>
              <a:rPr lang="en-US" sz="3100" dirty="0"/>
              <a:t>of 23)</a:t>
            </a: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2800" dirty="0"/>
              <a:t/>
            </a:r>
            <a:br>
              <a:rPr lang="en-US" sz="2800" dirty="0"/>
            </a:br>
            <a:endParaRPr lang="en-US"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799" y="1371600"/>
                <a:ext cx="10846559" cy="4756245"/>
              </a:xfrm>
            </p:spPr>
            <p:txBody>
              <a:bodyPr>
                <a:noAutofit/>
              </a:bodyPr>
              <a:lstStyle/>
              <a:p>
                <a:pPr marL="36900" indent="0">
                  <a:lnSpc>
                    <a:spcPct val="100000"/>
                  </a:lnSpc>
                  <a:buNone/>
                </a:pPr>
                <a:r>
                  <a:rPr lang="en-US" spc="-10" dirty="0">
                    <a:latin typeface="Times New Roman"/>
                    <a:cs typeface="Times New Roman"/>
                  </a:rPr>
                  <a:t>Thes</a:t>
                </a:r>
                <a:r>
                  <a:rPr lang="en-US" spc="-5" dirty="0">
                    <a:latin typeface="Times New Roman"/>
                    <a:cs typeface="Times New Roman"/>
                  </a:rPr>
                  <a:t>e </a:t>
                </a:r>
                <a:r>
                  <a:rPr lang="en-US" spc="-10" dirty="0">
                    <a:latin typeface="Times New Roman"/>
                    <a:cs typeface="Times New Roman"/>
                  </a:rPr>
                  <a:t>equation</a:t>
                </a:r>
                <a:r>
                  <a:rPr lang="en-US" spc="-5" dirty="0">
                    <a:latin typeface="Times New Roman"/>
                    <a:cs typeface="Times New Roman"/>
                  </a:rPr>
                  <a:t>s</a:t>
                </a:r>
                <a:r>
                  <a:rPr lang="en-US" dirty="0">
                    <a:latin typeface="Times New Roman"/>
                    <a:cs typeface="Times New Roman"/>
                  </a:rPr>
                  <a:t> </a:t>
                </a:r>
                <a:r>
                  <a:rPr lang="en-US" spc="-10" dirty="0">
                    <a:latin typeface="Times New Roman"/>
                    <a:cs typeface="Times New Roman"/>
                  </a:rPr>
                  <a:t>yiel</a:t>
                </a:r>
                <a:r>
                  <a:rPr lang="en-US" spc="-5" dirty="0">
                    <a:latin typeface="Times New Roman"/>
                    <a:cs typeface="Times New Roman"/>
                  </a:rPr>
                  <a:t>d</a:t>
                </a:r>
                <a:r>
                  <a:rPr lang="en-US" spc="75" dirty="0">
                    <a:latin typeface="Times New Roman"/>
                    <a:cs typeface="Times New Roman"/>
                  </a:rPr>
                  <a:t> </a:t>
                </a:r>
                <a:r>
                  <a:rPr lang="en-US" i="1" spc="-10" dirty="0">
                    <a:latin typeface="Times New Roman"/>
                    <a:cs typeface="Times New Roman"/>
                  </a:rPr>
                  <a:t>B</a:t>
                </a:r>
                <a:r>
                  <a:rPr lang="en-US" i="1" spc="90" dirty="0">
                    <a:latin typeface="Times New Roman"/>
                    <a:cs typeface="Times New Roman"/>
                  </a:rPr>
                  <a:t> </a:t>
                </a:r>
                <a:r>
                  <a:rPr lang="en-US" spc="-25" dirty="0">
                    <a:latin typeface="Lucida Sans Unicode"/>
                    <a:cs typeface="Lucida Sans Unicode"/>
                  </a:rPr>
                  <a:t>=</a:t>
                </a:r>
                <a:r>
                  <a:rPr lang="en-US" spc="-40" dirty="0">
                    <a:latin typeface="Lucida Sans Unicode"/>
                    <a:cs typeface="Lucida Sans Unicode"/>
                  </a:rPr>
                  <a:t> </a:t>
                </a:r>
                <a:r>
                  <a:rPr lang="en-US" spc="-190" dirty="0">
                    <a:latin typeface="Lucida Sans Unicode"/>
                    <a:cs typeface="Lucida Sans Unicode"/>
                  </a:rPr>
                  <a:t>−</a:t>
                </a:r>
                <a:r>
                  <a:rPr lang="en-US" spc="-10" dirty="0">
                    <a:latin typeface="Times New Roman"/>
                    <a:cs typeface="Times New Roman"/>
                  </a:rPr>
                  <a:t>1</a:t>
                </a:r>
                <a:r>
                  <a:rPr lang="en-US" spc="-5" dirty="0">
                    <a:latin typeface="Times New Roman"/>
                    <a:cs typeface="Times New Roman"/>
                  </a:rPr>
                  <a:t>, </a:t>
                </a:r>
                <a:r>
                  <a:rPr lang="en-US" i="1" spc="-10" dirty="0">
                    <a:latin typeface="Times New Roman"/>
                    <a:cs typeface="Times New Roman"/>
                  </a:rPr>
                  <a:t>C</a:t>
                </a:r>
                <a:r>
                  <a:rPr lang="en-US" i="1" spc="110" dirty="0">
                    <a:latin typeface="Times New Roman"/>
                    <a:cs typeface="Times New Roman"/>
                  </a:rPr>
                  <a:t> </a:t>
                </a:r>
                <a:r>
                  <a:rPr lang="en-US" spc="-25" dirty="0">
                    <a:latin typeface="Lucida Sans Unicode"/>
                    <a:cs typeface="Lucida Sans Unicode"/>
                  </a:rPr>
                  <a:t>=</a:t>
                </a:r>
                <a:r>
                  <a:rPr lang="en-US" spc="-40" dirty="0">
                    <a:latin typeface="Lucida Sans Unicode"/>
                    <a:cs typeface="Lucida Sans Unicode"/>
                  </a:rPr>
                  <a:t> </a:t>
                </a:r>
                <a:r>
                  <a:rPr lang="en-US" spc="-10" dirty="0">
                    <a:latin typeface="Times New Roman"/>
                    <a:cs typeface="Times New Roman"/>
                  </a:rPr>
                  <a:t>0</a:t>
                </a:r>
                <a:r>
                  <a:rPr lang="en-US" spc="-5" dirty="0">
                    <a:latin typeface="Times New Roman"/>
                    <a:cs typeface="Times New Roman"/>
                  </a:rPr>
                  <a:t>,</a:t>
                </a:r>
                <a:r>
                  <a:rPr lang="en-US" spc="75" dirty="0">
                    <a:latin typeface="Times New Roman"/>
                    <a:cs typeface="Times New Roman"/>
                  </a:rPr>
                  <a:t> </a:t>
                </a:r>
                <a:r>
                  <a:rPr lang="en-US" i="1" spc="-10" dirty="0">
                    <a:latin typeface="Times New Roman"/>
                    <a:cs typeface="Times New Roman"/>
                  </a:rPr>
                  <a:t>D</a:t>
                </a:r>
                <a:r>
                  <a:rPr lang="en-US" i="1" spc="65" dirty="0">
                    <a:latin typeface="Times New Roman"/>
                    <a:cs typeface="Times New Roman"/>
                  </a:rPr>
                  <a:t> </a:t>
                </a:r>
                <a:r>
                  <a:rPr lang="en-US" spc="-25" dirty="0">
                    <a:latin typeface="Lucida Sans Unicode"/>
                    <a:cs typeface="Lucida Sans Unicode"/>
                  </a:rPr>
                  <a:t>=</a:t>
                </a:r>
                <a:r>
                  <a:rPr lang="en-US" spc="-40" dirty="0">
                    <a:latin typeface="Lucida Sans Unicode"/>
                    <a:cs typeface="Lucida Sans Unicode"/>
                  </a:rPr>
                  <a:t> </a:t>
                </a:r>
                <a:r>
                  <a:rPr lang="en-US" spc="-190" dirty="0">
                    <a:latin typeface="Lucida Sans Unicode"/>
                    <a:cs typeface="Lucida Sans Unicode"/>
                  </a:rPr>
                  <a:t>−</a:t>
                </a:r>
                <a:r>
                  <a:rPr lang="en-US" spc="-10" dirty="0">
                    <a:latin typeface="Times New Roman"/>
                    <a:cs typeface="Times New Roman"/>
                  </a:rPr>
                  <a:t>2</a:t>
                </a:r>
                <a:r>
                  <a:rPr lang="en-US" spc="-5" dirty="0">
                    <a:latin typeface="Times New Roman"/>
                    <a:cs typeface="Times New Roman"/>
                  </a:rPr>
                  <a:t>, </a:t>
                </a:r>
                <a:r>
                  <a:rPr lang="en-US" spc="-10" dirty="0">
                    <a:latin typeface="Times New Roman"/>
                    <a:cs typeface="Times New Roman"/>
                  </a:rPr>
                  <a:t>an</a:t>
                </a:r>
                <a:r>
                  <a:rPr lang="en-US" spc="-5" dirty="0">
                    <a:latin typeface="Times New Roman"/>
                    <a:cs typeface="Times New Roman"/>
                  </a:rPr>
                  <a:t>d</a:t>
                </a:r>
                <a:r>
                  <a:rPr lang="en-US" spc="65" dirty="0">
                    <a:latin typeface="Times New Roman"/>
                    <a:cs typeface="Times New Roman"/>
                  </a:rPr>
                  <a:t> </a:t>
                </a:r>
                <a:r>
                  <a:rPr lang="en-US" i="1" spc="-10" dirty="0">
                    <a:latin typeface="Times New Roman"/>
                    <a:cs typeface="Times New Roman"/>
                  </a:rPr>
                  <a:t>E</a:t>
                </a:r>
                <a:r>
                  <a:rPr lang="en-US" i="1" spc="114" dirty="0">
                    <a:latin typeface="Times New Roman"/>
                    <a:cs typeface="Times New Roman"/>
                  </a:rPr>
                  <a:t> </a:t>
                </a:r>
                <a:r>
                  <a:rPr lang="en-US" spc="-25" dirty="0">
                    <a:latin typeface="Lucida Sans Unicode"/>
                    <a:cs typeface="Lucida Sans Unicode"/>
                  </a:rPr>
                  <a:t>=</a:t>
                </a:r>
                <a:r>
                  <a:rPr lang="en-US" spc="-40" dirty="0">
                    <a:latin typeface="Lucida Sans Unicode"/>
                    <a:cs typeface="Lucida Sans Unicode"/>
                  </a:rPr>
                  <a:t> </a:t>
                </a:r>
                <a:r>
                  <a:rPr lang="en-US" spc="-190" dirty="0">
                    <a:latin typeface="Lucida Sans Unicode"/>
                    <a:cs typeface="Lucida Sans Unicode"/>
                  </a:rPr>
                  <a:t>−</a:t>
                </a:r>
                <a:r>
                  <a:rPr lang="en-US" spc="-10" dirty="0">
                    <a:latin typeface="Times New Roman"/>
                    <a:cs typeface="Times New Roman"/>
                  </a:rPr>
                  <a:t>1</a:t>
                </a:r>
                <a:r>
                  <a:rPr lang="en-US" spc="-5" dirty="0">
                    <a:latin typeface="Times New Roman"/>
                    <a:cs typeface="Times New Roman"/>
                  </a:rPr>
                  <a:t>.</a:t>
                </a:r>
                <a:r>
                  <a:rPr lang="en-US" dirty="0">
                    <a:latin typeface="Times New Roman"/>
                    <a:cs typeface="Times New Roman"/>
                  </a:rPr>
                  <a:t> </a:t>
                </a:r>
                <a:r>
                  <a:rPr lang="en-US" spc="-15" dirty="0">
                    <a:latin typeface="Times New Roman"/>
                    <a:cs typeface="Times New Roman"/>
                  </a:rPr>
                  <a:t>T</a:t>
                </a:r>
                <a:r>
                  <a:rPr lang="en-US" spc="-5" dirty="0">
                    <a:latin typeface="Times New Roman"/>
                    <a:cs typeface="Times New Roman"/>
                  </a:rPr>
                  <a:t>hus,</a:t>
                </a:r>
              </a:p>
              <a:p>
                <a:pPr marL="36900" indent="0">
                  <a:lnSpc>
                    <a:spcPct val="100000"/>
                  </a:lnSpc>
                  <a:buNone/>
                </a:pPr>
                <a14:m>
                  <m:oMathPara xmlns:m="http://schemas.openxmlformats.org/officeDocument/2006/math">
                    <m:oMathParaPr>
                      <m:jc m:val="centerGroup"/>
                    </m:oMathParaPr>
                    <m:oMath xmlns:m="http://schemas.openxmlformats.org/officeDocument/2006/math">
                      <m:nary>
                        <m:naryPr>
                          <m:limLoc m:val="undOvr"/>
                          <m:subHide m:val="on"/>
                          <m:supHide m:val="on"/>
                          <m:ctrlPr>
                            <a:rPr lang="en-US" i="1">
                              <a:latin typeface="Cambria Math" panose="02040503050406030204" pitchFamily="18" charset="0"/>
                              <a:cs typeface="Times New Roman"/>
                            </a:rPr>
                          </m:ctrlPr>
                        </m:naryPr>
                        <m:sub/>
                        <m:sup/>
                        <m:e>
                          <m:f>
                            <m:fPr>
                              <m:ctrlPr>
                                <a:rPr lang="en-US" i="1">
                                  <a:latin typeface="Cambria Math" panose="02040503050406030204" pitchFamily="18" charset="0"/>
                                  <a:cs typeface="Times New Roman"/>
                                </a:rPr>
                              </m:ctrlPr>
                            </m:fPr>
                            <m:num>
                              <m:r>
                                <a:rPr lang="en-US" i="1">
                                  <a:latin typeface="Cambria Math" panose="02040503050406030204" pitchFamily="18" charset="0"/>
                                  <a:cs typeface="Times New Roman"/>
                                </a:rPr>
                                <m:t>4−</m:t>
                              </m:r>
                              <m:r>
                                <a:rPr lang="en-US" i="1">
                                  <a:latin typeface="Cambria Math" panose="02040503050406030204" pitchFamily="18" charset="0"/>
                                  <a:cs typeface="Times New Roman"/>
                                </a:rPr>
                                <m:t>𝑥</m:t>
                              </m:r>
                            </m:num>
                            <m:den>
                              <m:r>
                                <a:rPr lang="en-US" i="1">
                                  <a:latin typeface="Cambria Math" panose="02040503050406030204" pitchFamily="18" charset="0"/>
                                  <a:cs typeface="Times New Roman"/>
                                </a:rPr>
                                <m:t>𝑥</m:t>
                              </m:r>
                              <m:sSup>
                                <m:sSupPr>
                                  <m:ctrlPr>
                                    <a:rPr lang="en-US" i="1">
                                      <a:latin typeface="Cambria Math" panose="02040503050406030204" pitchFamily="18" charset="0"/>
                                      <a:cs typeface="Times New Roman"/>
                                    </a:rPr>
                                  </m:ctrlPr>
                                </m:sSupPr>
                                <m:e>
                                  <m:r>
                                    <a:rPr lang="en-US" i="1">
                                      <a:latin typeface="Cambria Math" panose="02040503050406030204" pitchFamily="18" charset="0"/>
                                      <a:cs typeface="Times New Roman"/>
                                    </a:rPr>
                                    <m:t>(</m:t>
                                  </m:r>
                                  <m:sSup>
                                    <m:sSupPr>
                                      <m:ctrlPr>
                                        <a:rPr lang="en-US" i="1">
                                          <a:latin typeface="Cambria Math" panose="02040503050406030204" pitchFamily="18" charset="0"/>
                                          <a:cs typeface="Times New Roman"/>
                                        </a:rPr>
                                      </m:ctrlPr>
                                    </m:sSupPr>
                                    <m:e>
                                      <m:r>
                                        <a:rPr lang="en-US" i="1">
                                          <a:latin typeface="Cambria Math" panose="02040503050406030204" pitchFamily="18" charset="0"/>
                                          <a:cs typeface="Times New Roman"/>
                                        </a:rPr>
                                        <m:t>𝑥</m:t>
                                      </m:r>
                                    </m:e>
                                    <m:sup>
                                      <m:r>
                                        <a:rPr lang="en-US" i="1">
                                          <a:latin typeface="Cambria Math" panose="02040503050406030204" pitchFamily="18" charset="0"/>
                                          <a:cs typeface="Times New Roman"/>
                                        </a:rPr>
                                        <m:t>2</m:t>
                                      </m:r>
                                    </m:sup>
                                  </m:sSup>
                                  <m:r>
                                    <a:rPr lang="en-US" i="1">
                                      <a:latin typeface="Cambria Math" panose="02040503050406030204" pitchFamily="18" charset="0"/>
                                      <a:cs typeface="Times New Roman"/>
                                    </a:rPr>
                                    <m:t>+2)</m:t>
                                  </m:r>
                                </m:e>
                                <m:sup>
                                  <m:r>
                                    <a:rPr lang="en-US" i="1">
                                      <a:latin typeface="Cambria Math" panose="02040503050406030204" pitchFamily="18" charset="0"/>
                                      <a:cs typeface="Times New Roman"/>
                                    </a:rPr>
                                    <m:t>2</m:t>
                                  </m:r>
                                </m:sup>
                              </m:sSup>
                            </m:den>
                          </m:f>
                          <m:r>
                            <a:rPr lang="en-US" i="1">
                              <a:latin typeface="Cambria Math" panose="02040503050406030204" pitchFamily="18" charset="0"/>
                              <a:cs typeface="Times New Roman"/>
                            </a:rPr>
                            <m:t>𝑑𝑥</m:t>
                          </m:r>
                        </m:e>
                      </m:nary>
                      <m:r>
                        <a:rPr lang="en-US" b="0" i="1" smtClean="0">
                          <a:latin typeface="Cambria Math" panose="02040503050406030204" pitchFamily="18" charset="0"/>
                          <a:cs typeface="Times New Roman"/>
                        </a:rPr>
                        <m:t>=</m:t>
                      </m:r>
                      <m:nary>
                        <m:naryPr>
                          <m:limLoc m:val="undOvr"/>
                          <m:subHide m:val="on"/>
                          <m:supHide m:val="on"/>
                          <m:ctrlPr>
                            <a:rPr lang="en-US" b="0" i="1" smtClean="0">
                              <a:latin typeface="Cambria Math" panose="02040503050406030204" pitchFamily="18" charset="0"/>
                              <a:cs typeface="Times New Roman"/>
                            </a:rPr>
                          </m:ctrlPr>
                        </m:naryPr>
                        <m:sub/>
                        <m:sup/>
                        <m:e>
                          <m:d>
                            <m:dPr>
                              <m:ctrlPr>
                                <a:rPr lang="en-US" b="0" i="1" smtClean="0">
                                  <a:latin typeface="Cambria Math" panose="02040503050406030204" pitchFamily="18" charset="0"/>
                                  <a:cs typeface="Times New Roman"/>
                                </a:rPr>
                              </m:ctrlPr>
                            </m:dPr>
                            <m:e>
                              <m:f>
                                <m:fPr>
                                  <m:ctrlPr>
                                    <a:rPr lang="en-US" i="1">
                                      <a:latin typeface="Cambria Math" panose="02040503050406030204" pitchFamily="18" charset="0"/>
                                      <a:cs typeface="Times New Roman"/>
                                    </a:rPr>
                                  </m:ctrlPr>
                                </m:fPr>
                                <m:num>
                                  <m:r>
                                    <a:rPr lang="en-US" b="0" i="1" smtClean="0">
                                      <a:latin typeface="Cambria Math" panose="02040503050406030204" pitchFamily="18" charset="0"/>
                                      <a:cs typeface="Times New Roman"/>
                                    </a:rPr>
                                    <m:t>1</m:t>
                                  </m:r>
                                </m:num>
                                <m:den>
                                  <m:r>
                                    <a:rPr lang="en-US" i="1">
                                      <a:latin typeface="Cambria Math" panose="02040503050406030204" pitchFamily="18" charset="0"/>
                                      <a:cs typeface="Times New Roman"/>
                                    </a:rPr>
                                    <m:t>𝑥</m:t>
                                  </m:r>
                                </m:den>
                              </m:f>
                              <m:r>
                                <a:rPr lang="en-US" i="1">
                                  <a:latin typeface="Cambria Math" panose="02040503050406030204" pitchFamily="18" charset="0"/>
                                  <a:cs typeface="Times New Roman"/>
                                </a:rPr>
                                <m:t>+</m:t>
                              </m:r>
                              <m:f>
                                <m:fPr>
                                  <m:ctrlPr>
                                    <a:rPr lang="en-US" i="1">
                                      <a:latin typeface="Cambria Math" panose="02040503050406030204" pitchFamily="18" charset="0"/>
                                      <a:cs typeface="Times New Roman"/>
                                    </a:rPr>
                                  </m:ctrlPr>
                                </m:fPr>
                                <m:num>
                                  <m:r>
                                    <a:rPr lang="en-US" b="0" i="1" smtClean="0">
                                      <a:latin typeface="Cambria Math" panose="02040503050406030204" pitchFamily="18" charset="0"/>
                                      <a:cs typeface="Times New Roman"/>
                                    </a:rPr>
                                    <m:t>−</m:t>
                                  </m:r>
                                  <m:r>
                                    <a:rPr lang="en-US" i="1">
                                      <a:latin typeface="Cambria Math" panose="02040503050406030204" pitchFamily="18" charset="0"/>
                                      <a:cs typeface="Times New Roman"/>
                                    </a:rPr>
                                    <m:t>𝑥</m:t>
                                  </m:r>
                                </m:num>
                                <m:den>
                                  <m:sSup>
                                    <m:sSupPr>
                                      <m:ctrlPr>
                                        <a:rPr lang="en-US" i="1">
                                          <a:latin typeface="Cambria Math" panose="02040503050406030204" pitchFamily="18" charset="0"/>
                                          <a:cs typeface="Times New Roman"/>
                                        </a:rPr>
                                      </m:ctrlPr>
                                    </m:sSupPr>
                                    <m:e>
                                      <m:r>
                                        <a:rPr lang="en-US" i="1">
                                          <a:latin typeface="Cambria Math" panose="02040503050406030204" pitchFamily="18" charset="0"/>
                                          <a:cs typeface="Times New Roman"/>
                                        </a:rPr>
                                        <m:t>𝑥</m:t>
                                      </m:r>
                                    </m:e>
                                    <m:sup>
                                      <m:r>
                                        <a:rPr lang="en-US" i="1">
                                          <a:latin typeface="Cambria Math" panose="02040503050406030204" pitchFamily="18" charset="0"/>
                                          <a:cs typeface="Times New Roman"/>
                                        </a:rPr>
                                        <m:t>2</m:t>
                                      </m:r>
                                    </m:sup>
                                  </m:sSup>
                                  <m:r>
                                    <a:rPr lang="en-US" i="1">
                                      <a:latin typeface="Cambria Math" panose="02040503050406030204" pitchFamily="18" charset="0"/>
                                      <a:cs typeface="Times New Roman"/>
                                    </a:rPr>
                                    <m:t>+2</m:t>
                                  </m:r>
                                </m:den>
                              </m:f>
                              <m:r>
                                <a:rPr lang="en-US" i="1">
                                  <a:latin typeface="Cambria Math" panose="02040503050406030204" pitchFamily="18" charset="0"/>
                                  <a:cs typeface="Times New Roman"/>
                                </a:rPr>
                                <m:t>+</m:t>
                              </m:r>
                              <m:f>
                                <m:fPr>
                                  <m:ctrlPr>
                                    <a:rPr lang="en-US" i="1">
                                      <a:latin typeface="Cambria Math" panose="02040503050406030204" pitchFamily="18" charset="0"/>
                                      <a:cs typeface="Times New Roman"/>
                                    </a:rPr>
                                  </m:ctrlPr>
                                </m:fPr>
                                <m:num>
                                  <m:r>
                                    <a:rPr lang="en-US" b="0" i="1" smtClean="0">
                                      <a:latin typeface="Cambria Math" panose="02040503050406030204" pitchFamily="18" charset="0"/>
                                      <a:cs typeface="Times New Roman"/>
                                    </a:rPr>
                                    <m:t>−2</m:t>
                                  </m:r>
                                  <m:r>
                                    <a:rPr lang="en-US" i="1">
                                      <a:latin typeface="Cambria Math" panose="02040503050406030204" pitchFamily="18" charset="0"/>
                                      <a:cs typeface="Times New Roman"/>
                                    </a:rPr>
                                    <m:t>𝑥</m:t>
                                  </m:r>
                                  <m:r>
                                    <a:rPr lang="en-US" b="0" i="1" smtClean="0">
                                      <a:latin typeface="Cambria Math" panose="02040503050406030204" pitchFamily="18" charset="0"/>
                                      <a:cs typeface="Times New Roman"/>
                                    </a:rPr>
                                    <m:t>−1</m:t>
                                  </m:r>
                                </m:num>
                                <m:den>
                                  <m:sSup>
                                    <m:sSupPr>
                                      <m:ctrlPr>
                                        <a:rPr lang="en-US" i="1">
                                          <a:latin typeface="Cambria Math" panose="02040503050406030204" pitchFamily="18" charset="0"/>
                                          <a:cs typeface="Times New Roman"/>
                                        </a:rPr>
                                      </m:ctrlPr>
                                    </m:sSupPr>
                                    <m:e>
                                      <m:r>
                                        <a:rPr lang="en-US" i="1">
                                          <a:latin typeface="Cambria Math" panose="02040503050406030204" pitchFamily="18" charset="0"/>
                                          <a:cs typeface="Times New Roman"/>
                                        </a:rPr>
                                        <m:t>(</m:t>
                                      </m:r>
                                      <m:sSup>
                                        <m:sSupPr>
                                          <m:ctrlPr>
                                            <a:rPr lang="en-US" i="1">
                                              <a:latin typeface="Cambria Math" panose="02040503050406030204" pitchFamily="18" charset="0"/>
                                              <a:cs typeface="Times New Roman"/>
                                            </a:rPr>
                                          </m:ctrlPr>
                                        </m:sSupPr>
                                        <m:e>
                                          <m:r>
                                            <a:rPr lang="en-US" i="1">
                                              <a:latin typeface="Cambria Math" panose="02040503050406030204" pitchFamily="18" charset="0"/>
                                              <a:cs typeface="Times New Roman"/>
                                            </a:rPr>
                                            <m:t>𝑥</m:t>
                                          </m:r>
                                        </m:e>
                                        <m:sup>
                                          <m:r>
                                            <a:rPr lang="en-US" i="1">
                                              <a:latin typeface="Cambria Math" panose="02040503050406030204" pitchFamily="18" charset="0"/>
                                              <a:cs typeface="Times New Roman"/>
                                            </a:rPr>
                                            <m:t>2</m:t>
                                          </m:r>
                                        </m:sup>
                                      </m:sSup>
                                      <m:r>
                                        <a:rPr lang="en-US" i="1">
                                          <a:latin typeface="Cambria Math" panose="02040503050406030204" pitchFamily="18" charset="0"/>
                                          <a:cs typeface="Times New Roman"/>
                                        </a:rPr>
                                        <m:t>+2)</m:t>
                                      </m:r>
                                    </m:e>
                                    <m:sup>
                                      <m:r>
                                        <a:rPr lang="en-US" i="1">
                                          <a:latin typeface="Cambria Math" panose="02040503050406030204" pitchFamily="18" charset="0"/>
                                          <a:cs typeface="Times New Roman"/>
                                        </a:rPr>
                                        <m:t>2</m:t>
                                      </m:r>
                                    </m:sup>
                                  </m:sSup>
                                </m:den>
                              </m:f>
                            </m:e>
                          </m:d>
                        </m:e>
                      </m:nary>
                      <m:r>
                        <a:rPr lang="en-US" b="0" i="1" smtClean="0">
                          <a:latin typeface="Cambria Math" panose="02040503050406030204" pitchFamily="18" charset="0"/>
                          <a:cs typeface="Times New Roman"/>
                        </a:rPr>
                        <m:t>𝑑𝑥</m:t>
                      </m:r>
                    </m:oMath>
                  </m:oMathPara>
                </a14:m>
                <a:endParaRPr lang="en-US" dirty="0">
                  <a:latin typeface="Times New Roman"/>
                  <a:cs typeface="Times New Roman"/>
                </a:endParaRPr>
              </a:p>
              <a:p>
                <a:pPr marL="36900" indent="0">
                  <a:lnSpc>
                    <a:spcPct val="100000"/>
                  </a:lnSpc>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cs typeface="Times New Roman"/>
                        </a:rPr>
                        <m:t>=</m:t>
                      </m:r>
                      <m:nary>
                        <m:naryPr>
                          <m:limLoc m:val="undOvr"/>
                          <m:subHide m:val="on"/>
                          <m:supHide m:val="on"/>
                          <m:ctrlPr>
                            <a:rPr lang="en-US" b="0" i="1" smtClean="0">
                              <a:latin typeface="Cambria Math" panose="02040503050406030204" pitchFamily="18" charset="0"/>
                              <a:cs typeface="Times New Roman"/>
                            </a:rPr>
                          </m:ctrlPr>
                        </m:naryPr>
                        <m:sub/>
                        <m:sup/>
                        <m:e>
                          <m:f>
                            <m:fPr>
                              <m:ctrlPr>
                                <a:rPr lang="en-US" b="0" i="1" smtClean="0">
                                  <a:latin typeface="Cambria Math" panose="02040503050406030204" pitchFamily="18" charset="0"/>
                                  <a:cs typeface="Times New Roman"/>
                                </a:rPr>
                              </m:ctrlPr>
                            </m:fPr>
                            <m:num>
                              <m:r>
                                <a:rPr lang="en-US" b="0" i="1" smtClean="0">
                                  <a:latin typeface="Cambria Math" panose="02040503050406030204" pitchFamily="18" charset="0"/>
                                  <a:cs typeface="Times New Roman"/>
                                </a:rPr>
                                <m:t>𝑑𝑥</m:t>
                              </m:r>
                            </m:num>
                            <m:den>
                              <m:r>
                                <a:rPr lang="en-US" b="0" i="1" smtClean="0">
                                  <a:latin typeface="Cambria Math" panose="02040503050406030204" pitchFamily="18" charset="0"/>
                                  <a:cs typeface="Times New Roman"/>
                                </a:rPr>
                                <m:t>𝑥</m:t>
                              </m:r>
                            </m:den>
                          </m:f>
                        </m:e>
                      </m:nary>
                      <m:r>
                        <a:rPr lang="en-US" b="0" i="1" smtClean="0">
                          <a:latin typeface="Cambria Math" panose="02040503050406030204" pitchFamily="18" charset="0"/>
                          <a:cs typeface="Times New Roman"/>
                        </a:rPr>
                        <m:t>−</m:t>
                      </m:r>
                      <m:nary>
                        <m:naryPr>
                          <m:limLoc m:val="undOvr"/>
                          <m:subHide m:val="on"/>
                          <m:supHide m:val="on"/>
                          <m:ctrlPr>
                            <a:rPr lang="en-US" b="0" i="1" smtClean="0">
                              <a:latin typeface="Cambria Math" panose="02040503050406030204" pitchFamily="18" charset="0"/>
                              <a:cs typeface="Times New Roman"/>
                            </a:rPr>
                          </m:ctrlPr>
                        </m:naryPr>
                        <m:sub/>
                        <m:sup/>
                        <m:e>
                          <m:f>
                            <m:fPr>
                              <m:ctrlPr>
                                <a:rPr lang="en-US" b="0" i="1" smtClean="0">
                                  <a:latin typeface="Cambria Math" panose="02040503050406030204" pitchFamily="18" charset="0"/>
                                  <a:cs typeface="Times New Roman"/>
                                </a:rPr>
                              </m:ctrlPr>
                            </m:fPr>
                            <m:num>
                              <m:r>
                                <a:rPr lang="en-US" b="0" i="1" smtClean="0">
                                  <a:latin typeface="Cambria Math" panose="02040503050406030204" pitchFamily="18" charset="0"/>
                                  <a:cs typeface="Times New Roman"/>
                                </a:rPr>
                                <m:t>𝑥</m:t>
                              </m:r>
                            </m:num>
                            <m:den>
                              <m:sSup>
                                <m:sSupPr>
                                  <m:ctrlPr>
                                    <a:rPr lang="en-US" b="0" i="1" smtClean="0">
                                      <a:latin typeface="Cambria Math" panose="02040503050406030204" pitchFamily="18" charset="0"/>
                                      <a:cs typeface="Times New Roman"/>
                                    </a:rPr>
                                  </m:ctrlPr>
                                </m:sSupPr>
                                <m:e>
                                  <m:r>
                                    <a:rPr lang="en-US" b="0" i="1" smtClean="0">
                                      <a:latin typeface="Cambria Math" panose="02040503050406030204" pitchFamily="18" charset="0"/>
                                      <a:cs typeface="Times New Roman"/>
                                    </a:rPr>
                                    <m:t>𝑥</m:t>
                                  </m:r>
                                </m:e>
                                <m:sup>
                                  <m:r>
                                    <a:rPr lang="en-US" b="0" i="1" smtClean="0">
                                      <a:latin typeface="Cambria Math" panose="02040503050406030204" pitchFamily="18" charset="0"/>
                                      <a:cs typeface="Times New Roman"/>
                                    </a:rPr>
                                    <m:t>2</m:t>
                                  </m:r>
                                </m:sup>
                              </m:sSup>
                              <m:r>
                                <a:rPr lang="en-US" b="0" i="1" smtClean="0">
                                  <a:latin typeface="Cambria Math" panose="02040503050406030204" pitchFamily="18" charset="0"/>
                                  <a:cs typeface="Times New Roman"/>
                                </a:rPr>
                                <m:t>+2</m:t>
                              </m:r>
                            </m:den>
                          </m:f>
                        </m:e>
                      </m:nary>
                      <m:r>
                        <a:rPr lang="en-US" b="0" i="1" smtClean="0">
                          <a:latin typeface="Cambria Math" panose="02040503050406030204" pitchFamily="18" charset="0"/>
                          <a:cs typeface="Times New Roman"/>
                        </a:rPr>
                        <m:t>𝑑𝑥</m:t>
                      </m:r>
                      <m:r>
                        <a:rPr lang="en-US" b="0" i="1" smtClean="0">
                          <a:latin typeface="Cambria Math" panose="02040503050406030204" pitchFamily="18" charset="0"/>
                          <a:cs typeface="Times New Roman"/>
                        </a:rPr>
                        <m:t>−</m:t>
                      </m:r>
                      <m:nary>
                        <m:naryPr>
                          <m:limLoc m:val="undOvr"/>
                          <m:subHide m:val="on"/>
                          <m:supHide m:val="on"/>
                          <m:ctrlPr>
                            <a:rPr lang="en-US" b="0" i="1" smtClean="0">
                              <a:latin typeface="Cambria Math" panose="02040503050406030204" pitchFamily="18" charset="0"/>
                              <a:cs typeface="Times New Roman"/>
                            </a:rPr>
                          </m:ctrlPr>
                        </m:naryPr>
                        <m:sub/>
                        <m:sup/>
                        <m:e>
                          <m:f>
                            <m:fPr>
                              <m:ctrlPr>
                                <a:rPr lang="en-US" b="0" i="1" smtClean="0">
                                  <a:latin typeface="Cambria Math" panose="02040503050406030204" pitchFamily="18" charset="0"/>
                                  <a:cs typeface="Times New Roman"/>
                                </a:rPr>
                              </m:ctrlPr>
                            </m:fPr>
                            <m:num>
                              <m:r>
                                <a:rPr lang="en-US" b="0" i="1" smtClean="0">
                                  <a:latin typeface="Cambria Math" panose="02040503050406030204" pitchFamily="18" charset="0"/>
                                  <a:cs typeface="Times New Roman"/>
                                </a:rPr>
                                <m:t>2</m:t>
                              </m:r>
                              <m:r>
                                <a:rPr lang="en-US" b="0" i="1" smtClean="0">
                                  <a:latin typeface="Cambria Math" panose="02040503050406030204" pitchFamily="18" charset="0"/>
                                  <a:cs typeface="Times New Roman"/>
                                </a:rPr>
                                <m:t>𝑥</m:t>
                              </m:r>
                            </m:num>
                            <m:den>
                              <m:sSup>
                                <m:sSupPr>
                                  <m:ctrlPr>
                                    <a:rPr lang="en-US" i="1">
                                      <a:latin typeface="Cambria Math" panose="02040503050406030204" pitchFamily="18" charset="0"/>
                                      <a:cs typeface="Times New Roman"/>
                                    </a:rPr>
                                  </m:ctrlPr>
                                </m:sSupPr>
                                <m:e>
                                  <m:d>
                                    <m:dPr>
                                      <m:ctrlPr>
                                        <a:rPr lang="en-US" i="1">
                                          <a:latin typeface="Cambria Math" panose="02040503050406030204" pitchFamily="18" charset="0"/>
                                          <a:cs typeface="Times New Roman"/>
                                        </a:rPr>
                                      </m:ctrlPr>
                                    </m:dPr>
                                    <m:e>
                                      <m:sSup>
                                        <m:sSupPr>
                                          <m:ctrlPr>
                                            <a:rPr lang="en-US" i="1">
                                              <a:latin typeface="Cambria Math" panose="02040503050406030204" pitchFamily="18" charset="0"/>
                                              <a:cs typeface="Times New Roman"/>
                                            </a:rPr>
                                          </m:ctrlPr>
                                        </m:sSupPr>
                                        <m:e>
                                          <m:r>
                                            <a:rPr lang="en-US" i="1">
                                              <a:latin typeface="Cambria Math" panose="02040503050406030204" pitchFamily="18" charset="0"/>
                                              <a:cs typeface="Times New Roman"/>
                                            </a:rPr>
                                            <m:t>𝑥</m:t>
                                          </m:r>
                                        </m:e>
                                        <m:sup>
                                          <m:r>
                                            <a:rPr lang="en-US" i="1">
                                              <a:latin typeface="Cambria Math" panose="02040503050406030204" pitchFamily="18" charset="0"/>
                                              <a:cs typeface="Times New Roman"/>
                                            </a:rPr>
                                            <m:t>2</m:t>
                                          </m:r>
                                        </m:sup>
                                      </m:sSup>
                                      <m:r>
                                        <a:rPr lang="en-US" i="1">
                                          <a:latin typeface="Cambria Math" panose="02040503050406030204" pitchFamily="18" charset="0"/>
                                          <a:cs typeface="Times New Roman"/>
                                        </a:rPr>
                                        <m:t>+2</m:t>
                                      </m:r>
                                    </m:e>
                                  </m:d>
                                </m:e>
                                <m:sup>
                                  <m:r>
                                    <a:rPr lang="en-US" i="1">
                                      <a:latin typeface="Cambria Math" panose="02040503050406030204" pitchFamily="18" charset="0"/>
                                      <a:cs typeface="Times New Roman"/>
                                    </a:rPr>
                                    <m:t>2</m:t>
                                  </m:r>
                                </m:sup>
                              </m:sSup>
                            </m:den>
                          </m:f>
                        </m:e>
                      </m:nary>
                      <m:r>
                        <a:rPr lang="en-US" b="0" i="1" smtClean="0">
                          <a:latin typeface="Cambria Math" panose="02040503050406030204" pitchFamily="18" charset="0"/>
                          <a:cs typeface="Times New Roman"/>
                        </a:rPr>
                        <m:t>𝑑𝑥</m:t>
                      </m:r>
                      <m:r>
                        <a:rPr lang="en-US" b="0" i="1" smtClean="0">
                          <a:latin typeface="Cambria Math" panose="02040503050406030204" pitchFamily="18" charset="0"/>
                          <a:cs typeface="Times New Roman"/>
                        </a:rPr>
                        <m:t>−</m:t>
                      </m:r>
                      <m:nary>
                        <m:naryPr>
                          <m:limLoc m:val="undOvr"/>
                          <m:subHide m:val="on"/>
                          <m:supHide m:val="on"/>
                          <m:ctrlPr>
                            <a:rPr lang="en-US" b="0" i="1" smtClean="0">
                              <a:latin typeface="Cambria Math" panose="02040503050406030204" pitchFamily="18" charset="0"/>
                              <a:cs typeface="Times New Roman"/>
                            </a:rPr>
                          </m:ctrlPr>
                        </m:naryPr>
                        <m:sub/>
                        <m:sup/>
                        <m:e>
                          <m:f>
                            <m:fPr>
                              <m:ctrlPr>
                                <a:rPr lang="en-US" b="0" i="1" smtClean="0">
                                  <a:latin typeface="Cambria Math" panose="02040503050406030204" pitchFamily="18" charset="0"/>
                                  <a:cs typeface="Times New Roman"/>
                                </a:rPr>
                              </m:ctrlPr>
                            </m:fPr>
                            <m:num>
                              <m:r>
                                <a:rPr lang="en-US" b="0" i="1" smtClean="0">
                                  <a:latin typeface="Cambria Math" panose="02040503050406030204" pitchFamily="18" charset="0"/>
                                  <a:cs typeface="Times New Roman"/>
                                </a:rPr>
                                <m:t>𝑑𝑥</m:t>
                              </m:r>
                            </m:num>
                            <m:den>
                              <m:sSup>
                                <m:sSupPr>
                                  <m:ctrlPr>
                                    <a:rPr lang="en-US" i="1">
                                      <a:latin typeface="Cambria Math" panose="02040503050406030204" pitchFamily="18" charset="0"/>
                                      <a:cs typeface="Times New Roman"/>
                                    </a:rPr>
                                  </m:ctrlPr>
                                </m:sSupPr>
                                <m:e>
                                  <m:d>
                                    <m:dPr>
                                      <m:ctrlPr>
                                        <a:rPr lang="en-US" i="1">
                                          <a:latin typeface="Cambria Math" panose="02040503050406030204" pitchFamily="18" charset="0"/>
                                          <a:cs typeface="Times New Roman"/>
                                        </a:rPr>
                                      </m:ctrlPr>
                                    </m:dPr>
                                    <m:e>
                                      <m:sSup>
                                        <m:sSupPr>
                                          <m:ctrlPr>
                                            <a:rPr lang="en-US" i="1">
                                              <a:latin typeface="Cambria Math" panose="02040503050406030204" pitchFamily="18" charset="0"/>
                                              <a:cs typeface="Times New Roman"/>
                                            </a:rPr>
                                          </m:ctrlPr>
                                        </m:sSupPr>
                                        <m:e>
                                          <m:r>
                                            <a:rPr lang="en-US" i="1">
                                              <a:latin typeface="Cambria Math" panose="02040503050406030204" pitchFamily="18" charset="0"/>
                                              <a:cs typeface="Times New Roman"/>
                                            </a:rPr>
                                            <m:t>𝑥</m:t>
                                          </m:r>
                                        </m:e>
                                        <m:sup>
                                          <m:r>
                                            <a:rPr lang="en-US" i="1">
                                              <a:latin typeface="Cambria Math" panose="02040503050406030204" pitchFamily="18" charset="0"/>
                                              <a:cs typeface="Times New Roman"/>
                                            </a:rPr>
                                            <m:t>2</m:t>
                                          </m:r>
                                        </m:sup>
                                      </m:sSup>
                                      <m:r>
                                        <a:rPr lang="en-US" i="1">
                                          <a:latin typeface="Cambria Math" panose="02040503050406030204" pitchFamily="18" charset="0"/>
                                          <a:cs typeface="Times New Roman"/>
                                        </a:rPr>
                                        <m:t>+2</m:t>
                                      </m:r>
                                    </m:e>
                                  </m:d>
                                </m:e>
                                <m:sup>
                                  <m:r>
                                    <a:rPr lang="en-US" i="1">
                                      <a:latin typeface="Cambria Math" panose="02040503050406030204" pitchFamily="18" charset="0"/>
                                      <a:cs typeface="Times New Roman"/>
                                    </a:rPr>
                                    <m:t>2</m:t>
                                  </m:r>
                                </m:sup>
                              </m:sSup>
                            </m:den>
                          </m:f>
                        </m:e>
                      </m:nary>
                    </m:oMath>
                  </m:oMathPara>
                </a14:m>
                <a:endParaRPr lang="en-US" dirty="0">
                  <a:latin typeface="Times New Roman"/>
                  <a:cs typeface="Times New Roman"/>
                </a:endParaRPr>
              </a:p>
              <a:p>
                <a:pPr marL="36900" indent="0">
                  <a:lnSpc>
                    <a:spcPct val="100000"/>
                  </a:lnSpc>
                  <a:buNone/>
                </a:pPr>
                <a:r>
                  <a:rPr lang="en-US" dirty="0">
                    <a:latin typeface="Times New Roman"/>
                    <a:cs typeface="Times New Roman"/>
                  </a:rPr>
                  <a:t>We have</a:t>
                </a:r>
              </a:p>
              <a:p>
                <a:pPr marL="36900" indent="0">
                  <a:lnSpc>
                    <a:spcPct val="100000"/>
                  </a:lnSpc>
                  <a:buNone/>
                </a:pPr>
                <a14:m>
                  <m:oMathPara xmlns:m="http://schemas.openxmlformats.org/officeDocument/2006/math">
                    <m:oMathParaPr>
                      <m:jc m:val="centerGroup"/>
                    </m:oMathParaPr>
                    <m:oMath xmlns:m="http://schemas.openxmlformats.org/officeDocument/2006/math">
                      <m:nary>
                        <m:naryPr>
                          <m:limLoc m:val="undOvr"/>
                          <m:subHide m:val="on"/>
                          <m:supHide m:val="on"/>
                          <m:ctrlPr>
                            <a:rPr lang="en-US" i="1" smtClean="0">
                              <a:latin typeface="Cambria Math" panose="02040503050406030204" pitchFamily="18" charset="0"/>
                              <a:cs typeface="Times New Roman"/>
                            </a:rPr>
                          </m:ctrlPr>
                        </m:naryPr>
                        <m:sub/>
                        <m:sup/>
                        <m:e>
                          <m:f>
                            <m:fPr>
                              <m:ctrlPr>
                                <a:rPr lang="en-US" i="1" smtClean="0">
                                  <a:latin typeface="Cambria Math" panose="02040503050406030204" pitchFamily="18" charset="0"/>
                                  <a:cs typeface="Times New Roman"/>
                                </a:rPr>
                              </m:ctrlPr>
                            </m:fPr>
                            <m:num>
                              <m:r>
                                <a:rPr lang="en-US" b="0" i="1" smtClean="0">
                                  <a:latin typeface="Cambria Math" panose="02040503050406030204" pitchFamily="18" charset="0"/>
                                  <a:cs typeface="Times New Roman"/>
                                </a:rPr>
                                <m:t>1</m:t>
                              </m:r>
                            </m:num>
                            <m:den>
                              <m:r>
                                <a:rPr lang="en-US" b="0" i="1" smtClean="0">
                                  <a:latin typeface="Cambria Math" panose="02040503050406030204" pitchFamily="18" charset="0"/>
                                  <a:cs typeface="Times New Roman"/>
                                </a:rPr>
                                <m:t>𝑥</m:t>
                              </m:r>
                            </m:den>
                          </m:f>
                          <m:r>
                            <a:rPr lang="en-US" b="0" i="1" smtClean="0">
                              <a:latin typeface="Cambria Math" panose="02040503050406030204" pitchFamily="18" charset="0"/>
                              <a:cs typeface="Times New Roman"/>
                            </a:rPr>
                            <m:t>𝑑𝑥</m:t>
                          </m:r>
                        </m:e>
                      </m:nary>
                      <m:r>
                        <a:rPr lang="en-US" b="0" i="1" smtClean="0">
                          <a:latin typeface="Cambria Math" panose="02040503050406030204" pitchFamily="18" charset="0"/>
                          <a:cs typeface="Times New Roman"/>
                        </a:rPr>
                        <m:t>=</m:t>
                      </m:r>
                      <m:func>
                        <m:funcPr>
                          <m:ctrlPr>
                            <a:rPr lang="en-US" b="0" i="1" smtClean="0">
                              <a:latin typeface="Cambria Math" panose="02040503050406030204" pitchFamily="18" charset="0"/>
                              <a:cs typeface="Times New Roman"/>
                            </a:rPr>
                          </m:ctrlPr>
                        </m:funcPr>
                        <m:fName>
                          <m:r>
                            <m:rPr>
                              <m:sty m:val="p"/>
                            </m:rPr>
                            <a:rPr lang="en-US" b="0" i="0" smtClean="0">
                              <a:latin typeface="Cambria Math" panose="02040503050406030204" pitchFamily="18" charset="0"/>
                              <a:cs typeface="Times New Roman"/>
                            </a:rPr>
                            <m:t>ln</m:t>
                          </m:r>
                        </m:fName>
                        <m:e>
                          <m:r>
                            <a:rPr lang="en-US" b="0" i="1" smtClean="0">
                              <a:latin typeface="Cambria Math" panose="02040503050406030204" pitchFamily="18" charset="0"/>
                              <a:cs typeface="Times New Roman"/>
                            </a:rPr>
                            <m:t>|</m:t>
                          </m:r>
                          <m:r>
                            <a:rPr lang="en-US" b="0" i="1" smtClean="0">
                              <a:latin typeface="Cambria Math" panose="02040503050406030204" pitchFamily="18" charset="0"/>
                              <a:cs typeface="Times New Roman"/>
                            </a:rPr>
                            <m:t>𝑥</m:t>
                          </m:r>
                          <m:r>
                            <a:rPr lang="en-US" b="0" i="1" smtClean="0">
                              <a:latin typeface="Cambria Math" panose="02040503050406030204" pitchFamily="18" charset="0"/>
                              <a:cs typeface="Times New Roman"/>
                            </a:rPr>
                            <m:t>|</m:t>
                          </m:r>
                        </m:e>
                      </m:func>
                      <m:r>
                        <a:rPr lang="en-US" b="0" i="1" smtClean="0">
                          <a:latin typeface="Cambria Math" panose="02040503050406030204" pitchFamily="18" charset="0"/>
                          <a:cs typeface="Times New Roman"/>
                        </a:rPr>
                        <m:t>+</m:t>
                      </m:r>
                      <m:r>
                        <a:rPr lang="en-US" b="0" i="1" smtClean="0">
                          <a:latin typeface="Cambria Math" panose="02040503050406030204" pitchFamily="18" charset="0"/>
                          <a:cs typeface="Times New Roman"/>
                        </a:rPr>
                        <m:t>𝐶</m:t>
                      </m:r>
                      <m:r>
                        <a:rPr lang="en-US" b="0" i="1" smtClean="0">
                          <a:latin typeface="Cambria Math" panose="02040503050406030204" pitchFamily="18" charset="0"/>
                          <a:cs typeface="Times New Roman"/>
                        </a:rPr>
                        <m:t>, </m:t>
                      </m:r>
                      <m:nary>
                        <m:naryPr>
                          <m:limLoc m:val="undOvr"/>
                          <m:subHide m:val="on"/>
                          <m:supHide m:val="on"/>
                          <m:ctrlPr>
                            <a:rPr lang="en-US" b="0" i="1" smtClean="0">
                              <a:latin typeface="Cambria Math" panose="02040503050406030204" pitchFamily="18" charset="0"/>
                              <a:cs typeface="Times New Roman"/>
                            </a:rPr>
                          </m:ctrlPr>
                        </m:naryPr>
                        <m:sub/>
                        <m:sup/>
                        <m:e>
                          <m:f>
                            <m:fPr>
                              <m:ctrlPr>
                                <a:rPr lang="en-US" i="1">
                                  <a:latin typeface="Cambria Math" panose="02040503050406030204" pitchFamily="18" charset="0"/>
                                  <a:cs typeface="Times New Roman"/>
                                </a:rPr>
                              </m:ctrlPr>
                            </m:fPr>
                            <m:num>
                              <m:r>
                                <a:rPr lang="en-US" i="1">
                                  <a:latin typeface="Cambria Math" panose="02040503050406030204" pitchFamily="18" charset="0"/>
                                  <a:cs typeface="Times New Roman"/>
                                </a:rPr>
                                <m:t>𝑥</m:t>
                              </m:r>
                            </m:num>
                            <m:den>
                              <m:sSup>
                                <m:sSupPr>
                                  <m:ctrlPr>
                                    <a:rPr lang="en-US" i="1">
                                      <a:latin typeface="Cambria Math" panose="02040503050406030204" pitchFamily="18" charset="0"/>
                                      <a:cs typeface="Times New Roman"/>
                                    </a:rPr>
                                  </m:ctrlPr>
                                </m:sSupPr>
                                <m:e>
                                  <m:r>
                                    <a:rPr lang="en-US" i="1">
                                      <a:latin typeface="Cambria Math" panose="02040503050406030204" pitchFamily="18" charset="0"/>
                                      <a:cs typeface="Times New Roman"/>
                                    </a:rPr>
                                    <m:t>𝑥</m:t>
                                  </m:r>
                                </m:e>
                                <m:sup>
                                  <m:r>
                                    <a:rPr lang="en-US" i="1">
                                      <a:latin typeface="Cambria Math" panose="02040503050406030204" pitchFamily="18" charset="0"/>
                                      <a:cs typeface="Times New Roman"/>
                                    </a:rPr>
                                    <m:t>2</m:t>
                                  </m:r>
                                </m:sup>
                              </m:sSup>
                              <m:r>
                                <a:rPr lang="en-US" i="1">
                                  <a:latin typeface="Cambria Math" panose="02040503050406030204" pitchFamily="18" charset="0"/>
                                  <a:cs typeface="Times New Roman"/>
                                </a:rPr>
                                <m:t>+2</m:t>
                              </m:r>
                            </m:den>
                          </m:f>
                        </m:e>
                      </m:nary>
                      <m:r>
                        <a:rPr lang="en-US" b="0" i="1" smtClean="0">
                          <a:latin typeface="Cambria Math" panose="02040503050406030204" pitchFamily="18" charset="0"/>
                          <a:cs typeface="Times New Roman"/>
                        </a:rPr>
                        <m:t>𝑑𝑥</m:t>
                      </m:r>
                      <m:r>
                        <a:rPr lang="en-US" b="0" i="1" smtClean="0">
                          <a:latin typeface="Cambria Math" panose="02040503050406030204" pitchFamily="18" charset="0"/>
                          <a:cs typeface="Times New Roman"/>
                        </a:rPr>
                        <m:t>=</m:t>
                      </m:r>
                      <m:f>
                        <m:fPr>
                          <m:ctrlPr>
                            <a:rPr lang="en-US" b="0" i="1" smtClean="0">
                              <a:latin typeface="Cambria Math" panose="02040503050406030204" pitchFamily="18" charset="0"/>
                              <a:cs typeface="Times New Roman"/>
                            </a:rPr>
                          </m:ctrlPr>
                        </m:fPr>
                        <m:num>
                          <m:r>
                            <a:rPr lang="en-US" b="0" i="1" smtClean="0">
                              <a:latin typeface="Cambria Math" panose="02040503050406030204" pitchFamily="18" charset="0"/>
                              <a:cs typeface="Times New Roman"/>
                            </a:rPr>
                            <m:t>1</m:t>
                          </m:r>
                        </m:num>
                        <m:den>
                          <m:r>
                            <a:rPr lang="en-US" b="0" i="1" smtClean="0">
                              <a:latin typeface="Cambria Math" panose="02040503050406030204" pitchFamily="18" charset="0"/>
                              <a:cs typeface="Times New Roman"/>
                            </a:rPr>
                            <m:t>2</m:t>
                          </m:r>
                        </m:den>
                      </m:f>
                      <m:func>
                        <m:funcPr>
                          <m:ctrlPr>
                            <a:rPr lang="en-US" b="0" i="1" smtClean="0">
                              <a:latin typeface="Cambria Math" panose="02040503050406030204" pitchFamily="18" charset="0"/>
                              <a:cs typeface="Times New Roman"/>
                            </a:rPr>
                          </m:ctrlPr>
                        </m:funcPr>
                        <m:fName>
                          <m:r>
                            <m:rPr>
                              <m:sty m:val="p"/>
                            </m:rPr>
                            <a:rPr lang="en-US" b="0" i="0" smtClean="0">
                              <a:latin typeface="Cambria Math" panose="02040503050406030204" pitchFamily="18" charset="0"/>
                              <a:cs typeface="Times New Roman"/>
                            </a:rPr>
                            <m:t>ln</m:t>
                          </m:r>
                        </m:fName>
                        <m:e>
                          <m:r>
                            <a:rPr lang="en-US" b="0" i="1" smtClean="0">
                              <a:latin typeface="Cambria Math" panose="02040503050406030204" pitchFamily="18" charset="0"/>
                              <a:cs typeface="Times New Roman"/>
                            </a:rPr>
                            <m:t>(</m:t>
                          </m:r>
                          <m:sSup>
                            <m:sSupPr>
                              <m:ctrlPr>
                                <a:rPr lang="en-US" b="0" i="1" smtClean="0">
                                  <a:latin typeface="Cambria Math" panose="02040503050406030204" pitchFamily="18" charset="0"/>
                                  <a:cs typeface="Times New Roman"/>
                                </a:rPr>
                              </m:ctrlPr>
                            </m:sSupPr>
                            <m:e>
                              <m:r>
                                <a:rPr lang="en-US" b="0" i="1" smtClean="0">
                                  <a:latin typeface="Cambria Math" panose="02040503050406030204" pitchFamily="18" charset="0"/>
                                  <a:cs typeface="Times New Roman"/>
                                </a:rPr>
                                <m:t>𝑥</m:t>
                              </m:r>
                            </m:e>
                            <m:sup>
                              <m:r>
                                <a:rPr lang="en-US" b="0" i="1" smtClean="0">
                                  <a:latin typeface="Cambria Math" panose="02040503050406030204" pitchFamily="18" charset="0"/>
                                  <a:cs typeface="Times New Roman"/>
                                </a:rPr>
                                <m:t>2</m:t>
                              </m:r>
                            </m:sup>
                          </m:sSup>
                        </m:e>
                      </m:func>
                      <m:r>
                        <a:rPr lang="en-US" b="0" i="1" smtClean="0">
                          <a:latin typeface="Cambria Math" panose="02040503050406030204" pitchFamily="18" charset="0"/>
                          <a:cs typeface="Times New Roman"/>
                        </a:rPr>
                        <m:t>+2)+</m:t>
                      </m:r>
                      <m:r>
                        <a:rPr lang="en-US" b="0" i="1" smtClean="0">
                          <a:latin typeface="Cambria Math" panose="02040503050406030204" pitchFamily="18" charset="0"/>
                          <a:cs typeface="Times New Roman"/>
                        </a:rPr>
                        <m:t>𝐶</m:t>
                      </m:r>
                    </m:oMath>
                  </m:oMathPara>
                </a14:m>
                <a:endParaRPr lang="en-US" dirty="0">
                  <a:latin typeface="Times New Roman"/>
                  <a:cs typeface="Times New Roman"/>
                </a:endParaRPr>
              </a:p>
              <a:p>
                <a:pPr marL="36900" indent="0">
                  <a:lnSpc>
                    <a:spcPct val="100000"/>
                  </a:lnSpc>
                  <a:buNone/>
                </a:pPr>
                <a14:m>
                  <m:oMathPara xmlns:m="http://schemas.openxmlformats.org/officeDocument/2006/math">
                    <m:oMathParaPr>
                      <m:jc m:val="centerGroup"/>
                    </m:oMathParaPr>
                    <m:oMath xmlns:m="http://schemas.openxmlformats.org/officeDocument/2006/math">
                      <m:nary>
                        <m:naryPr>
                          <m:limLoc m:val="undOvr"/>
                          <m:subHide m:val="on"/>
                          <m:supHide m:val="on"/>
                          <m:ctrlPr>
                            <a:rPr lang="en-US" i="1">
                              <a:latin typeface="Cambria Math" panose="02040503050406030204" pitchFamily="18" charset="0"/>
                              <a:cs typeface="Times New Roman"/>
                            </a:rPr>
                          </m:ctrlPr>
                        </m:naryPr>
                        <m:sub/>
                        <m:sup/>
                        <m:e>
                          <m:f>
                            <m:fPr>
                              <m:ctrlPr>
                                <a:rPr lang="en-US" i="1">
                                  <a:latin typeface="Cambria Math" panose="02040503050406030204" pitchFamily="18" charset="0"/>
                                  <a:cs typeface="Times New Roman"/>
                                </a:rPr>
                              </m:ctrlPr>
                            </m:fPr>
                            <m:num>
                              <m:r>
                                <a:rPr lang="en-US" i="1">
                                  <a:latin typeface="Cambria Math" panose="02040503050406030204" pitchFamily="18" charset="0"/>
                                  <a:cs typeface="Times New Roman"/>
                                </a:rPr>
                                <m:t>2</m:t>
                              </m:r>
                              <m:r>
                                <a:rPr lang="en-US" i="1">
                                  <a:latin typeface="Cambria Math" panose="02040503050406030204" pitchFamily="18" charset="0"/>
                                  <a:cs typeface="Times New Roman"/>
                                </a:rPr>
                                <m:t>𝑥</m:t>
                              </m:r>
                            </m:num>
                            <m:den>
                              <m:sSup>
                                <m:sSupPr>
                                  <m:ctrlPr>
                                    <a:rPr lang="en-US" i="1">
                                      <a:latin typeface="Cambria Math" panose="02040503050406030204" pitchFamily="18" charset="0"/>
                                      <a:cs typeface="Times New Roman"/>
                                    </a:rPr>
                                  </m:ctrlPr>
                                </m:sSupPr>
                                <m:e>
                                  <m:d>
                                    <m:dPr>
                                      <m:ctrlPr>
                                        <a:rPr lang="en-US" i="1">
                                          <a:latin typeface="Cambria Math" panose="02040503050406030204" pitchFamily="18" charset="0"/>
                                          <a:cs typeface="Times New Roman"/>
                                        </a:rPr>
                                      </m:ctrlPr>
                                    </m:dPr>
                                    <m:e>
                                      <m:sSup>
                                        <m:sSupPr>
                                          <m:ctrlPr>
                                            <a:rPr lang="en-US" i="1">
                                              <a:latin typeface="Cambria Math" panose="02040503050406030204" pitchFamily="18" charset="0"/>
                                              <a:cs typeface="Times New Roman"/>
                                            </a:rPr>
                                          </m:ctrlPr>
                                        </m:sSupPr>
                                        <m:e>
                                          <m:r>
                                            <a:rPr lang="en-US" i="1">
                                              <a:latin typeface="Cambria Math" panose="02040503050406030204" pitchFamily="18" charset="0"/>
                                              <a:cs typeface="Times New Roman"/>
                                            </a:rPr>
                                            <m:t>𝑥</m:t>
                                          </m:r>
                                        </m:e>
                                        <m:sup>
                                          <m:r>
                                            <a:rPr lang="en-US" i="1">
                                              <a:latin typeface="Cambria Math" panose="02040503050406030204" pitchFamily="18" charset="0"/>
                                              <a:cs typeface="Times New Roman"/>
                                            </a:rPr>
                                            <m:t>2</m:t>
                                          </m:r>
                                        </m:sup>
                                      </m:sSup>
                                      <m:r>
                                        <a:rPr lang="en-US" i="1">
                                          <a:latin typeface="Cambria Math" panose="02040503050406030204" pitchFamily="18" charset="0"/>
                                          <a:cs typeface="Times New Roman"/>
                                        </a:rPr>
                                        <m:t>+2</m:t>
                                      </m:r>
                                    </m:e>
                                  </m:d>
                                </m:e>
                                <m:sup>
                                  <m:r>
                                    <a:rPr lang="en-US" i="1">
                                      <a:latin typeface="Cambria Math" panose="02040503050406030204" pitchFamily="18" charset="0"/>
                                      <a:cs typeface="Times New Roman"/>
                                    </a:rPr>
                                    <m:t>2</m:t>
                                  </m:r>
                                </m:sup>
                              </m:sSup>
                            </m:den>
                          </m:f>
                        </m:e>
                      </m:nary>
                      <m:r>
                        <a:rPr lang="en-US" b="0" i="1" smtClean="0">
                          <a:latin typeface="Cambria Math" panose="02040503050406030204" pitchFamily="18" charset="0"/>
                          <a:cs typeface="Times New Roman"/>
                        </a:rPr>
                        <m:t>𝑑𝑥</m:t>
                      </m:r>
                      <m:r>
                        <a:rPr lang="en-US" b="0" i="1" smtClean="0">
                          <a:latin typeface="Cambria Math" panose="02040503050406030204" pitchFamily="18" charset="0"/>
                          <a:cs typeface="Times New Roman"/>
                        </a:rPr>
                        <m:t>=−</m:t>
                      </m:r>
                      <m:f>
                        <m:fPr>
                          <m:ctrlPr>
                            <a:rPr lang="en-US" b="0" i="1" smtClean="0">
                              <a:latin typeface="Cambria Math" panose="02040503050406030204" pitchFamily="18" charset="0"/>
                              <a:cs typeface="Times New Roman"/>
                            </a:rPr>
                          </m:ctrlPr>
                        </m:fPr>
                        <m:num>
                          <m:r>
                            <a:rPr lang="en-US" b="0" i="1" smtClean="0">
                              <a:latin typeface="Cambria Math" panose="02040503050406030204" pitchFamily="18" charset="0"/>
                              <a:cs typeface="Times New Roman"/>
                            </a:rPr>
                            <m:t>1</m:t>
                          </m:r>
                        </m:num>
                        <m:den>
                          <m:sSup>
                            <m:sSupPr>
                              <m:ctrlPr>
                                <a:rPr lang="en-US" b="0" i="1" smtClean="0">
                                  <a:latin typeface="Cambria Math" panose="02040503050406030204" pitchFamily="18" charset="0"/>
                                  <a:cs typeface="Times New Roman"/>
                                </a:rPr>
                              </m:ctrlPr>
                            </m:sSupPr>
                            <m:e>
                              <m:r>
                                <a:rPr lang="en-US" b="0" i="1" smtClean="0">
                                  <a:latin typeface="Cambria Math" panose="02040503050406030204" pitchFamily="18" charset="0"/>
                                  <a:cs typeface="Times New Roman"/>
                                </a:rPr>
                                <m:t>𝑥</m:t>
                              </m:r>
                            </m:e>
                            <m:sup>
                              <m:r>
                                <a:rPr lang="en-US" b="0" i="1" smtClean="0">
                                  <a:latin typeface="Cambria Math" panose="02040503050406030204" pitchFamily="18" charset="0"/>
                                  <a:cs typeface="Times New Roman"/>
                                </a:rPr>
                                <m:t>2</m:t>
                              </m:r>
                            </m:sup>
                          </m:sSup>
                          <m:r>
                            <a:rPr lang="en-US" b="0" i="1" smtClean="0">
                              <a:latin typeface="Cambria Math" panose="02040503050406030204" pitchFamily="18" charset="0"/>
                              <a:cs typeface="Times New Roman"/>
                            </a:rPr>
                            <m:t>+2</m:t>
                          </m:r>
                        </m:den>
                      </m:f>
                      <m:r>
                        <a:rPr lang="en-US" b="0" i="1" smtClean="0">
                          <a:latin typeface="Cambria Math" panose="02040503050406030204" pitchFamily="18" charset="0"/>
                          <a:cs typeface="Times New Roman"/>
                        </a:rPr>
                        <m:t>+</m:t>
                      </m:r>
                      <m:r>
                        <a:rPr lang="en-US" b="0" i="1" smtClean="0">
                          <a:latin typeface="Cambria Math" panose="02040503050406030204" pitchFamily="18" charset="0"/>
                          <a:cs typeface="Times New Roman"/>
                        </a:rPr>
                        <m:t>𝐶</m:t>
                      </m:r>
                    </m:oMath>
                  </m:oMathPara>
                </a14:m>
                <a:endParaRPr lang="en-US" dirty="0">
                  <a:latin typeface="Times New Roman"/>
                  <a:cs typeface="Times New Roman"/>
                </a:endParaRPr>
              </a:p>
            </p:txBody>
          </p:sp>
        </mc:Choice>
        <mc:Fallback xmlns="">
          <p:sp>
            <p:nvSpPr>
              <p:cNvPr id="3" name="Content Placeholder 2">
                <a:extLst>
                  <a:ext uri="{FF2B5EF4-FFF2-40B4-BE49-F238E27FC236}">
                    <a16:creationId xmlns:a16="http://schemas.microsoft.com/office/drawing/2014/main"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10846559" cy="4756245"/>
              </a:xfrm>
              <a:blipFill>
                <a:blip r:embed="rId2"/>
                <a:stretch>
                  <a:fillRect l="-337" t="-1282"/>
                </a:stretch>
              </a:blipFill>
            </p:spPr>
            <p:txBody>
              <a:bodyPr/>
              <a:lstStyle/>
              <a:p>
                <a:r>
                  <a:rPr lang="en-US">
                    <a:noFill/>
                  </a:rPr>
                  <a:t> </a:t>
                </a:r>
              </a:p>
            </p:txBody>
          </p:sp>
        </mc:Fallback>
      </mc:AlternateContent>
    </p:spTree>
    <p:extLst>
      <p:ext uri="{BB962C8B-B14F-4D97-AF65-F5344CB8AC3E}">
        <p14:creationId xmlns:p14="http://schemas.microsoft.com/office/powerpoint/2010/main" val="11930883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7.1 Integration by </a:t>
            </a:r>
            <a:r>
              <a:rPr lang="en-US" sz="3100" dirty="0"/>
              <a:t>Parts </a:t>
            </a:r>
            <a:r>
              <a:rPr lang="en-US" sz="3100" dirty="0" smtClean="0"/>
              <a:t>(6 </a:t>
            </a:r>
            <a:r>
              <a:rPr lang="en-US" sz="3100" dirty="0"/>
              <a:t>of 13)</a:t>
            </a:r>
            <a:r>
              <a:rPr lang="en-US" sz="3100" dirty="0"/>
              <a:t/>
            </a:r>
            <a:br>
              <a:rPr lang="en-US" sz="3100" dirty="0"/>
            </a:br>
            <a:r>
              <a:rPr lang="en-US" sz="2800" dirty="0"/>
              <a:t/>
            </a:r>
            <a:br>
              <a:rPr lang="en-US" sz="2800" dirty="0"/>
            </a:br>
            <a:endParaRPr lang="en-US"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799" y="1371600"/>
                <a:ext cx="10737377" cy="4370567"/>
              </a:xfrm>
            </p:spPr>
            <p:txBody>
              <a:bodyPr>
                <a:noAutofit/>
              </a:bodyPr>
              <a:lstStyle/>
              <a:p>
                <a:pPr marL="36900" indent="0">
                  <a:lnSpc>
                    <a:spcPct val="100000"/>
                  </a:lnSpc>
                  <a:buNone/>
                </a:pPr>
                <a:r>
                  <a:rPr lang="en-US" spc="-15" dirty="0">
                    <a:solidFill>
                      <a:schemeClr val="tx1"/>
                    </a:solidFill>
                  </a:rPr>
                  <a:t>Th</a:t>
                </a:r>
                <a:r>
                  <a:rPr lang="en-US" spc="-5" dirty="0">
                    <a:solidFill>
                      <a:schemeClr val="tx1"/>
                    </a:solidFill>
                  </a:rPr>
                  <a:t>e</a:t>
                </a:r>
                <a:r>
                  <a:rPr lang="en-US" spc="95" dirty="0">
                    <a:solidFill>
                      <a:schemeClr val="tx1"/>
                    </a:solidFill>
                  </a:rPr>
                  <a:t> </a:t>
                </a:r>
                <a:r>
                  <a:rPr lang="en-US" spc="-5" dirty="0">
                    <a:solidFill>
                      <a:schemeClr val="tx1"/>
                    </a:solidFill>
                  </a:rPr>
                  <a:t>f</a:t>
                </a:r>
                <a:r>
                  <a:rPr lang="en-US" spc="-10" dirty="0">
                    <a:solidFill>
                      <a:schemeClr val="tx1"/>
                    </a:solidFill>
                  </a:rPr>
                  <a:t>unctio</a:t>
                </a:r>
                <a:r>
                  <a:rPr lang="en-US" spc="-5" dirty="0">
                    <a:solidFill>
                      <a:schemeClr val="tx1"/>
                    </a:solidFill>
                  </a:rPr>
                  <a:t>n</a:t>
                </a:r>
                <a:r>
                  <a:rPr lang="en-US" dirty="0">
                    <a:solidFill>
                      <a:schemeClr val="tx1"/>
                    </a:solidFill>
                  </a:rPr>
                  <a:t> </a:t>
                </a:r>
                <a:r>
                  <a:rPr lang="en-US" i="1" spc="-5" dirty="0">
                    <a:solidFill>
                      <a:schemeClr val="tx1"/>
                    </a:solidFill>
                  </a:rPr>
                  <a:t>f</a:t>
                </a:r>
                <a:r>
                  <a:rPr lang="en-US" i="1" spc="-45" dirty="0">
                    <a:solidFill>
                      <a:schemeClr val="tx1"/>
                    </a:solidFill>
                  </a:rPr>
                  <a:t> </a:t>
                </a:r>
                <a:r>
                  <a:rPr lang="en-US" spc="20" dirty="0">
                    <a:solidFill>
                      <a:schemeClr val="tx1"/>
                    </a:solidFill>
                  </a:rPr>
                  <a:t>(</a:t>
                </a:r>
                <a:r>
                  <a:rPr lang="en-US" i="1" spc="-5" dirty="0">
                    <a:solidFill>
                      <a:schemeClr val="tx1"/>
                    </a:solidFill>
                  </a:rPr>
                  <a:t>x</a:t>
                </a:r>
                <a:r>
                  <a:rPr lang="en-US" spc="-5" dirty="0">
                    <a:solidFill>
                      <a:schemeClr val="tx1"/>
                    </a:solidFill>
                  </a:rPr>
                  <a:t>)</a:t>
                </a:r>
                <a:r>
                  <a:rPr lang="en-US" spc="25" dirty="0">
                    <a:solidFill>
                      <a:schemeClr val="tx1"/>
                    </a:solidFill>
                  </a:rPr>
                  <a:t> </a:t>
                </a:r>
                <a:r>
                  <a:rPr lang="en-US" spc="-25" dirty="0">
                    <a:solidFill>
                      <a:schemeClr val="tx1"/>
                    </a:solidFill>
                  </a:rPr>
                  <a:t>=</a:t>
                </a:r>
                <a:r>
                  <a:rPr lang="en-US" spc="-40" dirty="0">
                    <a:solidFill>
                      <a:schemeClr val="tx1"/>
                    </a:solidFill>
                  </a:rPr>
                  <a:t> </a:t>
                </a:r>
                <a:r>
                  <a:rPr lang="en-US" spc="-5" dirty="0">
                    <a:solidFill>
                      <a:schemeClr val="tx1"/>
                    </a:solidFill>
                  </a:rPr>
                  <a:t>ln</a:t>
                </a:r>
                <a:r>
                  <a:rPr lang="en-US" spc="-60" dirty="0">
                    <a:solidFill>
                      <a:schemeClr val="tx1"/>
                    </a:solidFill>
                  </a:rPr>
                  <a:t> </a:t>
                </a:r>
                <a:r>
                  <a:rPr lang="en-US" i="1" spc="-5" dirty="0">
                    <a:solidFill>
                      <a:schemeClr val="tx1"/>
                    </a:solidFill>
                  </a:rPr>
                  <a:t>x</a:t>
                </a:r>
                <a:r>
                  <a:rPr lang="en-US" i="1" dirty="0">
                    <a:solidFill>
                      <a:schemeClr val="tx1"/>
                    </a:solidFill>
                  </a:rPr>
                  <a:t> </a:t>
                </a:r>
                <a:r>
                  <a:rPr lang="en-US" spc="-10" dirty="0">
                    <a:solidFill>
                      <a:schemeClr val="tx1"/>
                    </a:solidFill>
                  </a:rPr>
                  <a:t>i</a:t>
                </a:r>
                <a:r>
                  <a:rPr lang="en-US" spc="-5" dirty="0">
                    <a:solidFill>
                      <a:schemeClr val="tx1"/>
                    </a:solidFill>
                  </a:rPr>
                  <a:t>s</a:t>
                </a:r>
                <a:r>
                  <a:rPr lang="en-US" spc="90" dirty="0">
                    <a:solidFill>
                      <a:schemeClr val="tx1"/>
                    </a:solidFill>
                  </a:rPr>
                  <a:t> </a:t>
                </a:r>
                <a:r>
                  <a:rPr lang="en-US" spc="-10" dirty="0">
                    <a:solidFill>
                      <a:schemeClr val="tx1"/>
                    </a:solidFill>
                  </a:rPr>
                  <a:t>on</a:t>
                </a:r>
                <a:r>
                  <a:rPr lang="en-US" spc="-5" dirty="0">
                    <a:solidFill>
                      <a:schemeClr val="tx1"/>
                    </a:solidFill>
                  </a:rPr>
                  <a:t>e</a:t>
                </a:r>
                <a:r>
                  <a:rPr lang="en-US" spc="90" dirty="0">
                    <a:solidFill>
                      <a:schemeClr val="tx1"/>
                    </a:solidFill>
                  </a:rPr>
                  <a:t> </a:t>
                </a:r>
                <a:r>
                  <a:rPr lang="en-US" spc="-10" dirty="0">
                    <a:solidFill>
                      <a:schemeClr val="tx1"/>
                    </a:solidFill>
                  </a:rPr>
                  <a:t>o</a:t>
                </a:r>
                <a:r>
                  <a:rPr lang="en-US" spc="-5" dirty="0">
                    <a:solidFill>
                      <a:schemeClr val="tx1"/>
                    </a:solidFill>
                  </a:rPr>
                  <a:t>f</a:t>
                </a:r>
                <a:r>
                  <a:rPr lang="en-US" spc="90" dirty="0">
                    <a:solidFill>
                      <a:schemeClr val="tx1"/>
                    </a:solidFill>
                  </a:rPr>
                  <a:t> </a:t>
                </a:r>
                <a:r>
                  <a:rPr lang="en-US" spc="-10" dirty="0">
                    <a:solidFill>
                      <a:schemeClr val="tx1"/>
                    </a:solidFill>
                  </a:rPr>
                  <a:t>th</a:t>
                </a:r>
                <a:r>
                  <a:rPr lang="en-US" spc="-5" dirty="0">
                    <a:solidFill>
                      <a:schemeClr val="tx1"/>
                    </a:solidFill>
                  </a:rPr>
                  <a:t>e</a:t>
                </a:r>
                <a:r>
                  <a:rPr lang="en-US" spc="90" dirty="0">
                    <a:solidFill>
                      <a:schemeClr val="tx1"/>
                    </a:solidFill>
                  </a:rPr>
                  <a:t> </a:t>
                </a:r>
                <a:r>
                  <a:rPr lang="en-US" spc="-10" dirty="0">
                    <a:solidFill>
                      <a:schemeClr val="tx1"/>
                    </a:solidFill>
                  </a:rPr>
                  <a:t>basi</a:t>
                </a:r>
                <a:r>
                  <a:rPr lang="en-US" spc="-5" dirty="0">
                    <a:solidFill>
                      <a:schemeClr val="tx1"/>
                    </a:solidFill>
                  </a:rPr>
                  <a:t>c</a:t>
                </a:r>
                <a:r>
                  <a:rPr lang="en-US" spc="90" dirty="0">
                    <a:solidFill>
                      <a:schemeClr val="tx1"/>
                    </a:solidFill>
                  </a:rPr>
                  <a:t> </a:t>
                </a:r>
                <a:r>
                  <a:rPr lang="en-US" spc="-10" dirty="0">
                    <a:solidFill>
                      <a:schemeClr val="tx1"/>
                    </a:solidFill>
                  </a:rPr>
                  <a:t>function</a:t>
                </a:r>
                <a:r>
                  <a:rPr lang="en-US" spc="-5" dirty="0">
                    <a:solidFill>
                      <a:schemeClr val="tx1"/>
                    </a:solidFill>
                  </a:rPr>
                  <a:t>s</a:t>
                </a:r>
                <a:r>
                  <a:rPr lang="en-US" spc="95" dirty="0">
                    <a:solidFill>
                      <a:schemeClr val="tx1"/>
                    </a:solidFill>
                  </a:rPr>
                  <a:t> </a:t>
                </a:r>
                <a:r>
                  <a:rPr lang="en-US" spc="-10" dirty="0">
                    <a:solidFill>
                      <a:schemeClr val="tx1"/>
                    </a:solidFill>
                  </a:rPr>
                  <a:t>fo</a:t>
                </a:r>
                <a:r>
                  <a:rPr lang="en-US" spc="-5" dirty="0">
                    <a:solidFill>
                      <a:schemeClr val="tx1"/>
                    </a:solidFill>
                  </a:rPr>
                  <a:t>r</a:t>
                </a:r>
                <a:r>
                  <a:rPr lang="en-US" spc="90" dirty="0">
                    <a:solidFill>
                      <a:schemeClr val="tx1"/>
                    </a:solidFill>
                  </a:rPr>
                  <a:t> </a:t>
                </a:r>
                <a:r>
                  <a:rPr lang="en-US" spc="-10" dirty="0">
                    <a:solidFill>
                      <a:schemeClr val="tx1"/>
                    </a:solidFill>
                  </a:rPr>
                  <a:t>whic</a:t>
                </a:r>
                <a:r>
                  <a:rPr lang="en-US" spc="-5" dirty="0">
                    <a:solidFill>
                      <a:schemeClr val="tx1"/>
                    </a:solidFill>
                  </a:rPr>
                  <a:t>h</a:t>
                </a:r>
                <a:r>
                  <a:rPr lang="en-US" spc="95" dirty="0">
                    <a:solidFill>
                      <a:schemeClr val="tx1"/>
                    </a:solidFill>
                  </a:rPr>
                  <a:t> </a:t>
                </a:r>
                <a:r>
                  <a:rPr lang="en-US" spc="-15" dirty="0">
                    <a:solidFill>
                      <a:schemeClr val="tx1"/>
                    </a:solidFill>
                  </a:rPr>
                  <a:t>w</a:t>
                </a:r>
                <a:r>
                  <a:rPr lang="en-US" spc="-5" dirty="0">
                    <a:solidFill>
                      <a:schemeClr val="tx1"/>
                    </a:solidFill>
                  </a:rPr>
                  <a:t>e</a:t>
                </a:r>
                <a:r>
                  <a:rPr lang="en-US" spc="90" dirty="0">
                    <a:solidFill>
                      <a:schemeClr val="tx1"/>
                    </a:solidFill>
                  </a:rPr>
                  <a:t> </a:t>
                </a:r>
                <a:r>
                  <a:rPr lang="en-US" spc="-10" dirty="0">
                    <a:solidFill>
                      <a:schemeClr val="tx1"/>
                    </a:solidFill>
                  </a:rPr>
                  <a:t>hav</a:t>
                </a:r>
                <a:r>
                  <a:rPr lang="en-US" spc="-5" dirty="0">
                    <a:solidFill>
                      <a:schemeClr val="tx1"/>
                    </a:solidFill>
                  </a:rPr>
                  <a:t>e</a:t>
                </a:r>
                <a:r>
                  <a:rPr lang="en-US" spc="95" dirty="0">
                    <a:solidFill>
                      <a:schemeClr val="tx1"/>
                    </a:solidFill>
                  </a:rPr>
                  <a:t> </a:t>
                </a:r>
                <a:r>
                  <a:rPr lang="en-US" spc="-10" dirty="0">
                    <a:solidFill>
                      <a:schemeClr val="tx1"/>
                    </a:solidFill>
                  </a:rPr>
                  <a:t>no</a:t>
                </a:r>
                <a:r>
                  <a:rPr lang="en-US" spc="-5" dirty="0">
                    <a:solidFill>
                      <a:schemeClr val="tx1"/>
                    </a:solidFill>
                  </a:rPr>
                  <a:t>t</a:t>
                </a:r>
                <a:r>
                  <a:rPr lang="en-US" spc="95" dirty="0">
                    <a:solidFill>
                      <a:schemeClr val="tx1"/>
                    </a:solidFill>
                  </a:rPr>
                  <a:t> </a:t>
                </a:r>
                <a:r>
                  <a:rPr lang="en-US" spc="-10" dirty="0">
                    <a:solidFill>
                      <a:schemeClr val="tx1"/>
                    </a:solidFill>
                  </a:rPr>
                  <a:t>yet </a:t>
                </a:r>
                <a:r>
                  <a:rPr lang="en-US" spc="-5" dirty="0">
                    <a:solidFill>
                      <a:schemeClr val="tx1"/>
                    </a:solidFill>
                  </a:rPr>
                  <a:t>seen an antiderivative</a:t>
                </a:r>
                <a:r>
                  <a:rPr lang="en-US" dirty="0">
                    <a:solidFill>
                      <a:schemeClr val="tx1"/>
                    </a:solidFill>
                  </a:rPr>
                  <a:t> </a:t>
                </a:r>
                <a:r>
                  <a:rPr lang="en-US" spc="-5" dirty="0">
                    <a:solidFill>
                      <a:schemeClr val="tx1"/>
                    </a:solidFill>
                  </a:rPr>
                  <a:t>formula. </a:t>
                </a:r>
                <a:r>
                  <a:rPr lang="en-US" spc="-15" dirty="0">
                    <a:solidFill>
                      <a:schemeClr val="tx1"/>
                    </a:solidFill>
                  </a:rPr>
                  <a:t>N</a:t>
                </a:r>
                <a:r>
                  <a:rPr lang="en-US" spc="-5" dirty="0">
                    <a:solidFill>
                      <a:schemeClr val="tx1"/>
                    </a:solidFill>
                  </a:rPr>
                  <a:t>ow,</a:t>
                </a:r>
                <a:r>
                  <a:rPr lang="en-US" dirty="0">
                    <a:solidFill>
                      <a:schemeClr val="tx1"/>
                    </a:solidFill>
                  </a:rPr>
                  <a:t> </a:t>
                </a:r>
                <a:r>
                  <a:rPr lang="en-US" spc="-15" dirty="0">
                    <a:solidFill>
                      <a:schemeClr val="tx1"/>
                    </a:solidFill>
                  </a:rPr>
                  <a:t>w</a:t>
                </a:r>
                <a:r>
                  <a:rPr lang="en-US" spc="-5" dirty="0">
                    <a:solidFill>
                      <a:schemeClr val="tx1"/>
                    </a:solidFill>
                  </a:rPr>
                  <a:t>ith Integration </a:t>
                </a:r>
                <a:r>
                  <a:rPr lang="en-US" spc="-10" dirty="0">
                    <a:solidFill>
                      <a:schemeClr val="tx1"/>
                    </a:solidFill>
                  </a:rPr>
                  <a:t>b</a:t>
                </a:r>
                <a:r>
                  <a:rPr lang="en-US" spc="-5" dirty="0">
                    <a:solidFill>
                      <a:schemeClr val="tx1"/>
                    </a:solidFill>
                  </a:rPr>
                  <a:t>y Parts, </a:t>
                </a:r>
                <a:r>
                  <a:rPr lang="en-US" spc="-15" dirty="0">
                    <a:solidFill>
                      <a:schemeClr val="tx1"/>
                    </a:solidFill>
                  </a:rPr>
                  <a:t>w</a:t>
                </a:r>
                <a:r>
                  <a:rPr lang="en-US" spc="-5" dirty="0">
                    <a:solidFill>
                      <a:schemeClr val="tx1"/>
                    </a:solidFill>
                  </a:rPr>
                  <a:t>e can</a:t>
                </a:r>
                <a:r>
                  <a:rPr lang="en-US" dirty="0">
                    <a:solidFill>
                      <a:schemeClr val="tx1"/>
                    </a:solidFill>
                  </a:rPr>
                  <a:t> </a:t>
                </a:r>
                <a:r>
                  <a:rPr lang="en-US" spc="-5" dirty="0">
                    <a:solidFill>
                      <a:schemeClr val="tx1"/>
                    </a:solidFill>
                  </a:rPr>
                  <a:t>obtain one.</a:t>
                </a:r>
              </a:p>
              <a:p>
                <a:pPr marL="36900" indent="0">
                  <a:lnSpc>
                    <a:spcPct val="100000"/>
                  </a:lnSpc>
                  <a:buNone/>
                </a:pPr>
                <a:endParaRPr lang="en-US" dirty="0">
                  <a:solidFill>
                    <a:schemeClr val="tx1"/>
                  </a:solidFill>
                </a:endParaRPr>
              </a:p>
              <a:p>
                <a:pPr marL="36900" indent="0">
                  <a:lnSpc>
                    <a:spcPct val="100000"/>
                  </a:lnSpc>
                  <a:buNone/>
                </a:pPr>
                <a:r>
                  <a:rPr lang="en-US" b="1" u="sng" spc="-170" dirty="0">
                    <a:solidFill>
                      <a:schemeClr val="tx1"/>
                    </a:solidFill>
                  </a:rPr>
                  <a:t>E</a:t>
                </a:r>
                <a:r>
                  <a:rPr lang="en-US" b="1" u="sng" spc="-30" dirty="0">
                    <a:solidFill>
                      <a:schemeClr val="tx1"/>
                    </a:solidFill>
                  </a:rPr>
                  <a:t>X</a:t>
                </a:r>
                <a:r>
                  <a:rPr lang="en-US" b="1" u="sng" spc="-20" dirty="0">
                    <a:solidFill>
                      <a:schemeClr val="tx1"/>
                    </a:solidFill>
                  </a:rPr>
                  <a:t>AMPL</a:t>
                </a:r>
                <a:r>
                  <a:rPr lang="en-US" b="1" u="sng" spc="-120" dirty="0">
                    <a:solidFill>
                      <a:schemeClr val="tx1"/>
                    </a:solidFill>
                  </a:rPr>
                  <a:t>E</a:t>
                </a:r>
                <a:r>
                  <a:rPr lang="en-US" b="1" dirty="0">
                    <a:solidFill>
                      <a:schemeClr val="tx1"/>
                    </a:solidFill>
                  </a:rPr>
                  <a:t>:</a:t>
                </a:r>
                <a:r>
                  <a:rPr lang="en-US" spc="-135" dirty="0">
                    <a:solidFill>
                      <a:schemeClr val="tx1"/>
                    </a:solidFill>
                  </a:rPr>
                  <a:t> </a:t>
                </a:r>
                <a:r>
                  <a:rPr lang="en-US" b="1" spc="-65" dirty="0">
                    <a:solidFill>
                      <a:schemeClr val="tx1"/>
                    </a:solidFill>
                  </a:rPr>
                  <a:t>T</a:t>
                </a:r>
                <a:r>
                  <a:rPr lang="en-US" b="1" spc="15" dirty="0">
                    <a:solidFill>
                      <a:schemeClr val="tx1"/>
                    </a:solidFill>
                  </a:rPr>
                  <a:t>akin</a:t>
                </a:r>
                <a:r>
                  <a:rPr lang="en-US" b="1" spc="25" dirty="0">
                    <a:solidFill>
                      <a:schemeClr val="tx1"/>
                    </a:solidFill>
                  </a:rPr>
                  <a:t>g</a:t>
                </a:r>
                <a:r>
                  <a:rPr lang="en-US" b="1" spc="50" dirty="0">
                    <a:solidFill>
                      <a:schemeClr val="tx1"/>
                    </a:solidFill>
                  </a:rPr>
                  <a:t> </a:t>
                </a:r>
                <a:r>
                  <a:rPr lang="en-US" b="1" i="1" spc="-10" dirty="0">
                    <a:solidFill>
                      <a:schemeClr val="tx1"/>
                    </a:solidFill>
                  </a:rPr>
                  <a:t>d</a:t>
                </a:r>
                <a:r>
                  <a:rPr lang="en-US" b="1" i="1" spc="-5" dirty="0">
                    <a:solidFill>
                      <a:schemeClr val="tx1"/>
                    </a:solidFill>
                  </a:rPr>
                  <a:t>v</a:t>
                </a:r>
                <a:r>
                  <a:rPr lang="en-US" b="1" i="1" spc="-85" dirty="0">
                    <a:solidFill>
                      <a:schemeClr val="tx1"/>
                    </a:solidFill>
                  </a:rPr>
                  <a:t> </a:t>
                </a:r>
                <a:r>
                  <a:rPr lang="en-US" spc="-25" dirty="0">
                    <a:solidFill>
                      <a:schemeClr val="tx1"/>
                    </a:solidFill>
                  </a:rPr>
                  <a:t>=</a:t>
                </a:r>
                <a:r>
                  <a:rPr lang="en-US" spc="-150" dirty="0">
                    <a:solidFill>
                      <a:schemeClr val="tx1"/>
                    </a:solidFill>
                  </a:rPr>
                  <a:t> </a:t>
                </a:r>
                <a:r>
                  <a:rPr lang="en-US" b="1" i="1" spc="-10" dirty="0">
                    <a:solidFill>
                      <a:schemeClr val="tx1"/>
                    </a:solidFill>
                  </a:rPr>
                  <a:t>d</a:t>
                </a:r>
                <a:r>
                  <a:rPr lang="en-US" b="1" i="1" spc="-5" dirty="0">
                    <a:solidFill>
                      <a:schemeClr val="tx1"/>
                    </a:solidFill>
                  </a:rPr>
                  <a:t>x</a:t>
                </a:r>
                <a:r>
                  <a:rPr lang="en-US" b="1" i="1" dirty="0">
                    <a:solidFill>
                      <a:schemeClr val="tx1"/>
                    </a:solidFill>
                  </a:rPr>
                  <a:t> </a:t>
                </a:r>
                <a:r>
                  <a:rPr lang="en-US" spc="-5" dirty="0">
                    <a:solidFill>
                      <a:schemeClr val="tx1"/>
                    </a:solidFill>
                  </a:rPr>
                  <a:t>If we try to e</a:t>
                </a:r>
                <a:r>
                  <a:rPr lang="en-US" spc="-10" dirty="0">
                    <a:solidFill>
                      <a:schemeClr val="tx1"/>
                    </a:solidFill>
                  </a:rPr>
                  <a:t>valuat</a:t>
                </a:r>
                <a:r>
                  <a:rPr lang="en-US" spc="-5" dirty="0">
                    <a:solidFill>
                      <a:schemeClr val="tx1"/>
                    </a:solidFill>
                  </a:rPr>
                  <a:t>e </a:t>
                </a:r>
                <a14:m>
                  <m:oMath xmlns:m="http://schemas.openxmlformats.org/officeDocument/2006/math">
                    <m:nary>
                      <m:naryPr>
                        <m:limLoc m:val="undOvr"/>
                        <m:subHide m:val="on"/>
                        <m:supHide m:val="on"/>
                        <m:ctrlPr>
                          <a:rPr lang="en-US" i="1" spc="-5" smtClean="0">
                            <a:solidFill>
                              <a:schemeClr val="tx1"/>
                            </a:solidFill>
                            <a:latin typeface="Cambria Math" panose="02040503050406030204" pitchFamily="18" charset="0"/>
                            <a:cs typeface="Times New Roman"/>
                          </a:rPr>
                        </m:ctrlPr>
                      </m:naryPr>
                      <m:sub/>
                      <m:sup/>
                      <m:e>
                        <m:func>
                          <m:funcPr>
                            <m:ctrlPr>
                              <a:rPr lang="en-US" i="1" spc="-5" smtClean="0">
                                <a:solidFill>
                                  <a:schemeClr val="tx1"/>
                                </a:solidFill>
                                <a:latin typeface="Cambria Math" panose="02040503050406030204" pitchFamily="18" charset="0"/>
                                <a:cs typeface="Times New Roman"/>
                              </a:rPr>
                            </m:ctrlPr>
                          </m:funcPr>
                          <m:fName>
                            <m:r>
                              <m:rPr>
                                <m:sty m:val="p"/>
                              </m:rPr>
                              <a:rPr lang="en-US" i="0" spc="-5" smtClean="0">
                                <a:solidFill>
                                  <a:schemeClr val="tx1"/>
                                </a:solidFill>
                                <a:latin typeface="Cambria Math" panose="02040503050406030204" pitchFamily="18" charset="0"/>
                                <a:cs typeface="Times New Roman"/>
                              </a:rPr>
                              <m:t>ln</m:t>
                            </m:r>
                          </m:fName>
                          <m:e>
                            <m:r>
                              <a:rPr lang="en-US" b="0" i="1" spc="-5" smtClean="0">
                                <a:solidFill>
                                  <a:schemeClr val="tx1"/>
                                </a:solidFill>
                                <a:latin typeface="Cambria Math" panose="02040503050406030204" pitchFamily="18" charset="0"/>
                                <a:cs typeface="Times New Roman"/>
                              </a:rPr>
                              <m:t>𝑥</m:t>
                            </m:r>
                          </m:e>
                        </m:func>
                        <m:r>
                          <a:rPr lang="en-US" b="0" i="1" spc="-5" smtClean="0">
                            <a:solidFill>
                              <a:schemeClr val="tx1"/>
                            </a:solidFill>
                            <a:latin typeface="Cambria Math" panose="02040503050406030204" pitchFamily="18" charset="0"/>
                            <a:cs typeface="Times New Roman"/>
                          </a:rPr>
                          <m:t>𝑑𝑥</m:t>
                        </m:r>
                      </m:e>
                    </m:nary>
                  </m:oMath>
                </a14:m>
                <a:r>
                  <a:rPr lang="en-US" dirty="0">
                    <a:solidFill>
                      <a:schemeClr val="tx1"/>
                    </a:solidFill>
                  </a:rPr>
                  <a:t>, then the</a:t>
                </a:r>
                <a:r>
                  <a:rPr lang="en-US" spc="-15" dirty="0">
                    <a:solidFill>
                      <a:schemeClr val="tx1"/>
                    </a:solidFill>
                  </a:rPr>
                  <a:t> </a:t>
                </a:r>
                <a:r>
                  <a:rPr lang="en-US" spc="-5" dirty="0">
                    <a:solidFill>
                      <a:schemeClr val="tx1"/>
                    </a:solidFill>
                  </a:rPr>
                  <a:t>i</a:t>
                </a:r>
                <a:r>
                  <a:rPr lang="en-US" spc="-10" dirty="0">
                    <a:solidFill>
                      <a:schemeClr val="tx1"/>
                    </a:solidFill>
                  </a:rPr>
                  <a:t>ntegran</a:t>
                </a:r>
                <a:r>
                  <a:rPr lang="en-US" spc="-5" dirty="0">
                    <a:solidFill>
                      <a:schemeClr val="tx1"/>
                    </a:solidFill>
                  </a:rPr>
                  <a:t>d</a:t>
                </a:r>
                <a:r>
                  <a:rPr lang="en-US" spc="-35" dirty="0">
                    <a:solidFill>
                      <a:schemeClr val="tx1"/>
                    </a:solidFill>
                  </a:rPr>
                  <a:t> </a:t>
                </a:r>
                <a:r>
                  <a:rPr lang="en-US" spc="-10" dirty="0">
                    <a:solidFill>
                      <a:schemeClr val="tx1"/>
                    </a:solidFill>
                  </a:rPr>
                  <a:t>i</a:t>
                </a:r>
                <a:r>
                  <a:rPr lang="en-US" spc="-5" dirty="0">
                    <a:solidFill>
                      <a:schemeClr val="tx1"/>
                    </a:solidFill>
                  </a:rPr>
                  <a:t>s</a:t>
                </a:r>
                <a:r>
                  <a:rPr lang="en-US" spc="-35" dirty="0">
                    <a:solidFill>
                      <a:schemeClr val="tx1"/>
                    </a:solidFill>
                  </a:rPr>
                  <a:t> </a:t>
                </a:r>
                <a:r>
                  <a:rPr lang="en-US" spc="-10" dirty="0">
                    <a:solidFill>
                      <a:schemeClr val="tx1"/>
                    </a:solidFill>
                  </a:rPr>
                  <a:t>no</a:t>
                </a:r>
                <a:r>
                  <a:rPr lang="en-US" spc="-5" dirty="0">
                    <a:solidFill>
                      <a:schemeClr val="tx1"/>
                    </a:solidFill>
                  </a:rPr>
                  <a:t>t</a:t>
                </a:r>
                <a:r>
                  <a:rPr lang="en-US" spc="-35" dirty="0">
                    <a:solidFill>
                      <a:schemeClr val="tx1"/>
                    </a:solidFill>
                  </a:rPr>
                  <a:t> </a:t>
                </a:r>
                <a:r>
                  <a:rPr lang="en-US" spc="-5" dirty="0">
                    <a:solidFill>
                      <a:schemeClr val="tx1"/>
                    </a:solidFill>
                  </a:rPr>
                  <a:t>a</a:t>
                </a:r>
                <a:r>
                  <a:rPr lang="en-US" spc="-35" dirty="0">
                    <a:solidFill>
                      <a:schemeClr val="tx1"/>
                    </a:solidFill>
                  </a:rPr>
                  <a:t> </a:t>
                </a:r>
                <a:r>
                  <a:rPr lang="en-US" spc="-10" dirty="0">
                    <a:solidFill>
                      <a:schemeClr val="tx1"/>
                    </a:solidFill>
                  </a:rPr>
                  <a:t>product</a:t>
                </a:r>
                <a:r>
                  <a:rPr lang="en-US" spc="-5" dirty="0">
                    <a:solidFill>
                      <a:schemeClr val="tx1"/>
                    </a:solidFill>
                  </a:rPr>
                  <a:t>.</a:t>
                </a:r>
                <a:r>
                  <a:rPr lang="en-US" spc="55" dirty="0">
                    <a:solidFill>
                      <a:schemeClr val="tx1"/>
                    </a:solidFill>
                  </a:rPr>
                  <a:t> </a:t>
                </a:r>
                <a:r>
                  <a:rPr lang="en-US" spc="-15" dirty="0">
                    <a:solidFill>
                      <a:schemeClr val="tx1"/>
                    </a:solidFill>
                  </a:rPr>
                  <a:t>However</a:t>
                </a:r>
                <a:r>
                  <a:rPr lang="en-US" spc="-5" dirty="0">
                    <a:solidFill>
                      <a:schemeClr val="tx1"/>
                    </a:solidFill>
                  </a:rPr>
                  <a:t>,</a:t>
                </a:r>
                <a:r>
                  <a:rPr lang="en-US" spc="55" dirty="0">
                    <a:solidFill>
                      <a:schemeClr val="tx1"/>
                    </a:solidFill>
                  </a:rPr>
                  <a:t> </a:t>
                </a:r>
                <a:r>
                  <a:rPr lang="en-US" spc="-15" dirty="0">
                    <a:solidFill>
                      <a:schemeClr val="tx1"/>
                    </a:solidFill>
                  </a:rPr>
                  <a:t>w</a:t>
                </a:r>
                <a:r>
                  <a:rPr lang="en-US" spc="-5" dirty="0">
                    <a:solidFill>
                      <a:schemeClr val="tx1"/>
                    </a:solidFill>
                  </a:rPr>
                  <a:t>e</a:t>
                </a:r>
                <a:r>
                  <a:rPr lang="en-US" spc="55" dirty="0">
                    <a:solidFill>
                      <a:schemeClr val="tx1"/>
                    </a:solidFill>
                  </a:rPr>
                  <a:t> </a:t>
                </a:r>
                <a:r>
                  <a:rPr lang="en-US" spc="-10" dirty="0">
                    <a:solidFill>
                      <a:schemeClr val="tx1"/>
                    </a:solidFill>
                  </a:rPr>
                  <a:t>ca</a:t>
                </a:r>
                <a:r>
                  <a:rPr lang="en-US" spc="-5" dirty="0">
                    <a:solidFill>
                      <a:schemeClr val="tx1"/>
                    </a:solidFill>
                  </a:rPr>
                  <a:t>n</a:t>
                </a:r>
                <a:r>
                  <a:rPr lang="en-US" spc="55" dirty="0">
                    <a:solidFill>
                      <a:schemeClr val="tx1"/>
                    </a:solidFill>
                  </a:rPr>
                  <a:t> </a:t>
                </a:r>
                <a:r>
                  <a:rPr lang="en-US" spc="-10" dirty="0">
                    <a:solidFill>
                      <a:schemeClr val="tx1"/>
                    </a:solidFill>
                  </a:rPr>
                  <a:t>trea</a:t>
                </a:r>
                <a:r>
                  <a:rPr lang="en-US" spc="-5" dirty="0">
                    <a:solidFill>
                      <a:schemeClr val="tx1"/>
                    </a:solidFill>
                  </a:rPr>
                  <a:t>t</a:t>
                </a:r>
                <a:r>
                  <a:rPr lang="en-US" spc="55" dirty="0">
                    <a:solidFill>
                      <a:schemeClr val="tx1"/>
                    </a:solidFill>
                  </a:rPr>
                  <a:t> </a:t>
                </a:r>
                <a:r>
                  <a:rPr lang="en-US" spc="-5" dirty="0">
                    <a:solidFill>
                      <a:schemeClr val="tx1"/>
                    </a:solidFill>
                  </a:rPr>
                  <a:t>ln</a:t>
                </a:r>
                <a:r>
                  <a:rPr lang="en-US" spc="-60" dirty="0">
                    <a:solidFill>
                      <a:schemeClr val="tx1"/>
                    </a:solidFill>
                  </a:rPr>
                  <a:t> </a:t>
                </a:r>
                <a:r>
                  <a:rPr lang="en-US" i="1" spc="-5" dirty="0">
                    <a:solidFill>
                      <a:schemeClr val="tx1"/>
                    </a:solidFill>
                  </a:rPr>
                  <a:t>x</a:t>
                </a:r>
                <a:r>
                  <a:rPr lang="en-US" i="1" dirty="0">
                    <a:solidFill>
                      <a:schemeClr val="tx1"/>
                    </a:solidFill>
                  </a:rPr>
                  <a:t> </a:t>
                </a:r>
                <a:r>
                  <a:rPr lang="en-US" i="1" spc="95" dirty="0">
                    <a:solidFill>
                      <a:schemeClr val="tx1"/>
                    </a:solidFill>
                  </a:rPr>
                  <a:t>d</a:t>
                </a:r>
                <a:r>
                  <a:rPr lang="en-US" i="1" spc="-5" dirty="0">
                    <a:solidFill>
                      <a:schemeClr val="tx1"/>
                    </a:solidFill>
                  </a:rPr>
                  <a:t>x</a:t>
                </a:r>
                <a:r>
                  <a:rPr lang="en-US" i="1" dirty="0">
                    <a:solidFill>
                      <a:schemeClr val="tx1"/>
                    </a:solidFill>
                  </a:rPr>
                  <a:t> </a:t>
                </a:r>
                <a:r>
                  <a:rPr lang="en-US" spc="-10" dirty="0">
                    <a:solidFill>
                      <a:schemeClr val="tx1"/>
                    </a:solidFill>
                  </a:rPr>
                  <a:t>a</a:t>
                </a:r>
                <a:r>
                  <a:rPr lang="en-US" spc="-5" dirty="0">
                    <a:solidFill>
                      <a:schemeClr val="tx1"/>
                    </a:solidFill>
                  </a:rPr>
                  <a:t>s</a:t>
                </a:r>
                <a:r>
                  <a:rPr lang="en-US" spc="55" dirty="0">
                    <a:solidFill>
                      <a:schemeClr val="tx1"/>
                    </a:solidFill>
                  </a:rPr>
                  <a:t> </a:t>
                </a:r>
                <a:r>
                  <a:rPr lang="en-US" spc="-5" dirty="0">
                    <a:solidFill>
                      <a:schemeClr val="tx1"/>
                    </a:solidFill>
                  </a:rPr>
                  <a:t>a</a:t>
                </a:r>
                <a:r>
                  <a:rPr lang="en-US" spc="55" dirty="0">
                    <a:solidFill>
                      <a:schemeClr val="tx1"/>
                    </a:solidFill>
                  </a:rPr>
                  <a:t> </a:t>
                </a:r>
                <a:r>
                  <a:rPr lang="en-US" spc="-10" dirty="0">
                    <a:solidFill>
                      <a:schemeClr val="tx1"/>
                    </a:solidFill>
                  </a:rPr>
                  <a:t>produc</a:t>
                </a:r>
                <a:r>
                  <a:rPr lang="en-US" spc="-5" dirty="0">
                    <a:solidFill>
                      <a:schemeClr val="tx1"/>
                    </a:solidFill>
                  </a:rPr>
                  <a:t>t</a:t>
                </a:r>
                <a:r>
                  <a:rPr lang="en-US" spc="55" dirty="0">
                    <a:solidFill>
                      <a:schemeClr val="tx1"/>
                    </a:solidFill>
                  </a:rPr>
                  <a:t> </a:t>
                </a:r>
                <a:r>
                  <a:rPr lang="en-US" spc="-10" dirty="0">
                    <a:solidFill>
                      <a:schemeClr val="tx1"/>
                    </a:solidFill>
                  </a:rPr>
                  <a:t>o</a:t>
                </a:r>
                <a:r>
                  <a:rPr lang="en-US" spc="-5" dirty="0">
                    <a:solidFill>
                      <a:schemeClr val="tx1"/>
                    </a:solidFill>
                  </a:rPr>
                  <a:t>f</a:t>
                </a:r>
                <a:r>
                  <a:rPr lang="en-US" spc="55" dirty="0">
                    <a:solidFill>
                      <a:schemeClr val="tx1"/>
                    </a:solidFill>
                  </a:rPr>
                  <a:t> </a:t>
                </a:r>
                <a:r>
                  <a:rPr lang="en-US" spc="-5" dirty="0">
                    <a:solidFill>
                      <a:schemeClr val="tx1"/>
                    </a:solidFill>
                  </a:rPr>
                  <a:t>ln</a:t>
                </a:r>
                <a:r>
                  <a:rPr lang="en-US" spc="-60" dirty="0">
                    <a:solidFill>
                      <a:schemeClr val="tx1"/>
                    </a:solidFill>
                  </a:rPr>
                  <a:t> </a:t>
                </a:r>
                <a:r>
                  <a:rPr lang="en-US" i="1" spc="-5" dirty="0">
                    <a:solidFill>
                      <a:schemeClr val="tx1"/>
                    </a:solidFill>
                  </a:rPr>
                  <a:t>x </a:t>
                </a:r>
                <a:r>
                  <a:rPr lang="en-US" spc="-10" dirty="0">
                    <a:solidFill>
                      <a:schemeClr val="tx1"/>
                    </a:solidFill>
                  </a:rPr>
                  <a:t>an</a:t>
                </a:r>
                <a:r>
                  <a:rPr lang="en-US" spc="-5" dirty="0">
                    <a:solidFill>
                      <a:schemeClr val="tx1"/>
                    </a:solidFill>
                  </a:rPr>
                  <a:t>d </a:t>
                </a:r>
                <a:r>
                  <a:rPr lang="en-US" i="1" spc="95" dirty="0">
                    <a:solidFill>
                      <a:schemeClr val="tx1"/>
                    </a:solidFill>
                  </a:rPr>
                  <a:t>d</a:t>
                </a:r>
                <a:r>
                  <a:rPr lang="en-US" i="1" spc="-5" dirty="0">
                    <a:solidFill>
                      <a:schemeClr val="tx1"/>
                    </a:solidFill>
                  </a:rPr>
                  <a:t>x</a:t>
                </a:r>
                <a:r>
                  <a:rPr lang="en-US" spc="-5" dirty="0">
                    <a:solidFill>
                      <a:schemeClr val="tx1"/>
                    </a:solidFill>
                  </a:rPr>
                  <a:t>.</a:t>
                </a:r>
                <a:r>
                  <a:rPr lang="en-US" dirty="0">
                    <a:solidFill>
                      <a:schemeClr val="tx1"/>
                    </a:solidFill>
                  </a:rPr>
                  <a:t> </a:t>
                </a:r>
                <a:r>
                  <a:rPr lang="en-US" spc="-15" dirty="0">
                    <a:solidFill>
                      <a:schemeClr val="tx1"/>
                    </a:solidFill>
                  </a:rPr>
                  <a:t>Then </a:t>
                </a:r>
                <a:r>
                  <a:rPr lang="en-US" i="1" spc="-15" dirty="0">
                    <a:solidFill>
                      <a:schemeClr val="tx1"/>
                    </a:solidFill>
                  </a:rPr>
                  <a:t>u</a:t>
                </a:r>
                <a:r>
                  <a:rPr lang="en-US" spc="-15" dirty="0">
                    <a:solidFill>
                      <a:schemeClr val="tx1"/>
                    </a:solidFill>
                  </a:rPr>
                  <a:t> = ln </a:t>
                </a:r>
                <a:r>
                  <a:rPr lang="en-US" i="1" spc="-15" dirty="0">
                    <a:solidFill>
                      <a:schemeClr val="tx1"/>
                    </a:solidFill>
                  </a:rPr>
                  <a:t>x, </a:t>
                </a:r>
                <a14:m>
                  <m:oMath xmlns:m="http://schemas.openxmlformats.org/officeDocument/2006/math">
                    <m:r>
                      <a:rPr lang="en-US" b="0" i="1" spc="-15" smtClean="0">
                        <a:solidFill>
                          <a:schemeClr val="tx1"/>
                        </a:solidFill>
                        <a:latin typeface="Cambria Math" panose="02040503050406030204" pitchFamily="18" charset="0"/>
                        <a:cs typeface="Times New Roman"/>
                      </a:rPr>
                      <m:t>𝑑𝑢</m:t>
                    </m:r>
                    <m:r>
                      <a:rPr lang="en-US" b="0" i="1" spc="-15" smtClean="0">
                        <a:solidFill>
                          <a:schemeClr val="tx1"/>
                        </a:solidFill>
                        <a:latin typeface="Cambria Math" panose="02040503050406030204" pitchFamily="18" charset="0"/>
                        <a:cs typeface="Times New Roman"/>
                      </a:rPr>
                      <m:t>=</m:t>
                    </m:r>
                    <m:f>
                      <m:fPr>
                        <m:ctrlPr>
                          <a:rPr lang="en-US" b="0" i="1" spc="-15" smtClean="0">
                            <a:solidFill>
                              <a:schemeClr val="tx1"/>
                            </a:solidFill>
                            <a:latin typeface="Cambria Math" panose="02040503050406030204" pitchFamily="18" charset="0"/>
                            <a:cs typeface="Times New Roman"/>
                          </a:rPr>
                        </m:ctrlPr>
                      </m:fPr>
                      <m:num>
                        <m:r>
                          <a:rPr lang="en-US" b="0" i="1" spc="-15" smtClean="0">
                            <a:solidFill>
                              <a:schemeClr val="tx1"/>
                            </a:solidFill>
                            <a:latin typeface="Cambria Math" panose="02040503050406030204" pitchFamily="18" charset="0"/>
                            <a:cs typeface="Times New Roman"/>
                          </a:rPr>
                          <m:t>1</m:t>
                        </m:r>
                      </m:num>
                      <m:den>
                        <m:r>
                          <a:rPr lang="en-US" b="0" i="1" spc="-15" smtClean="0">
                            <a:solidFill>
                              <a:schemeClr val="tx1"/>
                            </a:solidFill>
                            <a:latin typeface="Cambria Math" panose="02040503050406030204" pitchFamily="18" charset="0"/>
                            <a:cs typeface="Times New Roman"/>
                          </a:rPr>
                          <m:t>𝑥</m:t>
                        </m:r>
                      </m:den>
                    </m:f>
                    <m:r>
                      <a:rPr lang="en-US" b="0" i="1" spc="-15" smtClean="0">
                        <a:solidFill>
                          <a:schemeClr val="tx1"/>
                        </a:solidFill>
                        <a:latin typeface="Cambria Math" panose="02040503050406030204" pitchFamily="18" charset="0"/>
                        <a:cs typeface="Times New Roman"/>
                      </a:rPr>
                      <m:t>𝑑𝑥</m:t>
                    </m:r>
                  </m:oMath>
                </a14:m>
                <a:r>
                  <a:rPr lang="en-US" spc="-15" dirty="0">
                    <a:solidFill>
                      <a:schemeClr val="tx1"/>
                    </a:solidFill>
                  </a:rPr>
                  <a:t>, </a:t>
                </a:r>
                <a:r>
                  <a:rPr lang="en-US" i="1" spc="-15" dirty="0">
                    <a:solidFill>
                      <a:schemeClr val="tx1"/>
                    </a:solidFill>
                  </a:rPr>
                  <a:t>dv = dx</a:t>
                </a:r>
                <a:r>
                  <a:rPr lang="en-US" spc="-15" dirty="0">
                    <a:solidFill>
                      <a:schemeClr val="tx1"/>
                    </a:solidFill>
                  </a:rPr>
                  <a:t>,</a:t>
                </a:r>
                <a:r>
                  <a:rPr lang="en-US" i="1" spc="-15" dirty="0">
                    <a:solidFill>
                      <a:schemeClr val="tx1"/>
                    </a:solidFill>
                  </a:rPr>
                  <a:t> </a:t>
                </a:r>
                <a:r>
                  <a:rPr lang="en-US" spc="-15" dirty="0">
                    <a:solidFill>
                      <a:schemeClr val="tx1"/>
                    </a:solidFill>
                  </a:rPr>
                  <a:t>and</a:t>
                </a:r>
                <a:r>
                  <a:rPr lang="en-US" i="1" spc="-15" dirty="0">
                    <a:solidFill>
                      <a:schemeClr val="tx1"/>
                    </a:solidFill>
                  </a:rPr>
                  <a:t> v = x. </a:t>
                </a:r>
                <a:r>
                  <a:rPr lang="en-US" spc="-15" dirty="0">
                    <a:solidFill>
                      <a:schemeClr val="tx1"/>
                    </a:solidFill>
                  </a:rPr>
                  <a:t>Hence,</a:t>
                </a:r>
              </a:p>
              <a:p>
                <a:pPr marL="36900" indent="0">
                  <a:lnSpc>
                    <a:spcPct val="100000"/>
                  </a:lnSpc>
                  <a:buNone/>
                </a:pPr>
                <a14:m>
                  <m:oMathPara xmlns:m="http://schemas.openxmlformats.org/officeDocument/2006/math">
                    <m:oMathParaPr>
                      <m:jc m:val="centerGroup"/>
                    </m:oMathParaPr>
                    <m:oMath xmlns:m="http://schemas.openxmlformats.org/officeDocument/2006/math">
                      <m:nary>
                        <m:naryPr>
                          <m:limLoc m:val="undOvr"/>
                          <m:subHide m:val="on"/>
                          <m:supHide m:val="on"/>
                          <m:ctrlPr>
                            <a:rPr lang="en-US" i="1" smtClean="0">
                              <a:solidFill>
                                <a:schemeClr val="tx1"/>
                              </a:solidFill>
                              <a:latin typeface="Cambria Math" panose="02040503050406030204" pitchFamily="18" charset="0"/>
                              <a:cs typeface="Times New Roman"/>
                            </a:rPr>
                          </m:ctrlPr>
                        </m:naryPr>
                        <m:sub/>
                        <m:sup/>
                        <m:e>
                          <m:func>
                            <m:funcPr>
                              <m:ctrlPr>
                                <a:rPr lang="en-US" i="1" smtClean="0">
                                  <a:solidFill>
                                    <a:schemeClr val="tx1"/>
                                  </a:solidFill>
                                  <a:latin typeface="Cambria Math" panose="02040503050406030204" pitchFamily="18" charset="0"/>
                                  <a:cs typeface="Times New Roman"/>
                                </a:rPr>
                              </m:ctrlPr>
                            </m:funcPr>
                            <m:fName>
                              <m:r>
                                <m:rPr>
                                  <m:sty m:val="p"/>
                                </m:rPr>
                                <a:rPr lang="en-US" i="0" smtClean="0">
                                  <a:solidFill>
                                    <a:schemeClr val="tx1"/>
                                  </a:solidFill>
                                  <a:latin typeface="Cambria Math" panose="02040503050406030204" pitchFamily="18" charset="0"/>
                                  <a:cs typeface="Times New Roman"/>
                                </a:rPr>
                                <m:t>ln</m:t>
                              </m:r>
                            </m:fName>
                            <m:e>
                              <m:r>
                                <a:rPr lang="en-US" b="0" i="1" smtClean="0">
                                  <a:solidFill>
                                    <a:schemeClr val="tx1"/>
                                  </a:solidFill>
                                  <a:latin typeface="Cambria Math" panose="02040503050406030204" pitchFamily="18" charset="0"/>
                                  <a:cs typeface="Times New Roman"/>
                                </a:rPr>
                                <m:t>𝑥</m:t>
                              </m:r>
                            </m:e>
                          </m:func>
                          <m:r>
                            <a:rPr lang="en-US" b="0" i="1" smtClean="0">
                              <a:solidFill>
                                <a:schemeClr val="tx1"/>
                              </a:solidFill>
                              <a:latin typeface="Cambria Math" panose="02040503050406030204" pitchFamily="18" charset="0"/>
                              <a:cs typeface="Times New Roman"/>
                            </a:rPr>
                            <m:t>𝑑𝑥</m:t>
                          </m:r>
                        </m:e>
                      </m:nary>
                      <m:r>
                        <a:rPr lang="en-US" b="0" i="1" smtClean="0">
                          <a:solidFill>
                            <a:schemeClr val="tx1"/>
                          </a:solidFill>
                          <a:latin typeface="Cambria Math" panose="02040503050406030204" pitchFamily="18" charset="0"/>
                          <a:cs typeface="Times New Roman"/>
                        </a:rPr>
                        <m:t>=</m:t>
                      </m:r>
                      <m:r>
                        <a:rPr lang="en-US" b="0" i="1" smtClean="0">
                          <a:solidFill>
                            <a:schemeClr val="tx1"/>
                          </a:solidFill>
                          <a:latin typeface="Cambria Math" panose="02040503050406030204" pitchFamily="18" charset="0"/>
                          <a:cs typeface="Times New Roman"/>
                        </a:rPr>
                        <m:t>𝑥</m:t>
                      </m:r>
                      <m:func>
                        <m:funcPr>
                          <m:ctrlPr>
                            <a:rPr lang="en-US" b="0" i="1" smtClean="0">
                              <a:solidFill>
                                <a:schemeClr val="tx1"/>
                              </a:solidFill>
                              <a:latin typeface="Cambria Math" panose="02040503050406030204" pitchFamily="18" charset="0"/>
                              <a:cs typeface="Times New Roman"/>
                            </a:rPr>
                          </m:ctrlPr>
                        </m:funcPr>
                        <m:fName>
                          <m:r>
                            <m:rPr>
                              <m:sty m:val="p"/>
                            </m:rPr>
                            <a:rPr lang="en-US" b="0" i="0" smtClean="0">
                              <a:solidFill>
                                <a:schemeClr val="tx1"/>
                              </a:solidFill>
                              <a:latin typeface="Cambria Math" panose="02040503050406030204" pitchFamily="18" charset="0"/>
                              <a:cs typeface="Times New Roman"/>
                            </a:rPr>
                            <m:t>ln</m:t>
                          </m:r>
                        </m:fName>
                        <m:e>
                          <m:r>
                            <a:rPr lang="en-US" b="0" i="1" smtClean="0">
                              <a:solidFill>
                                <a:schemeClr val="tx1"/>
                              </a:solidFill>
                              <a:latin typeface="Cambria Math" panose="02040503050406030204" pitchFamily="18" charset="0"/>
                              <a:cs typeface="Times New Roman"/>
                            </a:rPr>
                            <m:t>𝑥</m:t>
                          </m:r>
                        </m:e>
                      </m:func>
                      <m:r>
                        <a:rPr lang="en-US" b="0" i="1" smtClean="0">
                          <a:solidFill>
                            <a:schemeClr val="tx1"/>
                          </a:solidFill>
                          <a:latin typeface="Cambria Math" panose="02040503050406030204" pitchFamily="18" charset="0"/>
                          <a:cs typeface="Times New Roman"/>
                        </a:rPr>
                        <m:t>−</m:t>
                      </m:r>
                      <m:nary>
                        <m:naryPr>
                          <m:limLoc m:val="undOvr"/>
                          <m:subHide m:val="on"/>
                          <m:supHide m:val="on"/>
                          <m:ctrlPr>
                            <a:rPr lang="en-US" b="0" i="1" smtClean="0">
                              <a:solidFill>
                                <a:schemeClr val="tx1"/>
                              </a:solidFill>
                              <a:latin typeface="Cambria Math" panose="02040503050406030204" pitchFamily="18" charset="0"/>
                              <a:cs typeface="Times New Roman"/>
                            </a:rPr>
                          </m:ctrlPr>
                        </m:naryPr>
                        <m:sub/>
                        <m:sup/>
                        <m:e>
                          <m:r>
                            <a:rPr lang="en-US" b="0" i="1" smtClean="0">
                              <a:solidFill>
                                <a:schemeClr val="tx1"/>
                              </a:solidFill>
                              <a:latin typeface="Cambria Math" panose="02040503050406030204" pitchFamily="18" charset="0"/>
                              <a:cs typeface="Times New Roman"/>
                            </a:rPr>
                            <m:t>𝑥</m:t>
                          </m:r>
                          <m:f>
                            <m:fPr>
                              <m:ctrlPr>
                                <a:rPr lang="en-US" b="0" i="1" smtClean="0">
                                  <a:solidFill>
                                    <a:schemeClr val="tx1"/>
                                  </a:solidFill>
                                  <a:latin typeface="Cambria Math" panose="02040503050406030204" pitchFamily="18" charset="0"/>
                                  <a:cs typeface="Times New Roman"/>
                                </a:rPr>
                              </m:ctrlPr>
                            </m:fPr>
                            <m:num>
                              <m:r>
                                <a:rPr lang="en-US" b="0" i="1" smtClean="0">
                                  <a:solidFill>
                                    <a:schemeClr val="tx1"/>
                                  </a:solidFill>
                                  <a:latin typeface="Cambria Math" panose="02040503050406030204" pitchFamily="18" charset="0"/>
                                  <a:cs typeface="Times New Roman"/>
                                </a:rPr>
                                <m:t>1</m:t>
                              </m:r>
                            </m:num>
                            <m:den>
                              <m:r>
                                <a:rPr lang="en-US" b="0" i="1" smtClean="0">
                                  <a:solidFill>
                                    <a:schemeClr val="tx1"/>
                                  </a:solidFill>
                                  <a:latin typeface="Cambria Math" panose="02040503050406030204" pitchFamily="18" charset="0"/>
                                  <a:cs typeface="Times New Roman"/>
                                </a:rPr>
                                <m:t>𝑥</m:t>
                              </m:r>
                            </m:den>
                          </m:f>
                          <m:r>
                            <a:rPr lang="en-US" b="0" i="1" smtClean="0">
                              <a:solidFill>
                                <a:schemeClr val="tx1"/>
                              </a:solidFill>
                              <a:latin typeface="Cambria Math" panose="02040503050406030204" pitchFamily="18" charset="0"/>
                              <a:cs typeface="Times New Roman"/>
                            </a:rPr>
                            <m:t>𝑑𝑥</m:t>
                          </m:r>
                        </m:e>
                      </m:nary>
                      <m:r>
                        <a:rPr lang="en-US" b="0" i="1" smtClean="0">
                          <a:solidFill>
                            <a:schemeClr val="tx1"/>
                          </a:solidFill>
                          <a:latin typeface="Cambria Math" panose="02040503050406030204" pitchFamily="18" charset="0"/>
                          <a:cs typeface="Times New Roman"/>
                        </a:rPr>
                        <m:t>=</m:t>
                      </m:r>
                      <m:r>
                        <a:rPr lang="en-US" b="0" i="1" smtClean="0">
                          <a:solidFill>
                            <a:schemeClr val="tx1"/>
                          </a:solidFill>
                          <a:latin typeface="Cambria Math" panose="02040503050406030204" pitchFamily="18" charset="0"/>
                          <a:cs typeface="Times New Roman"/>
                        </a:rPr>
                        <m:t>𝑥</m:t>
                      </m:r>
                      <m:func>
                        <m:funcPr>
                          <m:ctrlPr>
                            <a:rPr lang="en-US" b="0" i="1" smtClean="0">
                              <a:solidFill>
                                <a:schemeClr val="tx1"/>
                              </a:solidFill>
                              <a:latin typeface="Cambria Math" panose="02040503050406030204" pitchFamily="18" charset="0"/>
                              <a:cs typeface="Times New Roman"/>
                            </a:rPr>
                          </m:ctrlPr>
                        </m:funcPr>
                        <m:fName>
                          <m:r>
                            <m:rPr>
                              <m:sty m:val="p"/>
                            </m:rPr>
                            <a:rPr lang="en-US" b="0" i="0" smtClean="0">
                              <a:solidFill>
                                <a:schemeClr val="tx1"/>
                              </a:solidFill>
                              <a:latin typeface="Cambria Math" panose="02040503050406030204" pitchFamily="18" charset="0"/>
                              <a:cs typeface="Times New Roman"/>
                            </a:rPr>
                            <m:t>ln</m:t>
                          </m:r>
                        </m:fName>
                        <m:e>
                          <m:r>
                            <a:rPr lang="en-US" b="0" i="1" smtClean="0">
                              <a:solidFill>
                                <a:schemeClr val="tx1"/>
                              </a:solidFill>
                              <a:latin typeface="Cambria Math" panose="02040503050406030204" pitchFamily="18" charset="0"/>
                              <a:cs typeface="Times New Roman"/>
                            </a:rPr>
                            <m:t>𝑥</m:t>
                          </m:r>
                        </m:e>
                      </m:func>
                      <m:r>
                        <a:rPr lang="en-US" b="0" i="1" smtClean="0">
                          <a:solidFill>
                            <a:schemeClr val="tx1"/>
                          </a:solidFill>
                          <a:latin typeface="Cambria Math" panose="02040503050406030204" pitchFamily="18" charset="0"/>
                          <a:cs typeface="Times New Roman"/>
                        </a:rPr>
                        <m:t>−</m:t>
                      </m:r>
                      <m:nary>
                        <m:naryPr>
                          <m:limLoc m:val="undOvr"/>
                          <m:subHide m:val="on"/>
                          <m:supHide m:val="on"/>
                          <m:ctrlPr>
                            <a:rPr lang="en-US" b="0" i="1" smtClean="0">
                              <a:solidFill>
                                <a:schemeClr val="tx1"/>
                              </a:solidFill>
                              <a:latin typeface="Cambria Math" panose="02040503050406030204" pitchFamily="18" charset="0"/>
                              <a:cs typeface="Times New Roman"/>
                            </a:rPr>
                          </m:ctrlPr>
                        </m:naryPr>
                        <m:sub/>
                        <m:sup/>
                        <m:e>
                          <m:r>
                            <a:rPr lang="en-US" b="0" i="1" smtClean="0">
                              <a:solidFill>
                                <a:schemeClr val="tx1"/>
                              </a:solidFill>
                              <a:latin typeface="Cambria Math" panose="02040503050406030204" pitchFamily="18" charset="0"/>
                              <a:cs typeface="Times New Roman"/>
                            </a:rPr>
                            <m:t>𝑑𝑥</m:t>
                          </m:r>
                        </m:e>
                      </m:nary>
                      <m:r>
                        <a:rPr lang="en-US" b="0" i="1" smtClean="0">
                          <a:solidFill>
                            <a:schemeClr val="tx1"/>
                          </a:solidFill>
                          <a:latin typeface="Cambria Math" panose="02040503050406030204" pitchFamily="18" charset="0"/>
                          <a:cs typeface="Times New Roman"/>
                        </a:rPr>
                        <m:t>=</m:t>
                      </m:r>
                      <m:r>
                        <a:rPr lang="en-US" b="0" i="1" smtClean="0">
                          <a:solidFill>
                            <a:schemeClr val="tx1"/>
                          </a:solidFill>
                          <a:latin typeface="Cambria Math" panose="02040503050406030204" pitchFamily="18" charset="0"/>
                          <a:cs typeface="Times New Roman"/>
                        </a:rPr>
                        <m:t>𝑥</m:t>
                      </m:r>
                      <m:func>
                        <m:funcPr>
                          <m:ctrlPr>
                            <a:rPr lang="en-US" b="0" i="1" smtClean="0">
                              <a:solidFill>
                                <a:schemeClr val="tx1"/>
                              </a:solidFill>
                              <a:latin typeface="Cambria Math" panose="02040503050406030204" pitchFamily="18" charset="0"/>
                              <a:cs typeface="Times New Roman"/>
                            </a:rPr>
                          </m:ctrlPr>
                        </m:funcPr>
                        <m:fName>
                          <m:r>
                            <m:rPr>
                              <m:sty m:val="p"/>
                            </m:rPr>
                            <a:rPr lang="en-US" b="0" i="0" smtClean="0">
                              <a:solidFill>
                                <a:schemeClr val="tx1"/>
                              </a:solidFill>
                              <a:latin typeface="Cambria Math" panose="02040503050406030204" pitchFamily="18" charset="0"/>
                              <a:cs typeface="Times New Roman"/>
                            </a:rPr>
                            <m:t>ln</m:t>
                          </m:r>
                        </m:fName>
                        <m:e>
                          <m:r>
                            <a:rPr lang="en-US" b="0" i="1" smtClean="0">
                              <a:solidFill>
                                <a:schemeClr val="tx1"/>
                              </a:solidFill>
                              <a:latin typeface="Cambria Math" panose="02040503050406030204" pitchFamily="18" charset="0"/>
                              <a:cs typeface="Times New Roman"/>
                            </a:rPr>
                            <m:t>𝑥</m:t>
                          </m:r>
                        </m:e>
                      </m:func>
                      <m:r>
                        <a:rPr lang="en-US" b="0" i="1" smtClean="0">
                          <a:solidFill>
                            <a:schemeClr val="tx1"/>
                          </a:solidFill>
                          <a:latin typeface="Cambria Math" panose="02040503050406030204" pitchFamily="18" charset="0"/>
                          <a:cs typeface="Times New Roman"/>
                        </a:rPr>
                        <m:t>−</m:t>
                      </m:r>
                      <m:r>
                        <a:rPr lang="en-US" b="0" i="1" smtClean="0">
                          <a:solidFill>
                            <a:schemeClr val="tx1"/>
                          </a:solidFill>
                          <a:latin typeface="Cambria Math" panose="02040503050406030204" pitchFamily="18" charset="0"/>
                          <a:cs typeface="Times New Roman"/>
                        </a:rPr>
                        <m:t>𝑥</m:t>
                      </m:r>
                      <m:r>
                        <a:rPr lang="en-US" b="0" i="1" smtClean="0">
                          <a:solidFill>
                            <a:schemeClr val="tx1"/>
                          </a:solidFill>
                          <a:latin typeface="Cambria Math" panose="02040503050406030204" pitchFamily="18" charset="0"/>
                          <a:cs typeface="Times New Roman"/>
                        </a:rPr>
                        <m:t>+</m:t>
                      </m:r>
                      <m:r>
                        <a:rPr lang="en-US" b="0" i="1" smtClean="0">
                          <a:solidFill>
                            <a:schemeClr val="tx1"/>
                          </a:solidFill>
                          <a:latin typeface="Cambria Math" panose="02040503050406030204" pitchFamily="18" charset="0"/>
                          <a:cs typeface="Times New Roman"/>
                        </a:rPr>
                        <m:t>𝐶</m:t>
                      </m:r>
                    </m:oMath>
                  </m:oMathPara>
                </a14:m>
                <a:endParaRPr lang="en-US" dirty="0">
                  <a:solidFill>
                    <a:schemeClr val="tx1"/>
                  </a:solidFill>
                </a:endParaRPr>
              </a:p>
            </p:txBody>
          </p:sp>
        </mc:Choice>
        <mc:Fallback xmlns="">
          <p:sp>
            <p:nvSpPr>
              <p:cNvPr id="3" name="Content Placeholder 2">
                <a:extLst>
                  <a:ext uri="{FF2B5EF4-FFF2-40B4-BE49-F238E27FC236}">
                    <a16:creationId xmlns:a16="http://schemas.microsoft.com/office/drawing/2014/main"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10737377" cy="4370567"/>
              </a:xfrm>
              <a:blipFill>
                <a:blip r:embed="rId2"/>
                <a:stretch>
                  <a:fillRect l="-341" t="-976"/>
                </a:stretch>
              </a:blipFill>
            </p:spPr>
            <p:txBody>
              <a:bodyPr/>
              <a:lstStyle/>
              <a:p>
                <a:r>
                  <a:rPr lang="en-US">
                    <a:noFill/>
                  </a:rPr>
                  <a:t> </a:t>
                </a:r>
              </a:p>
            </p:txBody>
          </p:sp>
        </mc:Fallback>
      </mc:AlternateContent>
    </p:spTree>
    <p:extLst>
      <p:ext uri="{BB962C8B-B14F-4D97-AF65-F5344CB8AC3E}">
        <p14:creationId xmlns:p14="http://schemas.microsoft.com/office/powerpoint/2010/main" val="180834915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7.5 The Method of Partial </a:t>
            </a:r>
            <a:r>
              <a:rPr lang="en-US" sz="3100" dirty="0"/>
              <a:t>Fractions (</a:t>
            </a:r>
            <a:r>
              <a:rPr lang="en-US" sz="3100" dirty="0" smtClean="0"/>
              <a:t>21 </a:t>
            </a:r>
            <a:r>
              <a:rPr lang="en-US" sz="3100" dirty="0"/>
              <a:t>of 23)</a:t>
            </a: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2800" dirty="0"/>
              <a:t/>
            </a:r>
            <a:br>
              <a:rPr lang="en-US" sz="2800" dirty="0"/>
            </a:br>
            <a:endParaRPr lang="en-US"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722245" y="1282148"/>
                <a:ext cx="10846559" cy="4756245"/>
              </a:xfrm>
            </p:spPr>
            <p:txBody>
              <a:bodyPr>
                <a:noAutofit/>
              </a:bodyPr>
              <a:lstStyle/>
              <a:p>
                <a:pPr marL="61595" indent="0">
                  <a:lnSpc>
                    <a:spcPct val="100000"/>
                  </a:lnSpc>
                  <a:spcBef>
                    <a:spcPts val="50"/>
                  </a:spcBef>
                  <a:buNone/>
                  <a:tabLst>
                    <a:tab pos="1579880" algn="l"/>
                  </a:tabLst>
                </a:pPr>
                <a:r>
                  <a:rPr lang="en-US" spc="-10" dirty="0">
                    <a:solidFill>
                      <a:schemeClr val="tx1"/>
                    </a:solidFill>
                  </a:rPr>
                  <a:t>To</a:t>
                </a:r>
                <a:r>
                  <a:rPr lang="en-US" spc="-5" dirty="0">
                    <a:solidFill>
                      <a:schemeClr val="tx1"/>
                    </a:solidFill>
                  </a:rPr>
                  <a:t> evaluate</a:t>
                </a:r>
                <a:r>
                  <a:rPr lang="en-US" dirty="0">
                    <a:solidFill>
                      <a:schemeClr val="tx1"/>
                    </a:solidFill>
                  </a:rPr>
                  <a:t> </a:t>
                </a:r>
                <a:r>
                  <a:rPr lang="en-US" spc="-5" dirty="0">
                    <a:solidFill>
                      <a:schemeClr val="tx1"/>
                    </a:solidFill>
                  </a:rPr>
                  <a:t>the last integral, </a:t>
                </a:r>
                <a:r>
                  <a:rPr lang="en-US" spc="-15" dirty="0">
                    <a:solidFill>
                      <a:schemeClr val="tx1"/>
                    </a:solidFill>
                  </a:rPr>
                  <a:t>w</a:t>
                </a:r>
                <a:r>
                  <a:rPr lang="en-US" spc="-5" dirty="0">
                    <a:solidFill>
                      <a:schemeClr val="tx1"/>
                    </a:solidFill>
                  </a:rPr>
                  <a:t>e </a:t>
                </a:r>
                <a:r>
                  <a:rPr lang="en-US" spc="-10" dirty="0">
                    <a:solidFill>
                      <a:schemeClr val="tx1"/>
                    </a:solidFill>
                  </a:rPr>
                  <a:t>u</a:t>
                </a:r>
                <a:r>
                  <a:rPr lang="en-US" spc="-5" dirty="0">
                    <a:solidFill>
                      <a:schemeClr val="tx1"/>
                    </a:solidFill>
                  </a:rPr>
                  <a:t>se the trigonometric substitution </a:t>
                </a:r>
                <a:r>
                  <a:rPr lang="en-US" i="1" spc="155" dirty="0">
                    <a:solidFill>
                      <a:schemeClr val="tx1"/>
                    </a:solidFill>
                  </a:rPr>
                  <a:t>x</a:t>
                </a:r>
                <a:r>
                  <a:rPr lang="en-US" spc="155" dirty="0">
                    <a:solidFill>
                      <a:schemeClr val="tx1"/>
                    </a:solidFill>
                  </a:rPr>
                  <a:t> = </a:t>
                </a:r>
                <a14:m>
                  <m:oMath xmlns:m="http://schemas.openxmlformats.org/officeDocument/2006/math">
                    <m:rad>
                      <m:radPr>
                        <m:degHide m:val="on"/>
                        <m:ctrlPr>
                          <a:rPr lang="en-US" i="1" spc="155" smtClean="0">
                            <a:solidFill>
                              <a:schemeClr val="tx1"/>
                            </a:solidFill>
                            <a:latin typeface="Cambria Math" panose="02040503050406030204" pitchFamily="18" charset="0"/>
                            <a:cs typeface="Times New Roman"/>
                          </a:rPr>
                        </m:ctrlPr>
                      </m:radPr>
                      <m:deg/>
                      <m:e>
                        <m:r>
                          <a:rPr lang="en-US" b="0" i="1" spc="155" smtClean="0">
                            <a:solidFill>
                              <a:schemeClr val="tx1"/>
                            </a:solidFill>
                            <a:latin typeface="Cambria Math" panose="02040503050406030204" pitchFamily="18" charset="0"/>
                            <a:cs typeface="Times New Roman"/>
                          </a:rPr>
                          <m:t>2</m:t>
                        </m:r>
                      </m:e>
                    </m:rad>
                  </m:oMath>
                </a14:m>
                <a:r>
                  <a:rPr lang="en-US" spc="-5" dirty="0">
                    <a:solidFill>
                      <a:schemeClr val="tx1"/>
                    </a:solidFill>
                  </a:rPr>
                  <a:t> t</a:t>
                </a:r>
                <a:r>
                  <a:rPr lang="en-US" spc="-10" dirty="0">
                    <a:solidFill>
                      <a:schemeClr val="tx1"/>
                    </a:solidFill>
                  </a:rPr>
                  <a:t>a</a:t>
                </a:r>
                <a:r>
                  <a:rPr lang="en-US" spc="-5" dirty="0">
                    <a:solidFill>
                      <a:schemeClr val="tx1"/>
                    </a:solidFill>
                  </a:rPr>
                  <a:t>n</a:t>
                </a:r>
                <a:r>
                  <a:rPr lang="en-US" spc="-85" dirty="0">
                    <a:solidFill>
                      <a:schemeClr val="tx1"/>
                    </a:solidFill>
                  </a:rPr>
                  <a:t> </a:t>
                </a:r>
                <a:r>
                  <a:rPr lang="en-US" i="1" spc="-190" dirty="0">
                    <a:solidFill>
                      <a:schemeClr val="tx1"/>
                    </a:solidFill>
                  </a:rPr>
                  <a:t>θ</a:t>
                </a:r>
                <a:r>
                  <a:rPr lang="en-US" i="1" spc="-254" dirty="0">
                    <a:solidFill>
                      <a:schemeClr val="tx1"/>
                    </a:solidFill>
                  </a:rPr>
                  <a:t> </a:t>
                </a:r>
                <a:r>
                  <a:rPr lang="en-US" spc="-5" dirty="0">
                    <a:solidFill>
                      <a:schemeClr val="tx1"/>
                    </a:solidFill>
                  </a:rPr>
                  <a:t>,</a:t>
                </a:r>
                <a:endParaRPr lang="en-US" dirty="0"/>
              </a:p>
              <a:p>
                <a:pPr marL="61595" indent="0">
                  <a:lnSpc>
                    <a:spcPct val="100000"/>
                  </a:lnSpc>
                  <a:spcBef>
                    <a:spcPts val="50"/>
                  </a:spcBef>
                  <a:buNone/>
                  <a:tabLst>
                    <a:tab pos="1579880" algn="l"/>
                  </a:tabLst>
                </a:pPr>
                <a:r>
                  <a:rPr lang="en-US" i="1" spc="95" dirty="0">
                    <a:solidFill>
                      <a:schemeClr val="tx1"/>
                    </a:solidFill>
                  </a:rPr>
                  <a:t>d</a:t>
                </a:r>
                <a:r>
                  <a:rPr lang="en-US" i="1" spc="-5" dirty="0">
                    <a:solidFill>
                      <a:schemeClr val="tx1"/>
                    </a:solidFill>
                  </a:rPr>
                  <a:t>x</a:t>
                </a:r>
                <a:r>
                  <a:rPr lang="en-US" i="1" spc="114" dirty="0">
                    <a:solidFill>
                      <a:schemeClr val="tx1"/>
                    </a:solidFill>
                  </a:rPr>
                  <a:t> </a:t>
                </a:r>
                <a:r>
                  <a:rPr lang="en-US" spc="-25" dirty="0">
                    <a:solidFill>
                      <a:schemeClr val="tx1"/>
                    </a:solidFill>
                  </a:rPr>
                  <a:t>= </a:t>
                </a:r>
                <a14:m>
                  <m:oMath xmlns:m="http://schemas.openxmlformats.org/officeDocument/2006/math">
                    <m:rad>
                      <m:radPr>
                        <m:degHide m:val="on"/>
                        <m:ctrlPr>
                          <a:rPr lang="en-US" i="1" spc="-25" smtClean="0">
                            <a:solidFill>
                              <a:schemeClr val="tx1"/>
                            </a:solidFill>
                            <a:latin typeface="Cambria Math" panose="02040503050406030204" pitchFamily="18" charset="0"/>
                            <a:cs typeface="Lucida Sans Unicode"/>
                          </a:rPr>
                        </m:ctrlPr>
                      </m:radPr>
                      <m:deg/>
                      <m:e>
                        <m:r>
                          <a:rPr lang="en-US" b="0" i="1" spc="-25" smtClean="0">
                            <a:solidFill>
                              <a:schemeClr val="tx1"/>
                            </a:solidFill>
                            <a:latin typeface="Cambria Math" panose="02040503050406030204" pitchFamily="18" charset="0"/>
                            <a:cs typeface="Lucida Sans Unicode"/>
                          </a:rPr>
                          <m:t>2</m:t>
                        </m:r>
                      </m:e>
                    </m:rad>
                  </m:oMath>
                </a14:m>
                <a:r>
                  <a:rPr lang="en-US" spc="-85" dirty="0">
                    <a:solidFill>
                      <a:schemeClr val="tx1"/>
                    </a:solidFill>
                  </a:rPr>
                  <a:t> </a:t>
                </a:r>
                <a:r>
                  <a:rPr lang="en-US" spc="-5" dirty="0">
                    <a:solidFill>
                      <a:schemeClr val="tx1"/>
                    </a:solidFill>
                  </a:rPr>
                  <a:t>s</a:t>
                </a:r>
                <a:r>
                  <a:rPr lang="en-US" spc="-10" dirty="0">
                    <a:solidFill>
                      <a:schemeClr val="tx1"/>
                    </a:solidFill>
                  </a:rPr>
                  <a:t>ec</a:t>
                </a:r>
                <a:r>
                  <a:rPr lang="en-US" baseline="29629" dirty="0">
                    <a:solidFill>
                      <a:schemeClr val="tx1"/>
                    </a:solidFill>
                  </a:rPr>
                  <a:t>2</a:t>
                </a:r>
                <a:r>
                  <a:rPr lang="en-US" spc="37" baseline="29629" dirty="0">
                    <a:solidFill>
                      <a:schemeClr val="tx1"/>
                    </a:solidFill>
                  </a:rPr>
                  <a:t> </a:t>
                </a:r>
                <a:r>
                  <a:rPr lang="en-US" i="1" spc="-190" dirty="0">
                    <a:solidFill>
                      <a:schemeClr val="tx1"/>
                    </a:solidFill>
                  </a:rPr>
                  <a:t>θ</a:t>
                </a:r>
                <a:r>
                  <a:rPr lang="en-US" i="1" spc="-90" dirty="0">
                    <a:solidFill>
                      <a:schemeClr val="tx1"/>
                    </a:solidFill>
                  </a:rPr>
                  <a:t> </a:t>
                </a:r>
                <a:r>
                  <a:rPr lang="en-US" i="1" spc="60" dirty="0" err="1">
                    <a:solidFill>
                      <a:schemeClr val="tx1"/>
                    </a:solidFill>
                  </a:rPr>
                  <a:t>d</a:t>
                </a:r>
                <a:r>
                  <a:rPr lang="en-US" i="1" spc="-190" dirty="0" err="1">
                    <a:solidFill>
                      <a:schemeClr val="tx1"/>
                    </a:solidFill>
                  </a:rPr>
                  <a:t>θ</a:t>
                </a:r>
                <a:r>
                  <a:rPr lang="en-US" i="1" spc="-254" dirty="0">
                    <a:solidFill>
                      <a:schemeClr val="tx1"/>
                    </a:solidFill>
                  </a:rPr>
                  <a:t> </a:t>
                </a:r>
                <a:r>
                  <a:rPr lang="en-US" spc="-5" dirty="0">
                    <a:solidFill>
                      <a:schemeClr val="tx1"/>
                    </a:solidFill>
                  </a:rPr>
                  <a:t>, and </a:t>
                </a:r>
                <a:r>
                  <a:rPr lang="en-US" i="1" spc="-5" dirty="0">
                    <a:solidFill>
                      <a:schemeClr val="tx1"/>
                    </a:solidFill>
                  </a:rPr>
                  <a:t>x</a:t>
                </a:r>
                <a:r>
                  <a:rPr lang="en-US" i="1" spc="-165" dirty="0">
                    <a:solidFill>
                      <a:schemeClr val="tx1"/>
                    </a:solidFill>
                  </a:rPr>
                  <a:t> </a:t>
                </a:r>
                <a:r>
                  <a:rPr lang="en-US" baseline="29629" dirty="0">
                    <a:solidFill>
                      <a:schemeClr val="tx1"/>
                    </a:solidFill>
                  </a:rPr>
                  <a:t>2</a:t>
                </a:r>
                <a:r>
                  <a:rPr lang="en-US" spc="120" baseline="29629" dirty="0">
                    <a:solidFill>
                      <a:schemeClr val="tx1"/>
                    </a:solidFill>
                  </a:rPr>
                  <a:t> </a:t>
                </a:r>
                <a:r>
                  <a:rPr lang="en-US" spc="-25" dirty="0">
                    <a:solidFill>
                      <a:schemeClr val="tx1"/>
                    </a:solidFill>
                  </a:rPr>
                  <a:t>+</a:t>
                </a:r>
                <a:r>
                  <a:rPr lang="en-US" spc="-95" dirty="0">
                    <a:solidFill>
                      <a:schemeClr val="tx1"/>
                    </a:solidFill>
                  </a:rPr>
                  <a:t> </a:t>
                </a:r>
                <a:r>
                  <a:rPr lang="en-US" spc="-5" dirty="0">
                    <a:solidFill>
                      <a:schemeClr val="tx1"/>
                    </a:solidFill>
                  </a:rPr>
                  <a:t>2</a:t>
                </a:r>
                <a:r>
                  <a:rPr lang="en-US" spc="25" dirty="0">
                    <a:solidFill>
                      <a:schemeClr val="tx1"/>
                    </a:solidFill>
                  </a:rPr>
                  <a:t> </a:t>
                </a:r>
                <a:r>
                  <a:rPr lang="en-US" spc="-25" dirty="0">
                    <a:solidFill>
                      <a:schemeClr val="tx1"/>
                    </a:solidFill>
                  </a:rPr>
                  <a:t>=</a:t>
                </a:r>
                <a:r>
                  <a:rPr lang="en-US" spc="-40" dirty="0">
                    <a:solidFill>
                      <a:schemeClr val="tx1"/>
                    </a:solidFill>
                  </a:rPr>
                  <a:t> </a:t>
                </a:r>
                <a:r>
                  <a:rPr lang="en-US" spc="-5" dirty="0">
                    <a:solidFill>
                      <a:schemeClr val="tx1"/>
                    </a:solidFill>
                  </a:rPr>
                  <a:t>2</a:t>
                </a:r>
                <a:r>
                  <a:rPr lang="en-US" spc="-85" dirty="0">
                    <a:solidFill>
                      <a:schemeClr val="tx1"/>
                    </a:solidFill>
                  </a:rPr>
                  <a:t> </a:t>
                </a:r>
                <a:r>
                  <a:rPr lang="en-US" spc="-5" dirty="0">
                    <a:solidFill>
                      <a:schemeClr val="tx1"/>
                    </a:solidFill>
                  </a:rPr>
                  <a:t>t</a:t>
                </a:r>
                <a:r>
                  <a:rPr lang="en-US" spc="-10" dirty="0">
                    <a:solidFill>
                      <a:schemeClr val="tx1"/>
                    </a:solidFill>
                  </a:rPr>
                  <a:t>a</a:t>
                </a:r>
                <a:r>
                  <a:rPr lang="en-US" spc="-5" dirty="0">
                    <a:solidFill>
                      <a:schemeClr val="tx1"/>
                    </a:solidFill>
                  </a:rPr>
                  <a:t>n</a:t>
                </a:r>
                <a:r>
                  <a:rPr lang="en-US" baseline="29629" dirty="0">
                    <a:solidFill>
                      <a:schemeClr val="tx1"/>
                    </a:solidFill>
                  </a:rPr>
                  <a:t>2</a:t>
                </a:r>
                <a:r>
                  <a:rPr lang="en-US" spc="37" baseline="29629" dirty="0">
                    <a:solidFill>
                      <a:schemeClr val="tx1"/>
                    </a:solidFill>
                  </a:rPr>
                  <a:t> </a:t>
                </a:r>
                <a:r>
                  <a:rPr lang="en-US" i="1" spc="-190" dirty="0">
                    <a:solidFill>
                      <a:schemeClr val="tx1"/>
                    </a:solidFill>
                  </a:rPr>
                  <a:t>θ</a:t>
                </a:r>
                <a:r>
                  <a:rPr lang="en-US" i="1" spc="-35" dirty="0">
                    <a:solidFill>
                      <a:schemeClr val="tx1"/>
                    </a:solidFill>
                  </a:rPr>
                  <a:t> </a:t>
                </a:r>
                <a:r>
                  <a:rPr lang="en-US" spc="-25" dirty="0">
                    <a:solidFill>
                      <a:schemeClr val="tx1"/>
                    </a:solidFill>
                  </a:rPr>
                  <a:t>+</a:t>
                </a:r>
                <a:r>
                  <a:rPr lang="en-US" spc="-95" dirty="0">
                    <a:solidFill>
                      <a:schemeClr val="tx1"/>
                    </a:solidFill>
                  </a:rPr>
                  <a:t> </a:t>
                </a:r>
                <a:r>
                  <a:rPr lang="en-US" spc="-5" dirty="0">
                    <a:solidFill>
                      <a:schemeClr val="tx1"/>
                    </a:solidFill>
                  </a:rPr>
                  <a:t>2</a:t>
                </a:r>
                <a:r>
                  <a:rPr lang="en-US" spc="25" dirty="0">
                    <a:solidFill>
                      <a:schemeClr val="tx1"/>
                    </a:solidFill>
                  </a:rPr>
                  <a:t> </a:t>
                </a:r>
                <a:r>
                  <a:rPr lang="en-US" spc="-25" dirty="0">
                    <a:solidFill>
                      <a:schemeClr val="tx1"/>
                    </a:solidFill>
                  </a:rPr>
                  <a:t>=</a:t>
                </a:r>
                <a:r>
                  <a:rPr lang="en-US" spc="-40" dirty="0">
                    <a:solidFill>
                      <a:schemeClr val="tx1"/>
                    </a:solidFill>
                  </a:rPr>
                  <a:t> </a:t>
                </a:r>
                <a:r>
                  <a:rPr lang="en-US" spc="-5" dirty="0">
                    <a:solidFill>
                      <a:schemeClr val="tx1"/>
                    </a:solidFill>
                  </a:rPr>
                  <a:t>2</a:t>
                </a:r>
                <a:r>
                  <a:rPr lang="en-US" spc="-85" dirty="0">
                    <a:solidFill>
                      <a:schemeClr val="tx1"/>
                    </a:solidFill>
                  </a:rPr>
                  <a:t> </a:t>
                </a:r>
                <a:r>
                  <a:rPr lang="en-US" spc="-5" dirty="0">
                    <a:solidFill>
                      <a:schemeClr val="tx1"/>
                    </a:solidFill>
                  </a:rPr>
                  <a:t>s</a:t>
                </a:r>
                <a:r>
                  <a:rPr lang="en-US" spc="-10" dirty="0">
                    <a:solidFill>
                      <a:schemeClr val="tx1"/>
                    </a:solidFill>
                  </a:rPr>
                  <a:t>e</a:t>
                </a:r>
                <a:r>
                  <a:rPr lang="en-US" spc="-5" dirty="0">
                    <a:solidFill>
                      <a:schemeClr val="tx1"/>
                    </a:solidFill>
                  </a:rPr>
                  <a:t>c</a:t>
                </a:r>
                <a:r>
                  <a:rPr lang="en-US" baseline="29629" dirty="0">
                    <a:solidFill>
                      <a:schemeClr val="tx1"/>
                    </a:solidFill>
                  </a:rPr>
                  <a:t>2</a:t>
                </a:r>
                <a:r>
                  <a:rPr lang="en-US" spc="37" baseline="29629" dirty="0">
                    <a:solidFill>
                      <a:schemeClr val="tx1"/>
                    </a:solidFill>
                  </a:rPr>
                  <a:t> </a:t>
                </a:r>
                <a:r>
                  <a:rPr lang="en-US" i="1" spc="-190" dirty="0">
                    <a:solidFill>
                      <a:schemeClr val="tx1"/>
                    </a:solidFill>
                  </a:rPr>
                  <a:t>θ. </a:t>
                </a:r>
                <a:r>
                  <a:rPr lang="en-US" spc="-5" dirty="0">
                    <a:solidFill>
                      <a:schemeClr val="tx1"/>
                    </a:solidFill>
                  </a:rPr>
                  <a:t>Referring to </a:t>
                </a:r>
                <a:r>
                  <a:rPr lang="en-US" spc="-15" dirty="0">
                    <a:solidFill>
                      <a:schemeClr val="tx1"/>
                    </a:solidFill>
                  </a:rPr>
                  <a:t>F</a:t>
                </a:r>
                <a:r>
                  <a:rPr lang="en-US" spc="-5" dirty="0">
                    <a:solidFill>
                      <a:schemeClr val="tx1"/>
                    </a:solidFill>
                  </a:rPr>
                  <a:t>igure </a:t>
                </a:r>
                <a:r>
                  <a:rPr lang="en-US" spc="-10" dirty="0">
                    <a:solidFill>
                      <a:schemeClr val="tx1"/>
                    </a:solidFill>
                  </a:rPr>
                  <a:t>1</a:t>
                </a:r>
                <a:r>
                  <a:rPr lang="en-US" spc="-5" dirty="0">
                    <a:solidFill>
                      <a:schemeClr val="tx1"/>
                    </a:solidFill>
                  </a:rPr>
                  <a:t>, </a:t>
                </a:r>
                <a:r>
                  <a:rPr lang="en-US" spc="-15" dirty="0">
                    <a:solidFill>
                      <a:schemeClr val="tx1"/>
                    </a:solidFill>
                  </a:rPr>
                  <a:t>w</a:t>
                </a:r>
                <a:r>
                  <a:rPr lang="en-US" spc="-5" dirty="0">
                    <a:solidFill>
                      <a:schemeClr val="tx1"/>
                    </a:solidFill>
                  </a:rPr>
                  <a:t>e obtain</a:t>
                </a:r>
              </a:p>
              <a:p>
                <a:pPr marL="61595" indent="0">
                  <a:lnSpc>
                    <a:spcPct val="100000"/>
                  </a:lnSpc>
                  <a:spcBef>
                    <a:spcPts val="50"/>
                  </a:spcBef>
                  <a:buNone/>
                  <a:tabLst>
                    <a:tab pos="1579880" algn="l"/>
                  </a:tabLst>
                </a:pPr>
                <a:endParaRPr lang="en-US" spc="-5" dirty="0">
                  <a:solidFill>
                    <a:schemeClr val="tx1"/>
                  </a:solidFill>
                </a:endParaRPr>
              </a:p>
              <a:p>
                <a:pPr marL="61595" indent="0">
                  <a:lnSpc>
                    <a:spcPct val="100000"/>
                  </a:lnSpc>
                  <a:spcBef>
                    <a:spcPts val="50"/>
                  </a:spcBef>
                  <a:buNone/>
                  <a:tabLst>
                    <a:tab pos="1579880" algn="l"/>
                  </a:tabLst>
                </a:pPr>
                <a14:m>
                  <m:oMath xmlns:m="http://schemas.openxmlformats.org/officeDocument/2006/math">
                    <m:nary>
                      <m:naryPr>
                        <m:limLoc m:val="undOvr"/>
                        <m:subHide m:val="on"/>
                        <m:supHide m:val="on"/>
                        <m:ctrlPr>
                          <a:rPr lang="en-US" i="1">
                            <a:latin typeface="Cambria Math" panose="02040503050406030204" pitchFamily="18" charset="0"/>
                            <a:cs typeface="Times New Roman"/>
                          </a:rPr>
                        </m:ctrlPr>
                      </m:naryPr>
                      <m:sub/>
                      <m:sup/>
                      <m:e>
                        <m:f>
                          <m:fPr>
                            <m:ctrlPr>
                              <a:rPr lang="en-US" i="1">
                                <a:latin typeface="Cambria Math" panose="02040503050406030204" pitchFamily="18" charset="0"/>
                                <a:cs typeface="Times New Roman"/>
                              </a:rPr>
                            </m:ctrlPr>
                          </m:fPr>
                          <m:num>
                            <m:r>
                              <a:rPr lang="en-US" i="1">
                                <a:latin typeface="Cambria Math" panose="02040503050406030204" pitchFamily="18" charset="0"/>
                                <a:cs typeface="Times New Roman"/>
                              </a:rPr>
                              <m:t>𝑑𝑥</m:t>
                            </m:r>
                          </m:num>
                          <m:den>
                            <m:sSup>
                              <m:sSupPr>
                                <m:ctrlPr>
                                  <a:rPr lang="en-US" i="1">
                                    <a:latin typeface="Cambria Math" panose="02040503050406030204" pitchFamily="18" charset="0"/>
                                    <a:cs typeface="Times New Roman"/>
                                  </a:rPr>
                                </m:ctrlPr>
                              </m:sSupPr>
                              <m:e>
                                <m:d>
                                  <m:dPr>
                                    <m:ctrlPr>
                                      <a:rPr lang="en-US" i="1">
                                        <a:latin typeface="Cambria Math" panose="02040503050406030204" pitchFamily="18" charset="0"/>
                                        <a:cs typeface="Times New Roman"/>
                                      </a:rPr>
                                    </m:ctrlPr>
                                  </m:dPr>
                                  <m:e>
                                    <m:sSup>
                                      <m:sSupPr>
                                        <m:ctrlPr>
                                          <a:rPr lang="en-US" i="1">
                                            <a:latin typeface="Cambria Math" panose="02040503050406030204" pitchFamily="18" charset="0"/>
                                            <a:cs typeface="Times New Roman"/>
                                          </a:rPr>
                                        </m:ctrlPr>
                                      </m:sSupPr>
                                      <m:e>
                                        <m:r>
                                          <a:rPr lang="en-US" i="1">
                                            <a:latin typeface="Cambria Math" panose="02040503050406030204" pitchFamily="18" charset="0"/>
                                            <a:cs typeface="Times New Roman"/>
                                          </a:rPr>
                                          <m:t>𝑥</m:t>
                                        </m:r>
                                      </m:e>
                                      <m:sup>
                                        <m:r>
                                          <a:rPr lang="en-US" i="1">
                                            <a:latin typeface="Cambria Math" panose="02040503050406030204" pitchFamily="18" charset="0"/>
                                            <a:cs typeface="Times New Roman"/>
                                          </a:rPr>
                                          <m:t>2</m:t>
                                        </m:r>
                                      </m:sup>
                                    </m:sSup>
                                    <m:r>
                                      <a:rPr lang="en-US" i="1">
                                        <a:latin typeface="Cambria Math" panose="02040503050406030204" pitchFamily="18" charset="0"/>
                                        <a:cs typeface="Times New Roman"/>
                                      </a:rPr>
                                      <m:t>+</m:t>
                                    </m:r>
                                    <m:r>
                                      <a:rPr lang="en-US" b="0" i="1" smtClean="0">
                                        <a:latin typeface="Cambria Math" panose="02040503050406030204" pitchFamily="18" charset="0"/>
                                        <a:cs typeface="Times New Roman"/>
                                      </a:rPr>
                                      <m:t> </m:t>
                                    </m:r>
                                    <m:r>
                                      <a:rPr lang="en-US" i="1">
                                        <a:latin typeface="Cambria Math" panose="02040503050406030204" pitchFamily="18" charset="0"/>
                                        <a:cs typeface="Times New Roman"/>
                                      </a:rPr>
                                      <m:t>2</m:t>
                                    </m:r>
                                  </m:e>
                                </m:d>
                              </m:e>
                              <m:sup>
                                <m:r>
                                  <a:rPr lang="en-US" i="1">
                                    <a:latin typeface="Cambria Math" panose="02040503050406030204" pitchFamily="18" charset="0"/>
                                    <a:cs typeface="Times New Roman"/>
                                  </a:rPr>
                                  <m:t>2</m:t>
                                </m:r>
                              </m:sup>
                            </m:sSup>
                          </m:den>
                        </m:f>
                      </m:e>
                    </m:nary>
                    <m:r>
                      <a:rPr lang="en-US" b="0" i="1" smtClean="0">
                        <a:latin typeface="Cambria Math" panose="02040503050406030204" pitchFamily="18" charset="0"/>
                        <a:cs typeface="Times New Roman"/>
                      </a:rPr>
                      <m:t>=</m:t>
                    </m:r>
                    <m:nary>
                      <m:naryPr>
                        <m:limLoc m:val="undOvr"/>
                        <m:subHide m:val="on"/>
                        <m:supHide m:val="on"/>
                        <m:ctrlPr>
                          <a:rPr lang="en-US" b="0" i="1" smtClean="0">
                            <a:latin typeface="Cambria Math" panose="02040503050406030204" pitchFamily="18" charset="0"/>
                            <a:cs typeface="Times New Roman"/>
                          </a:rPr>
                        </m:ctrlPr>
                      </m:naryPr>
                      <m:sub/>
                      <m:sup/>
                      <m:e>
                        <m:f>
                          <m:fPr>
                            <m:ctrlPr>
                              <a:rPr lang="en-US" b="0" i="1" smtClean="0">
                                <a:latin typeface="Cambria Math" panose="02040503050406030204" pitchFamily="18" charset="0"/>
                                <a:cs typeface="Times New Roman"/>
                              </a:rPr>
                            </m:ctrlPr>
                          </m:fPr>
                          <m:num>
                            <m:rad>
                              <m:radPr>
                                <m:degHide m:val="on"/>
                                <m:ctrlPr>
                                  <a:rPr lang="en-US" b="0" i="1" smtClean="0">
                                    <a:latin typeface="Cambria Math" panose="02040503050406030204" pitchFamily="18" charset="0"/>
                                    <a:cs typeface="Times New Roman"/>
                                  </a:rPr>
                                </m:ctrlPr>
                              </m:radPr>
                              <m:deg/>
                              <m:e>
                                <m:r>
                                  <a:rPr lang="en-US" b="0" i="1" smtClean="0">
                                    <a:latin typeface="Cambria Math" panose="02040503050406030204" pitchFamily="18" charset="0"/>
                                    <a:cs typeface="Times New Roman"/>
                                  </a:rPr>
                                  <m:t>2</m:t>
                                </m:r>
                              </m:e>
                            </m:rad>
                            <m:sSup>
                              <m:sSupPr>
                                <m:ctrlPr>
                                  <a:rPr lang="en-US" b="0" i="1" smtClean="0">
                                    <a:latin typeface="Cambria Math" panose="02040503050406030204" pitchFamily="18" charset="0"/>
                                    <a:cs typeface="Times New Roman"/>
                                  </a:rPr>
                                </m:ctrlPr>
                              </m:sSupPr>
                              <m:e>
                                <m:r>
                                  <a:rPr lang="en-US" b="0" i="0" smtClean="0">
                                    <a:latin typeface="Cambria Math" panose="02040503050406030204" pitchFamily="18" charset="0"/>
                                    <a:cs typeface="Times New Roman"/>
                                  </a:rPr>
                                  <m:t> </m:t>
                                </m:r>
                                <m:r>
                                  <m:rPr>
                                    <m:sty m:val="p"/>
                                  </m:rPr>
                                  <a:rPr lang="en-US" b="0" i="0" smtClean="0">
                                    <a:latin typeface="Cambria Math" panose="02040503050406030204" pitchFamily="18" charset="0"/>
                                    <a:cs typeface="Times New Roman"/>
                                  </a:rPr>
                                  <m:t>sec</m:t>
                                </m:r>
                              </m:e>
                              <m:sup>
                                <m:r>
                                  <a:rPr lang="en-US" b="0" i="1" smtClean="0">
                                    <a:latin typeface="Cambria Math" panose="02040503050406030204" pitchFamily="18" charset="0"/>
                                    <a:cs typeface="Times New Roman"/>
                                  </a:rPr>
                                  <m:t>2</m:t>
                                </m:r>
                              </m:sup>
                            </m:sSup>
                            <m:r>
                              <a:rPr lang="en-US" b="0" i="1" smtClean="0">
                                <a:latin typeface="Cambria Math" panose="02040503050406030204" pitchFamily="18" charset="0"/>
                                <a:ea typeface="Cambria Math" panose="02040503050406030204" pitchFamily="18" charset="0"/>
                                <a:cs typeface="Times New Roman"/>
                              </a:rPr>
                              <m:t>𝜃</m:t>
                            </m:r>
                            <m:r>
                              <a:rPr lang="en-US" b="0" i="1" smtClean="0">
                                <a:latin typeface="Cambria Math" panose="02040503050406030204" pitchFamily="18" charset="0"/>
                                <a:ea typeface="Cambria Math" panose="02040503050406030204" pitchFamily="18" charset="0"/>
                                <a:cs typeface="Times New Roman"/>
                              </a:rPr>
                              <m:t>𝑑</m:t>
                            </m:r>
                            <m:r>
                              <a:rPr lang="en-US" b="0" i="1" smtClean="0">
                                <a:latin typeface="Cambria Math" panose="02040503050406030204" pitchFamily="18" charset="0"/>
                                <a:ea typeface="Cambria Math" panose="02040503050406030204" pitchFamily="18" charset="0"/>
                                <a:cs typeface="Times New Roman"/>
                              </a:rPr>
                              <m:t>𝜃</m:t>
                            </m:r>
                          </m:num>
                          <m:den>
                            <m:r>
                              <a:rPr lang="en-US" b="0" i="1" smtClean="0">
                                <a:latin typeface="Cambria Math" panose="02040503050406030204" pitchFamily="18" charset="0"/>
                                <a:cs typeface="Times New Roman"/>
                              </a:rPr>
                              <m:t>4</m:t>
                            </m:r>
                            <m:sSup>
                              <m:sSupPr>
                                <m:ctrlPr>
                                  <a:rPr lang="en-US" b="0" i="1" smtClean="0">
                                    <a:latin typeface="Cambria Math" panose="02040503050406030204" pitchFamily="18" charset="0"/>
                                    <a:cs typeface="Times New Roman"/>
                                  </a:rPr>
                                </m:ctrlPr>
                              </m:sSupPr>
                              <m:e>
                                <m:r>
                                  <a:rPr lang="en-US" b="0" i="0" smtClean="0">
                                    <a:latin typeface="Cambria Math" panose="02040503050406030204" pitchFamily="18" charset="0"/>
                                    <a:cs typeface="Times New Roman"/>
                                  </a:rPr>
                                  <m:t> </m:t>
                                </m:r>
                                <m:r>
                                  <m:rPr>
                                    <m:sty m:val="p"/>
                                  </m:rPr>
                                  <a:rPr lang="en-US" b="0" i="0" smtClean="0">
                                    <a:latin typeface="Cambria Math" panose="02040503050406030204" pitchFamily="18" charset="0"/>
                                    <a:cs typeface="Times New Roman"/>
                                  </a:rPr>
                                  <m:t>sec</m:t>
                                </m:r>
                              </m:e>
                              <m:sup>
                                <m:r>
                                  <a:rPr lang="en-US" b="0" i="1" smtClean="0">
                                    <a:latin typeface="Cambria Math" panose="02040503050406030204" pitchFamily="18" charset="0"/>
                                    <a:cs typeface="Times New Roman"/>
                                  </a:rPr>
                                  <m:t>4</m:t>
                                </m:r>
                              </m:sup>
                            </m:sSup>
                            <m:r>
                              <a:rPr lang="en-US" b="0" i="1" smtClean="0">
                                <a:latin typeface="Cambria Math" panose="02040503050406030204" pitchFamily="18" charset="0"/>
                                <a:ea typeface="Cambria Math" panose="02040503050406030204" pitchFamily="18" charset="0"/>
                                <a:cs typeface="Times New Roman"/>
                              </a:rPr>
                              <m:t>𝜃</m:t>
                            </m:r>
                          </m:den>
                        </m:f>
                      </m:e>
                    </m:nary>
                    <m:r>
                      <a:rPr lang="en-US" b="0" i="1" smtClean="0">
                        <a:latin typeface="Cambria Math" panose="02040503050406030204" pitchFamily="18" charset="0"/>
                        <a:cs typeface="Times New Roman"/>
                      </a:rPr>
                      <m:t>=</m:t>
                    </m:r>
                    <m:f>
                      <m:fPr>
                        <m:ctrlPr>
                          <a:rPr lang="en-US" b="0" i="1" smtClean="0">
                            <a:latin typeface="Cambria Math" panose="02040503050406030204" pitchFamily="18" charset="0"/>
                            <a:cs typeface="Times New Roman"/>
                          </a:rPr>
                        </m:ctrlPr>
                      </m:fPr>
                      <m:num>
                        <m:rad>
                          <m:radPr>
                            <m:degHide m:val="on"/>
                            <m:ctrlPr>
                              <a:rPr lang="en-US" b="0" i="1" smtClean="0">
                                <a:latin typeface="Cambria Math" panose="02040503050406030204" pitchFamily="18" charset="0"/>
                                <a:cs typeface="Times New Roman"/>
                              </a:rPr>
                            </m:ctrlPr>
                          </m:radPr>
                          <m:deg/>
                          <m:e>
                            <m:r>
                              <a:rPr lang="en-US" b="0" i="1" smtClean="0">
                                <a:latin typeface="Cambria Math" panose="02040503050406030204" pitchFamily="18" charset="0"/>
                                <a:cs typeface="Times New Roman"/>
                              </a:rPr>
                              <m:t>2</m:t>
                            </m:r>
                          </m:e>
                        </m:rad>
                      </m:num>
                      <m:den>
                        <m:r>
                          <a:rPr lang="en-US" b="0" i="1" smtClean="0">
                            <a:latin typeface="Cambria Math" panose="02040503050406030204" pitchFamily="18" charset="0"/>
                            <a:cs typeface="Times New Roman"/>
                          </a:rPr>
                          <m:t>4</m:t>
                        </m:r>
                      </m:den>
                    </m:f>
                    <m:nary>
                      <m:naryPr>
                        <m:limLoc m:val="undOvr"/>
                        <m:subHide m:val="on"/>
                        <m:supHide m:val="on"/>
                        <m:ctrlPr>
                          <a:rPr lang="en-US" b="0" i="1" smtClean="0">
                            <a:latin typeface="Cambria Math" panose="02040503050406030204" pitchFamily="18" charset="0"/>
                            <a:cs typeface="Times New Roman"/>
                          </a:rPr>
                        </m:ctrlPr>
                      </m:naryPr>
                      <m:sub/>
                      <m:sup/>
                      <m:e>
                        <m:sSup>
                          <m:sSupPr>
                            <m:ctrlPr>
                              <a:rPr lang="en-US" b="0" i="1" smtClean="0">
                                <a:latin typeface="Cambria Math" panose="02040503050406030204" pitchFamily="18" charset="0"/>
                                <a:cs typeface="Times New Roman"/>
                              </a:rPr>
                            </m:ctrlPr>
                          </m:sSupPr>
                          <m:e>
                            <m:r>
                              <m:rPr>
                                <m:sty m:val="p"/>
                              </m:rPr>
                              <a:rPr lang="en-US" b="0" i="0" smtClean="0">
                                <a:latin typeface="Cambria Math" panose="02040503050406030204" pitchFamily="18" charset="0"/>
                                <a:cs typeface="Times New Roman"/>
                              </a:rPr>
                              <m:t>cos</m:t>
                            </m:r>
                          </m:e>
                          <m:sup>
                            <m:r>
                              <a:rPr lang="en-US" b="0" i="1" smtClean="0">
                                <a:latin typeface="Cambria Math" panose="02040503050406030204" pitchFamily="18" charset="0"/>
                                <a:cs typeface="Times New Roman"/>
                              </a:rPr>
                              <m:t>2</m:t>
                            </m:r>
                          </m:sup>
                        </m:sSup>
                        <m:r>
                          <a:rPr lang="en-US" b="0" i="1" smtClean="0">
                            <a:latin typeface="Cambria Math" panose="02040503050406030204" pitchFamily="18" charset="0"/>
                            <a:ea typeface="Cambria Math" panose="02040503050406030204" pitchFamily="18" charset="0"/>
                            <a:cs typeface="Times New Roman"/>
                          </a:rPr>
                          <m:t>𝜃</m:t>
                        </m:r>
                      </m:e>
                    </m:nary>
                    <m:r>
                      <a:rPr lang="en-US" b="0" i="1" smtClean="0">
                        <a:latin typeface="Cambria Math" panose="02040503050406030204" pitchFamily="18" charset="0"/>
                        <a:cs typeface="Times New Roman"/>
                      </a:rPr>
                      <m:t>𝑑</m:t>
                    </m:r>
                    <m:r>
                      <a:rPr lang="en-US" b="0" i="1" smtClean="0">
                        <a:latin typeface="Cambria Math" panose="02040503050406030204" pitchFamily="18" charset="0"/>
                        <a:ea typeface="Cambria Math" panose="02040503050406030204" pitchFamily="18" charset="0"/>
                        <a:cs typeface="Times New Roman"/>
                      </a:rPr>
                      <m:t>𝜃</m:t>
                    </m:r>
                    <m:r>
                      <a:rPr lang="en-US" b="0" i="1" smtClean="0">
                        <a:latin typeface="Cambria Math" panose="02040503050406030204" pitchFamily="18" charset="0"/>
                        <a:ea typeface="Cambria Math" panose="02040503050406030204" pitchFamily="18" charset="0"/>
                        <a:cs typeface="Times New Roman"/>
                      </a:rPr>
                      <m:t>=</m:t>
                    </m:r>
                    <m:f>
                      <m:fPr>
                        <m:ctrlPr>
                          <a:rPr lang="en-US" b="0" i="1" smtClean="0">
                            <a:latin typeface="Cambria Math" panose="02040503050406030204" pitchFamily="18" charset="0"/>
                            <a:ea typeface="Cambria Math" panose="02040503050406030204" pitchFamily="18" charset="0"/>
                            <a:cs typeface="Times New Roman"/>
                          </a:rPr>
                        </m:ctrlPr>
                      </m:fPr>
                      <m:num>
                        <m:rad>
                          <m:radPr>
                            <m:degHide m:val="on"/>
                            <m:ctrlPr>
                              <a:rPr lang="en-US" b="0" i="1" smtClean="0">
                                <a:latin typeface="Cambria Math" panose="02040503050406030204" pitchFamily="18" charset="0"/>
                                <a:ea typeface="Cambria Math" panose="02040503050406030204" pitchFamily="18" charset="0"/>
                                <a:cs typeface="Times New Roman"/>
                              </a:rPr>
                            </m:ctrlPr>
                          </m:radPr>
                          <m:deg/>
                          <m:e>
                            <m:r>
                              <a:rPr lang="en-US" b="0" i="1" smtClean="0">
                                <a:latin typeface="Cambria Math" panose="02040503050406030204" pitchFamily="18" charset="0"/>
                                <a:ea typeface="Cambria Math" panose="02040503050406030204" pitchFamily="18" charset="0"/>
                                <a:cs typeface="Times New Roman"/>
                              </a:rPr>
                              <m:t>2</m:t>
                            </m:r>
                          </m:e>
                        </m:rad>
                      </m:num>
                      <m:den>
                        <m:r>
                          <a:rPr lang="en-US" b="0" i="1" smtClean="0">
                            <a:latin typeface="Cambria Math" panose="02040503050406030204" pitchFamily="18" charset="0"/>
                            <a:ea typeface="Cambria Math" panose="02040503050406030204" pitchFamily="18" charset="0"/>
                            <a:cs typeface="Times New Roman"/>
                          </a:rPr>
                          <m:t>4</m:t>
                        </m:r>
                      </m:den>
                    </m:f>
                    <m:d>
                      <m:dPr>
                        <m:ctrlPr>
                          <a:rPr lang="en-US" b="0" i="1" smtClean="0">
                            <a:latin typeface="Cambria Math" panose="02040503050406030204" pitchFamily="18" charset="0"/>
                            <a:ea typeface="Cambria Math" panose="02040503050406030204" pitchFamily="18" charset="0"/>
                            <a:cs typeface="Times New Roman"/>
                          </a:rPr>
                        </m:ctrlPr>
                      </m:dPr>
                      <m:e>
                        <m:f>
                          <m:fPr>
                            <m:ctrlPr>
                              <a:rPr lang="en-US" b="0" i="1" smtClean="0">
                                <a:latin typeface="Cambria Math" panose="02040503050406030204" pitchFamily="18" charset="0"/>
                                <a:ea typeface="Cambria Math" panose="02040503050406030204" pitchFamily="18" charset="0"/>
                                <a:cs typeface="Times New Roman"/>
                              </a:rPr>
                            </m:ctrlPr>
                          </m:fPr>
                          <m:num>
                            <m:r>
                              <a:rPr lang="en-US" b="0" i="1" smtClean="0">
                                <a:latin typeface="Cambria Math" panose="02040503050406030204" pitchFamily="18" charset="0"/>
                                <a:ea typeface="Cambria Math" panose="02040503050406030204" pitchFamily="18" charset="0"/>
                                <a:cs typeface="Times New Roman"/>
                              </a:rPr>
                              <m:t>1</m:t>
                            </m:r>
                          </m:num>
                          <m:den>
                            <m:r>
                              <a:rPr lang="en-US" b="0" i="1" smtClean="0">
                                <a:latin typeface="Cambria Math" panose="02040503050406030204" pitchFamily="18" charset="0"/>
                                <a:ea typeface="Cambria Math" panose="02040503050406030204" pitchFamily="18" charset="0"/>
                                <a:cs typeface="Times New Roman"/>
                              </a:rPr>
                              <m:t>2</m:t>
                            </m:r>
                          </m:den>
                        </m:f>
                        <m:r>
                          <a:rPr lang="en-US" b="0" i="1" smtClean="0">
                            <a:latin typeface="Cambria Math" panose="02040503050406030204" pitchFamily="18" charset="0"/>
                            <a:ea typeface="Cambria Math" panose="02040503050406030204" pitchFamily="18" charset="0"/>
                            <a:cs typeface="Times New Roman"/>
                          </a:rPr>
                          <m:t>𝜃</m:t>
                        </m:r>
                        <m:r>
                          <a:rPr lang="en-US" b="0" i="1" smtClean="0">
                            <a:latin typeface="Cambria Math" panose="02040503050406030204" pitchFamily="18" charset="0"/>
                            <a:ea typeface="Cambria Math" panose="02040503050406030204" pitchFamily="18" charset="0"/>
                            <a:cs typeface="Times New Roman"/>
                          </a:rPr>
                          <m:t>+</m:t>
                        </m:r>
                        <m:f>
                          <m:fPr>
                            <m:ctrlPr>
                              <a:rPr lang="en-US" b="0" i="1" smtClean="0">
                                <a:latin typeface="Cambria Math" panose="02040503050406030204" pitchFamily="18" charset="0"/>
                                <a:ea typeface="Cambria Math" panose="02040503050406030204" pitchFamily="18" charset="0"/>
                                <a:cs typeface="Times New Roman"/>
                              </a:rPr>
                            </m:ctrlPr>
                          </m:fPr>
                          <m:num>
                            <m:r>
                              <a:rPr lang="en-US" b="0" i="1" smtClean="0">
                                <a:latin typeface="Cambria Math" panose="02040503050406030204" pitchFamily="18" charset="0"/>
                                <a:ea typeface="Cambria Math" panose="02040503050406030204" pitchFamily="18" charset="0"/>
                                <a:cs typeface="Times New Roman"/>
                              </a:rPr>
                              <m:t>1</m:t>
                            </m:r>
                          </m:num>
                          <m:den>
                            <m:r>
                              <a:rPr lang="en-US" b="0" i="1" smtClean="0">
                                <a:latin typeface="Cambria Math" panose="02040503050406030204" pitchFamily="18" charset="0"/>
                                <a:ea typeface="Cambria Math" panose="02040503050406030204" pitchFamily="18" charset="0"/>
                                <a:cs typeface="Times New Roman"/>
                              </a:rPr>
                              <m:t>2</m:t>
                            </m:r>
                          </m:den>
                        </m:f>
                        <m:func>
                          <m:funcPr>
                            <m:ctrlPr>
                              <a:rPr lang="en-US" b="0" i="1" smtClean="0">
                                <a:latin typeface="Cambria Math" panose="02040503050406030204" pitchFamily="18" charset="0"/>
                                <a:ea typeface="Cambria Math" panose="02040503050406030204" pitchFamily="18" charset="0"/>
                                <a:cs typeface="Times New Roman"/>
                              </a:rPr>
                            </m:ctrlPr>
                          </m:funcPr>
                          <m:fName>
                            <m:r>
                              <m:rPr>
                                <m:sty m:val="p"/>
                              </m:rPr>
                              <a:rPr lang="en-US" b="0" i="0" smtClean="0">
                                <a:latin typeface="Cambria Math" panose="02040503050406030204" pitchFamily="18" charset="0"/>
                                <a:ea typeface="Cambria Math" panose="02040503050406030204" pitchFamily="18" charset="0"/>
                                <a:cs typeface="Times New Roman"/>
                              </a:rPr>
                              <m:t>sin</m:t>
                            </m:r>
                          </m:fName>
                          <m:e>
                            <m:r>
                              <a:rPr lang="en-US" b="0" i="1" smtClean="0">
                                <a:latin typeface="Cambria Math" panose="02040503050406030204" pitchFamily="18" charset="0"/>
                                <a:ea typeface="Cambria Math" panose="02040503050406030204" pitchFamily="18" charset="0"/>
                                <a:cs typeface="Times New Roman"/>
                              </a:rPr>
                              <m:t>𝜃</m:t>
                            </m:r>
                          </m:e>
                        </m:func>
                        <m:func>
                          <m:funcPr>
                            <m:ctrlPr>
                              <a:rPr lang="en-US" b="0" i="1" smtClean="0">
                                <a:latin typeface="Cambria Math" panose="02040503050406030204" pitchFamily="18" charset="0"/>
                                <a:ea typeface="Cambria Math" panose="02040503050406030204" pitchFamily="18" charset="0"/>
                                <a:cs typeface="Times New Roman"/>
                              </a:rPr>
                            </m:ctrlPr>
                          </m:funcPr>
                          <m:fName>
                            <m:r>
                              <m:rPr>
                                <m:sty m:val="p"/>
                              </m:rPr>
                              <a:rPr lang="en-US" b="0" i="0" smtClean="0">
                                <a:latin typeface="Cambria Math" panose="02040503050406030204" pitchFamily="18" charset="0"/>
                                <a:ea typeface="Cambria Math" panose="02040503050406030204" pitchFamily="18" charset="0"/>
                                <a:cs typeface="Times New Roman"/>
                              </a:rPr>
                              <m:t>cos</m:t>
                            </m:r>
                          </m:fName>
                          <m:e>
                            <m:r>
                              <a:rPr lang="en-US" b="0" i="1" smtClean="0">
                                <a:latin typeface="Cambria Math" panose="02040503050406030204" pitchFamily="18" charset="0"/>
                                <a:ea typeface="Cambria Math" panose="02040503050406030204" pitchFamily="18" charset="0"/>
                                <a:cs typeface="Times New Roman"/>
                              </a:rPr>
                              <m:t>𝜃</m:t>
                            </m:r>
                          </m:e>
                        </m:func>
                      </m:e>
                    </m:d>
                    <m:r>
                      <a:rPr lang="en-US" b="0" i="1" smtClean="0">
                        <a:latin typeface="Cambria Math" panose="02040503050406030204" pitchFamily="18" charset="0"/>
                        <a:ea typeface="Cambria Math" panose="02040503050406030204" pitchFamily="18" charset="0"/>
                        <a:cs typeface="Times New Roman"/>
                      </a:rPr>
                      <m:t>+</m:t>
                    </m:r>
                    <m:r>
                      <a:rPr lang="en-US" b="0" i="1" smtClean="0">
                        <a:latin typeface="Cambria Math" panose="02040503050406030204" pitchFamily="18" charset="0"/>
                        <a:ea typeface="Cambria Math" panose="02040503050406030204" pitchFamily="18" charset="0"/>
                        <a:cs typeface="Times New Roman"/>
                      </a:rPr>
                      <m:t>𝐶</m:t>
                    </m:r>
                  </m:oMath>
                </a14:m>
                <a:r>
                  <a:rPr lang="en-US" dirty="0">
                    <a:solidFill>
                      <a:schemeClr val="tx1"/>
                    </a:solidFill>
                    <a:latin typeface="Times New Roman"/>
                    <a:cs typeface="Times New Roman"/>
                  </a:rPr>
                  <a:t> </a:t>
                </a:r>
              </a:p>
              <a:p>
                <a:pPr marL="61595" indent="0">
                  <a:lnSpc>
                    <a:spcPct val="100000"/>
                  </a:lnSpc>
                  <a:spcBef>
                    <a:spcPts val="50"/>
                  </a:spcBef>
                  <a:buNone/>
                  <a:tabLst>
                    <a:tab pos="1579880" algn="l"/>
                  </a:tabLst>
                </a:pPr>
                <a:endParaRPr lang="en-US" b="0" i="1" dirty="0">
                  <a:solidFill>
                    <a:schemeClr val="tx1"/>
                  </a:solidFill>
                  <a:latin typeface="Cambria Math" panose="02040503050406030204" pitchFamily="18" charset="0"/>
                  <a:cs typeface="Times New Roman"/>
                </a:endParaRPr>
              </a:p>
              <a:p>
                <a:pPr marL="61595" indent="0">
                  <a:lnSpc>
                    <a:spcPct val="100000"/>
                  </a:lnSpc>
                  <a:spcBef>
                    <a:spcPts val="50"/>
                  </a:spcBef>
                  <a:buNone/>
                  <a:tabLst>
                    <a:tab pos="1579880" algn="l"/>
                  </a:tabLst>
                </a:pPr>
                <a14:m>
                  <m:oMath xmlns:m="http://schemas.openxmlformats.org/officeDocument/2006/math">
                    <m:r>
                      <a:rPr lang="en-US" b="0" i="1" smtClean="0">
                        <a:solidFill>
                          <a:schemeClr val="tx1"/>
                        </a:solidFill>
                        <a:latin typeface="Cambria Math" panose="02040503050406030204" pitchFamily="18" charset="0"/>
                        <a:cs typeface="Times New Roman"/>
                      </a:rPr>
                      <m:t>=</m:t>
                    </m:r>
                    <m:f>
                      <m:fPr>
                        <m:ctrlPr>
                          <a:rPr lang="en-US" b="0" i="1" smtClean="0">
                            <a:solidFill>
                              <a:schemeClr val="tx1"/>
                            </a:solidFill>
                            <a:latin typeface="Cambria Math" panose="02040503050406030204" pitchFamily="18" charset="0"/>
                            <a:cs typeface="Times New Roman"/>
                          </a:rPr>
                        </m:ctrlPr>
                      </m:fPr>
                      <m:num>
                        <m:rad>
                          <m:radPr>
                            <m:degHide m:val="on"/>
                            <m:ctrlPr>
                              <a:rPr lang="en-US" b="0" i="1" smtClean="0">
                                <a:solidFill>
                                  <a:schemeClr val="tx1"/>
                                </a:solidFill>
                                <a:latin typeface="Cambria Math" panose="02040503050406030204" pitchFamily="18" charset="0"/>
                                <a:cs typeface="Times New Roman"/>
                              </a:rPr>
                            </m:ctrlPr>
                          </m:radPr>
                          <m:deg/>
                          <m:e>
                            <m:r>
                              <a:rPr lang="en-US" b="0" i="1" smtClean="0">
                                <a:solidFill>
                                  <a:schemeClr val="tx1"/>
                                </a:solidFill>
                                <a:latin typeface="Cambria Math" panose="02040503050406030204" pitchFamily="18" charset="0"/>
                                <a:cs typeface="Times New Roman"/>
                              </a:rPr>
                              <m:t>2</m:t>
                            </m:r>
                          </m:e>
                        </m:rad>
                      </m:num>
                      <m:den>
                        <m:r>
                          <a:rPr lang="en-US" b="0" i="1" smtClean="0">
                            <a:solidFill>
                              <a:schemeClr val="tx1"/>
                            </a:solidFill>
                            <a:latin typeface="Cambria Math" panose="02040503050406030204" pitchFamily="18" charset="0"/>
                            <a:cs typeface="Times New Roman"/>
                          </a:rPr>
                          <m:t>8</m:t>
                        </m:r>
                      </m:den>
                    </m:f>
                    <m:func>
                      <m:funcPr>
                        <m:ctrlPr>
                          <a:rPr lang="en-US" b="0" i="1" smtClean="0">
                            <a:solidFill>
                              <a:schemeClr val="tx1"/>
                            </a:solidFill>
                            <a:latin typeface="Cambria Math" panose="02040503050406030204" pitchFamily="18" charset="0"/>
                            <a:cs typeface="Times New Roman"/>
                          </a:rPr>
                        </m:ctrlPr>
                      </m:funcPr>
                      <m:fName>
                        <m:sSup>
                          <m:sSupPr>
                            <m:ctrlPr>
                              <a:rPr lang="en-US" b="0" i="1" smtClean="0">
                                <a:solidFill>
                                  <a:schemeClr val="tx1"/>
                                </a:solidFill>
                                <a:latin typeface="Cambria Math" panose="02040503050406030204" pitchFamily="18" charset="0"/>
                                <a:cs typeface="Times New Roman"/>
                              </a:rPr>
                            </m:ctrlPr>
                          </m:sSupPr>
                          <m:e>
                            <m:r>
                              <m:rPr>
                                <m:sty m:val="p"/>
                              </m:rPr>
                              <a:rPr lang="en-US" b="0" i="0" smtClean="0">
                                <a:solidFill>
                                  <a:schemeClr val="tx1"/>
                                </a:solidFill>
                                <a:latin typeface="Cambria Math" panose="02040503050406030204" pitchFamily="18" charset="0"/>
                                <a:cs typeface="Times New Roman"/>
                              </a:rPr>
                              <m:t>tan</m:t>
                            </m:r>
                          </m:e>
                          <m:sup>
                            <m:r>
                              <a:rPr lang="en-US" b="0" i="1" smtClean="0">
                                <a:solidFill>
                                  <a:schemeClr val="tx1"/>
                                </a:solidFill>
                                <a:latin typeface="Cambria Math" panose="02040503050406030204" pitchFamily="18" charset="0"/>
                                <a:cs typeface="Times New Roman"/>
                              </a:rPr>
                              <m:t>−1</m:t>
                            </m:r>
                          </m:sup>
                        </m:sSup>
                      </m:fName>
                      <m:e>
                        <m:d>
                          <m:dPr>
                            <m:ctrlPr>
                              <a:rPr lang="en-US" b="0" i="1" smtClean="0">
                                <a:solidFill>
                                  <a:schemeClr val="tx1"/>
                                </a:solidFill>
                                <a:latin typeface="Cambria Math" panose="02040503050406030204" pitchFamily="18" charset="0"/>
                                <a:cs typeface="Times New Roman"/>
                              </a:rPr>
                            </m:ctrlPr>
                          </m:dPr>
                          <m:e>
                            <m:f>
                              <m:fPr>
                                <m:ctrlPr>
                                  <a:rPr lang="en-US" b="0" i="1" smtClean="0">
                                    <a:solidFill>
                                      <a:schemeClr val="tx1"/>
                                    </a:solidFill>
                                    <a:latin typeface="Cambria Math" panose="02040503050406030204" pitchFamily="18" charset="0"/>
                                    <a:cs typeface="Times New Roman"/>
                                  </a:rPr>
                                </m:ctrlPr>
                              </m:fPr>
                              <m:num>
                                <m:r>
                                  <a:rPr lang="en-US" b="0" i="1" smtClean="0">
                                    <a:solidFill>
                                      <a:schemeClr val="tx1"/>
                                    </a:solidFill>
                                    <a:latin typeface="Cambria Math" panose="02040503050406030204" pitchFamily="18" charset="0"/>
                                    <a:cs typeface="Times New Roman"/>
                                  </a:rPr>
                                  <m:t>𝑥</m:t>
                                </m:r>
                              </m:num>
                              <m:den>
                                <m:rad>
                                  <m:radPr>
                                    <m:degHide m:val="on"/>
                                    <m:ctrlPr>
                                      <a:rPr lang="en-US" b="0" i="1" smtClean="0">
                                        <a:solidFill>
                                          <a:schemeClr val="tx1"/>
                                        </a:solidFill>
                                        <a:latin typeface="Cambria Math" panose="02040503050406030204" pitchFamily="18" charset="0"/>
                                        <a:cs typeface="Times New Roman"/>
                                      </a:rPr>
                                    </m:ctrlPr>
                                  </m:radPr>
                                  <m:deg/>
                                  <m:e>
                                    <m:r>
                                      <a:rPr lang="en-US" b="0" i="1" smtClean="0">
                                        <a:solidFill>
                                          <a:schemeClr val="tx1"/>
                                        </a:solidFill>
                                        <a:latin typeface="Cambria Math" panose="02040503050406030204" pitchFamily="18" charset="0"/>
                                        <a:cs typeface="Times New Roman"/>
                                      </a:rPr>
                                      <m:t>2</m:t>
                                    </m:r>
                                  </m:e>
                                </m:rad>
                              </m:den>
                            </m:f>
                          </m:e>
                        </m:d>
                        <m:r>
                          <a:rPr lang="en-US" b="0" i="1" smtClean="0">
                            <a:solidFill>
                              <a:schemeClr val="tx1"/>
                            </a:solidFill>
                            <a:latin typeface="Cambria Math" panose="02040503050406030204" pitchFamily="18" charset="0"/>
                            <a:cs typeface="Times New Roman"/>
                          </a:rPr>
                          <m:t>+</m:t>
                        </m:r>
                        <m:f>
                          <m:fPr>
                            <m:ctrlPr>
                              <a:rPr lang="en-US" b="0" i="1" smtClean="0">
                                <a:solidFill>
                                  <a:schemeClr val="tx1"/>
                                </a:solidFill>
                                <a:latin typeface="Cambria Math" panose="02040503050406030204" pitchFamily="18" charset="0"/>
                                <a:cs typeface="Times New Roman"/>
                              </a:rPr>
                            </m:ctrlPr>
                          </m:fPr>
                          <m:num>
                            <m:rad>
                              <m:radPr>
                                <m:degHide m:val="on"/>
                                <m:ctrlPr>
                                  <a:rPr lang="en-US" b="0" i="1" smtClean="0">
                                    <a:solidFill>
                                      <a:schemeClr val="tx1"/>
                                    </a:solidFill>
                                    <a:latin typeface="Cambria Math" panose="02040503050406030204" pitchFamily="18" charset="0"/>
                                    <a:cs typeface="Times New Roman"/>
                                  </a:rPr>
                                </m:ctrlPr>
                              </m:radPr>
                              <m:deg/>
                              <m:e>
                                <m:r>
                                  <a:rPr lang="en-US" b="0" i="1" smtClean="0">
                                    <a:solidFill>
                                      <a:schemeClr val="tx1"/>
                                    </a:solidFill>
                                    <a:latin typeface="Cambria Math" panose="02040503050406030204" pitchFamily="18" charset="0"/>
                                    <a:cs typeface="Times New Roman"/>
                                  </a:rPr>
                                  <m:t>2</m:t>
                                </m:r>
                              </m:e>
                            </m:rad>
                          </m:num>
                          <m:den>
                            <m:r>
                              <a:rPr lang="en-US" b="0" i="1" smtClean="0">
                                <a:solidFill>
                                  <a:schemeClr val="tx1"/>
                                </a:solidFill>
                                <a:latin typeface="Cambria Math" panose="02040503050406030204" pitchFamily="18" charset="0"/>
                                <a:cs typeface="Times New Roman"/>
                              </a:rPr>
                              <m:t>8</m:t>
                            </m:r>
                          </m:den>
                        </m:f>
                        <m:f>
                          <m:fPr>
                            <m:ctrlPr>
                              <a:rPr lang="en-US" b="0" i="1" smtClean="0">
                                <a:solidFill>
                                  <a:schemeClr val="tx1"/>
                                </a:solidFill>
                                <a:latin typeface="Cambria Math" panose="02040503050406030204" pitchFamily="18" charset="0"/>
                                <a:cs typeface="Times New Roman"/>
                              </a:rPr>
                            </m:ctrlPr>
                          </m:fPr>
                          <m:num>
                            <m:r>
                              <a:rPr lang="en-US" b="0" i="1" smtClean="0">
                                <a:solidFill>
                                  <a:schemeClr val="tx1"/>
                                </a:solidFill>
                                <a:latin typeface="Cambria Math" panose="02040503050406030204" pitchFamily="18" charset="0"/>
                                <a:cs typeface="Times New Roman"/>
                              </a:rPr>
                              <m:t>𝑥</m:t>
                            </m:r>
                          </m:num>
                          <m:den>
                            <m:rad>
                              <m:radPr>
                                <m:degHide m:val="on"/>
                                <m:ctrlPr>
                                  <a:rPr lang="en-US" b="0" i="1" smtClean="0">
                                    <a:solidFill>
                                      <a:schemeClr val="tx1"/>
                                    </a:solidFill>
                                    <a:latin typeface="Cambria Math" panose="02040503050406030204" pitchFamily="18" charset="0"/>
                                    <a:cs typeface="Times New Roman"/>
                                  </a:rPr>
                                </m:ctrlPr>
                              </m:radPr>
                              <m:deg/>
                              <m:e>
                                <m:sSup>
                                  <m:sSupPr>
                                    <m:ctrlPr>
                                      <a:rPr lang="en-US" b="0" i="1" smtClean="0">
                                        <a:solidFill>
                                          <a:schemeClr val="tx1"/>
                                        </a:solidFill>
                                        <a:latin typeface="Cambria Math" panose="02040503050406030204" pitchFamily="18" charset="0"/>
                                        <a:cs typeface="Times New Roman"/>
                                      </a:rPr>
                                    </m:ctrlPr>
                                  </m:sSupPr>
                                  <m:e>
                                    <m:r>
                                      <a:rPr lang="en-US" b="0" i="1" smtClean="0">
                                        <a:solidFill>
                                          <a:schemeClr val="tx1"/>
                                        </a:solidFill>
                                        <a:latin typeface="Cambria Math" panose="02040503050406030204" pitchFamily="18" charset="0"/>
                                        <a:cs typeface="Times New Roman"/>
                                      </a:rPr>
                                      <m:t>𝑥</m:t>
                                    </m:r>
                                  </m:e>
                                  <m:sup>
                                    <m:r>
                                      <a:rPr lang="en-US" b="0" i="1" smtClean="0">
                                        <a:solidFill>
                                          <a:schemeClr val="tx1"/>
                                        </a:solidFill>
                                        <a:latin typeface="Cambria Math" panose="02040503050406030204" pitchFamily="18" charset="0"/>
                                        <a:cs typeface="Times New Roman"/>
                                      </a:rPr>
                                      <m:t>2</m:t>
                                    </m:r>
                                  </m:sup>
                                </m:sSup>
                                <m:r>
                                  <a:rPr lang="en-US" b="0" i="1" smtClean="0">
                                    <a:solidFill>
                                      <a:schemeClr val="tx1"/>
                                    </a:solidFill>
                                    <a:latin typeface="Cambria Math" panose="02040503050406030204" pitchFamily="18" charset="0"/>
                                    <a:cs typeface="Times New Roman"/>
                                  </a:rPr>
                                  <m:t>+ 2</m:t>
                                </m:r>
                              </m:e>
                            </m:rad>
                          </m:den>
                        </m:f>
                      </m:e>
                    </m:func>
                    <m:f>
                      <m:fPr>
                        <m:ctrlPr>
                          <a:rPr lang="en-US" i="1" dirty="0" smtClean="0">
                            <a:solidFill>
                              <a:schemeClr val="tx1"/>
                            </a:solidFill>
                            <a:latin typeface="Cambria Math" panose="02040503050406030204" pitchFamily="18" charset="0"/>
                            <a:cs typeface="Times New Roman"/>
                          </a:rPr>
                        </m:ctrlPr>
                      </m:fPr>
                      <m:num>
                        <m:rad>
                          <m:radPr>
                            <m:degHide m:val="on"/>
                            <m:ctrlPr>
                              <a:rPr lang="en-US" i="1" dirty="0" smtClean="0">
                                <a:solidFill>
                                  <a:schemeClr val="tx1"/>
                                </a:solidFill>
                                <a:latin typeface="Cambria Math" panose="02040503050406030204" pitchFamily="18" charset="0"/>
                                <a:cs typeface="Times New Roman"/>
                              </a:rPr>
                            </m:ctrlPr>
                          </m:radPr>
                          <m:deg/>
                          <m:e>
                            <m:r>
                              <a:rPr lang="en-US" b="0" i="1" dirty="0" smtClean="0">
                                <a:solidFill>
                                  <a:schemeClr val="tx1"/>
                                </a:solidFill>
                                <a:latin typeface="Cambria Math" panose="02040503050406030204" pitchFamily="18" charset="0"/>
                                <a:cs typeface="Times New Roman"/>
                              </a:rPr>
                              <m:t>2</m:t>
                            </m:r>
                          </m:e>
                        </m:rad>
                      </m:num>
                      <m:den>
                        <m:rad>
                          <m:radPr>
                            <m:degHide m:val="on"/>
                            <m:ctrlPr>
                              <a:rPr lang="en-US" i="1">
                                <a:latin typeface="Cambria Math" panose="02040503050406030204" pitchFamily="18" charset="0"/>
                                <a:cs typeface="Times New Roman"/>
                              </a:rPr>
                            </m:ctrlPr>
                          </m:radPr>
                          <m:deg/>
                          <m:e>
                            <m:sSup>
                              <m:sSupPr>
                                <m:ctrlPr>
                                  <a:rPr lang="en-US" i="1">
                                    <a:latin typeface="Cambria Math" panose="02040503050406030204" pitchFamily="18" charset="0"/>
                                    <a:cs typeface="Times New Roman"/>
                                  </a:rPr>
                                </m:ctrlPr>
                              </m:sSupPr>
                              <m:e>
                                <m:r>
                                  <a:rPr lang="en-US" i="1">
                                    <a:latin typeface="Cambria Math" panose="02040503050406030204" pitchFamily="18" charset="0"/>
                                    <a:cs typeface="Times New Roman"/>
                                  </a:rPr>
                                  <m:t>𝑥</m:t>
                                </m:r>
                              </m:e>
                              <m:sup>
                                <m:r>
                                  <a:rPr lang="en-US" i="1">
                                    <a:latin typeface="Cambria Math" panose="02040503050406030204" pitchFamily="18" charset="0"/>
                                    <a:cs typeface="Times New Roman"/>
                                  </a:rPr>
                                  <m:t>2</m:t>
                                </m:r>
                              </m:sup>
                            </m:sSup>
                            <m:r>
                              <a:rPr lang="en-US" i="1">
                                <a:latin typeface="Cambria Math" panose="02040503050406030204" pitchFamily="18" charset="0"/>
                                <a:cs typeface="Times New Roman"/>
                              </a:rPr>
                              <m:t>+</m:t>
                            </m:r>
                            <m:r>
                              <a:rPr lang="en-US" b="0" i="1" smtClean="0">
                                <a:latin typeface="Cambria Math" panose="02040503050406030204" pitchFamily="18" charset="0"/>
                                <a:cs typeface="Times New Roman"/>
                              </a:rPr>
                              <m:t> </m:t>
                            </m:r>
                            <m:r>
                              <a:rPr lang="en-US" i="1">
                                <a:latin typeface="Cambria Math" panose="02040503050406030204" pitchFamily="18" charset="0"/>
                                <a:cs typeface="Times New Roman"/>
                              </a:rPr>
                              <m:t>2</m:t>
                            </m:r>
                          </m:e>
                        </m:rad>
                      </m:den>
                    </m:f>
                    <m:r>
                      <a:rPr lang="en-US" b="0" i="1" dirty="0" smtClean="0">
                        <a:solidFill>
                          <a:schemeClr val="tx1"/>
                        </a:solidFill>
                        <a:latin typeface="Cambria Math" panose="02040503050406030204" pitchFamily="18" charset="0"/>
                        <a:cs typeface="Times New Roman"/>
                      </a:rPr>
                      <m:t>+</m:t>
                    </m:r>
                    <m:r>
                      <a:rPr lang="en-US" b="0" i="1" dirty="0" smtClean="0">
                        <a:solidFill>
                          <a:schemeClr val="tx1"/>
                        </a:solidFill>
                        <a:latin typeface="Cambria Math" panose="02040503050406030204" pitchFamily="18" charset="0"/>
                        <a:cs typeface="Times New Roman"/>
                      </a:rPr>
                      <m:t>𝐶</m:t>
                    </m:r>
                  </m:oMath>
                </a14:m>
                <a:r>
                  <a:rPr lang="en-US" b="0" dirty="0">
                    <a:solidFill>
                      <a:schemeClr val="tx1"/>
                    </a:solidFill>
                    <a:latin typeface="Times New Roman"/>
                    <a:cs typeface="Times New Roman"/>
                  </a:rPr>
                  <a:t> </a:t>
                </a:r>
              </a:p>
              <a:p>
                <a:pPr marL="61595" indent="0">
                  <a:lnSpc>
                    <a:spcPct val="100000"/>
                  </a:lnSpc>
                  <a:spcBef>
                    <a:spcPts val="50"/>
                  </a:spcBef>
                  <a:buNone/>
                  <a:tabLst>
                    <a:tab pos="1579880" algn="l"/>
                  </a:tabLst>
                </a:pPr>
                <a:endParaRPr lang="en-US" b="0" dirty="0">
                  <a:solidFill>
                    <a:schemeClr val="tx1"/>
                  </a:solidFill>
                  <a:latin typeface="Times New Roman"/>
                  <a:cs typeface="Times New Roman"/>
                </a:endParaRPr>
              </a:p>
              <a:p>
                <a:pPr marL="61595" indent="0">
                  <a:lnSpc>
                    <a:spcPct val="100000"/>
                  </a:lnSpc>
                  <a:spcBef>
                    <a:spcPts val="50"/>
                  </a:spcBef>
                  <a:buNone/>
                  <a:tabLst>
                    <a:tab pos="1579880" algn="l"/>
                  </a:tabLst>
                </a:pPr>
                <a14:m>
                  <m:oMath xmlns:m="http://schemas.openxmlformats.org/officeDocument/2006/math">
                    <m:r>
                      <a:rPr lang="en-US" b="0" i="1" smtClean="0">
                        <a:solidFill>
                          <a:schemeClr val="tx1"/>
                        </a:solidFill>
                        <a:latin typeface="Cambria Math" panose="02040503050406030204" pitchFamily="18" charset="0"/>
                        <a:cs typeface="Times New Roman"/>
                      </a:rPr>
                      <m:t>=</m:t>
                    </m:r>
                    <m:f>
                      <m:fPr>
                        <m:ctrlPr>
                          <a:rPr lang="en-US" i="1">
                            <a:latin typeface="Cambria Math" panose="02040503050406030204" pitchFamily="18" charset="0"/>
                            <a:cs typeface="Times New Roman"/>
                          </a:rPr>
                        </m:ctrlPr>
                      </m:fPr>
                      <m:num>
                        <m:rad>
                          <m:radPr>
                            <m:degHide m:val="on"/>
                            <m:ctrlPr>
                              <a:rPr lang="en-US" i="1">
                                <a:latin typeface="Cambria Math" panose="02040503050406030204" pitchFamily="18" charset="0"/>
                                <a:cs typeface="Times New Roman"/>
                              </a:rPr>
                            </m:ctrlPr>
                          </m:radPr>
                          <m:deg/>
                          <m:e>
                            <m:r>
                              <a:rPr lang="en-US" i="1">
                                <a:latin typeface="Cambria Math" panose="02040503050406030204" pitchFamily="18" charset="0"/>
                                <a:cs typeface="Times New Roman"/>
                              </a:rPr>
                              <m:t>2</m:t>
                            </m:r>
                          </m:e>
                        </m:rad>
                      </m:num>
                      <m:den>
                        <m:r>
                          <a:rPr lang="en-US" i="1">
                            <a:latin typeface="Cambria Math" panose="02040503050406030204" pitchFamily="18" charset="0"/>
                            <a:cs typeface="Times New Roman"/>
                          </a:rPr>
                          <m:t>8</m:t>
                        </m:r>
                      </m:den>
                    </m:f>
                    <m:func>
                      <m:funcPr>
                        <m:ctrlPr>
                          <a:rPr lang="en-US" i="1">
                            <a:latin typeface="Cambria Math" panose="02040503050406030204" pitchFamily="18" charset="0"/>
                            <a:cs typeface="Times New Roman"/>
                          </a:rPr>
                        </m:ctrlPr>
                      </m:funcPr>
                      <m:fName>
                        <m:sSup>
                          <m:sSupPr>
                            <m:ctrlPr>
                              <a:rPr lang="en-US" i="1">
                                <a:latin typeface="Cambria Math" panose="02040503050406030204" pitchFamily="18" charset="0"/>
                                <a:cs typeface="Times New Roman"/>
                              </a:rPr>
                            </m:ctrlPr>
                          </m:sSupPr>
                          <m:e>
                            <m:r>
                              <m:rPr>
                                <m:sty m:val="p"/>
                              </m:rPr>
                              <a:rPr lang="en-US">
                                <a:latin typeface="Cambria Math" panose="02040503050406030204" pitchFamily="18" charset="0"/>
                                <a:cs typeface="Times New Roman"/>
                              </a:rPr>
                              <m:t>tan</m:t>
                            </m:r>
                          </m:e>
                          <m:sup>
                            <m:r>
                              <a:rPr lang="en-US" i="1">
                                <a:latin typeface="Cambria Math" panose="02040503050406030204" pitchFamily="18" charset="0"/>
                                <a:cs typeface="Times New Roman"/>
                              </a:rPr>
                              <m:t>−1</m:t>
                            </m:r>
                          </m:sup>
                        </m:sSup>
                      </m:fName>
                      <m:e>
                        <m:d>
                          <m:dPr>
                            <m:ctrlPr>
                              <a:rPr lang="en-US" i="1">
                                <a:latin typeface="Cambria Math" panose="02040503050406030204" pitchFamily="18" charset="0"/>
                                <a:cs typeface="Times New Roman"/>
                              </a:rPr>
                            </m:ctrlPr>
                          </m:dPr>
                          <m:e>
                            <m:f>
                              <m:fPr>
                                <m:ctrlPr>
                                  <a:rPr lang="en-US" i="1">
                                    <a:latin typeface="Cambria Math" panose="02040503050406030204" pitchFamily="18" charset="0"/>
                                    <a:cs typeface="Times New Roman"/>
                                  </a:rPr>
                                </m:ctrlPr>
                              </m:fPr>
                              <m:num>
                                <m:r>
                                  <a:rPr lang="en-US" i="1">
                                    <a:latin typeface="Cambria Math" panose="02040503050406030204" pitchFamily="18" charset="0"/>
                                    <a:cs typeface="Times New Roman"/>
                                  </a:rPr>
                                  <m:t>𝑥</m:t>
                                </m:r>
                              </m:num>
                              <m:den>
                                <m:rad>
                                  <m:radPr>
                                    <m:degHide m:val="on"/>
                                    <m:ctrlPr>
                                      <a:rPr lang="en-US" i="1">
                                        <a:latin typeface="Cambria Math" panose="02040503050406030204" pitchFamily="18" charset="0"/>
                                        <a:cs typeface="Times New Roman"/>
                                      </a:rPr>
                                    </m:ctrlPr>
                                  </m:radPr>
                                  <m:deg/>
                                  <m:e>
                                    <m:r>
                                      <a:rPr lang="en-US" i="1">
                                        <a:latin typeface="Cambria Math" panose="02040503050406030204" pitchFamily="18" charset="0"/>
                                        <a:cs typeface="Times New Roman"/>
                                      </a:rPr>
                                      <m:t>2</m:t>
                                    </m:r>
                                  </m:e>
                                </m:rad>
                              </m:den>
                            </m:f>
                          </m:e>
                        </m:d>
                        <m:r>
                          <a:rPr lang="en-US" i="1">
                            <a:latin typeface="Cambria Math" panose="02040503050406030204" pitchFamily="18" charset="0"/>
                            <a:cs typeface="Times New Roman"/>
                          </a:rPr>
                          <m:t>+</m:t>
                        </m:r>
                        <m:f>
                          <m:fPr>
                            <m:ctrlPr>
                              <a:rPr lang="en-US" i="1">
                                <a:latin typeface="Cambria Math" panose="02040503050406030204" pitchFamily="18" charset="0"/>
                                <a:cs typeface="Times New Roman"/>
                              </a:rPr>
                            </m:ctrlPr>
                          </m:fPr>
                          <m:num>
                            <m:r>
                              <a:rPr lang="en-US" b="0" i="1" smtClean="0">
                                <a:latin typeface="Cambria Math" panose="02040503050406030204" pitchFamily="18" charset="0"/>
                                <a:cs typeface="Times New Roman"/>
                              </a:rPr>
                              <m:t>1</m:t>
                            </m:r>
                          </m:num>
                          <m:den>
                            <m:r>
                              <a:rPr lang="en-US" b="0" i="1" smtClean="0">
                                <a:latin typeface="Cambria Math" panose="02040503050406030204" pitchFamily="18" charset="0"/>
                                <a:cs typeface="Times New Roman"/>
                              </a:rPr>
                              <m:t>4</m:t>
                            </m:r>
                          </m:den>
                        </m:f>
                        <m:f>
                          <m:fPr>
                            <m:ctrlPr>
                              <a:rPr lang="en-US" i="1">
                                <a:latin typeface="Cambria Math" panose="02040503050406030204" pitchFamily="18" charset="0"/>
                                <a:cs typeface="Times New Roman"/>
                              </a:rPr>
                            </m:ctrlPr>
                          </m:fPr>
                          <m:num>
                            <m:r>
                              <a:rPr lang="en-US" i="1">
                                <a:latin typeface="Cambria Math" panose="02040503050406030204" pitchFamily="18" charset="0"/>
                                <a:cs typeface="Times New Roman"/>
                              </a:rPr>
                              <m:t>𝑥</m:t>
                            </m:r>
                          </m:num>
                          <m:den>
                            <m:sSup>
                              <m:sSupPr>
                                <m:ctrlPr>
                                  <a:rPr lang="en-US" i="1" smtClean="0">
                                    <a:latin typeface="Cambria Math" panose="02040503050406030204" pitchFamily="18" charset="0"/>
                                    <a:cs typeface="Times New Roman"/>
                                  </a:rPr>
                                </m:ctrlPr>
                              </m:sSupPr>
                              <m:e>
                                <m:r>
                                  <a:rPr lang="en-US" i="1" smtClean="0">
                                    <a:latin typeface="Cambria Math" panose="02040503050406030204" pitchFamily="18" charset="0"/>
                                    <a:cs typeface="Times New Roman"/>
                                  </a:rPr>
                                  <m:t>𝑥</m:t>
                                </m:r>
                              </m:e>
                              <m:sup>
                                <m:r>
                                  <a:rPr lang="en-US" i="1" smtClean="0">
                                    <a:latin typeface="Cambria Math" panose="02040503050406030204" pitchFamily="18" charset="0"/>
                                    <a:cs typeface="Times New Roman"/>
                                  </a:rPr>
                                  <m:t>2</m:t>
                                </m:r>
                              </m:sup>
                            </m:sSup>
                            <m:r>
                              <a:rPr lang="en-US" b="0" i="1" smtClean="0">
                                <a:latin typeface="Cambria Math" panose="02040503050406030204" pitchFamily="18" charset="0"/>
                                <a:cs typeface="Times New Roman"/>
                              </a:rPr>
                              <m:t>+ 2</m:t>
                            </m:r>
                          </m:den>
                        </m:f>
                      </m:e>
                    </m:func>
                    <m:r>
                      <a:rPr lang="en-US" b="0" i="1" smtClean="0">
                        <a:latin typeface="Cambria Math" panose="02040503050406030204" pitchFamily="18" charset="0"/>
                        <a:cs typeface="Times New Roman"/>
                      </a:rPr>
                      <m:t>+</m:t>
                    </m:r>
                    <m:r>
                      <a:rPr lang="en-US" b="0" i="1" smtClean="0">
                        <a:latin typeface="Cambria Math" panose="02040503050406030204" pitchFamily="18" charset="0"/>
                        <a:cs typeface="Times New Roman"/>
                      </a:rPr>
                      <m:t>𝐶</m:t>
                    </m:r>
                  </m:oMath>
                </a14:m>
                <a:r>
                  <a:rPr lang="en-US" dirty="0">
                    <a:solidFill>
                      <a:schemeClr val="tx1"/>
                    </a:solidFill>
                    <a:latin typeface="Times New Roman"/>
                    <a:cs typeface="Times New Roman"/>
                  </a:rPr>
                  <a:t> </a:t>
                </a:r>
              </a:p>
              <a:p>
                <a:pPr marL="36900" indent="0">
                  <a:lnSpc>
                    <a:spcPct val="100000"/>
                  </a:lnSpc>
                  <a:buNone/>
                </a:pPr>
                <a:endParaRPr lang="en-US" sz="2400" dirty="0">
                  <a:latin typeface="Times New Roman"/>
                  <a:cs typeface="Times New Roman"/>
                </a:endParaRPr>
              </a:p>
              <a:p>
                <a:pPr marL="36900" indent="0">
                  <a:lnSpc>
                    <a:spcPct val="100000"/>
                  </a:lnSpc>
                  <a:buNone/>
                </a:pPr>
                <a:endParaRPr lang="en-US" dirty="0">
                  <a:latin typeface="Times New Roman"/>
                  <a:cs typeface="Times New Roman"/>
                </a:endParaRPr>
              </a:p>
            </p:txBody>
          </p:sp>
        </mc:Choice>
        <mc:Fallback xmlns="">
          <p:sp>
            <p:nvSpPr>
              <p:cNvPr id="3" name="Content Placeholder 2">
                <a:extLst>
                  <a:ext uri="{FF2B5EF4-FFF2-40B4-BE49-F238E27FC236}">
                    <a16:creationId xmlns:a16="http://schemas.microsoft.com/office/drawing/2014/main" id="{0F274E54-5F4B-4E1F-A26F-FFCDF4A67635}"/>
                  </a:ext>
                </a:extLst>
              </p:cNvPr>
              <p:cNvSpPr>
                <a:spLocks noGrp="1" noRot="1" noChangeAspect="1" noMove="1" noResize="1" noEditPoints="1" noAdjustHandles="1" noChangeArrowheads="1" noChangeShapeType="1" noTextEdit="1"/>
              </p:cNvSpPr>
              <p:nvPr>
                <p:ph idx="1"/>
              </p:nvPr>
            </p:nvSpPr>
            <p:spPr>
              <a:xfrm>
                <a:off x="722245" y="1282148"/>
                <a:ext cx="10846559" cy="4756245"/>
              </a:xfrm>
              <a:blipFill>
                <a:blip r:embed="rId2"/>
                <a:stretch>
                  <a:fillRect l="-169"/>
                </a:stretch>
              </a:blipFill>
            </p:spPr>
            <p:txBody>
              <a:bodyPr/>
              <a:lstStyle/>
              <a:p>
                <a:r>
                  <a:rPr lang="en-US">
                    <a:noFill/>
                  </a:rPr>
                  <a:t> </a:t>
                </a:r>
              </a:p>
            </p:txBody>
          </p:sp>
        </mc:Fallback>
      </mc:AlternateContent>
      <p:pic>
        <p:nvPicPr>
          <p:cNvPr id="4" name="Picture 3" descr="A right triangle showing the sides of the triangle marked for tangent of theta equals x over square root 2. &#10;One of the acute angles is labeled theta. The leg opposite theta is labeled x. The leg adjacent to theta is labeled square root 2. The hypotenuse is labeled square root of the quantity  x squared plus 2. ">
            <a:extLst>
              <a:ext uri="{FF2B5EF4-FFF2-40B4-BE49-F238E27FC236}">
                <a16:creationId xmlns="" xmlns:a16="http://schemas.microsoft.com/office/drawing/2014/main" id="{B2F3D362-0589-4979-A799-2238C76E84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90944" y="3120132"/>
            <a:ext cx="4277349" cy="2967957"/>
          </a:xfrm>
          <a:prstGeom prst="rect">
            <a:avLst/>
          </a:prstGeom>
        </p:spPr>
      </p:pic>
    </p:spTree>
    <p:extLst>
      <p:ext uri="{BB962C8B-B14F-4D97-AF65-F5344CB8AC3E}">
        <p14:creationId xmlns:p14="http://schemas.microsoft.com/office/powerpoint/2010/main" val="196622434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7.5 The Method of Partial </a:t>
            </a:r>
            <a:r>
              <a:rPr lang="en-US" sz="3100" dirty="0"/>
              <a:t>Fractions (</a:t>
            </a:r>
            <a:r>
              <a:rPr lang="en-US" sz="3100" dirty="0" smtClean="0"/>
              <a:t>22 </a:t>
            </a:r>
            <a:r>
              <a:rPr lang="en-US" sz="3100" dirty="0"/>
              <a:t>of 23)</a:t>
            </a: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2800" dirty="0"/>
              <a:t/>
            </a:r>
            <a:br>
              <a:rPr lang="en-US" sz="2800" dirty="0"/>
            </a:br>
            <a:endParaRPr lang="en-US"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799" y="1371600"/>
                <a:ext cx="10846559" cy="4756245"/>
              </a:xfrm>
            </p:spPr>
            <p:txBody>
              <a:bodyPr>
                <a:noAutofit/>
              </a:bodyPr>
              <a:lstStyle/>
              <a:p>
                <a:pPr marL="36900" indent="0">
                  <a:lnSpc>
                    <a:spcPct val="100000"/>
                  </a:lnSpc>
                  <a:buNone/>
                </a:pPr>
                <a:r>
                  <a:rPr lang="en-US" spc="-5" dirty="0">
                    <a:latin typeface="Times New Roman"/>
                    <a:cs typeface="Times New Roman"/>
                  </a:rPr>
                  <a:t>Collecting </a:t>
                </a:r>
                <a:r>
                  <a:rPr lang="en-US" spc="-10" dirty="0">
                    <a:latin typeface="Times New Roman"/>
                    <a:cs typeface="Times New Roman"/>
                  </a:rPr>
                  <a:t>a</a:t>
                </a:r>
                <a:r>
                  <a:rPr lang="en-US" spc="-5" dirty="0">
                    <a:latin typeface="Times New Roman"/>
                    <a:cs typeface="Times New Roman"/>
                  </a:rPr>
                  <a:t>ll the terms, </a:t>
                </a:r>
                <a:r>
                  <a:rPr lang="en-US" spc="-15" dirty="0">
                    <a:latin typeface="Times New Roman"/>
                    <a:cs typeface="Times New Roman"/>
                  </a:rPr>
                  <a:t>w</a:t>
                </a:r>
                <a:r>
                  <a:rPr lang="en-US" spc="-5" dirty="0">
                    <a:latin typeface="Times New Roman"/>
                    <a:cs typeface="Times New Roman"/>
                  </a:rPr>
                  <a:t>e have</a:t>
                </a:r>
                <a:endParaRPr lang="en-US" dirty="0">
                  <a:latin typeface="Times New Roman"/>
                  <a:cs typeface="Times New Roman"/>
                </a:endParaRPr>
              </a:p>
              <a:p>
                <a:pPr marL="36900" indent="0">
                  <a:lnSpc>
                    <a:spcPct val="100000"/>
                  </a:lnSpc>
                  <a:buNone/>
                </a:pPr>
                <a14:m>
                  <m:oMathPara xmlns:m="http://schemas.openxmlformats.org/officeDocument/2006/math">
                    <m:oMathParaPr>
                      <m:jc m:val="centerGroup"/>
                    </m:oMathParaPr>
                    <m:oMath xmlns:m="http://schemas.openxmlformats.org/officeDocument/2006/math">
                      <m:nary>
                        <m:naryPr>
                          <m:limLoc m:val="undOvr"/>
                          <m:subHide m:val="on"/>
                          <m:supHide m:val="on"/>
                          <m:ctrlPr>
                            <a:rPr lang="en-US" i="1">
                              <a:latin typeface="Cambria Math" panose="02040503050406030204" pitchFamily="18" charset="0"/>
                              <a:cs typeface="Times New Roman"/>
                            </a:rPr>
                          </m:ctrlPr>
                        </m:naryPr>
                        <m:sub/>
                        <m:sup/>
                        <m:e>
                          <m:f>
                            <m:fPr>
                              <m:ctrlPr>
                                <a:rPr lang="en-US" i="1">
                                  <a:latin typeface="Cambria Math" panose="02040503050406030204" pitchFamily="18" charset="0"/>
                                  <a:cs typeface="Times New Roman"/>
                                </a:rPr>
                              </m:ctrlPr>
                            </m:fPr>
                            <m:num>
                              <m:r>
                                <a:rPr lang="en-US" i="1">
                                  <a:latin typeface="Cambria Math" panose="02040503050406030204" pitchFamily="18" charset="0"/>
                                  <a:cs typeface="Times New Roman"/>
                                </a:rPr>
                                <m:t>4−</m:t>
                              </m:r>
                              <m:r>
                                <a:rPr lang="en-US" i="1">
                                  <a:latin typeface="Cambria Math" panose="02040503050406030204" pitchFamily="18" charset="0"/>
                                  <a:cs typeface="Times New Roman"/>
                                </a:rPr>
                                <m:t>𝑥</m:t>
                              </m:r>
                            </m:num>
                            <m:den>
                              <m:r>
                                <a:rPr lang="en-US" i="1">
                                  <a:latin typeface="Cambria Math" panose="02040503050406030204" pitchFamily="18" charset="0"/>
                                  <a:cs typeface="Times New Roman"/>
                                </a:rPr>
                                <m:t>𝑥</m:t>
                              </m:r>
                              <m:sSup>
                                <m:sSupPr>
                                  <m:ctrlPr>
                                    <a:rPr lang="en-US" i="1">
                                      <a:latin typeface="Cambria Math" panose="02040503050406030204" pitchFamily="18" charset="0"/>
                                      <a:cs typeface="Times New Roman"/>
                                    </a:rPr>
                                  </m:ctrlPr>
                                </m:sSupPr>
                                <m:e>
                                  <m:r>
                                    <a:rPr lang="en-US" i="1">
                                      <a:latin typeface="Cambria Math" panose="02040503050406030204" pitchFamily="18" charset="0"/>
                                      <a:cs typeface="Times New Roman"/>
                                    </a:rPr>
                                    <m:t>(</m:t>
                                  </m:r>
                                  <m:sSup>
                                    <m:sSupPr>
                                      <m:ctrlPr>
                                        <a:rPr lang="en-US" i="1">
                                          <a:latin typeface="Cambria Math" panose="02040503050406030204" pitchFamily="18" charset="0"/>
                                          <a:cs typeface="Times New Roman"/>
                                        </a:rPr>
                                      </m:ctrlPr>
                                    </m:sSupPr>
                                    <m:e>
                                      <m:r>
                                        <a:rPr lang="en-US" i="1">
                                          <a:latin typeface="Cambria Math" panose="02040503050406030204" pitchFamily="18" charset="0"/>
                                          <a:cs typeface="Times New Roman"/>
                                        </a:rPr>
                                        <m:t>𝑥</m:t>
                                      </m:r>
                                    </m:e>
                                    <m:sup>
                                      <m:r>
                                        <a:rPr lang="en-US" i="1">
                                          <a:latin typeface="Cambria Math" panose="02040503050406030204" pitchFamily="18" charset="0"/>
                                          <a:cs typeface="Times New Roman"/>
                                        </a:rPr>
                                        <m:t>2</m:t>
                                      </m:r>
                                    </m:sup>
                                  </m:sSup>
                                  <m:r>
                                    <a:rPr lang="en-US" i="1">
                                      <a:latin typeface="Cambria Math" panose="02040503050406030204" pitchFamily="18" charset="0"/>
                                      <a:cs typeface="Times New Roman"/>
                                    </a:rPr>
                                    <m:t>+2)</m:t>
                                  </m:r>
                                </m:e>
                                <m:sup>
                                  <m:r>
                                    <a:rPr lang="en-US" i="1">
                                      <a:latin typeface="Cambria Math" panose="02040503050406030204" pitchFamily="18" charset="0"/>
                                      <a:cs typeface="Times New Roman"/>
                                    </a:rPr>
                                    <m:t>2</m:t>
                                  </m:r>
                                </m:sup>
                              </m:sSup>
                            </m:den>
                          </m:f>
                          <m:r>
                            <a:rPr lang="en-US" i="1">
                              <a:latin typeface="Cambria Math" panose="02040503050406030204" pitchFamily="18" charset="0"/>
                              <a:cs typeface="Times New Roman"/>
                            </a:rPr>
                            <m:t>𝑑𝑥</m:t>
                          </m:r>
                        </m:e>
                      </m:nary>
                      <m:r>
                        <a:rPr lang="en-US" i="1">
                          <a:latin typeface="Cambria Math" panose="02040503050406030204" pitchFamily="18" charset="0"/>
                          <a:cs typeface="Times New Roman"/>
                        </a:rPr>
                        <m:t>=</m:t>
                      </m:r>
                      <m:func>
                        <m:funcPr>
                          <m:ctrlPr>
                            <a:rPr lang="en-US" i="1" smtClean="0">
                              <a:latin typeface="Cambria Math" panose="02040503050406030204" pitchFamily="18" charset="0"/>
                              <a:cs typeface="Times New Roman"/>
                            </a:rPr>
                          </m:ctrlPr>
                        </m:funcPr>
                        <m:fName>
                          <m:r>
                            <m:rPr>
                              <m:sty m:val="p"/>
                            </m:rPr>
                            <a:rPr lang="en-US" i="0" smtClean="0">
                              <a:latin typeface="Cambria Math" panose="02040503050406030204" pitchFamily="18" charset="0"/>
                              <a:cs typeface="Times New Roman"/>
                            </a:rPr>
                            <m:t>ln</m:t>
                          </m:r>
                        </m:fName>
                        <m:e>
                          <m:r>
                            <a:rPr lang="en-US" b="0" i="1" smtClean="0">
                              <a:latin typeface="Cambria Math" panose="02040503050406030204" pitchFamily="18" charset="0"/>
                              <a:cs typeface="Times New Roman"/>
                            </a:rPr>
                            <m:t>|</m:t>
                          </m:r>
                          <m:r>
                            <a:rPr lang="en-US" b="0" i="1" smtClean="0">
                              <a:latin typeface="Cambria Math" panose="02040503050406030204" pitchFamily="18" charset="0"/>
                              <a:cs typeface="Times New Roman"/>
                            </a:rPr>
                            <m:t>𝑥</m:t>
                          </m:r>
                          <m:r>
                            <a:rPr lang="en-US" b="0" i="1" smtClean="0">
                              <a:latin typeface="Cambria Math" panose="02040503050406030204" pitchFamily="18" charset="0"/>
                              <a:cs typeface="Times New Roman"/>
                            </a:rPr>
                            <m:t>|</m:t>
                          </m:r>
                        </m:e>
                      </m:func>
                      <m:r>
                        <a:rPr lang="en-US" b="0" i="1" smtClean="0">
                          <a:latin typeface="Cambria Math" panose="02040503050406030204" pitchFamily="18" charset="0"/>
                          <a:cs typeface="Times New Roman"/>
                        </a:rPr>
                        <m:t>−</m:t>
                      </m:r>
                      <m:f>
                        <m:fPr>
                          <m:ctrlPr>
                            <a:rPr lang="en-US" b="0" i="1" smtClean="0">
                              <a:latin typeface="Cambria Math" panose="02040503050406030204" pitchFamily="18" charset="0"/>
                              <a:cs typeface="Times New Roman"/>
                            </a:rPr>
                          </m:ctrlPr>
                        </m:fPr>
                        <m:num>
                          <m:r>
                            <a:rPr lang="en-US" b="0" i="1" smtClean="0">
                              <a:latin typeface="Cambria Math" panose="02040503050406030204" pitchFamily="18" charset="0"/>
                              <a:cs typeface="Times New Roman"/>
                            </a:rPr>
                            <m:t>1</m:t>
                          </m:r>
                        </m:num>
                        <m:den>
                          <m:r>
                            <a:rPr lang="en-US" b="0" i="1" smtClean="0">
                              <a:latin typeface="Cambria Math" panose="02040503050406030204" pitchFamily="18" charset="0"/>
                              <a:cs typeface="Times New Roman"/>
                            </a:rPr>
                            <m:t>2</m:t>
                          </m:r>
                        </m:den>
                      </m:f>
                      <m:func>
                        <m:funcPr>
                          <m:ctrlPr>
                            <a:rPr lang="en-US" b="0" i="1" smtClean="0">
                              <a:latin typeface="Cambria Math" panose="02040503050406030204" pitchFamily="18" charset="0"/>
                              <a:cs typeface="Times New Roman"/>
                            </a:rPr>
                          </m:ctrlPr>
                        </m:funcPr>
                        <m:fName>
                          <m:r>
                            <m:rPr>
                              <m:sty m:val="p"/>
                            </m:rPr>
                            <a:rPr lang="en-US" b="0" i="0" smtClean="0">
                              <a:latin typeface="Cambria Math" panose="02040503050406030204" pitchFamily="18" charset="0"/>
                              <a:cs typeface="Times New Roman"/>
                            </a:rPr>
                            <m:t>ln</m:t>
                          </m:r>
                        </m:fName>
                        <m:e>
                          <m:d>
                            <m:dPr>
                              <m:ctrlPr>
                                <a:rPr lang="en-US" b="0" i="1" smtClean="0">
                                  <a:latin typeface="Cambria Math" panose="02040503050406030204" pitchFamily="18" charset="0"/>
                                  <a:cs typeface="Times New Roman"/>
                                </a:rPr>
                              </m:ctrlPr>
                            </m:dPr>
                            <m:e>
                              <m:sSup>
                                <m:sSupPr>
                                  <m:ctrlPr>
                                    <a:rPr lang="en-US" b="0" i="1" smtClean="0">
                                      <a:latin typeface="Cambria Math" panose="02040503050406030204" pitchFamily="18" charset="0"/>
                                      <a:cs typeface="Times New Roman"/>
                                    </a:rPr>
                                  </m:ctrlPr>
                                </m:sSupPr>
                                <m:e>
                                  <m:r>
                                    <a:rPr lang="en-US" b="0" i="1" smtClean="0">
                                      <a:latin typeface="Cambria Math" panose="02040503050406030204" pitchFamily="18" charset="0"/>
                                      <a:cs typeface="Times New Roman"/>
                                    </a:rPr>
                                    <m:t>𝑥</m:t>
                                  </m:r>
                                </m:e>
                                <m:sup>
                                  <m:r>
                                    <a:rPr lang="en-US" b="0" i="1" smtClean="0">
                                      <a:latin typeface="Cambria Math" panose="02040503050406030204" pitchFamily="18" charset="0"/>
                                      <a:cs typeface="Times New Roman"/>
                                    </a:rPr>
                                    <m:t>2</m:t>
                                  </m:r>
                                </m:sup>
                              </m:sSup>
                              <m:r>
                                <a:rPr lang="en-US" b="0" i="1" smtClean="0">
                                  <a:latin typeface="Cambria Math" panose="02040503050406030204" pitchFamily="18" charset="0"/>
                                  <a:cs typeface="Times New Roman"/>
                                </a:rPr>
                                <m:t>+2</m:t>
                              </m:r>
                            </m:e>
                          </m:d>
                        </m:e>
                      </m:func>
                      <m:r>
                        <a:rPr lang="en-US" b="0" i="1" smtClean="0">
                          <a:latin typeface="Cambria Math" panose="02040503050406030204" pitchFamily="18" charset="0"/>
                          <a:cs typeface="Times New Roman"/>
                        </a:rPr>
                        <m:t>+</m:t>
                      </m:r>
                      <m:f>
                        <m:fPr>
                          <m:ctrlPr>
                            <a:rPr lang="en-US" b="0" i="1" smtClean="0">
                              <a:latin typeface="Cambria Math" panose="02040503050406030204" pitchFamily="18" charset="0"/>
                              <a:cs typeface="Times New Roman"/>
                            </a:rPr>
                          </m:ctrlPr>
                        </m:fPr>
                        <m:num>
                          <m:r>
                            <a:rPr lang="en-US" b="0" i="1" smtClean="0">
                              <a:latin typeface="Cambria Math" panose="02040503050406030204" pitchFamily="18" charset="0"/>
                              <a:cs typeface="Times New Roman"/>
                            </a:rPr>
                            <m:t>1−</m:t>
                          </m:r>
                          <m:f>
                            <m:fPr>
                              <m:ctrlPr>
                                <a:rPr lang="en-US" b="0" i="1" smtClean="0">
                                  <a:latin typeface="Cambria Math" panose="02040503050406030204" pitchFamily="18" charset="0"/>
                                  <a:cs typeface="Times New Roman"/>
                                </a:rPr>
                              </m:ctrlPr>
                            </m:fPr>
                            <m:num>
                              <m:r>
                                <a:rPr lang="en-US" b="0" i="1" smtClean="0">
                                  <a:latin typeface="Cambria Math" panose="02040503050406030204" pitchFamily="18" charset="0"/>
                                  <a:cs typeface="Times New Roman"/>
                                </a:rPr>
                                <m:t>1</m:t>
                              </m:r>
                            </m:num>
                            <m:den>
                              <m:r>
                                <a:rPr lang="en-US" b="0" i="1" smtClean="0">
                                  <a:latin typeface="Cambria Math" panose="02040503050406030204" pitchFamily="18" charset="0"/>
                                  <a:cs typeface="Times New Roman"/>
                                </a:rPr>
                                <m:t>4</m:t>
                              </m:r>
                            </m:den>
                          </m:f>
                          <m:r>
                            <a:rPr lang="en-US" b="0" i="1" smtClean="0">
                              <a:latin typeface="Cambria Math" panose="02040503050406030204" pitchFamily="18" charset="0"/>
                              <a:cs typeface="Times New Roman"/>
                            </a:rPr>
                            <m:t>𝑥</m:t>
                          </m:r>
                        </m:num>
                        <m:den>
                          <m:sSup>
                            <m:sSupPr>
                              <m:ctrlPr>
                                <a:rPr lang="en-US" b="0" i="1" smtClean="0">
                                  <a:latin typeface="Cambria Math" panose="02040503050406030204" pitchFamily="18" charset="0"/>
                                  <a:cs typeface="Times New Roman"/>
                                </a:rPr>
                              </m:ctrlPr>
                            </m:sSupPr>
                            <m:e>
                              <m:r>
                                <a:rPr lang="en-US" b="0" i="1" smtClean="0">
                                  <a:latin typeface="Cambria Math" panose="02040503050406030204" pitchFamily="18" charset="0"/>
                                  <a:cs typeface="Times New Roman"/>
                                </a:rPr>
                                <m:t>𝑥</m:t>
                              </m:r>
                            </m:e>
                            <m:sup>
                              <m:r>
                                <a:rPr lang="en-US" b="0" i="1" smtClean="0">
                                  <a:latin typeface="Cambria Math" panose="02040503050406030204" pitchFamily="18" charset="0"/>
                                  <a:cs typeface="Times New Roman"/>
                                </a:rPr>
                                <m:t>2</m:t>
                              </m:r>
                            </m:sup>
                          </m:sSup>
                          <m:r>
                            <a:rPr lang="en-US" b="0" i="1" smtClean="0">
                              <a:latin typeface="Cambria Math" panose="02040503050406030204" pitchFamily="18" charset="0"/>
                              <a:cs typeface="Times New Roman"/>
                            </a:rPr>
                            <m:t>+2</m:t>
                          </m:r>
                        </m:den>
                      </m:f>
                      <m:r>
                        <a:rPr lang="en-US" b="0" i="0" smtClean="0">
                          <a:latin typeface="Cambria Math" panose="02040503050406030204" pitchFamily="18" charset="0"/>
                          <a:cs typeface="Times New Roman"/>
                        </a:rPr>
                        <m:t>−</m:t>
                      </m:r>
                      <m:f>
                        <m:fPr>
                          <m:ctrlPr>
                            <a:rPr lang="en-US" i="1">
                              <a:latin typeface="Cambria Math" panose="02040503050406030204" pitchFamily="18" charset="0"/>
                              <a:cs typeface="Times New Roman"/>
                            </a:rPr>
                          </m:ctrlPr>
                        </m:fPr>
                        <m:num>
                          <m:rad>
                            <m:radPr>
                              <m:degHide m:val="on"/>
                              <m:ctrlPr>
                                <a:rPr lang="en-US" i="1">
                                  <a:latin typeface="Cambria Math" panose="02040503050406030204" pitchFamily="18" charset="0"/>
                                  <a:cs typeface="Times New Roman"/>
                                </a:rPr>
                              </m:ctrlPr>
                            </m:radPr>
                            <m:deg/>
                            <m:e>
                              <m:r>
                                <a:rPr lang="en-US" i="1">
                                  <a:latin typeface="Cambria Math" panose="02040503050406030204" pitchFamily="18" charset="0"/>
                                  <a:cs typeface="Times New Roman"/>
                                </a:rPr>
                                <m:t>2</m:t>
                              </m:r>
                            </m:e>
                          </m:rad>
                        </m:num>
                        <m:den>
                          <m:r>
                            <a:rPr lang="en-US" i="1">
                              <a:latin typeface="Cambria Math" panose="02040503050406030204" pitchFamily="18" charset="0"/>
                              <a:cs typeface="Times New Roman"/>
                            </a:rPr>
                            <m:t>8</m:t>
                          </m:r>
                        </m:den>
                      </m:f>
                      <m:func>
                        <m:funcPr>
                          <m:ctrlPr>
                            <a:rPr lang="en-US" i="1">
                              <a:latin typeface="Cambria Math" panose="02040503050406030204" pitchFamily="18" charset="0"/>
                              <a:cs typeface="Times New Roman"/>
                            </a:rPr>
                          </m:ctrlPr>
                        </m:funcPr>
                        <m:fName>
                          <m:sSup>
                            <m:sSupPr>
                              <m:ctrlPr>
                                <a:rPr lang="en-US" i="1">
                                  <a:latin typeface="Cambria Math" panose="02040503050406030204" pitchFamily="18" charset="0"/>
                                  <a:cs typeface="Times New Roman"/>
                                </a:rPr>
                              </m:ctrlPr>
                            </m:sSupPr>
                            <m:e>
                              <m:r>
                                <m:rPr>
                                  <m:sty m:val="p"/>
                                </m:rPr>
                                <a:rPr lang="en-US">
                                  <a:latin typeface="Cambria Math" panose="02040503050406030204" pitchFamily="18" charset="0"/>
                                  <a:cs typeface="Times New Roman"/>
                                </a:rPr>
                                <m:t>tan</m:t>
                              </m:r>
                            </m:e>
                            <m:sup>
                              <m:r>
                                <a:rPr lang="en-US" i="1">
                                  <a:latin typeface="Cambria Math" panose="02040503050406030204" pitchFamily="18" charset="0"/>
                                  <a:cs typeface="Times New Roman"/>
                                </a:rPr>
                                <m:t>−1</m:t>
                              </m:r>
                            </m:sup>
                          </m:sSup>
                        </m:fName>
                        <m:e>
                          <m:d>
                            <m:dPr>
                              <m:ctrlPr>
                                <a:rPr lang="en-US" i="1">
                                  <a:latin typeface="Cambria Math" panose="02040503050406030204" pitchFamily="18" charset="0"/>
                                  <a:cs typeface="Times New Roman"/>
                                </a:rPr>
                              </m:ctrlPr>
                            </m:dPr>
                            <m:e>
                              <m:f>
                                <m:fPr>
                                  <m:ctrlPr>
                                    <a:rPr lang="en-US" i="1">
                                      <a:latin typeface="Cambria Math" panose="02040503050406030204" pitchFamily="18" charset="0"/>
                                      <a:cs typeface="Times New Roman"/>
                                    </a:rPr>
                                  </m:ctrlPr>
                                </m:fPr>
                                <m:num>
                                  <m:r>
                                    <a:rPr lang="en-US" i="1">
                                      <a:latin typeface="Cambria Math" panose="02040503050406030204" pitchFamily="18" charset="0"/>
                                      <a:cs typeface="Times New Roman"/>
                                    </a:rPr>
                                    <m:t>𝑥</m:t>
                                  </m:r>
                                </m:num>
                                <m:den>
                                  <m:rad>
                                    <m:radPr>
                                      <m:degHide m:val="on"/>
                                      <m:ctrlPr>
                                        <a:rPr lang="en-US" i="1">
                                          <a:latin typeface="Cambria Math" panose="02040503050406030204" pitchFamily="18" charset="0"/>
                                          <a:cs typeface="Times New Roman"/>
                                        </a:rPr>
                                      </m:ctrlPr>
                                    </m:radPr>
                                    <m:deg/>
                                    <m:e>
                                      <m:r>
                                        <a:rPr lang="en-US" i="1">
                                          <a:latin typeface="Cambria Math" panose="02040503050406030204" pitchFamily="18" charset="0"/>
                                          <a:cs typeface="Times New Roman"/>
                                        </a:rPr>
                                        <m:t>2</m:t>
                                      </m:r>
                                    </m:e>
                                  </m:rad>
                                </m:den>
                              </m:f>
                            </m:e>
                          </m:d>
                        </m:e>
                      </m:func>
                      <m:r>
                        <a:rPr lang="en-US" b="0" i="1" smtClean="0">
                          <a:latin typeface="Cambria Math" panose="02040503050406030204" pitchFamily="18" charset="0"/>
                          <a:cs typeface="Times New Roman"/>
                        </a:rPr>
                        <m:t>+</m:t>
                      </m:r>
                      <m:r>
                        <a:rPr lang="en-US" b="0" i="1" smtClean="0">
                          <a:latin typeface="Cambria Math" panose="02040503050406030204" pitchFamily="18" charset="0"/>
                          <a:cs typeface="Times New Roman"/>
                        </a:rPr>
                        <m:t>𝐶</m:t>
                      </m:r>
                    </m:oMath>
                  </m:oMathPara>
                </a14:m>
                <a:endParaRPr lang="en-US" dirty="0">
                  <a:latin typeface="Times New Roman"/>
                  <a:cs typeface="Times New Roman"/>
                </a:endParaRPr>
              </a:p>
              <a:p>
                <a:pPr marL="36900" indent="0">
                  <a:lnSpc>
                    <a:spcPct val="100000"/>
                  </a:lnSpc>
                  <a:buNone/>
                </a:pPr>
                <a:endParaRPr lang="en-US" dirty="0">
                  <a:latin typeface="Times New Roman"/>
                  <a:cs typeface="Times New Roman"/>
                </a:endParaRPr>
              </a:p>
              <a:p>
                <a:pPr marL="36900" indent="0">
                  <a:lnSpc>
                    <a:spcPct val="100000"/>
                  </a:lnSpc>
                  <a:buNone/>
                </a:pPr>
                <a:endParaRPr lang="en-US" dirty="0">
                  <a:latin typeface="Times New Roman"/>
                  <a:cs typeface="Times New Roman"/>
                </a:endParaRPr>
              </a:p>
            </p:txBody>
          </p:sp>
        </mc:Choice>
        <mc:Fallback xmlns="">
          <p:sp>
            <p:nvSpPr>
              <p:cNvPr id="3" name="Content Placeholder 2">
                <a:extLst>
                  <a:ext uri="{FF2B5EF4-FFF2-40B4-BE49-F238E27FC236}">
                    <a16:creationId xmlns:a16="http://schemas.microsoft.com/office/drawing/2014/main"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10846559" cy="4756245"/>
              </a:xfrm>
              <a:blipFill>
                <a:blip r:embed="rId2"/>
                <a:stretch>
                  <a:fillRect l="-337" t="-897"/>
                </a:stretch>
              </a:blipFill>
            </p:spPr>
            <p:txBody>
              <a:bodyPr/>
              <a:lstStyle/>
              <a:p>
                <a:r>
                  <a:rPr lang="en-US">
                    <a:noFill/>
                  </a:rPr>
                  <a:t> </a:t>
                </a:r>
              </a:p>
            </p:txBody>
          </p:sp>
        </mc:Fallback>
      </mc:AlternateContent>
    </p:spTree>
    <p:extLst>
      <p:ext uri="{BB962C8B-B14F-4D97-AF65-F5344CB8AC3E}">
        <p14:creationId xmlns:p14="http://schemas.microsoft.com/office/powerpoint/2010/main" val="336419608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7.5 The Method of Partial </a:t>
            </a:r>
            <a:r>
              <a:rPr lang="en-US" sz="3100" dirty="0"/>
              <a:t>Fractions (</a:t>
            </a:r>
            <a:r>
              <a:rPr lang="en-US" sz="3100" dirty="0" smtClean="0"/>
              <a:t>23 </a:t>
            </a:r>
            <a:r>
              <a:rPr lang="en-US" sz="3100" dirty="0"/>
              <a:t>of 23)</a:t>
            </a: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2800" dirty="0"/>
              <a:t/>
            </a:r>
            <a:br>
              <a:rPr lang="en-US" sz="2800" dirty="0"/>
            </a:br>
            <a:endParaRPr lang="en-US" sz="2800" dirty="0"/>
          </a:p>
        </p:txBody>
      </p:sp>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799" y="1371600"/>
            <a:ext cx="10846559" cy="4756245"/>
          </a:xfrm>
        </p:spPr>
        <p:txBody>
          <a:bodyPr>
            <a:noAutofit/>
          </a:bodyPr>
          <a:lstStyle/>
          <a:p>
            <a:pPr marL="36900" indent="0">
              <a:lnSpc>
                <a:spcPct val="100000"/>
              </a:lnSpc>
              <a:buNone/>
            </a:pPr>
            <a:r>
              <a:rPr lang="en-US" spc="-15" dirty="0">
                <a:latin typeface="Times New Roman"/>
                <a:cs typeface="Times New Roman"/>
              </a:rPr>
              <a:t>A</a:t>
            </a:r>
            <a:r>
              <a:rPr lang="en-US" spc="-5" dirty="0">
                <a:latin typeface="Times New Roman"/>
                <a:cs typeface="Times New Roman"/>
              </a:rPr>
              <a:t>t</a:t>
            </a:r>
            <a:r>
              <a:rPr lang="en-US" spc="-45" dirty="0">
                <a:latin typeface="Times New Roman"/>
                <a:cs typeface="Times New Roman"/>
              </a:rPr>
              <a:t> </a:t>
            </a:r>
            <a:r>
              <a:rPr lang="en-US" spc="-10" dirty="0">
                <a:latin typeface="Times New Roman"/>
                <a:cs typeface="Times New Roman"/>
              </a:rPr>
              <a:t>th</a:t>
            </a:r>
            <a:r>
              <a:rPr lang="en-US" spc="-5" dirty="0">
                <a:latin typeface="Times New Roman"/>
                <a:cs typeface="Times New Roman"/>
              </a:rPr>
              <a:t>e</a:t>
            </a:r>
            <a:r>
              <a:rPr lang="en-US" spc="-45" dirty="0">
                <a:latin typeface="Times New Roman"/>
                <a:cs typeface="Times New Roman"/>
              </a:rPr>
              <a:t> </a:t>
            </a:r>
            <a:r>
              <a:rPr lang="en-US" spc="-10" dirty="0">
                <a:latin typeface="Times New Roman"/>
                <a:cs typeface="Times New Roman"/>
              </a:rPr>
              <a:t>beginnin</a:t>
            </a:r>
            <a:r>
              <a:rPr lang="en-US" spc="-5" dirty="0">
                <a:latin typeface="Times New Roman"/>
                <a:cs typeface="Times New Roman"/>
              </a:rPr>
              <a:t>g</a:t>
            </a:r>
            <a:r>
              <a:rPr lang="en-US" spc="-45" dirty="0">
                <a:latin typeface="Times New Roman"/>
                <a:cs typeface="Times New Roman"/>
              </a:rPr>
              <a:t> </a:t>
            </a:r>
            <a:r>
              <a:rPr lang="en-US" spc="-10" dirty="0">
                <a:latin typeface="Times New Roman"/>
                <a:cs typeface="Times New Roman"/>
              </a:rPr>
              <a:t>o</a:t>
            </a:r>
            <a:r>
              <a:rPr lang="en-US" spc="-5" dirty="0">
                <a:latin typeface="Times New Roman"/>
                <a:cs typeface="Times New Roman"/>
              </a:rPr>
              <a:t>f</a:t>
            </a:r>
            <a:r>
              <a:rPr lang="en-US" spc="-45" dirty="0">
                <a:latin typeface="Times New Roman"/>
                <a:cs typeface="Times New Roman"/>
              </a:rPr>
              <a:t> </a:t>
            </a:r>
            <a:r>
              <a:rPr lang="en-US" spc="-10" dirty="0">
                <a:latin typeface="Times New Roman"/>
                <a:cs typeface="Times New Roman"/>
              </a:rPr>
              <a:t>thi</a:t>
            </a:r>
            <a:r>
              <a:rPr lang="en-US" spc="-5" dirty="0">
                <a:latin typeface="Times New Roman"/>
                <a:cs typeface="Times New Roman"/>
              </a:rPr>
              <a:t>s</a:t>
            </a:r>
            <a:r>
              <a:rPr lang="en-US" spc="-45" dirty="0">
                <a:latin typeface="Times New Roman"/>
                <a:cs typeface="Times New Roman"/>
              </a:rPr>
              <a:t> </a:t>
            </a:r>
            <a:r>
              <a:rPr lang="en-US" spc="-10" dirty="0">
                <a:latin typeface="Times New Roman"/>
                <a:cs typeface="Times New Roman"/>
              </a:rPr>
              <a:t>section</a:t>
            </a:r>
            <a:r>
              <a:rPr lang="en-US" spc="-5" dirty="0">
                <a:latin typeface="Times New Roman"/>
                <a:cs typeface="Times New Roman"/>
              </a:rPr>
              <a:t>,</a:t>
            </a:r>
            <a:r>
              <a:rPr lang="en-US" spc="-45" dirty="0">
                <a:latin typeface="Times New Roman"/>
                <a:cs typeface="Times New Roman"/>
              </a:rPr>
              <a:t> </a:t>
            </a:r>
            <a:r>
              <a:rPr lang="en-US" spc="-15" dirty="0">
                <a:latin typeface="Times New Roman"/>
                <a:cs typeface="Times New Roman"/>
              </a:rPr>
              <a:t>w</a:t>
            </a:r>
            <a:r>
              <a:rPr lang="en-US" spc="-5" dirty="0">
                <a:latin typeface="Times New Roman"/>
                <a:cs typeface="Times New Roman"/>
              </a:rPr>
              <a:t>e</a:t>
            </a:r>
            <a:r>
              <a:rPr lang="en-US" spc="-45" dirty="0">
                <a:latin typeface="Times New Roman"/>
                <a:cs typeface="Times New Roman"/>
              </a:rPr>
              <a:t> </a:t>
            </a:r>
            <a:r>
              <a:rPr lang="en-US" spc="-10" dirty="0">
                <a:latin typeface="Times New Roman"/>
                <a:cs typeface="Times New Roman"/>
              </a:rPr>
              <a:t>explaine</a:t>
            </a:r>
            <a:r>
              <a:rPr lang="en-US" spc="-5" dirty="0">
                <a:latin typeface="Times New Roman"/>
                <a:cs typeface="Times New Roman"/>
              </a:rPr>
              <a:t>d</a:t>
            </a:r>
            <a:r>
              <a:rPr lang="en-US" spc="-45" dirty="0">
                <a:latin typeface="Times New Roman"/>
                <a:cs typeface="Times New Roman"/>
              </a:rPr>
              <a:t> </a:t>
            </a:r>
            <a:r>
              <a:rPr lang="en-US" spc="-10" dirty="0">
                <a:latin typeface="Times New Roman"/>
                <a:cs typeface="Times New Roman"/>
              </a:rPr>
              <a:t>i</a:t>
            </a:r>
            <a:r>
              <a:rPr lang="en-US" spc="-5" dirty="0">
                <a:latin typeface="Times New Roman"/>
                <a:cs typeface="Times New Roman"/>
              </a:rPr>
              <a:t>n</a:t>
            </a:r>
            <a:r>
              <a:rPr lang="en-US" spc="-45" dirty="0">
                <a:latin typeface="Times New Roman"/>
                <a:cs typeface="Times New Roman"/>
              </a:rPr>
              <a:t> </a:t>
            </a:r>
            <a:r>
              <a:rPr lang="en-US" spc="-5" dirty="0">
                <a:latin typeface="Times New Roman"/>
                <a:cs typeface="Times New Roman"/>
              </a:rPr>
              <a:t>a</a:t>
            </a:r>
            <a:r>
              <a:rPr lang="en-US" spc="-45" dirty="0">
                <a:latin typeface="Times New Roman"/>
                <a:cs typeface="Times New Roman"/>
              </a:rPr>
              <a:t> </a:t>
            </a:r>
            <a:r>
              <a:rPr lang="en-US" spc="-10" dirty="0">
                <a:latin typeface="Times New Roman"/>
                <a:cs typeface="Times New Roman"/>
              </a:rPr>
              <a:t>margina</a:t>
            </a:r>
            <a:r>
              <a:rPr lang="en-US" spc="-5" dirty="0">
                <a:latin typeface="Times New Roman"/>
                <a:cs typeface="Times New Roman"/>
              </a:rPr>
              <a:t>l</a:t>
            </a:r>
            <a:r>
              <a:rPr lang="en-US" spc="-45" dirty="0">
                <a:latin typeface="Times New Roman"/>
                <a:cs typeface="Times New Roman"/>
              </a:rPr>
              <a:t> </a:t>
            </a:r>
            <a:r>
              <a:rPr lang="en-US" spc="-15" dirty="0">
                <a:latin typeface="Times New Roman"/>
                <a:cs typeface="Times New Roman"/>
              </a:rPr>
              <a:t>commen</a:t>
            </a:r>
            <a:r>
              <a:rPr lang="en-US" spc="-5" dirty="0">
                <a:latin typeface="Times New Roman"/>
                <a:cs typeface="Times New Roman"/>
              </a:rPr>
              <a:t>t</a:t>
            </a:r>
            <a:r>
              <a:rPr lang="en-US" spc="-45" dirty="0">
                <a:latin typeface="Times New Roman"/>
                <a:cs typeface="Times New Roman"/>
              </a:rPr>
              <a:t> </a:t>
            </a:r>
            <a:r>
              <a:rPr lang="en-US" spc="-10" dirty="0">
                <a:latin typeface="Times New Roman"/>
                <a:cs typeface="Times New Roman"/>
              </a:rPr>
              <a:t>tha</a:t>
            </a:r>
            <a:r>
              <a:rPr lang="en-US" spc="-5" dirty="0">
                <a:latin typeface="Times New Roman"/>
                <a:cs typeface="Times New Roman"/>
              </a:rPr>
              <a:t>t</a:t>
            </a:r>
            <a:r>
              <a:rPr lang="en-US" spc="-45" dirty="0">
                <a:latin typeface="Times New Roman"/>
                <a:cs typeface="Times New Roman"/>
              </a:rPr>
              <a:t> </a:t>
            </a:r>
            <a:r>
              <a:rPr lang="en-US" spc="-10" dirty="0">
                <a:latin typeface="Times New Roman"/>
                <a:cs typeface="Times New Roman"/>
              </a:rPr>
              <a:t>th</a:t>
            </a:r>
            <a:r>
              <a:rPr lang="en-US" spc="-5" dirty="0">
                <a:latin typeface="Times New Roman"/>
                <a:cs typeface="Times New Roman"/>
              </a:rPr>
              <a:t>e</a:t>
            </a:r>
            <a:r>
              <a:rPr lang="en-US" spc="-45" dirty="0">
                <a:latin typeface="Times New Roman"/>
                <a:cs typeface="Times New Roman"/>
              </a:rPr>
              <a:t> </a:t>
            </a:r>
            <a:r>
              <a:rPr lang="en-US" spc="-10" dirty="0">
                <a:latin typeface="Times New Roman"/>
                <a:cs typeface="Times New Roman"/>
              </a:rPr>
              <a:t>Fundamenta</a:t>
            </a:r>
            <a:r>
              <a:rPr lang="en-US" spc="-5" dirty="0">
                <a:latin typeface="Times New Roman"/>
                <a:cs typeface="Times New Roman"/>
              </a:rPr>
              <a:t>l</a:t>
            </a:r>
            <a:r>
              <a:rPr lang="en-US" dirty="0">
                <a:latin typeface="Times New Roman"/>
                <a:cs typeface="Times New Roman"/>
              </a:rPr>
              <a:t> </a:t>
            </a:r>
            <a:r>
              <a:rPr lang="en-US" spc="-10" dirty="0">
                <a:latin typeface="Times New Roman"/>
                <a:cs typeface="Times New Roman"/>
              </a:rPr>
              <a:t>Theorem</a:t>
            </a:r>
            <a:r>
              <a:rPr lang="en-US" dirty="0">
                <a:latin typeface="Times New Roman"/>
                <a:cs typeface="Times New Roman"/>
              </a:rPr>
              <a:t> </a:t>
            </a:r>
            <a:r>
              <a:rPr lang="en-US" spc="-10" dirty="0">
                <a:latin typeface="Times New Roman"/>
                <a:cs typeface="Times New Roman"/>
              </a:rPr>
              <a:t>o</a:t>
            </a:r>
            <a:r>
              <a:rPr lang="en-US" spc="-5" dirty="0">
                <a:latin typeface="Times New Roman"/>
                <a:cs typeface="Times New Roman"/>
              </a:rPr>
              <a:t>f</a:t>
            </a:r>
            <a:r>
              <a:rPr lang="en-US" dirty="0">
                <a:latin typeface="Times New Roman"/>
                <a:cs typeface="Times New Roman"/>
              </a:rPr>
              <a:t> </a:t>
            </a:r>
            <a:r>
              <a:rPr lang="en-US" spc="-10" dirty="0">
                <a:latin typeface="Times New Roman"/>
                <a:cs typeface="Times New Roman"/>
              </a:rPr>
              <a:t>Algebr</a:t>
            </a:r>
            <a:r>
              <a:rPr lang="en-US" spc="-5" dirty="0">
                <a:latin typeface="Times New Roman"/>
                <a:cs typeface="Times New Roman"/>
              </a:rPr>
              <a:t>a</a:t>
            </a:r>
            <a:r>
              <a:rPr lang="en-US" dirty="0">
                <a:latin typeface="Times New Roman"/>
                <a:cs typeface="Times New Roman"/>
              </a:rPr>
              <a:t> </a:t>
            </a:r>
            <a:r>
              <a:rPr lang="en-US" spc="-10" dirty="0">
                <a:latin typeface="Times New Roman"/>
                <a:cs typeface="Times New Roman"/>
              </a:rPr>
              <a:t>guarantee</a:t>
            </a:r>
            <a:r>
              <a:rPr lang="en-US" spc="-5" dirty="0">
                <a:latin typeface="Times New Roman"/>
                <a:cs typeface="Times New Roman"/>
              </a:rPr>
              <a:t>s</a:t>
            </a:r>
            <a:r>
              <a:rPr lang="en-US" dirty="0">
                <a:latin typeface="Times New Roman"/>
                <a:cs typeface="Times New Roman"/>
              </a:rPr>
              <a:t> </a:t>
            </a:r>
            <a:r>
              <a:rPr lang="en-US" spc="-10" dirty="0">
                <a:latin typeface="Times New Roman"/>
                <a:cs typeface="Times New Roman"/>
              </a:rPr>
              <a:t>tha</a:t>
            </a:r>
            <a:r>
              <a:rPr lang="en-US" spc="-5" dirty="0">
                <a:latin typeface="Times New Roman"/>
                <a:cs typeface="Times New Roman"/>
              </a:rPr>
              <a:t>t</a:t>
            </a:r>
            <a:r>
              <a:rPr lang="en-US" dirty="0">
                <a:latin typeface="Times New Roman"/>
                <a:cs typeface="Times New Roman"/>
              </a:rPr>
              <a:t> </a:t>
            </a:r>
            <a:r>
              <a:rPr lang="en-US" spc="-10" dirty="0">
                <a:latin typeface="Times New Roman"/>
                <a:cs typeface="Times New Roman"/>
              </a:rPr>
              <a:t>ever</a:t>
            </a:r>
            <a:r>
              <a:rPr lang="en-US" spc="-5" dirty="0">
                <a:latin typeface="Times New Roman"/>
                <a:cs typeface="Times New Roman"/>
              </a:rPr>
              <a:t>y</a:t>
            </a:r>
            <a:r>
              <a:rPr lang="en-US" dirty="0">
                <a:latin typeface="Times New Roman"/>
                <a:cs typeface="Times New Roman"/>
              </a:rPr>
              <a:t> </a:t>
            </a:r>
            <a:r>
              <a:rPr lang="en-US" spc="-10" dirty="0">
                <a:latin typeface="Times New Roman"/>
                <a:cs typeface="Times New Roman"/>
              </a:rPr>
              <a:t>polynomia</a:t>
            </a:r>
            <a:r>
              <a:rPr lang="en-US" spc="-5" dirty="0">
                <a:latin typeface="Times New Roman"/>
                <a:cs typeface="Times New Roman"/>
              </a:rPr>
              <a:t>l</a:t>
            </a:r>
            <a:r>
              <a:rPr lang="en-US" dirty="0">
                <a:latin typeface="Times New Roman"/>
                <a:cs typeface="Times New Roman"/>
              </a:rPr>
              <a:t> </a:t>
            </a:r>
            <a:r>
              <a:rPr lang="en-US" spc="-10" dirty="0">
                <a:latin typeface="Times New Roman"/>
                <a:cs typeface="Times New Roman"/>
              </a:rPr>
              <a:t>ca</a:t>
            </a:r>
            <a:r>
              <a:rPr lang="en-US" spc="-5" dirty="0">
                <a:latin typeface="Times New Roman"/>
                <a:cs typeface="Times New Roman"/>
              </a:rPr>
              <a:t>n</a:t>
            </a:r>
            <a:r>
              <a:rPr lang="en-US" dirty="0">
                <a:latin typeface="Times New Roman"/>
                <a:cs typeface="Times New Roman"/>
              </a:rPr>
              <a:t> </a:t>
            </a:r>
            <a:r>
              <a:rPr lang="en-US" spc="-10" dirty="0">
                <a:latin typeface="Times New Roman"/>
                <a:cs typeface="Times New Roman"/>
              </a:rPr>
              <a:t>b</a:t>
            </a:r>
            <a:r>
              <a:rPr lang="en-US" spc="-5" dirty="0">
                <a:latin typeface="Times New Roman"/>
                <a:cs typeface="Times New Roman"/>
              </a:rPr>
              <a:t>e</a:t>
            </a:r>
            <a:r>
              <a:rPr lang="en-US" dirty="0">
                <a:latin typeface="Times New Roman"/>
                <a:cs typeface="Times New Roman"/>
              </a:rPr>
              <a:t> </a:t>
            </a:r>
            <a:r>
              <a:rPr lang="en-US" spc="-10" dirty="0">
                <a:latin typeface="Times New Roman"/>
                <a:cs typeface="Times New Roman"/>
              </a:rPr>
              <a:t>factore</a:t>
            </a:r>
            <a:r>
              <a:rPr lang="en-US" spc="-5" dirty="0">
                <a:latin typeface="Times New Roman"/>
                <a:cs typeface="Times New Roman"/>
              </a:rPr>
              <a:t>d</a:t>
            </a:r>
            <a:r>
              <a:rPr lang="en-US" dirty="0">
                <a:latin typeface="Times New Roman"/>
                <a:cs typeface="Times New Roman"/>
              </a:rPr>
              <a:t> </a:t>
            </a:r>
            <a:r>
              <a:rPr lang="en-US" spc="-10" dirty="0">
                <a:latin typeface="Times New Roman"/>
                <a:cs typeface="Times New Roman"/>
              </a:rPr>
              <a:t>int</a:t>
            </a:r>
            <a:r>
              <a:rPr lang="en-US" spc="-5" dirty="0">
                <a:latin typeface="Times New Roman"/>
                <a:cs typeface="Times New Roman"/>
              </a:rPr>
              <a:t>o</a:t>
            </a:r>
            <a:r>
              <a:rPr lang="en-US" dirty="0">
                <a:latin typeface="Times New Roman"/>
                <a:cs typeface="Times New Roman"/>
              </a:rPr>
              <a:t> </a:t>
            </a:r>
            <a:r>
              <a:rPr lang="en-US" spc="-10" dirty="0">
                <a:latin typeface="Times New Roman"/>
                <a:cs typeface="Times New Roman"/>
              </a:rPr>
              <a:t>linear </a:t>
            </a:r>
            <a:r>
              <a:rPr lang="en-US" spc="-5" dirty="0">
                <a:latin typeface="Times New Roman"/>
                <a:cs typeface="Times New Roman"/>
              </a:rPr>
              <a:t>and</a:t>
            </a:r>
            <a:r>
              <a:rPr lang="en-US" spc="-45" dirty="0">
                <a:latin typeface="Times New Roman"/>
                <a:cs typeface="Times New Roman"/>
              </a:rPr>
              <a:t> </a:t>
            </a:r>
            <a:r>
              <a:rPr lang="en-US" spc="-5" dirty="0">
                <a:latin typeface="Times New Roman"/>
                <a:cs typeface="Times New Roman"/>
              </a:rPr>
              <a:t>quadratic</a:t>
            </a:r>
            <a:r>
              <a:rPr lang="en-US" spc="-45" dirty="0">
                <a:latin typeface="Times New Roman"/>
                <a:cs typeface="Times New Roman"/>
              </a:rPr>
              <a:t> </a:t>
            </a:r>
            <a:r>
              <a:rPr lang="en-US" spc="-5" dirty="0">
                <a:latin typeface="Times New Roman"/>
                <a:cs typeface="Times New Roman"/>
              </a:rPr>
              <a:t>terms. </a:t>
            </a:r>
            <a:r>
              <a:rPr lang="en-US" spc="-15" dirty="0">
                <a:latin typeface="Times New Roman"/>
                <a:cs typeface="Times New Roman"/>
              </a:rPr>
              <a:t>T</a:t>
            </a:r>
            <a:r>
              <a:rPr lang="en-US" spc="-5" dirty="0">
                <a:latin typeface="Times New Roman"/>
                <a:cs typeface="Times New Roman"/>
              </a:rPr>
              <a:t>his</a:t>
            </a:r>
            <a:r>
              <a:rPr lang="en-US" spc="35" dirty="0">
                <a:latin typeface="Times New Roman"/>
                <a:cs typeface="Times New Roman"/>
              </a:rPr>
              <a:t> </a:t>
            </a:r>
            <a:r>
              <a:rPr lang="en-US" spc="-10" dirty="0">
                <a:latin typeface="Times New Roman"/>
                <a:cs typeface="Times New Roman"/>
              </a:rPr>
              <a:t>p</a:t>
            </a:r>
            <a:r>
              <a:rPr lang="en-US" spc="-5" dirty="0">
                <a:latin typeface="Times New Roman"/>
                <a:cs typeface="Times New Roman"/>
              </a:rPr>
              <a:t>roperty</a:t>
            </a:r>
            <a:r>
              <a:rPr lang="en-US" spc="35" dirty="0">
                <a:latin typeface="Times New Roman"/>
                <a:cs typeface="Times New Roman"/>
              </a:rPr>
              <a:t> </a:t>
            </a:r>
            <a:r>
              <a:rPr lang="en-US" spc="-5" dirty="0">
                <a:latin typeface="Times New Roman"/>
                <a:cs typeface="Times New Roman"/>
              </a:rPr>
              <a:t>is simple in theory, but in practice, finding a </a:t>
            </a:r>
            <a:r>
              <a:rPr lang="en-US" spc="-10" dirty="0">
                <a:latin typeface="Times New Roman"/>
                <a:cs typeface="Times New Roman"/>
              </a:rPr>
              <a:t>sum</a:t>
            </a:r>
            <a:r>
              <a:rPr lang="en-US" spc="-5" dirty="0">
                <a:latin typeface="Times New Roman"/>
                <a:cs typeface="Times New Roman"/>
              </a:rPr>
              <a:t> can be difficult. </a:t>
            </a:r>
            <a:r>
              <a:rPr lang="en-US" spc="-10" dirty="0">
                <a:latin typeface="Times New Roman"/>
                <a:cs typeface="Times New Roman"/>
              </a:rPr>
              <a:t>Our</a:t>
            </a:r>
            <a:r>
              <a:rPr lang="en-US" spc="-5" dirty="0">
                <a:latin typeface="Times New Roman"/>
                <a:cs typeface="Times New Roman"/>
              </a:rPr>
              <a:t> challenge</a:t>
            </a:r>
            <a:r>
              <a:rPr lang="en-US" dirty="0">
                <a:latin typeface="Times New Roman"/>
                <a:cs typeface="Times New Roman"/>
              </a:rPr>
              <a:t> </a:t>
            </a:r>
            <a:r>
              <a:rPr lang="en-US" spc="-5" dirty="0">
                <a:latin typeface="Times New Roman"/>
                <a:cs typeface="Times New Roman"/>
              </a:rPr>
              <a:t>is to identify</a:t>
            </a:r>
            <a:r>
              <a:rPr lang="en-US" spc="10" dirty="0">
                <a:latin typeface="Times New Roman"/>
                <a:cs typeface="Times New Roman"/>
              </a:rPr>
              <a:t> </a:t>
            </a:r>
            <a:r>
              <a:rPr lang="en-US" spc="-5" dirty="0">
                <a:latin typeface="Times New Roman"/>
                <a:cs typeface="Times New Roman"/>
              </a:rPr>
              <a:t>the</a:t>
            </a:r>
            <a:r>
              <a:rPr lang="en-US" spc="10" dirty="0">
                <a:latin typeface="Times New Roman"/>
                <a:cs typeface="Times New Roman"/>
              </a:rPr>
              <a:t> </a:t>
            </a:r>
            <a:r>
              <a:rPr lang="en-US" spc="-5" dirty="0">
                <a:latin typeface="Times New Roman"/>
                <a:cs typeface="Times New Roman"/>
              </a:rPr>
              <a:t>factors</a:t>
            </a:r>
            <a:r>
              <a:rPr lang="en-US" spc="10" dirty="0">
                <a:latin typeface="Times New Roman"/>
                <a:cs typeface="Times New Roman"/>
              </a:rPr>
              <a:t> </a:t>
            </a:r>
            <a:r>
              <a:rPr lang="en-US" spc="-10" dirty="0">
                <a:latin typeface="Times New Roman"/>
                <a:cs typeface="Times New Roman"/>
              </a:rPr>
              <a:t>o</a:t>
            </a:r>
            <a:r>
              <a:rPr lang="en-US" spc="-5" dirty="0">
                <a:latin typeface="Times New Roman"/>
                <a:cs typeface="Times New Roman"/>
              </a:rPr>
              <a:t>f</a:t>
            </a:r>
            <a:r>
              <a:rPr lang="en-US" spc="10" dirty="0">
                <a:latin typeface="Times New Roman"/>
                <a:cs typeface="Times New Roman"/>
              </a:rPr>
              <a:t> </a:t>
            </a:r>
            <a:r>
              <a:rPr lang="en-US" spc="-5" dirty="0">
                <a:latin typeface="Times New Roman"/>
                <a:cs typeface="Times New Roman"/>
              </a:rPr>
              <a:t>the</a:t>
            </a:r>
            <a:r>
              <a:rPr lang="en-US" spc="10" dirty="0">
                <a:latin typeface="Times New Roman"/>
                <a:cs typeface="Times New Roman"/>
              </a:rPr>
              <a:t> </a:t>
            </a:r>
            <a:r>
              <a:rPr lang="en-US" spc="-5" dirty="0">
                <a:latin typeface="Times New Roman"/>
                <a:cs typeface="Times New Roman"/>
              </a:rPr>
              <a:t>denominator.</a:t>
            </a:r>
            <a:r>
              <a:rPr lang="en-US" spc="10" dirty="0">
                <a:latin typeface="Times New Roman"/>
                <a:cs typeface="Times New Roman"/>
              </a:rPr>
              <a:t> </a:t>
            </a:r>
            <a:r>
              <a:rPr lang="en-US" spc="-5" dirty="0">
                <a:latin typeface="Times New Roman"/>
                <a:cs typeface="Times New Roman"/>
              </a:rPr>
              <a:t>Indeed,</a:t>
            </a:r>
            <a:r>
              <a:rPr lang="en-US" spc="10" dirty="0">
                <a:latin typeface="Times New Roman"/>
                <a:cs typeface="Times New Roman"/>
              </a:rPr>
              <a:t> </a:t>
            </a:r>
            <a:r>
              <a:rPr lang="en-US" spc="-5" dirty="0">
                <a:latin typeface="Times New Roman"/>
                <a:cs typeface="Times New Roman"/>
              </a:rPr>
              <a:t>sometimes</a:t>
            </a:r>
            <a:r>
              <a:rPr lang="en-US" spc="10" dirty="0">
                <a:latin typeface="Times New Roman"/>
                <a:cs typeface="Times New Roman"/>
              </a:rPr>
              <a:t> </a:t>
            </a:r>
            <a:r>
              <a:rPr lang="en-US" spc="-5" dirty="0">
                <a:latin typeface="Times New Roman"/>
                <a:cs typeface="Times New Roman"/>
              </a:rPr>
              <a:t>it</a:t>
            </a:r>
            <a:r>
              <a:rPr lang="en-US" spc="10" dirty="0">
                <a:latin typeface="Times New Roman"/>
                <a:cs typeface="Times New Roman"/>
              </a:rPr>
              <a:t> </a:t>
            </a:r>
            <a:r>
              <a:rPr lang="en-US" spc="-5" dirty="0">
                <a:latin typeface="Times New Roman"/>
                <a:cs typeface="Times New Roman"/>
              </a:rPr>
              <a:t>is</a:t>
            </a:r>
            <a:r>
              <a:rPr lang="en-US" spc="10" dirty="0">
                <a:latin typeface="Times New Roman"/>
                <a:cs typeface="Times New Roman"/>
              </a:rPr>
              <a:t> </a:t>
            </a:r>
            <a:r>
              <a:rPr lang="en-US" spc="-5" dirty="0">
                <a:latin typeface="Times New Roman"/>
                <a:cs typeface="Times New Roman"/>
              </a:rPr>
              <a:t>not</a:t>
            </a:r>
            <a:r>
              <a:rPr lang="en-US" spc="10" dirty="0">
                <a:latin typeface="Times New Roman"/>
                <a:cs typeface="Times New Roman"/>
              </a:rPr>
              <a:t> </a:t>
            </a:r>
            <a:r>
              <a:rPr lang="en-US" spc="-5" dirty="0">
                <a:latin typeface="Times New Roman"/>
                <a:cs typeface="Times New Roman"/>
              </a:rPr>
              <a:t>possible</a:t>
            </a:r>
            <a:r>
              <a:rPr lang="en-US" spc="10" dirty="0">
                <a:latin typeface="Times New Roman"/>
                <a:cs typeface="Times New Roman"/>
              </a:rPr>
              <a:t> </a:t>
            </a:r>
            <a:r>
              <a:rPr lang="en-US" spc="-5" dirty="0">
                <a:latin typeface="Times New Roman"/>
                <a:cs typeface="Times New Roman"/>
              </a:rPr>
              <a:t>to</a:t>
            </a:r>
            <a:r>
              <a:rPr lang="en-US" spc="10" dirty="0">
                <a:latin typeface="Times New Roman"/>
                <a:cs typeface="Times New Roman"/>
              </a:rPr>
              <a:t> </a:t>
            </a:r>
            <a:r>
              <a:rPr lang="en-US" spc="-5" dirty="0">
                <a:latin typeface="Times New Roman"/>
                <a:cs typeface="Times New Roman"/>
              </a:rPr>
              <a:t>determine</a:t>
            </a:r>
            <a:r>
              <a:rPr lang="en-US" spc="10" dirty="0">
                <a:latin typeface="Times New Roman"/>
                <a:cs typeface="Times New Roman"/>
              </a:rPr>
              <a:t> </a:t>
            </a:r>
            <a:r>
              <a:rPr lang="en-US" spc="-5" dirty="0">
                <a:latin typeface="Times New Roman"/>
                <a:cs typeface="Times New Roman"/>
              </a:rPr>
              <a:t>the </a:t>
            </a:r>
            <a:r>
              <a:rPr lang="en-US" spc="-10" dirty="0">
                <a:latin typeface="Times New Roman"/>
                <a:cs typeface="Times New Roman"/>
              </a:rPr>
              <a:t>exac</a:t>
            </a:r>
            <a:r>
              <a:rPr lang="en-US" spc="-5" dirty="0">
                <a:latin typeface="Times New Roman"/>
                <a:cs typeface="Times New Roman"/>
              </a:rPr>
              <a:t>t</a:t>
            </a:r>
            <a:r>
              <a:rPr lang="en-US" spc="30" dirty="0">
                <a:latin typeface="Times New Roman"/>
                <a:cs typeface="Times New Roman"/>
              </a:rPr>
              <a:t> </a:t>
            </a:r>
            <a:r>
              <a:rPr lang="en-US" spc="-10" dirty="0">
                <a:latin typeface="Times New Roman"/>
                <a:cs typeface="Times New Roman"/>
              </a:rPr>
              <a:t>factor</a:t>
            </a:r>
            <a:r>
              <a:rPr lang="en-US" spc="-5" dirty="0">
                <a:latin typeface="Times New Roman"/>
                <a:cs typeface="Times New Roman"/>
              </a:rPr>
              <a:t>s</a:t>
            </a:r>
            <a:r>
              <a:rPr lang="en-US" spc="30" dirty="0">
                <a:latin typeface="Times New Roman"/>
                <a:cs typeface="Times New Roman"/>
              </a:rPr>
              <a:t> </a:t>
            </a:r>
            <a:r>
              <a:rPr lang="en-US" spc="-10" dirty="0">
                <a:latin typeface="Times New Roman"/>
                <a:cs typeface="Times New Roman"/>
              </a:rPr>
              <a:t>and</a:t>
            </a:r>
            <a:r>
              <a:rPr lang="en-US" spc="-5" dirty="0">
                <a:latin typeface="Times New Roman"/>
                <a:cs typeface="Times New Roman"/>
              </a:rPr>
              <a:t>,</a:t>
            </a:r>
            <a:r>
              <a:rPr lang="en-US" spc="35" dirty="0">
                <a:latin typeface="Times New Roman"/>
                <a:cs typeface="Times New Roman"/>
              </a:rPr>
              <a:t> </a:t>
            </a:r>
            <a:r>
              <a:rPr lang="en-US" spc="-10" dirty="0">
                <a:latin typeface="Times New Roman"/>
                <a:cs typeface="Times New Roman"/>
              </a:rPr>
              <a:t>a</a:t>
            </a:r>
            <a:r>
              <a:rPr lang="en-US" spc="-5" dirty="0">
                <a:latin typeface="Times New Roman"/>
                <a:cs typeface="Times New Roman"/>
              </a:rPr>
              <a:t>t</a:t>
            </a:r>
            <a:r>
              <a:rPr lang="en-US" spc="30" dirty="0">
                <a:latin typeface="Times New Roman"/>
                <a:cs typeface="Times New Roman"/>
              </a:rPr>
              <a:t> </a:t>
            </a:r>
            <a:r>
              <a:rPr lang="en-US" spc="-10" dirty="0">
                <a:latin typeface="Times New Roman"/>
                <a:cs typeface="Times New Roman"/>
              </a:rPr>
              <a:t>best</a:t>
            </a:r>
            <a:r>
              <a:rPr lang="en-US" spc="-5" dirty="0">
                <a:latin typeface="Times New Roman"/>
                <a:cs typeface="Times New Roman"/>
              </a:rPr>
              <a:t>,</a:t>
            </a:r>
            <a:r>
              <a:rPr lang="en-US" spc="30" dirty="0">
                <a:latin typeface="Times New Roman"/>
                <a:cs typeface="Times New Roman"/>
              </a:rPr>
              <a:t> </a:t>
            </a:r>
            <a:r>
              <a:rPr lang="en-US" spc="-15" dirty="0">
                <a:latin typeface="Times New Roman"/>
                <a:cs typeface="Times New Roman"/>
              </a:rPr>
              <a:t>w</a:t>
            </a:r>
            <a:r>
              <a:rPr lang="en-US" spc="-5" dirty="0">
                <a:latin typeface="Times New Roman"/>
                <a:cs typeface="Times New Roman"/>
              </a:rPr>
              <a:t>e</a:t>
            </a:r>
            <a:r>
              <a:rPr lang="en-US" spc="30" dirty="0">
                <a:latin typeface="Times New Roman"/>
                <a:cs typeface="Times New Roman"/>
              </a:rPr>
              <a:t> </a:t>
            </a:r>
            <a:r>
              <a:rPr lang="en-US" spc="-10" dirty="0">
                <a:latin typeface="Times New Roman"/>
                <a:cs typeface="Times New Roman"/>
              </a:rPr>
              <a:t>ca</a:t>
            </a:r>
            <a:r>
              <a:rPr lang="en-US" spc="-5" dirty="0">
                <a:latin typeface="Times New Roman"/>
                <a:cs typeface="Times New Roman"/>
              </a:rPr>
              <a:t>n</a:t>
            </a:r>
            <a:r>
              <a:rPr lang="en-US" spc="30" dirty="0">
                <a:latin typeface="Times New Roman"/>
                <a:cs typeface="Times New Roman"/>
              </a:rPr>
              <a:t> </a:t>
            </a:r>
            <a:r>
              <a:rPr lang="en-US" spc="-10" dirty="0">
                <a:latin typeface="Times New Roman"/>
                <a:cs typeface="Times New Roman"/>
              </a:rPr>
              <a:t>onl</a:t>
            </a:r>
            <a:r>
              <a:rPr lang="en-US" spc="-5" dirty="0">
                <a:latin typeface="Times New Roman"/>
                <a:cs typeface="Times New Roman"/>
              </a:rPr>
              <a:t>y</a:t>
            </a:r>
            <a:r>
              <a:rPr lang="en-US" spc="30" dirty="0">
                <a:latin typeface="Times New Roman"/>
                <a:cs typeface="Times New Roman"/>
              </a:rPr>
              <a:t> </a:t>
            </a:r>
            <a:r>
              <a:rPr lang="en-US" spc="-10" dirty="0">
                <a:latin typeface="Times New Roman"/>
                <a:cs typeface="Times New Roman"/>
              </a:rPr>
              <a:t>approximat</a:t>
            </a:r>
            <a:r>
              <a:rPr lang="en-US" spc="-5" dirty="0">
                <a:latin typeface="Times New Roman"/>
                <a:cs typeface="Times New Roman"/>
              </a:rPr>
              <a:t>e</a:t>
            </a:r>
            <a:r>
              <a:rPr lang="en-US" spc="35" dirty="0">
                <a:latin typeface="Times New Roman"/>
                <a:cs typeface="Times New Roman"/>
              </a:rPr>
              <a:t> </a:t>
            </a:r>
            <a:r>
              <a:rPr lang="en-US" spc="-10" dirty="0">
                <a:latin typeface="Times New Roman"/>
                <a:cs typeface="Times New Roman"/>
              </a:rPr>
              <a:t>them</a:t>
            </a:r>
            <a:r>
              <a:rPr lang="en-US" spc="-5" dirty="0">
                <a:latin typeface="Times New Roman"/>
                <a:cs typeface="Times New Roman"/>
              </a:rPr>
              <a:t>.</a:t>
            </a:r>
            <a:r>
              <a:rPr lang="en-US" spc="30" dirty="0">
                <a:latin typeface="Times New Roman"/>
                <a:cs typeface="Times New Roman"/>
              </a:rPr>
              <a:t> </a:t>
            </a:r>
            <a:r>
              <a:rPr lang="en-US" spc="-15" dirty="0">
                <a:latin typeface="Times New Roman"/>
                <a:cs typeface="Times New Roman"/>
              </a:rPr>
              <a:t>T</a:t>
            </a:r>
            <a:r>
              <a:rPr lang="en-US" spc="-5" dirty="0">
                <a:latin typeface="Times New Roman"/>
                <a:cs typeface="Times New Roman"/>
              </a:rPr>
              <a:t>o</a:t>
            </a:r>
            <a:r>
              <a:rPr lang="en-US" spc="30" dirty="0">
                <a:latin typeface="Times New Roman"/>
                <a:cs typeface="Times New Roman"/>
              </a:rPr>
              <a:t> </a:t>
            </a:r>
            <a:r>
              <a:rPr lang="en-US" spc="-5" dirty="0">
                <a:latin typeface="Times New Roman"/>
                <a:cs typeface="Times New Roman"/>
              </a:rPr>
              <a:t>f</a:t>
            </a:r>
            <a:r>
              <a:rPr lang="en-US" spc="-10" dirty="0">
                <a:latin typeface="Times New Roman"/>
                <a:cs typeface="Times New Roman"/>
              </a:rPr>
              <a:t>in</a:t>
            </a:r>
            <a:r>
              <a:rPr lang="en-US" spc="-5" dirty="0">
                <a:latin typeface="Times New Roman"/>
                <a:cs typeface="Times New Roman"/>
              </a:rPr>
              <a:t>d</a:t>
            </a:r>
            <a:r>
              <a:rPr lang="en-US" spc="30" dirty="0">
                <a:latin typeface="Times New Roman"/>
                <a:cs typeface="Times New Roman"/>
              </a:rPr>
              <a:t> </a:t>
            </a:r>
            <a:r>
              <a:rPr lang="en-US" spc="-5" dirty="0">
                <a:latin typeface="Times New Roman"/>
                <a:cs typeface="Times New Roman"/>
              </a:rPr>
              <a:t>t</a:t>
            </a:r>
            <a:r>
              <a:rPr lang="en-US" spc="-10" dirty="0">
                <a:latin typeface="Times New Roman"/>
                <a:cs typeface="Times New Roman"/>
              </a:rPr>
              <a:t>h</a:t>
            </a:r>
            <a:r>
              <a:rPr lang="en-US" spc="-5" dirty="0">
                <a:latin typeface="Times New Roman"/>
                <a:cs typeface="Times New Roman"/>
              </a:rPr>
              <a:t>e</a:t>
            </a:r>
            <a:r>
              <a:rPr lang="en-US" spc="30" dirty="0">
                <a:latin typeface="Times New Roman"/>
                <a:cs typeface="Times New Roman"/>
              </a:rPr>
              <a:t> </a:t>
            </a:r>
            <a:r>
              <a:rPr lang="en-US" spc="-10" dirty="0">
                <a:latin typeface="Times New Roman"/>
                <a:cs typeface="Times New Roman"/>
              </a:rPr>
              <a:t>numerator</a:t>
            </a:r>
            <a:r>
              <a:rPr lang="en-US" spc="-5" dirty="0">
                <a:latin typeface="Times New Roman"/>
                <a:cs typeface="Times New Roman"/>
              </a:rPr>
              <a:t>s</a:t>
            </a:r>
            <a:r>
              <a:rPr lang="en-US" spc="30" dirty="0">
                <a:latin typeface="Times New Roman"/>
                <a:cs typeface="Times New Roman"/>
              </a:rPr>
              <a:t> </a:t>
            </a:r>
            <a:r>
              <a:rPr lang="en-US" spc="-5" dirty="0">
                <a:latin typeface="Times New Roman"/>
                <a:cs typeface="Times New Roman"/>
              </a:rPr>
              <a:t>in</a:t>
            </a:r>
            <a:r>
              <a:rPr lang="en-US" spc="30" dirty="0">
                <a:latin typeface="Times New Roman"/>
                <a:cs typeface="Times New Roman"/>
              </a:rPr>
              <a:t> </a:t>
            </a:r>
            <a:r>
              <a:rPr lang="en-US" spc="-5" dirty="0">
                <a:latin typeface="Times New Roman"/>
                <a:cs typeface="Times New Roman"/>
              </a:rPr>
              <a:t>t</a:t>
            </a:r>
            <a:r>
              <a:rPr lang="en-US" spc="-10" dirty="0">
                <a:latin typeface="Times New Roman"/>
                <a:cs typeface="Times New Roman"/>
              </a:rPr>
              <a:t>he partia</a:t>
            </a:r>
            <a:r>
              <a:rPr lang="en-US" spc="-5" dirty="0">
                <a:latin typeface="Times New Roman"/>
                <a:cs typeface="Times New Roman"/>
              </a:rPr>
              <a:t>l</a:t>
            </a:r>
            <a:r>
              <a:rPr lang="en-US" dirty="0">
                <a:latin typeface="Times New Roman"/>
                <a:cs typeface="Times New Roman"/>
              </a:rPr>
              <a:t> </a:t>
            </a:r>
            <a:r>
              <a:rPr lang="en-US" spc="-5" dirty="0">
                <a:latin typeface="Times New Roman"/>
                <a:cs typeface="Times New Roman"/>
              </a:rPr>
              <a:t>f</a:t>
            </a:r>
            <a:r>
              <a:rPr lang="en-US" spc="-10" dirty="0">
                <a:latin typeface="Times New Roman"/>
                <a:cs typeface="Times New Roman"/>
              </a:rPr>
              <a:t>ractio</a:t>
            </a:r>
            <a:r>
              <a:rPr lang="en-US" spc="-5" dirty="0">
                <a:latin typeface="Times New Roman"/>
                <a:cs typeface="Times New Roman"/>
              </a:rPr>
              <a:t>n</a:t>
            </a:r>
            <a:r>
              <a:rPr lang="en-US" dirty="0">
                <a:latin typeface="Times New Roman"/>
                <a:cs typeface="Times New Roman"/>
              </a:rPr>
              <a:t> </a:t>
            </a:r>
            <a:r>
              <a:rPr lang="en-US" spc="-10" dirty="0">
                <a:latin typeface="Times New Roman"/>
                <a:cs typeface="Times New Roman"/>
              </a:rPr>
              <a:t>decompositio</a:t>
            </a:r>
            <a:r>
              <a:rPr lang="en-US" spc="-5" dirty="0">
                <a:latin typeface="Times New Roman"/>
                <a:cs typeface="Times New Roman"/>
              </a:rPr>
              <a:t>n</a:t>
            </a:r>
            <a:r>
              <a:rPr lang="en-US" dirty="0">
                <a:latin typeface="Times New Roman"/>
                <a:cs typeface="Times New Roman"/>
              </a:rPr>
              <a:t> </a:t>
            </a:r>
            <a:r>
              <a:rPr lang="en-US" spc="-10" dirty="0">
                <a:latin typeface="Times New Roman"/>
                <a:cs typeface="Times New Roman"/>
              </a:rPr>
              <a:t>onc</a:t>
            </a:r>
            <a:r>
              <a:rPr lang="en-US" spc="-5" dirty="0">
                <a:latin typeface="Times New Roman"/>
                <a:cs typeface="Times New Roman"/>
              </a:rPr>
              <a:t>e</a:t>
            </a:r>
            <a:r>
              <a:rPr lang="en-US" dirty="0">
                <a:latin typeface="Times New Roman"/>
                <a:cs typeface="Times New Roman"/>
              </a:rPr>
              <a:t> </a:t>
            </a:r>
            <a:r>
              <a:rPr lang="en-US" spc="-10" dirty="0">
                <a:latin typeface="Times New Roman"/>
                <a:cs typeface="Times New Roman"/>
              </a:rPr>
              <a:t>th</a:t>
            </a:r>
            <a:r>
              <a:rPr lang="en-US" spc="-5" dirty="0">
                <a:latin typeface="Times New Roman"/>
                <a:cs typeface="Times New Roman"/>
              </a:rPr>
              <a:t>e</a:t>
            </a:r>
            <a:r>
              <a:rPr lang="en-US" dirty="0">
                <a:latin typeface="Times New Roman"/>
                <a:cs typeface="Times New Roman"/>
              </a:rPr>
              <a:t> </a:t>
            </a:r>
            <a:r>
              <a:rPr lang="en-US" spc="-10" dirty="0">
                <a:latin typeface="Times New Roman"/>
                <a:cs typeface="Times New Roman"/>
              </a:rPr>
              <a:t>denominato</a:t>
            </a:r>
            <a:r>
              <a:rPr lang="en-US" spc="-5" dirty="0">
                <a:latin typeface="Times New Roman"/>
                <a:cs typeface="Times New Roman"/>
              </a:rPr>
              <a:t>r</a:t>
            </a:r>
            <a:r>
              <a:rPr lang="en-US" dirty="0">
                <a:latin typeface="Times New Roman"/>
                <a:cs typeface="Times New Roman"/>
              </a:rPr>
              <a:t> </a:t>
            </a:r>
            <a:r>
              <a:rPr lang="en-US" spc="-10" dirty="0">
                <a:latin typeface="Times New Roman"/>
                <a:cs typeface="Times New Roman"/>
              </a:rPr>
              <a:t>i</a:t>
            </a:r>
            <a:r>
              <a:rPr lang="en-US" spc="-5" dirty="0">
                <a:latin typeface="Times New Roman"/>
                <a:cs typeface="Times New Roman"/>
              </a:rPr>
              <a:t>s </a:t>
            </a:r>
            <a:r>
              <a:rPr lang="en-US" spc="-10" dirty="0">
                <a:latin typeface="Times New Roman"/>
                <a:cs typeface="Times New Roman"/>
              </a:rPr>
              <a:t>factored</a:t>
            </a:r>
            <a:r>
              <a:rPr lang="en-US" spc="-5" dirty="0">
                <a:latin typeface="Times New Roman"/>
                <a:cs typeface="Times New Roman"/>
              </a:rPr>
              <a:t>,</a:t>
            </a:r>
            <a:r>
              <a:rPr lang="en-US" dirty="0">
                <a:latin typeface="Times New Roman"/>
                <a:cs typeface="Times New Roman"/>
              </a:rPr>
              <a:t> </a:t>
            </a:r>
            <a:r>
              <a:rPr lang="en-US" spc="-15" dirty="0">
                <a:latin typeface="Times New Roman"/>
                <a:cs typeface="Times New Roman"/>
              </a:rPr>
              <a:t>w</a:t>
            </a:r>
            <a:r>
              <a:rPr lang="en-US" spc="-5" dirty="0">
                <a:latin typeface="Times New Roman"/>
                <a:cs typeface="Times New Roman"/>
              </a:rPr>
              <a:t>e</a:t>
            </a:r>
            <a:r>
              <a:rPr lang="en-US" dirty="0">
                <a:latin typeface="Times New Roman"/>
                <a:cs typeface="Times New Roman"/>
              </a:rPr>
              <a:t> </a:t>
            </a:r>
            <a:r>
              <a:rPr lang="en-US" spc="-10" dirty="0">
                <a:latin typeface="Times New Roman"/>
                <a:cs typeface="Times New Roman"/>
              </a:rPr>
              <a:t>ca</a:t>
            </a:r>
            <a:r>
              <a:rPr lang="en-US" spc="-5" dirty="0">
                <a:latin typeface="Times New Roman"/>
                <a:cs typeface="Times New Roman"/>
              </a:rPr>
              <a:t>n</a:t>
            </a:r>
            <a:r>
              <a:rPr lang="en-US" dirty="0">
                <a:latin typeface="Times New Roman"/>
                <a:cs typeface="Times New Roman"/>
              </a:rPr>
              <a:t> </a:t>
            </a:r>
            <a:r>
              <a:rPr lang="en-US" spc="-10" dirty="0">
                <a:latin typeface="Times New Roman"/>
                <a:cs typeface="Times New Roman"/>
              </a:rPr>
              <a:t>se</a:t>
            </a:r>
            <a:r>
              <a:rPr lang="en-US" spc="-5" dirty="0">
                <a:latin typeface="Times New Roman"/>
                <a:cs typeface="Times New Roman"/>
              </a:rPr>
              <a:t>t</a:t>
            </a:r>
            <a:r>
              <a:rPr lang="en-US" dirty="0">
                <a:latin typeface="Times New Roman"/>
                <a:cs typeface="Times New Roman"/>
              </a:rPr>
              <a:t> </a:t>
            </a:r>
            <a:r>
              <a:rPr lang="en-US" spc="-10" dirty="0">
                <a:latin typeface="Times New Roman"/>
                <a:cs typeface="Times New Roman"/>
              </a:rPr>
              <a:t>u</a:t>
            </a:r>
            <a:r>
              <a:rPr lang="en-US" spc="-5" dirty="0">
                <a:latin typeface="Times New Roman"/>
                <a:cs typeface="Times New Roman"/>
              </a:rPr>
              <a:t>p</a:t>
            </a:r>
            <a:r>
              <a:rPr lang="en-US" dirty="0">
                <a:latin typeface="Times New Roman"/>
                <a:cs typeface="Times New Roman"/>
              </a:rPr>
              <a:t> </a:t>
            </a:r>
            <a:r>
              <a:rPr lang="en-US" spc="-10" dirty="0">
                <a:latin typeface="Times New Roman"/>
                <a:cs typeface="Times New Roman"/>
              </a:rPr>
              <a:t>an</a:t>
            </a:r>
            <a:r>
              <a:rPr lang="en-US" spc="-5" dirty="0">
                <a:latin typeface="Times New Roman"/>
                <a:cs typeface="Times New Roman"/>
              </a:rPr>
              <a:t>d</a:t>
            </a:r>
            <a:r>
              <a:rPr lang="en-US" dirty="0">
                <a:latin typeface="Times New Roman"/>
                <a:cs typeface="Times New Roman"/>
              </a:rPr>
              <a:t> </a:t>
            </a:r>
            <a:r>
              <a:rPr lang="en-US" spc="-10" dirty="0">
                <a:latin typeface="Times New Roman"/>
                <a:cs typeface="Times New Roman"/>
              </a:rPr>
              <a:t>solve </a:t>
            </a:r>
            <a:r>
              <a:rPr lang="en-US" spc="-5" dirty="0">
                <a:latin typeface="Times New Roman"/>
                <a:cs typeface="Times New Roman"/>
              </a:rPr>
              <a:t>a s</a:t>
            </a:r>
            <a:r>
              <a:rPr lang="en-US" spc="-10" dirty="0">
                <a:latin typeface="Times New Roman"/>
                <a:cs typeface="Times New Roman"/>
              </a:rPr>
              <a:t>ystem</a:t>
            </a:r>
            <a:r>
              <a:rPr lang="en-US" spc="-5" dirty="0">
                <a:latin typeface="Times New Roman"/>
                <a:cs typeface="Times New Roman"/>
              </a:rPr>
              <a:t> </a:t>
            </a:r>
            <a:r>
              <a:rPr lang="en-US" spc="-10" dirty="0">
                <a:latin typeface="Times New Roman"/>
                <a:cs typeface="Times New Roman"/>
              </a:rPr>
              <a:t>o</a:t>
            </a:r>
            <a:r>
              <a:rPr lang="en-US" spc="-5" dirty="0">
                <a:latin typeface="Times New Roman"/>
                <a:cs typeface="Times New Roman"/>
              </a:rPr>
              <a:t>f </a:t>
            </a:r>
            <a:r>
              <a:rPr lang="en-US" spc="-10" dirty="0">
                <a:latin typeface="Times New Roman"/>
                <a:cs typeface="Times New Roman"/>
              </a:rPr>
              <a:t>linea</a:t>
            </a:r>
            <a:r>
              <a:rPr lang="en-US" spc="-5" dirty="0">
                <a:latin typeface="Times New Roman"/>
                <a:cs typeface="Times New Roman"/>
              </a:rPr>
              <a:t>r </a:t>
            </a:r>
            <a:r>
              <a:rPr lang="en-US" spc="-10" dirty="0">
                <a:latin typeface="Times New Roman"/>
                <a:cs typeface="Times New Roman"/>
              </a:rPr>
              <a:t>equation</a:t>
            </a:r>
            <a:r>
              <a:rPr lang="en-US" spc="-5" dirty="0">
                <a:latin typeface="Times New Roman"/>
                <a:cs typeface="Times New Roman"/>
              </a:rPr>
              <a:t>s</a:t>
            </a:r>
            <a:r>
              <a:rPr lang="en-US" dirty="0">
                <a:latin typeface="Times New Roman"/>
                <a:cs typeface="Times New Roman"/>
              </a:rPr>
              <a:t> </a:t>
            </a:r>
            <a:r>
              <a:rPr lang="en-US" spc="-10" dirty="0">
                <a:latin typeface="Times New Roman"/>
                <a:cs typeface="Times New Roman"/>
              </a:rPr>
              <a:t>wit</a:t>
            </a:r>
            <a:r>
              <a:rPr lang="en-US" spc="-5" dirty="0">
                <a:latin typeface="Times New Roman"/>
                <a:cs typeface="Times New Roman"/>
              </a:rPr>
              <a:t>h </a:t>
            </a:r>
            <a:r>
              <a:rPr lang="en-US" spc="-10" dirty="0">
                <a:latin typeface="Times New Roman"/>
                <a:cs typeface="Times New Roman"/>
              </a:rPr>
              <a:t>th</a:t>
            </a:r>
            <a:r>
              <a:rPr lang="en-US" spc="-5" dirty="0">
                <a:latin typeface="Times New Roman"/>
                <a:cs typeface="Times New Roman"/>
              </a:rPr>
              <a:t>e </a:t>
            </a:r>
            <a:r>
              <a:rPr lang="en-US" spc="-10" dirty="0">
                <a:latin typeface="Times New Roman"/>
                <a:cs typeface="Times New Roman"/>
              </a:rPr>
              <a:t>constant</a:t>
            </a:r>
            <a:r>
              <a:rPr lang="en-US" spc="-5" dirty="0">
                <a:latin typeface="Times New Roman"/>
                <a:cs typeface="Times New Roman"/>
              </a:rPr>
              <a:t>s</a:t>
            </a:r>
            <a:r>
              <a:rPr lang="en-US" dirty="0">
                <a:latin typeface="Times New Roman"/>
                <a:cs typeface="Times New Roman"/>
              </a:rPr>
              <a:t> </a:t>
            </a:r>
            <a:r>
              <a:rPr lang="en-US" spc="-10" dirty="0">
                <a:latin typeface="Times New Roman"/>
                <a:cs typeface="Times New Roman"/>
              </a:rPr>
              <a:t>a</a:t>
            </a:r>
            <a:r>
              <a:rPr lang="en-US" spc="-5" dirty="0">
                <a:latin typeface="Times New Roman"/>
                <a:cs typeface="Times New Roman"/>
              </a:rPr>
              <a:t>s </a:t>
            </a:r>
            <a:r>
              <a:rPr lang="en-US" spc="-10" dirty="0">
                <a:latin typeface="Times New Roman"/>
                <a:cs typeface="Times New Roman"/>
              </a:rPr>
              <a:t>unknowns.</a:t>
            </a:r>
            <a:endParaRPr lang="en-US" dirty="0">
              <a:latin typeface="Times New Roman"/>
              <a:cs typeface="Times New Roman"/>
            </a:endParaRPr>
          </a:p>
          <a:p>
            <a:pPr marL="36900" indent="0">
              <a:lnSpc>
                <a:spcPct val="100000"/>
              </a:lnSpc>
              <a:buNone/>
            </a:pPr>
            <a:endParaRPr lang="en-US" dirty="0">
              <a:latin typeface="Times New Roman"/>
              <a:cs typeface="Times New Roman"/>
            </a:endParaRPr>
          </a:p>
        </p:txBody>
      </p:sp>
    </p:spTree>
    <p:extLst>
      <p:ext uri="{BB962C8B-B14F-4D97-AF65-F5344CB8AC3E}">
        <p14:creationId xmlns:p14="http://schemas.microsoft.com/office/powerpoint/2010/main" val="219677991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7.6 Strategies for </a:t>
            </a:r>
            <a:r>
              <a:rPr lang="en-US" sz="3100" dirty="0" smtClean="0"/>
              <a:t>Integration (1 of 21)</a:t>
            </a: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2800" dirty="0"/>
              <a:t/>
            </a:r>
            <a:br>
              <a:rPr lang="en-US" sz="2800" dirty="0"/>
            </a:br>
            <a:endParaRPr lang="en-US"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799" y="1371600"/>
                <a:ext cx="10846559" cy="4756245"/>
              </a:xfrm>
            </p:spPr>
            <p:txBody>
              <a:bodyPr>
                <a:noAutofit/>
              </a:bodyPr>
              <a:lstStyle/>
              <a:p>
                <a:pPr marL="0" marR="5080" indent="0" algn="just">
                  <a:lnSpc>
                    <a:spcPct val="100000"/>
                  </a:lnSpc>
                  <a:spcBef>
                    <a:spcPts val="865"/>
                  </a:spcBef>
                  <a:buNone/>
                </a:pPr>
                <a:r>
                  <a:rPr lang="en-US" spc="-10" dirty="0">
                    <a:solidFill>
                      <a:schemeClr val="tx1"/>
                    </a:solidFill>
                    <a:latin typeface="Times New Roman"/>
                    <a:cs typeface="Times New Roman"/>
                  </a:rPr>
                  <a:t>I</a:t>
                </a:r>
                <a:r>
                  <a:rPr lang="en-US" spc="-5" dirty="0">
                    <a:solidFill>
                      <a:schemeClr val="tx1"/>
                    </a:solidFill>
                    <a:latin typeface="Times New Roman"/>
                    <a:cs typeface="Times New Roman"/>
                  </a:rPr>
                  <a:t>n</a:t>
                </a:r>
                <a:r>
                  <a:rPr lang="en-US" spc="-35" dirty="0">
                    <a:solidFill>
                      <a:schemeClr val="tx1"/>
                    </a:solidFill>
                    <a:latin typeface="Times New Roman"/>
                    <a:cs typeface="Times New Roman"/>
                  </a:rPr>
                  <a:t> </a:t>
                </a:r>
                <a:r>
                  <a:rPr lang="en-US" spc="-10" dirty="0">
                    <a:solidFill>
                      <a:schemeClr val="tx1"/>
                    </a:solidFill>
                    <a:latin typeface="Times New Roman"/>
                    <a:cs typeface="Times New Roman"/>
                  </a:rPr>
                  <a:t>Chapte</a:t>
                </a:r>
                <a:r>
                  <a:rPr lang="en-US" spc="-5" dirty="0">
                    <a:solidFill>
                      <a:schemeClr val="tx1"/>
                    </a:solidFill>
                    <a:latin typeface="Times New Roman"/>
                    <a:cs typeface="Times New Roman"/>
                  </a:rPr>
                  <a:t>r</a:t>
                </a:r>
                <a:r>
                  <a:rPr lang="en-US" spc="-35" dirty="0">
                    <a:solidFill>
                      <a:schemeClr val="tx1"/>
                    </a:solidFill>
                    <a:latin typeface="Times New Roman"/>
                    <a:cs typeface="Times New Roman"/>
                  </a:rPr>
                  <a:t> </a:t>
                </a:r>
                <a:r>
                  <a:rPr lang="en-US" spc="-10" dirty="0">
                    <a:solidFill>
                      <a:schemeClr val="tx1"/>
                    </a:solidFill>
                    <a:latin typeface="Times New Roman"/>
                    <a:cs typeface="Times New Roman"/>
                  </a:rPr>
                  <a:t>5</a:t>
                </a:r>
                <a:r>
                  <a:rPr lang="en-US" spc="-5" dirty="0">
                    <a:solidFill>
                      <a:schemeClr val="tx1"/>
                    </a:solidFill>
                    <a:latin typeface="Times New Roman"/>
                    <a:cs typeface="Times New Roman"/>
                  </a:rPr>
                  <a:t>,</a:t>
                </a:r>
                <a:r>
                  <a:rPr lang="en-US" spc="-35" dirty="0">
                    <a:solidFill>
                      <a:schemeClr val="tx1"/>
                    </a:solidFill>
                    <a:latin typeface="Times New Roman"/>
                    <a:cs typeface="Times New Roman"/>
                  </a:rPr>
                  <a:t> </a:t>
                </a:r>
                <a:r>
                  <a:rPr lang="en-US" spc="-10" dirty="0">
                    <a:solidFill>
                      <a:schemeClr val="tx1"/>
                    </a:solidFill>
                    <a:latin typeface="Times New Roman"/>
                    <a:cs typeface="Times New Roman"/>
                  </a:rPr>
                  <a:t>an</a:t>
                </a:r>
                <a:r>
                  <a:rPr lang="en-US" spc="-5" dirty="0">
                    <a:solidFill>
                      <a:schemeClr val="tx1"/>
                    </a:solidFill>
                    <a:latin typeface="Times New Roman"/>
                    <a:cs typeface="Times New Roman"/>
                  </a:rPr>
                  <a:t>d</a:t>
                </a:r>
                <a:r>
                  <a:rPr lang="en-US" spc="-35" dirty="0">
                    <a:solidFill>
                      <a:schemeClr val="tx1"/>
                    </a:solidFill>
                    <a:latin typeface="Times New Roman"/>
                    <a:cs typeface="Times New Roman"/>
                  </a:rPr>
                  <a:t> </a:t>
                </a:r>
                <a:r>
                  <a:rPr lang="en-US" spc="-10" dirty="0">
                    <a:solidFill>
                      <a:schemeClr val="tx1"/>
                    </a:solidFill>
                    <a:latin typeface="Times New Roman"/>
                    <a:cs typeface="Times New Roman"/>
                  </a:rPr>
                  <a:t>i</a:t>
                </a:r>
                <a:r>
                  <a:rPr lang="en-US" spc="-5" dirty="0">
                    <a:solidFill>
                      <a:schemeClr val="tx1"/>
                    </a:solidFill>
                    <a:latin typeface="Times New Roman"/>
                    <a:cs typeface="Times New Roman"/>
                  </a:rPr>
                  <a:t>n</a:t>
                </a:r>
                <a:r>
                  <a:rPr lang="en-US" spc="-35" dirty="0">
                    <a:solidFill>
                      <a:schemeClr val="tx1"/>
                    </a:solidFill>
                    <a:latin typeface="Times New Roman"/>
                    <a:cs typeface="Times New Roman"/>
                  </a:rPr>
                  <a:t> </a:t>
                </a:r>
                <a:r>
                  <a:rPr lang="en-US" spc="-10" dirty="0">
                    <a:solidFill>
                      <a:schemeClr val="tx1"/>
                    </a:solidFill>
                    <a:latin typeface="Times New Roman"/>
                    <a:cs typeface="Times New Roman"/>
                  </a:rPr>
                  <a:t>th</a:t>
                </a:r>
                <a:r>
                  <a:rPr lang="en-US" spc="-5" dirty="0">
                    <a:solidFill>
                      <a:schemeClr val="tx1"/>
                    </a:solidFill>
                    <a:latin typeface="Times New Roman"/>
                    <a:cs typeface="Times New Roman"/>
                  </a:rPr>
                  <a:t>e</a:t>
                </a:r>
                <a:r>
                  <a:rPr lang="en-US" spc="-35" dirty="0">
                    <a:solidFill>
                      <a:schemeClr val="tx1"/>
                    </a:solidFill>
                    <a:latin typeface="Times New Roman"/>
                    <a:cs typeface="Times New Roman"/>
                  </a:rPr>
                  <a:t> </a:t>
                </a:r>
                <a:r>
                  <a:rPr lang="en-US" spc="-10" dirty="0">
                    <a:solidFill>
                      <a:schemeClr val="tx1"/>
                    </a:solidFill>
                    <a:latin typeface="Times New Roman"/>
                    <a:cs typeface="Times New Roman"/>
                  </a:rPr>
                  <a:t>precedin</a:t>
                </a:r>
                <a:r>
                  <a:rPr lang="en-US" spc="-5" dirty="0">
                    <a:solidFill>
                      <a:schemeClr val="tx1"/>
                    </a:solidFill>
                    <a:latin typeface="Times New Roman"/>
                    <a:cs typeface="Times New Roman"/>
                  </a:rPr>
                  <a:t>g</a:t>
                </a:r>
                <a:r>
                  <a:rPr lang="en-US" spc="-35" dirty="0">
                    <a:solidFill>
                      <a:schemeClr val="tx1"/>
                    </a:solidFill>
                    <a:latin typeface="Times New Roman"/>
                    <a:cs typeface="Times New Roman"/>
                  </a:rPr>
                  <a:t> </a:t>
                </a:r>
                <a:r>
                  <a:rPr lang="en-US" spc="-10" dirty="0">
                    <a:solidFill>
                      <a:schemeClr val="tx1"/>
                    </a:solidFill>
                    <a:latin typeface="Times New Roman"/>
                    <a:cs typeface="Times New Roman"/>
                  </a:rPr>
                  <a:t>section</a:t>
                </a:r>
                <a:r>
                  <a:rPr lang="en-US" spc="-5" dirty="0">
                    <a:solidFill>
                      <a:schemeClr val="tx1"/>
                    </a:solidFill>
                    <a:latin typeface="Times New Roman"/>
                    <a:cs typeface="Times New Roman"/>
                  </a:rPr>
                  <a:t>s</a:t>
                </a:r>
                <a:r>
                  <a:rPr lang="en-US" spc="-35" dirty="0">
                    <a:solidFill>
                      <a:schemeClr val="tx1"/>
                    </a:solidFill>
                    <a:latin typeface="Times New Roman"/>
                    <a:cs typeface="Times New Roman"/>
                  </a:rPr>
                  <a:t> </a:t>
                </a:r>
                <a:r>
                  <a:rPr lang="en-US" spc="-10" dirty="0">
                    <a:solidFill>
                      <a:schemeClr val="tx1"/>
                    </a:solidFill>
                    <a:latin typeface="Times New Roman"/>
                    <a:cs typeface="Times New Roman"/>
                  </a:rPr>
                  <a:t>o</a:t>
                </a:r>
                <a:r>
                  <a:rPr lang="en-US" spc="-5" dirty="0">
                    <a:solidFill>
                      <a:schemeClr val="tx1"/>
                    </a:solidFill>
                    <a:latin typeface="Times New Roman"/>
                    <a:cs typeface="Times New Roman"/>
                  </a:rPr>
                  <a:t>f</a:t>
                </a:r>
                <a:r>
                  <a:rPr lang="en-US" spc="-35" dirty="0">
                    <a:solidFill>
                      <a:schemeClr val="tx1"/>
                    </a:solidFill>
                    <a:latin typeface="Times New Roman"/>
                    <a:cs typeface="Times New Roman"/>
                  </a:rPr>
                  <a:t> </a:t>
                </a:r>
                <a:r>
                  <a:rPr lang="en-US" spc="-10" dirty="0">
                    <a:solidFill>
                      <a:schemeClr val="tx1"/>
                    </a:solidFill>
                    <a:latin typeface="Times New Roman"/>
                    <a:cs typeface="Times New Roman"/>
                  </a:rPr>
                  <a:t>thi</a:t>
                </a:r>
                <a:r>
                  <a:rPr lang="en-US" spc="-5" dirty="0">
                    <a:solidFill>
                      <a:schemeClr val="tx1"/>
                    </a:solidFill>
                    <a:latin typeface="Times New Roman"/>
                    <a:cs typeface="Times New Roman"/>
                  </a:rPr>
                  <a:t>s</a:t>
                </a:r>
                <a:r>
                  <a:rPr lang="en-US" spc="-35" dirty="0">
                    <a:solidFill>
                      <a:schemeClr val="tx1"/>
                    </a:solidFill>
                    <a:latin typeface="Times New Roman"/>
                    <a:cs typeface="Times New Roman"/>
                  </a:rPr>
                  <a:t> </a:t>
                </a:r>
                <a:r>
                  <a:rPr lang="en-US" spc="-10" dirty="0">
                    <a:solidFill>
                      <a:schemeClr val="tx1"/>
                    </a:solidFill>
                    <a:latin typeface="Times New Roman"/>
                    <a:cs typeface="Times New Roman"/>
                  </a:rPr>
                  <a:t>chapter</a:t>
                </a:r>
                <a:r>
                  <a:rPr lang="en-US" spc="-5" dirty="0">
                    <a:solidFill>
                      <a:schemeClr val="tx1"/>
                    </a:solidFill>
                    <a:latin typeface="Times New Roman"/>
                    <a:cs typeface="Times New Roman"/>
                  </a:rPr>
                  <a:t>,</a:t>
                </a:r>
                <a:r>
                  <a:rPr lang="en-US" spc="-35" dirty="0">
                    <a:solidFill>
                      <a:schemeClr val="tx1"/>
                    </a:solidFill>
                    <a:latin typeface="Times New Roman"/>
                    <a:cs typeface="Times New Roman"/>
                  </a:rPr>
                  <a:t> </a:t>
                </a:r>
                <a:r>
                  <a:rPr lang="en-US" spc="-15" dirty="0">
                    <a:solidFill>
                      <a:schemeClr val="tx1"/>
                    </a:solidFill>
                    <a:latin typeface="Times New Roman"/>
                    <a:cs typeface="Times New Roman"/>
                  </a:rPr>
                  <a:t>w</a:t>
                </a:r>
                <a:r>
                  <a:rPr lang="en-US" spc="-5" dirty="0">
                    <a:solidFill>
                      <a:schemeClr val="tx1"/>
                    </a:solidFill>
                    <a:latin typeface="Times New Roman"/>
                    <a:cs typeface="Times New Roman"/>
                  </a:rPr>
                  <a:t>e</a:t>
                </a:r>
                <a:r>
                  <a:rPr lang="en-US" spc="-35" dirty="0">
                    <a:solidFill>
                      <a:schemeClr val="tx1"/>
                    </a:solidFill>
                    <a:latin typeface="Times New Roman"/>
                    <a:cs typeface="Times New Roman"/>
                  </a:rPr>
                  <a:t> </a:t>
                </a:r>
                <a:r>
                  <a:rPr lang="en-US" spc="-10" dirty="0">
                    <a:solidFill>
                      <a:schemeClr val="tx1"/>
                    </a:solidFill>
                    <a:latin typeface="Times New Roman"/>
                    <a:cs typeface="Times New Roman"/>
                  </a:rPr>
                  <a:t>hav</a:t>
                </a:r>
                <a:r>
                  <a:rPr lang="en-US" spc="-5" dirty="0">
                    <a:solidFill>
                      <a:schemeClr val="tx1"/>
                    </a:solidFill>
                    <a:latin typeface="Times New Roman"/>
                    <a:cs typeface="Times New Roman"/>
                  </a:rPr>
                  <a:t>e</a:t>
                </a:r>
                <a:r>
                  <a:rPr lang="en-US" spc="-35" dirty="0">
                    <a:solidFill>
                      <a:schemeClr val="tx1"/>
                    </a:solidFill>
                    <a:latin typeface="Times New Roman"/>
                    <a:cs typeface="Times New Roman"/>
                  </a:rPr>
                  <a:t> </a:t>
                </a:r>
                <a:r>
                  <a:rPr lang="en-US" spc="-10" dirty="0">
                    <a:solidFill>
                      <a:schemeClr val="tx1"/>
                    </a:solidFill>
                    <a:latin typeface="Times New Roman"/>
                    <a:cs typeface="Times New Roman"/>
                  </a:rPr>
                  <a:t>see</a:t>
                </a:r>
                <a:r>
                  <a:rPr lang="en-US" spc="-5" dirty="0">
                    <a:solidFill>
                      <a:schemeClr val="tx1"/>
                    </a:solidFill>
                    <a:latin typeface="Times New Roman"/>
                    <a:cs typeface="Times New Roman"/>
                  </a:rPr>
                  <a:t>n</a:t>
                </a:r>
                <a:r>
                  <a:rPr lang="en-US" spc="-35" dirty="0">
                    <a:solidFill>
                      <a:schemeClr val="tx1"/>
                    </a:solidFill>
                    <a:latin typeface="Times New Roman"/>
                    <a:cs typeface="Times New Roman"/>
                  </a:rPr>
                  <a:t> </a:t>
                </a:r>
                <a:r>
                  <a:rPr lang="en-US" spc="-5" dirty="0">
                    <a:solidFill>
                      <a:schemeClr val="tx1"/>
                    </a:solidFill>
                    <a:latin typeface="Times New Roman"/>
                    <a:cs typeface="Times New Roman"/>
                  </a:rPr>
                  <a:t>a</a:t>
                </a:r>
                <a:r>
                  <a:rPr lang="en-US" spc="-35" dirty="0">
                    <a:solidFill>
                      <a:schemeClr val="tx1"/>
                    </a:solidFill>
                    <a:latin typeface="Times New Roman"/>
                    <a:cs typeface="Times New Roman"/>
                  </a:rPr>
                  <a:t> </a:t>
                </a:r>
                <a:r>
                  <a:rPr lang="en-US" spc="-10" dirty="0">
                    <a:solidFill>
                      <a:schemeClr val="tx1"/>
                    </a:solidFill>
                    <a:latin typeface="Times New Roman"/>
                    <a:cs typeface="Times New Roman"/>
                  </a:rPr>
                  <a:t>variet</a:t>
                </a:r>
                <a:r>
                  <a:rPr lang="en-US" spc="-5" dirty="0">
                    <a:solidFill>
                      <a:schemeClr val="tx1"/>
                    </a:solidFill>
                    <a:latin typeface="Times New Roman"/>
                    <a:cs typeface="Times New Roman"/>
                  </a:rPr>
                  <a:t>y</a:t>
                </a:r>
                <a:r>
                  <a:rPr lang="en-US" spc="-35" dirty="0">
                    <a:solidFill>
                      <a:schemeClr val="tx1"/>
                    </a:solidFill>
                    <a:latin typeface="Times New Roman"/>
                    <a:cs typeface="Times New Roman"/>
                  </a:rPr>
                  <a:t> </a:t>
                </a:r>
                <a:r>
                  <a:rPr lang="en-US" spc="-10" dirty="0">
                    <a:solidFill>
                      <a:schemeClr val="tx1"/>
                    </a:solidFill>
                    <a:latin typeface="Times New Roman"/>
                    <a:cs typeface="Times New Roman"/>
                  </a:rPr>
                  <a:t>o</a:t>
                </a:r>
                <a:r>
                  <a:rPr lang="en-US" spc="-5" dirty="0">
                    <a:solidFill>
                      <a:schemeClr val="tx1"/>
                    </a:solidFill>
                    <a:latin typeface="Times New Roman"/>
                    <a:cs typeface="Times New Roman"/>
                  </a:rPr>
                  <a:t>f</a:t>
                </a:r>
                <a:r>
                  <a:rPr lang="en-US" spc="-35" dirty="0">
                    <a:solidFill>
                      <a:schemeClr val="tx1"/>
                    </a:solidFill>
                    <a:latin typeface="Times New Roman"/>
                    <a:cs typeface="Times New Roman"/>
                  </a:rPr>
                  <a:t> </a:t>
                </a:r>
                <a:r>
                  <a:rPr lang="en-US" spc="-10" dirty="0">
                    <a:solidFill>
                      <a:schemeClr val="tx1"/>
                    </a:solidFill>
                    <a:latin typeface="Times New Roman"/>
                    <a:cs typeface="Times New Roman"/>
                  </a:rPr>
                  <a:t>technique</a:t>
                </a:r>
                <a:r>
                  <a:rPr lang="en-US" spc="-5" dirty="0">
                    <a:solidFill>
                      <a:schemeClr val="tx1"/>
                    </a:solidFill>
                    <a:latin typeface="Times New Roman"/>
                    <a:cs typeface="Times New Roman"/>
                  </a:rPr>
                  <a:t>s</a:t>
                </a:r>
                <a:r>
                  <a:rPr lang="en-US" spc="-40" dirty="0">
                    <a:solidFill>
                      <a:schemeClr val="tx1"/>
                    </a:solidFill>
                    <a:latin typeface="Times New Roman"/>
                    <a:cs typeface="Times New Roman"/>
                  </a:rPr>
                  <a:t> </a:t>
                </a:r>
                <a:r>
                  <a:rPr lang="en-US" spc="-10" dirty="0">
                    <a:solidFill>
                      <a:schemeClr val="tx1"/>
                    </a:solidFill>
                    <a:latin typeface="Times New Roman"/>
                    <a:cs typeface="Times New Roman"/>
                  </a:rPr>
                  <a:t>fo</a:t>
                </a:r>
                <a:r>
                  <a:rPr lang="en-US" spc="-5" dirty="0">
                    <a:solidFill>
                      <a:schemeClr val="tx1"/>
                    </a:solidFill>
                    <a:latin typeface="Times New Roman"/>
                    <a:cs typeface="Times New Roman"/>
                  </a:rPr>
                  <a:t>r</a:t>
                </a:r>
                <a:r>
                  <a:rPr lang="en-US" spc="-40" dirty="0">
                    <a:solidFill>
                      <a:schemeClr val="tx1"/>
                    </a:solidFill>
                    <a:latin typeface="Times New Roman"/>
                    <a:cs typeface="Times New Roman"/>
                  </a:rPr>
                  <a:t> </a:t>
                </a:r>
                <a:r>
                  <a:rPr lang="en-US" spc="-10" dirty="0">
                    <a:solidFill>
                      <a:schemeClr val="tx1"/>
                    </a:solidFill>
                    <a:latin typeface="Times New Roman"/>
                    <a:cs typeface="Times New Roman"/>
                  </a:rPr>
                  <a:t>evaluatin</a:t>
                </a:r>
                <a:r>
                  <a:rPr lang="en-US" spc="-5" dirty="0">
                    <a:solidFill>
                      <a:schemeClr val="tx1"/>
                    </a:solidFill>
                    <a:latin typeface="Times New Roman"/>
                    <a:cs typeface="Times New Roman"/>
                  </a:rPr>
                  <a:t>g</a:t>
                </a:r>
                <a:r>
                  <a:rPr lang="en-US" spc="-40" dirty="0">
                    <a:solidFill>
                      <a:schemeClr val="tx1"/>
                    </a:solidFill>
                    <a:latin typeface="Times New Roman"/>
                    <a:cs typeface="Times New Roman"/>
                  </a:rPr>
                  <a:t> </a:t>
                </a:r>
                <a:r>
                  <a:rPr lang="en-US" spc="-10" dirty="0">
                    <a:solidFill>
                      <a:schemeClr val="tx1"/>
                    </a:solidFill>
                    <a:latin typeface="Times New Roman"/>
                    <a:cs typeface="Times New Roman"/>
                  </a:rPr>
                  <a:t>variou</a:t>
                </a:r>
                <a:r>
                  <a:rPr lang="en-US" spc="-5" dirty="0">
                    <a:solidFill>
                      <a:schemeClr val="tx1"/>
                    </a:solidFill>
                    <a:latin typeface="Times New Roman"/>
                    <a:cs typeface="Times New Roman"/>
                  </a:rPr>
                  <a:t>s</a:t>
                </a:r>
                <a:r>
                  <a:rPr lang="en-US" spc="-40" dirty="0">
                    <a:solidFill>
                      <a:schemeClr val="tx1"/>
                    </a:solidFill>
                    <a:latin typeface="Times New Roman"/>
                    <a:cs typeface="Times New Roman"/>
                  </a:rPr>
                  <a:t> </a:t>
                </a:r>
                <a:r>
                  <a:rPr lang="en-US" spc="-10" dirty="0">
                    <a:solidFill>
                      <a:schemeClr val="tx1"/>
                    </a:solidFill>
                    <a:latin typeface="Times New Roman"/>
                    <a:cs typeface="Times New Roman"/>
                  </a:rPr>
                  <a:t>integrals</a:t>
                </a:r>
                <a:r>
                  <a:rPr lang="en-US" spc="-5" dirty="0">
                    <a:solidFill>
                      <a:schemeClr val="tx1"/>
                    </a:solidFill>
                    <a:latin typeface="Times New Roman"/>
                    <a:cs typeface="Times New Roman"/>
                  </a:rPr>
                  <a:t>.</a:t>
                </a:r>
                <a:r>
                  <a:rPr lang="en-US" spc="-40" dirty="0">
                    <a:solidFill>
                      <a:schemeClr val="tx1"/>
                    </a:solidFill>
                    <a:latin typeface="Times New Roman"/>
                    <a:cs typeface="Times New Roman"/>
                  </a:rPr>
                  <a:t> </a:t>
                </a:r>
                <a:r>
                  <a:rPr lang="en-US" spc="-15" dirty="0">
                    <a:solidFill>
                      <a:schemeClr val="tx1"/>
                    </a:solidFill>
                    <a:latin typeface="Times New Roman"/>
                    <a:cs typeface="Times New Roman"/>
                  </a:rPr>
                  <a:t>However</a:t>
                </a:r>
                <a:r>
                  <a:rPr lang="en-US" spc="-5" dirty="0">
                    <a:solidFill>
                      <a:schemeClr val="tx1"/>
                    </a:solidFill>
                    <a:latin typeface="Times New Roman"/>
                    <a:cs typeface="Times New Roman"/>
                  </a:rPr>
                  <a:t>,</a:t>
                </a:r>
                <a:r>
                  <a:rPr lang="en-US" spc="-40" dirty="0">
                    <a:solidFill>
                      <a:schemeClr val="tx1"/>
                    </a:solidFill>
                    <a:latin typeface="Times New Roman"/>
                    <a:cs typeface="Times New Roman"/>
                  </a:rPr>
                  <a:t> </a:t>
                </a:r>
                <a:r>
                  <a:rPr lang="en-US" spc="-5" dirty="0">
                    <a:solidFill>
                      <a:schemeClr val="tx1"/>
                    </a:solidFill>
                    <a:latin typeface="Times New Roman"/>
                    <a:cs typeface="Times New Roman"/>
                  </a:rPr>
                  <a:t>in</a:t>
                </a:r>
                <a:r>
                  <a:rPr lang="en-US" spc="-40" dirty="0">
                    <a:solidFill>
                      <a:schemeClr val="tx1"/>
                    </a:solidFill>
                    <a:latin typeface="Times New Roman"/>
                    <a:cs typeface="Times New Roman"/>
                  </a:rPr>
                  <a:t> </a:t>
                </a:r>
                <a:r>
                  <a:rPr lang="en-US" spc="-5" dirty="0">
                    <a:solidFill>
                      <a:schemeClr val="tx1"/>
                    </a:solidFill>
                    <a:latin typeface="Times New Roman"/>
                    <a:cs typeface="Times New Roman"/>
                  </a:rPr>
                  <a:t>t</a:t>
                </a:r>
                <a:r>
                  <a:rPr lang="en-US" spc="-10" dirty="0">
                    <a:solidFill>
                      <a:schemeClr val="tx1"/>
                    </a:solidFill>
                    <a:latin typeface="Times New Roman"/>
                    <a:cs typeface="Times New Roman"/>
                  </a:rPr>
                  <a:t>h</a:t>
                </a:r>
                <a:r>
                  <a:rPr lang="en-US" spc="-5" dirty="0">
                    <a:solidFill>
                      <a:schemeClr val="tx1"/>
                    </a:solidFill>
                    <a:latin typeface="Times New Roman"/>
                    <a:cs typeface="Times New Roman"/>
                  </a:rPr>
                  <a:t>e</a:t>
                </a:r>
                <a:r>
                  <a:rPr lang="en-US" spc="-40" dirty="0">
                    <a:solidFill>
                      <a:schemeClr val="tx1"/>
                    </a:solidFill>
                    <a:latin typeface="Times New Roman"/>
                    <a:cs typeface="Times New Roman"/>
                  </a:rPr>
                  <a:t> </a:t>
                </a:r>
                <a:r>
                  <a:rPr lang="en-US" spc="-10" dirty="0">
                    <a:solidFill>
                      <a:schemeClr val="tx1"/>
                    </a:solidFill>
                    <a:latin typeface="Times New Roman"/>
                    <a:cs typeface="Times New Roman"/>
                  </a:rPr>
                  <a:t>rea</a:t>
                </a:r>
                <a:r>
                  <a:rPr lang="en-US" spc="-5" dirty="0">
                    <a:solidFill>
                      <a:schemeClr val="tx1"/>
                    </a:solidFill>
                    <a:latin typeface="Times New Roman"/>
                    <a:cs typeface="Times New Roman"/>
                  </a:rPr>
                  <a:t>l</a:t>
                </a:r>
                <a:r>
                  <a:rPr lang="en-US" spc="-40" dirty="0">
                    <a:solidFill>
                      <a:schemeClr val="tx1"/>
                    </a:solidFill>
                    <a:latin typeface="Times New Roman"/>
                    <a:cs typeface="Times New Roman"/>
                  </a:rPr>
                  <a:t> </a:t>
                </a:r>
                <a:r>
                  <a:rPr lang="en-US" spc="-10" dirty="0">
                    <a:solidFill>
                      <a:schemeClr val="tx1"/>
                    </a:solidFill>
                    <a:latin typeface="Times New Roman"/>
                    <a:cs typeface="Times New Roman"/>
                  </a:rPr>
                  <a:t>world</a:t>
                </a:r>
                <a:r>
                  <a:rPr lang="en-US" spc="-5" dirty="0">
                    <a:solidFill>
                      <a:schemeClr val="tx1"/>
                    </a:solidFill>
                    <a:latin typeface="Times New Roman"/>
                    <a:cs typeface="Times New Roman"/>
                  </a:rPr>
                  <a:t>,</a:t>
                </a:r>
                <a:r>
                  <a:rPr lang="en-US" spc="-40" dirty="0">
                    <a:solidFill>
                      <a:schemeClr val="tx1"/>
                    </a:solidFill>
                    <a:latin typeface="Times New Roman"/>
                    <a:cs typeface="Times New Roman"/>
                  </a:rPr>
                  <a:t> </a:t>
                </a:r>
                <a:r>
                  <a:rPr lang="en-US" spc="-15" dirty="0">
                    <a:solidFill>
                      <a:schemeClr val="tx1"/>
                    </a:solidFill>
                    <a:latin typeface="Times New Roman"/>
                    <a:cs typeface="Times New Roman"/>
                  </a:rPr>
                  <a:t>whe</a:t>
                </a:r>
                <a:r>
                  <a:rPr lang="en-US" spc="-5" dirty="0">
                    <a:solidFill>
                      <a:schemeClr val="tx1"/>
                    </a:solidFill>
                    <a:latin typeface="Times New Roman"/>
                    <a:cs typeface="Times New Roman"/>
                  </a:rPr>
                  <a:t>n</a:t>
                </a:r>
                <a:r>
                  <a:rPr lang="en-US" spc="-40" dirty="0">
                    <a:solidFill>
                      <a:schemeClr val="tx1"/>
                    </a:solidFill>
                    <a:latin typeface="Times New Roman"/>
                    <a:cs typeface="Times New Roman"/>
                  </a:rPr>
                  <a:t> </a:t>
                </a:r>
                <a:r>
                  <a:rPr lang="en-US" spc="-10" dirty="0">
                    <a:solidFill>
                      <a:schemeClr val="tx1"/>
                    </a:solidFill>
                    <a:latin typeface="Times New Roman"/>
                    <a:cs typeface="Times New Roman"/>
                  </a:rPr>
                  <a:t>confronte</a:t>
                </a:r>
                <a:r>
                  <a:rPr lang="en-US" spc="-5" dirty="0">
                    <a:solidFill>
                      <a:schemeClr val="tx1"/>
                    </a:solidFill>
                    <a:latin typeface="Times New Roman"/>
                    <a:cs typeface="Times New Roman"/>
                  </a:rPr>
                  <a:t>d</a:t>
                </a:r>
                <a:r>
                  <a:rPr lang="en-US" spc="-40" dirty="0">
                    <a:solidFill>
                      <a:schemeClr val="tx1"/>
                    </a:solidFill>
                    <a:latin typeface="Times New Roman"/>
                    <a:cs typeface="Times New Roman"/>
                  </a:rPr>
                  <a:t> </a:t>
                </a:r>
                <a:r>
                  <a:rPr lang="en-US" spc="-10" dirty="0">
                    <a:solidFill>
                      <a:schemeClr val="tx1"/>
                    </a:solidFill>
                    <a:latin typeface="Times New Roman"/>
                    <a:cs typeface="Times New Roman"/>
                  </a:rPr>
                  <a:t>with </a:t>
                </a:r>
                <a:r>
                  <a:rPr lang="en-US" spc="-5" dirty="0">
                    <a:solidFill>
                      <a:schemeClr val="tx1"/>
                    </a:solidFill>
                    <a:latin typeface="Times New Roman"/>
                    <a:cs typeface="Times New Roman"/>
                  </a:rPr>
                  <a:t>a</a:t>
                </a:r>
                <a:r>
                  <a:rPr lang="en-US" spc="-30" dirty="0">
                    <a:solidFill>
                      <a:schemeClr val="tx1"/>
                    </a:solidFill>
                    <a:latin typeface="Times New Roman"/>
                    <a:cs typeface="Times New Roman"/>
                  </a:rPr>
                  <a:t> </a:t>
                </a:r>
                <a:r>
                  <a:rPr lang="en-US" spc="-10" dirty="0">
                    <a:solidFill>
                      <a:schemeClr val="tx1"/>
                    </a:solidFill>
                    <a:latin typeface="Times New Roman"/>
                    <a:cs typeface="Times New Roman"/>
                  </a:rPr>
                  <a:t>give</a:t>
                </a:r>
                <a:r>
                  <a:rPr lang="en-US" spc="-5" dirty="0">
                    <a:solidFill>
                      <a:schemeClr val="tx1"/>
                    </a:solidFill>
                    <a:latin typeface="Times New Roman"/>
                    <a:cs typeface="Times New Roman"/>
                  </a:rPr>
                  <a:t>n</a:t>
                </a:r>
                <a:r>
                  <a:rPr lang="en-US" spc="-25" dirty="0">
                    <a:solidFill>
                      <a:schemeClr val="tx1"/>
                    </a:solidFill>
                    <a:latin typeface="Times New Roman"/>
                    <a:cs typeface="Times New Roman"/>
                  </a:rPr>
                  <a:t> </a:t>
                </a:r>
                <a:r>
                  <a:rPr lang="en-US" spc="-10" dirty="0">
                    <a:solidFill>
                      <a:schemeClr val="tx1"/>
                    </a:solidFill>
                    <a:latin typeface="Times New Roman"/>
                    <a:cs typeface="Times New Roman"/>
                  </a:rPr>
                  <a:t>integral</a:t>
                </a:r>
                <a:r>
                  <a:rPr lang="en-US" spc="-5" dirty="0">
                    <a:solidFill>
                      <a:schemeClr val="tx1"/>
                    </a:solidFill>
                    <a:latin typeface="Times New Roman"/>
                    <a:cs typeface="Times New Roman"/>
                  </a:rPr>
                  <a:t>,</a:t>
                </a:r>
                <a:r>
                  <a:rPr lang="en-US" spc="-25" dirty="0">
                    <a:solidFill>
                      <a:schemeClr val="tx1"/>
                    </a:solidFill>
                    <a:latin typeface="Times New Roman"/>
                    <a:cs typeface="Times New Roman"/>
                  </a:rPr>
                  <a:t> </a:t>
                </a:r>
                <a:r>
                  <a:rPr lang="en-US" spc="-5" dirty="0">
                    <a:solidFill>
                      <a:schemeClr val="tx1"/>
                    </a:solidFill>
                    <a:latin typeface="Times New Roman"/>
                    <a:cs typeface="Times New Roman"/>
                  </a:rPr>
                  <a:t>it</a:t>
                </a:r>
                <a:r>
                  <a:rPr lang="en-US" spc="-30" dirty="0">
                    <a:solidFill>
                      <a:schemeClr val="tx1"/>
                    </a:solidFill>
                    <a:latin typeface="Times New Roman"/>
                    <a:cs typeface="Times New Roman"/>
                  </a:rPr>
                  <a:t> </a:t>
                </a:r>
                <a:r>
                  <a:rPr lang="en-US" spc="-10" dirty="0">
                    <a:solidFill>
                      <a:schemeClr val="tx1"/>
                    </a:solidFill>
                    <a:latin typeface="Times New Roman"/>
                    <a:cs typeface="Times New Roman"/>
                  </a:rPr>
                  <a:t>wil</a:t>
                </a:r>
                <a:r>
                  <a:rPr lang="en-US" spc="-5" dirty="0">
                    <a:solidFill>
                      <a:schemeClr val="tx1"/>
                    </a:solidFill>
                    <a:latin typeface="Times New Roman"/>
                    <a:cs typeface="Times New Roman"/>
                  </a:rPr>
                  <a:t>l</a:t>
                </a:r>
                <a:r>
                  <a:rPr lang="en-US" spc="-30" dirty="0">
                    <a:solidFill>
                      <a:schemeClr val="tx1"/>
                    </a:solidFill>
                    <a:latin typeface="Times New Roman"/>
                    <a:cs typeface="Times New Roman"/>
                  </a:rPr>
                  <a:t> </a:t>
                </a:r>
                <a:r>
                  <a:rPr lang="en-US" spc="-10" dirty="0">
                    <a:solidFill>
                      <a:schemeClr val="tx1"/>
                    </a:solidFill>
                    <a:latin typeface="Times New Roman"/>
                    <a:cs typeface="Times New Roman"/>
                  </a:rPr>
                  <a:t>no</a:t>
                </a:r>
                <a:r>
                  <a:rPr lang="en-US" spc="-5" dirty="0">
                    <a:solidFill>
                      <a:schemeClr val="tx1"/>
                    </a:solidFill>
                    <a:latin typeface="Times New Roman"/>
                    <a:cs typeface="Times New Roman"/>
                  </a:rPr>
                  <a:t>t</a:t>
                </a:r>
                <a:r>
                  <a:rPr lang="en-US" spc="-25" dirty="0">
                    <a:solidFill>
                      <a:schemeClr val="tx1"/>
                    </a:solidFill>
                    <a:latin typeface="Times New Roman"/>
                    <a:cs typeface="Times New Roman"/>
                  </a:rPr>
                  <a:t> </a:t>
                </a:r>
                <a:r>
                  <a:rPr lang="en-US" spc="-10" dirty="0">
                    <a:solidFill>
                      <a:schemeClr val="tx1"/>
                    </a:solidFill>
                    <a:latin typeface="Times New Roman"/>
                    <a:cs typeface="Times New Roman"/>
                  </a:rPr>
                  <a:t>appea</a:t>
                </a:r>
                <a:r>
                  <a:rPr lang="en-US" spc="-5" dirty="0">
                    <a:solidFill>
                      <a:schemeClr val="tx1"/>
                    </a:solidFill>
                    <a:latin typeface="Times New Roman"/>
                    <a:cs typeface="Times New Roman"/>
                  </a:rPr>
                  <a:t>r</a:t>
                </a:r>
                <a:r>
                  <a:rPr lang="en-US" spc="-25" dirty="0">
                    <a:solidFill>
                      <a:schemeClr val="tx1"/>
                    </a:solidFill>
                    <a:latin typeface="Times New Roman"/>
                    <a:cs typeface="Times New Roman"/>
                  </a:rPr>
                  <a:t> </a:t>
                </a:r>
                <a:r>
                  <a:rPr lang="en-US" spc="-10" dirty="0">
                    <a:solidFill>
                      <a:schemeClr val="tx1"/>
                    </a:solidFill>
                    <a:latin typeface="Times New Roman"/>
                    <a:cs typeface="Times New Roman"/>
                  </a:rPr>
                  <a:t>i</a:t>
                </a:r>
                <a:r>
                  <a:rPr lang="en-US" spc="-5" dirty="0">
                    <a:solidFill>
                      <a:schemeClr val="tx1"/>
                    </a:solidFill>
                    <a:latin typeface="Times New Roman"/>
                    <a:cs typeface="Times New Roman"/>
                  </a:rPr>
                  <a:t>n</a:t>
                </a:r>
                <a:r>
                  <a:rPr lang="en-US" spc="-30" dirty="0">
                    <a:solidFill>
                      <a:schemeClr val="tx1"/>
                    </a:solidFill>
                    <a:latin typeface="Times New Roman"/>
                    <a:cs typeface="Times New Roman"/>
                  </a:rPr>
                  <a:t> </a:t>
                </a:r>
                <a:r>
                  <a:rPr lang="en-US" spc="-5" dirty="0">
                    <a:solidFill>
                      <a:schemeClr val="tx1"/>
                    </a:solidFill>
                    <a:latin typeface="Times New Roman"/>
                    <a:cs typeface="Times New Roman"/>
                  </a:rPr>
                  <a:t>a</a:t>
                </a:r>
                <a:r>
                  <a:rPr lang="en-US" spc="-30" dirty="0">
                    <a:solidFill>
                      <a:schemeClr val="tx1"/>
                    </a:solidFill>
                    <a:latin typeface="Times New Roman"/>
                    <a:cs typeface="Times New Roman"/>
                  </a:rPr>
                  <a:t> </a:t>
                </a:r>
                <a:r>
                  <a:rPr lang="en-US" spc="-10" dirty="0">
                    <a:solidFill>
                      <a:schemeClr val="tx1"/>
                    </a:solidFill>
                    <a:latin typeface="Times New Roman"/>
                    <a:cs typeface="Times New Roman"/>
                  </a:rPr>
                  <a:t>particula</a:t>
                </a:r>
                <a:r>
                  <a:rPr lang="en-US" spc="-5" dirty="0">
                    <a:solidFill>
                      <a:schemeClr val="tx1"/>
                    </a:solidFill>
                    <a:latin typeface="Times New Roman"/>
                    <a:cs typeface="Times New Roman"/>
                  </a:rPr>
                  <a:t>r</a:t>
                </a:r>
                <a:r>
                  <a:rPr lang="en-US" spc="-25" dirty="0">
                    <a:solidFill>
                      <a:schemeClr val="tx1"/>
                    </a:solidFill>
                    <a:latin typeface="Times New Roman"/>
                    <a:cs typeface="Times New Roman"/>
                  </a:rPr>
                  <a:t> </a:t>
                </a:r>
                <a:r>
                  <a:rPr lang="en-US" spc="-10" dirty="0">
                    <a:solidFill>
                      <a:schemeClr val="tx1"/>
                    </a:solidFill>
                    <a:latin typeface="Times New Roman"/>
                    <a:cs typeface="Times New Roman"/>
                  </a:rPr>
                  <a:t>sectio</a:t>
                </a:r>
                <a:r>
                  <a:rPr lang="en-US" spc="-5" dirty="0">
                    <a:solidFill>
                      <a:schemeClr val="tx1"/>
                    </a:solidFill>
                    <a:latin typeface="Times New Roman"/>
                    <a:cs typeface="Times New Roman"/>
                  </a:rPr>
                  <a:t>n</a:t>
                </a:r>
                <a:r>
                  <a:rPr lang="en-US" spc="-30" dirty="0">
                    <a:solidFill>
                      <a:schemeClr val="tx1"/>
                    </a:solidFill>
                    <a:latin typeface="Times New Roman"/>
                    <a:cs typeface="Times New Roman"/>
                  </a:rPr>
                  <a:t> </a:t>
                </a:r>
                <a:r>
                  <a:rPr lang="en-US" spc="-10" dirty="0">
                    <a:solidFill>
                      <a:schemeClr val="tx1"/>
                    </a:solidFill>
                    <a:latin typeface="Times New Roman"/>
                    <a:cs typeface="Times New Roman"/>
                  </a:rPr>
                  <a:t>devote</a:t>
                </a:r>
                <a:r>
                  <a:rPr lang="en-US" spc="-5" dirty="0">
                    <a:solidFill>
                      <a:schemeClr val="tx1"/>
                    </a:solidFill>
                    <a:latin typeface="Times New Roman"/>
                    <a:cs typeface="Times New Roman"/>
                  </a:rPr>
                  <a:t>d</a:t>
                </a:r>
                <a:r>
                  <a:rPr lang="en-US" spc="-25" dirty="0">
                    <a:solidFill>
                      <a:schemeClr val="tx1"/>
                    </a:solidFill>
                    <a:latin typeface="Times New Roman"/>
                    <a:cs typeface="Times New Roman"/>
                  </a:rPr>
                  <a:t> </a:t>
                </a:r>
                <a:r>
                  <a:rPr lang="en-US" spc="-10" dirty="0">
                    <a:solidFill>
                      <a:schemeClr val="tx1"/>
                    </a:solidFill>
                    <a:latin typeface="Times New Roman"/>
                    <a:cs typeface="Times New Roman"/>
                  </a:rPr>
                  <a:t>t</a:t>
                </a:r>
                <a:r>
                  <a:rPr lang="en-US" spc="-5" dirty="0">
                    <a:solidFill>
                      <a:schemeClr val="tx1"/>
                    </a:solidFill>
                    <a:latin typeface="Times New Roman"/>
                    <a:cs typeface="Times New Roman"/>
                  </a:rPr>
                  <a:t>o</a:t>
                </a:r>
                <a:r>
                  <a:rPr lang="en-US" spc="-30" dirty="0">
                    <a:solidFill>
                      <a:schemeClr val="tx1"/>
                    </a:solidFill>
                    <a:latin typeface="Times New Roman"/>
                    <a:cs typeface="Times New Roman"/>
                  </a:rPr>
                  <a:t> </a:t>
                </a:r>
                <a:r>
                  <a:rPr lang="en-US" spc="-5" dirty="0">
                    <a:solidFill>
                      <a:schemeClr val="tx1"/>
                    </a:solidFill>
                    <a:latin typeface="Times New Roman"/>
                    <a:cs typeface="Times New Roman"/>
                  </a:rPr>
                  <a:t>a</a:t>
                </a:r>
                <a:r>
                  <a:rPr lang="en-US" spc="-30" dirty="0">
                    <a:solidFill>
                      <a:schemeClr val="tx1"/>
                    </a:solidFill>
                    <a:latin typeface="Times New Roman"/>
                    <a:cs typeface="Times New Roman"/>
                  </a:rPr>
                  <a:t> </a:t>
                </a:r>
                <a:r>
                  <a:rPr lang="en-US" spc="-10" dirty="0">
                    <a:solidFill>
                      <a:schemeClr val="tx1"/>
                    </a:solidFill>
                    <a:latin typeface="Times New Roman"/>
                    <a:cs typeface="Times New Roman"/>
                  </a:rPr>
                  <a:t>particula</a:t>
                </a:r>
                <a:r>
                  <a:rPr lang="en-US" spc="-5" dirty="0">
                    <a:solidFill>
                      <a:schemeClr val="tx1"/>
                    </a:solidFill>
                    <a:latin typeface="Times New Roman"/>
                    <a:cs typeface="Times New Roman"/>
                  </a:rPr>
                  <a:t>r</a:t>
                </a:r>
                <a:r>
                  <a:rPr lang="en-US" spc="-25" dirty="0">
                    <a:solidFill>
                      <a:schemeClr val="tx1"/>
                    </a:solidFill>
                    <a:latin typeface="Times New Roman"/>
                    <a:cs typeface="Times New Roman"/>
                  </a:rPr>
                  <a:t> </a:t>
                </a:r>
                <a:r>
                  <a:rPr lang="en-US" spc="-10" dirty="0">
                    <a:solidFill>
                      <a:schemeClr val="tx1"/>
                    </a:solidFill>
                    <a:latin typeface="Times New Roman"/>
                    <a:cs typeface="Times New Roman"/>
                  </a:rPr>
                  <a:t>technique o</a:t>
                </a:r>
                <a:r>
                  <a:rPr lang="en-US" spc="-5" dirty="0">
                    <a:solidFill>
                      <a:schemeClr val="tx1"/>
                    </a:solidFill>
                    <a:latin typeface="Times New Roman"/>
                    <a:cs typeface="Times New Roman"/>
                  </a:rPr>
                  <a:t>f</a:t>
                </a:r>
                <a:r>
                  <a:rPr lang="en-US" spc="15" dirty="0">
                    <a:solidFill>
                      <a:schemeClr val="tx1"/>
                    </a:solidFill>
                    <a:latin typeface="Times New Roman"/>
                    <a:cs typeface="Times New Roman"/>
                  </a:rPr>
                  <a:t> </a:t>
                </a:r>
                <a:r>
                  <a:rPr lang="en-US" spc="-10" dirty="0">
                    <a:solidFill>
                      <a:schemeClr val="tx1"/>
                    </a:solidFill>
                    <a:latin typeface="Times New Roman"/>
                    <a:cs typeface="Times New Roman"/>
                  </a:rPr>
                  <a:t>integration</a:t>
                </a:r>
                <a:r>
                  <a:rPr lang="en-US" spc="-5" dirty="0">
                    <a:solidFill>
                      <a:schemeClr val="tx1"/>
                    </a:solidFill>
                    <a:latin typeface="Times New Roman"/>
                    <a:cs typeface="Times New Roman"/>
                  </a:rPr>
                  <a:t>.</a:t>
                </a:r>
                <a:r>
                  <a:rPr lang="en-US" spc="15" dirty="0">
                    <a:solidFill>
                      <a:schemeClr val="tx1"/>
                    </a:solidFill>
                    <a:latin typeface="Times New Roman"/>
                    <a:cs typeface="Times New Roman"/>
                  </a:rPr>
                  <a:t> </a:t>
                </a:r>
                <a:r>
                  <a:rPr lang="en-US" spc="-15" dirty="0">
                    <a:solidFill>
                      <a:schemeClr val="tx1"/>
                    </a:solidFill>
                    <a:latin typeface="Times New Roman"/>
                    <a:cs typeface="Times New Roman"/>
                  </a:rPr>
                  <a:t>Hence</a:t>
                </a:r>
                <a:r>
                  <a:rPr lang="en-US" spc="-5" dirty="0">
                    <a:solidFill>
                      <a:schemeClr val="tx1"/>
                    </a:solidFill>
                    <a:latin typeface="Times New Roman"/>
                    <a:cs typeface="Times New Roman"/>
                  </a:rPr>
                  <a:t>,</a:t>
                </a:r>
                <a:r>
                  <a:rPr lang="en-US" spc="15" dirty="0">
                    <a:solidFill>
                      <a:schemeClr val="tx1"/>
                    </a:solidFill>
                    <a:latin typeface="Times New Roman"/>
                    <a:cs typeface="Times New Roman"/>
                  </a:rPr>
                  <a:t> </a:t>
                </a:r>
                <a:r>
                  <a:rPr lang="en-US" spc="-10" dirty="0">
                    <a:solidFill>
                      <a:schemeClr val="tx1"/>
                    </a:solidFill>
                    <a:latin typeface="Times New Roman"/>
                    <a:cs typeface="Times New Roman"/>
                  </a:rPr>
                  <a:t>i</a:t>
                </a:r>
                <a:r>
                  <a:rPr lang="en-US" spc="-5" dirty="0">
                    <a:solidFill>
                      <a:schemeClr val="tx1"/>
                    </a:solidFill>
                    <a:latin typeface="Times New Roman"/>
                    <a:cs typeface="Times New Roman"/>
                  </a:rPr>
                  <a:t>t</a:t>
                </a:r>
                <a:r>
                  <a:rPr lang="en-US" spc="15" dirty="0">
                    <a:solidFill>
                      <a:schemeClr val="tx1"/>
                    </a:solidFill>
                    <a:latin typeface="Times New Roman"/>
                    <a:cs typeface="Times New Roman"/>
                  </a:rPr>
                  <a:t> </a:t>
                </a:r>
                <a:r>
                  <a:rPr lang="en-US" spc="-10" dirty="0">
                    <a:solidFill>
                      <a:schemeClr val="tx1"/>
                    </a:solidFill>
                    <a:latin typeface="Times New Roman"/>
                    <a:cs typeface="Times New Roman"/>
                  </a:rPr>
                  <a:t>i</a:t>
                </a:r>
                <a:r>
                  <a:rPr lang="en-US" spc="-5" dirty="0">
                    <a:solidFill>
                      <a:schemeClr val="tx1"/>
                    </a:solidFill>
                    <a:latin typeface="Times New Roman"/>
                    <a:cs typeface="Times New Roman"/>
                  </a:rPr>
                  <a:t>s</a:t>
                </a:r>
                <a:r>
                  <a:rPr lang="en-US" spc="15" dirty="0">
                    <a:solidFill>
                      <a:schemeClr val="tx1"/>
                    </a:solidFill>
                    <a:latin typeface="Times New Roman"/>
                    <a:cs typeface="Times New Roman"/>
                  </a:rPr>
                  <a:t> </a:t>
                </a:r>
                <a:r>
                  <a:rPr lang="en-US" spc="-10" dirty="0">
                    <a:solidFill>
                      <a:schemeClr val="tx1"/>
                    </a:solidFill>
                    <a:latin typeface="Times New Roman"/>
                    <a:cs typeface="Times New Roman"/>
                  </a:rPr>
                  <a:t>importan</a:t>
                </a:r>
                <a:r>
                  <a:rPr lang="en-US" spc="-5" dirty="0">
                    <a:solidFill>
                      <a:schemeClr val="tx1"/>
                    </a:solidFill>
                    <a:latin typeface="Times New Roman"/>
                    <a:cs typeface="Times New Roman"/>
                  </a:rPr>
                  <a:t>t</a:t>
                </a:r>
                <a:r>
                  <a:rPr lang="en-US" spc="15" dirty="0">
                    <a:solidFill>
                      <a:schemeClr val="tx1"/>
                    </a:solidFill>
                    <a:latin typeface="Times New Roman"/>
                    <a:cs typeface="Times New Roman"/>
                  </a:rPr>
                  <a:t> </a:t>
                </a:r>
                <a:r>
                  <a:rPr lang="en-US" spc="-10" dirty="0">
                    <a:solidFill>
                      <a:schemeClr val="tx1"/>
                    </a:solidFill>
                    <a:latin typeface="Times New Roman"/>
                    <a:cs typeface="Times New Roman"/>
                  </a:rPr>
                  <a:t>t</a:t>
                </a:r>
                <a:r>
                  <a:rPr lang="en-US" spc="-5" dirty="0">
                    <a:solidFill>
                      <a:schemeClr val="tx1"/>
                    </a:solidFill>
                    <a:latin typeface="Times New Roman"/>
                    <a:cs typeface="Times New Roman"/>
                  </a:rPr>
                  <a:t>o</a:t>
                </a:r>
                <a:r>
                  <a:rPr lang="en-US" spc="15" dirty="0">
                    <a:solidFill>
                      <a:schemeClr val="tx1"/>
                    </a:solidFill>
                    <a:latin typeface="Times New Roman"/>
                    <a:cs typeface="Times New Roman"/>
                  </a:rPr>
                  <a:t> </a:t>
                </a:r>
                <a:r>
                  <a:rPr lang="en-US" spc="-10" dirty="0">
                    <a:solidFill>
                      <a:schemeClr val="tx1"/>
                    </a:solidFill>
                    <a:latin typeface="Times New Roman"/>
                    <a:cs typeface="Times New Roman"/>
                  </a:rPr>
                  <a:t>b</a:t>
                </a:r>
                <a:r>
                  <a:rPr lang="en-US" spc="-5" dirty="0">
                    <a:solidFill>
                      <a:schemeClr val="tx1"/>
                    </a:solidFill>
                    <a:latin typeface="Times New Roman"/>
                    <a:cs typeface="Times New Roman"/>
                  </a:rPr>
                  <a:t>e</a:t>
                </a:r>
                <a:r>
                  <a:rPr lang="en-US" spc="15" dirty="0">
                    <a:solidFill>
                      <a:schemeClr val="tx1"/>
                    </a:solidFill>
                    <a:latin typeface="Times New Roman"/>
                    <a:cs typeface="Times New Roman"/>
                  </a:rPr>
                  <a:t> </a:t>
                </a:r>
                <a:r>
                  <a:rPr lang="en-US" spc="-10" dirty="0">
                    <a:solidFill>
                      <a:schemeClr val="tx1"/>
                    </a:solidFill>
                    <a:latin typeface="Times New Roman"/>
                    <a:cs typeface="Times New Roman"/>
                  </a:rPr>
                  <a:t>abl</a:t>
                </a:r>
                <a:r>
                  <a:rPr lang="en-US" spc="-5" dirty="0">
                    <a:solidFill>
                      <a:schemeClr val="tx1"/>
                    </a:solidFill>
                    <a:latin typeface="Times New Roman"/>
                    <a:cs typeface="Times New Roman"/>
                  </a:rPr>
                  <a:t>e</a:t>
                </a:r>
                <a:r>
                  <a:rPr lang="en-US" spc="15" dirty="0">
                    <a:solidFill>
                      <a:schemeClr val="tx1"/>
                    </a:solidFill>
                    <a:latin typeface="Times New Roman"/>
                    <a:cs typeface="Times New Roman"/>
                  </a:rPr>
                  <a:t> </a:t>
                </a:r>
                <a:r>
                  <a:rPr lang="en-US" spc="-5" dirty="0">
                    <a:solidFill>
                      <a:schemeClr val="tx1"/>
                    </a:solidFill>
                    <a:latin typeface="Times New Roman"/>
                    <a:cs typeface="Times New Roman"/>
                  </a:rPr>
                  <a:t>to</a:t>
                </a:r>
                <a:r>
                  <a:rPr lang="en-US" spc="15" dirty="0">
                    <a:solidFill>
                      <a:schemeClr val="tx1"/>
                    </a:solidFill>
                    <a:latin typeface="Times New Roman"/>
                    <a:cs typeface="Times New Roman"/>
                  </a:rPr>
                  <a:t> </a:t>
                </a:r>
                <a:r>
                  <a:rPr lang="en-US" spc="-5" dirty="0">
                    <a:solidFill>
                      <a:schemeClr val="tx1"/>
                    </a:solidFill>
                    <a:latin typeface="Times New Roman"/>
                    <a:cs typeface="Times New Roman"/>
                  </a:rPr>
                  <a:t>r</a:t>
                </a:r>
                <a:r>
                  <a:rPr lang="en-US" spc="-10" dirty="0">
                    <a:solidFill>
                      <a:schemeClr val="tx1"/>
                    </a:solidFill>
                    <a:latin typeface="Times New Roman"/>
                    <a:cs typeface="Times New Roman"/>
                  </a:rPr>
                  <a:t>ecogniz</a:t>
                </a:r>
                <a:r>
                  <a:rPr lang="en-US" spc="-5" dirty="0">
                    <a:solidFill>
                      <a:schemeClr val="tx1"/>
                    </a:solidFill>
                    <a:latin typeface="Times New Roman"/>
                    <a:cs typeface="Times New Roman"/>
                  </a:rPr>
                  <a:t>e</a:t>
                </a:r>
                <a:r>
                  <a:rPr lang="en-US" spc="15" dirty="0">
                    <a:solidFill>
                      <a:schemeClr val="tx1"/>
                    </a:solidFill>
                    <a:latin typeface="Times New Roman"/>
                    <a:cs typeface="Times New Roman"/>
                  </a:rPr>
                  <a:t> </a:t>
                </a:r>
                <a:r>
                  <a:rPr lang="en-US" spc="-10" dirty="0">
                    <a:solidFill>
                      <a:schemeClr val="tx1"/>
                    </a:solidFill>
                    <a:latin typeface="Times New Roman"/>
                    <a:cs typeface="Times New Roman"/>
                  </a:rPr>
                  <a:t>whic</a:t>
                </a:r>
                <a:r>
                  <a:rPr lang="en-US" spc="-5" dirty="0">
                    <a:solidFill>
                      <a:schemeClr val="tx1"/>
                    </a:solidFill>
                    <a:latin typeface="Times New Roman"/>
                    <a:cs typeface="Times New Roman"/>
                  </a:rPr>
                  <a:t>h</a:t>
                </a:r>
                <a:r>
                  <a:rPr lang="en-US" spc="15" dirty="0">
                    <a:solidFill>
                      <a:schemeClr val="tx1"/>
                    </a:solidFill>
                    <a:latin typeface="Times New Roman"/>
                    <a:cs typeface="Times New Roman"/>
                  </a:rPr>
                  <a:t> </a:t>
                </a:r>
                <a:r>
                  <a:rPr lang="en-US" spc="-5" dirty="0">
                    <a:solidFill>
                      <a:schemeClr val="tx1"/>
                    </a:solidFill>
                    <a:latin typeface="Times New Roman"/>
                    <a:cs typeface="Times New Roman"/>
                  </a:rPr>
                  <a:t>t</a:t>
                </a:r>
                <a:r>
                  <a:rPr lang="en-US" spc="-10" dirty="0">
                    <a:solidFill>
                      <a:schemeClr val="tx1"/>
                    </a:solidFill>
                    <a:latin typeface="Times New Roman"/>
                    <a:cs typeface="Times New Roman"/>
                  </a:rPr>
                  <a:t>echniqu</a:t>
                </a:r>
                <a:r>
                  <a:rPr lang="en-US" spc="-5" dirty="0">
                    <a:solidFill>
                      <a:schemeClr val="tx1"/>
                    </a:solidFill>
                    <a:latin typeface="Times New Roman"/>
                    <a:cs typeface="Times New Roman"/>
                  </a:rPr>
                  <a:t>e</a:t>
                </a:r>
                <a:r>
                  <a:rPr lang="en-US" spc="15" dirty="0">
                    <a:solidFill>
                      <a:schemeClr val="tx1"/>
                    </a:solidFill>
                    <a:latin typeface="Times New Roman"/>
                    <a:cs typeface="Times New Roman"/>
                  </a:rPr>
                  <a:t> </a:t>
                </a:r>
                <a:r>
                  <a:rPr lang="en-US" spc="-10" dirty="0">
                    <a:solidFill>
                      <a:schemeClr val="tx1"/>
                    </a:solidFill>
                    <a:latin typeface="Times New Roman"/>
                    <a:cs typeface="Times New Roman"/>
                  </a:rPr>
                  <a:t>o</a:t>
                </a:r>
                <a:r>
                  <a:rPr lang="en-US" spc="-5" dirty="0">
                    <a:solidFill>
                      <a:schemeClr val="tx1"/>
                    </a:solidFill>
                    <a:latin typeface="Times New Roman"/>
                    <a:cs typeface="Times New Roman"/>
                  </a:rPr>
                  <a:t>f</a:t>
                </a:r>
                <a:r>
                  <a:rPr lang="en-US" spc="15" dirty="0">
                    <a:solidFill>
                      <a:schemeClr val="tx1"/>
                    </a:solidFill>
                    <a:latin typeface="Times New Roman"/>
                    <a:cs typeface="Times New Roman"/>
                  </a:rPr>
                  <a:t> </a:t>
                </a:r>
                <a:r>
                  <a:rPr lang="en-US" spc="-10" dirty="0">
                    <a:solidFill>
                      <a:schemeClr val="tx1"/>
                    </a:solidFill>
                    <a:latin typeface="Times New Roman"/>
                    <a:cs typeface="Times New Roman"/>
                  </a:rPr>
                  <a:t>integra</a:t>
                </a:r>
                <a:r>
                  <a:rPr lang="en-US" spc="-5" dirty="0">
                    <a:solidFill>
                      <a:schemeClr val="tx1"/>
                    </a:solidFill>
                    <a:latin typeface="Times New Roman"/>
                    <a:cs typeface="Times New Roman"/>
                  </a:rPr>
                  <a:t>tion</a:t>
                </a:r>
                <a:r>
                  <a:rPr lang="en-US" spc="85" dirty="0">
                    <a:solidFill>
                      <a:schemeClr val="tx1"/>
                    </a:solidFill>
                    <a:latin typeface="Times New Roman"/>
                    <a:cs typeface="Times New Roman"/>
                  </a:rPr>
                  <a:t> </a:t>
                </a:r>
                <a:r>
                  <a:rPr lang="en-US" spc="-5" dirty="0">
                    <a:solidFill>
                      <a:schemeClr val="tx1"/>
                    </a:solidFill>
                    <a:latin typeface="Times New Roman"/>
                    <a:cs typeface="Times New Roman"/>
                  </a:rPr>
                  <a:t>is</a:t>
                </a:r>
                <a:r>
                  <a:rPr lang="en-US" spc="85" dirty="0">
                    <a:solidFill>
                      <a:schemeClr val="tx1"/>
                    </a:solidFill>
                    <a:latin typeface="Times New Roman"/>
                    <a:cs typeface="Times New Roman"/>
                  </a:rPr>
                  <a:t> </a:t>
                </a:r>
                <a:r>
                  <a:rPr lang="en-US" spc="-5" dirty="0">
                    <a:solidFill>
                      <a:schemeClr val="tx1"/>
                    </a:solidFill>
                    <a:latin typeface="Times New Roman"/>
                    <a:cs typeface="Times New Roman"/>
                  </a:rPr>
                  <a:t>likely</a:t>
                </a:r>
                <a:r>
                  <a:rPr lang="en-US" spc="90" dirty="0">
                    <a:solidFill>
                      <a:schemeClr val="tx1"/>
                    </a:solidFill>
                    <a:latin typeface="Times New Roman"/>
                    <a:cs typeface="Times New Roman"/>
                  </a:rPr>
                  <a:t> </a:t>
                </a:r>
                <a:r>
                  <a:rPr lang="en-US" spc="-5" dirty="0">
                    <a:solidFill>
                      <a:schemeClr val="tx1"/>
                    </a:solidFill>
                    <a:latin typeface="Times New Roman"/>
                    <a:cs typeface="Times New Roman"/>
                  </a:rPr>
                  <a:t>to</a:t>
                </a:r>
                <a:r>
                  <a:rPr lang="en-US" spc="85" dirty="0">
                    <a:solidFill>
                      <a:schemeClr val="tx1"/>
                    </a:solidFill>
                    <a:latin typeface="Times New Roman"/>
                    <a:cs typeface="Times New Roman"/>
                  </a:rPr>
                  <a:t> </a:t>
                </a:r>
                <a:r>
                  <a:rPr lang="en-US" spc="-5" dirty="0">
                    <a:solidFill>
                      <a:schemeClr val="tx1"/>
                    </a:solidFill>
                    <a:latin typeface="Times New Roman"/>
                    <a:cs typeface="Times New Roman"/>
                  </a:rPr>
                  <a:t>apply.</a:t>
                </a:r>
                <a:r>
                  <a:rPr lang="en-US" spc="90" dirty="0">
                    <a:solidFill>
                      <a:schemeClr val="tx1"/>
                    </a:solidFill>
                    <a:latin typeface="Times New Roman"/>
                    <a:cs typeface="Times New Roman"/>
                  </a:rPr>
                  <a:t> </a:t>
                </a:r>
                <a:r>
                  <a:rPr lang="en-US" spc="-5" dirty="0">
                    <a:solidFill>
                      <a:schemeClr val="tx1"/>
                    </a:solidFill>
                    <a:latin typeface="Times New Roman"/>
                    <a:cs typeface="Times New Roman"/>
                  </a:rPr>
                  <a:t>This</a:t>
                </a:r>
                <a:r>
                  <a:rPr lang="en-US" spc="90" dirty="0">
                    <a:solidFill>
                      <a:schemeClr val="tx1"/>
                    </a:solidFill>
                    <a:latin typeface="Times New Roman"/>
                    <a:cs typeface="Times New Roman"/>
                  </a:rPr>
                  <a:t> </a:t>
                </a:r>
                <a:r>
                  <a:rPr lang="en-US" spc="-5" dirty="0">
                    <a:solidFill>
                      <a:schemeClr val="tx1"/>
                    </a:solidFill>
                    <a:latin typeface="Times New Roman"/>
                    <a:cs typeface="Times New Roman"/>
                  </a:rPr>
                  <a:t>section</a:t>
                </a:r>
                <a:r>
                  <a:rPr lang="en-US" spc="90" dirty="0">
                    <a:solidFill>
                      <a:schemeClr val="tx1"/>
                    </a:solidFill>
                    <a:latin typeface="Times New Roman"/>
                    <a:cs typeface="Times New Roman"/>
                  </a:rPr>
                  <a:t> </a:t>
                </a:r>
                <a:r>
                  <a:rPr lang="en-US" spc="-5" dirty="0">
                    <a:solidFill>
                      <a:schemeClr val="tx1"/>
                    </a:solidFill>
                    <a:latin typeface="Times New Roman"/>
                    <a:cs typeface="Times New Roman"/>
                  </a:rPr>
                  <a:t>is</a:t>
                </a:r>
                <a:r>
                  <a:rPr lang="en-US" spc="85" dirty="0">
                    <a:solidFill>
                      <a:schemeClr val="tx1"/>
                    </a:solidFill>
                    <a:latin typeface="Times New Roman"/>
                    <a:cs typeface="Times New Roman"/>
                  </a:rPr>
                  <a:t> </a:t>
                </a:r>
                <a:r>
                  <a:rPr lang="en-US" spc="-5" dirty="0">
                    <a:solidFill>
                      <a:schemeClr val="tx1"/>
                    </a:solidFill>
                    <a:latin typeface="Times New Roman"/>
                    <a:cs typeface="Times New Roman"/>
                  </a:rPr>
                  <a:t>devoted</a:t>
                </a:r>
                <a:r>
                  <a:rPr lang="en-US" spc="90" dirty="0">
                    <a:solidFill>
                      <a:schemeClr val="tx1"/>
                    </a:solidFill>
                    <a:latin typeface="Times New Roman"/>
                    <a:cs typeface="Times New Roman"/>
                  </a:rPr>
                  <a:t> </a:t>
                </a:r>
                <a:r>
                  <a:rPr lang="en-US" spc="-5" dirty="0">
                    <a:solidFill>
                      <a:schemeClr val="tx1"/>
                    </a:solidFill>
                    <a:latin typeface="Times New Roman"/>
                    <a:cs typeface="Times New Roman"/>
                  </a:rPr>
                  <a:t>to</a:t>
                </a:r>
                <a:r>
                  <a:rPr lang="en-US" spc="85" dirty="0">
                    <a:solidFill>
                      <a:schemeClr val="tx1"/>
                    </a:solidFill>
                    <a:latin typeface="Times New Roman"/>
                    <a:cs typeface="Times New Roman"/>
                  </a:rPr>
                  <a:t> </a:t>
                </a:r>
                <a:r>
                  <a:rPr lang="en-US" spc="-5" dirty="0">
                    <a:solidFill>
                      <a:schemeClr val="tx1"/>
                    </a:solidFill>
                    <a:latin typeface="Times New Roman"/>
                    <a:cs typeface="Times New Roman"/>
                  </a:rPr>
                  <a:t>that</a:t>
                </a:r>
                <a:r>
                  <a:rPr lang="en-US" spc="90" dirty="0">
                    <a:solidFill>
                      <a:schemeClr val="tx1"/>
                    </a:solidFill>
                    <a:latin typeface="Times New Roman"/>
                    <a:cs typeface="Times New Roman"/>
                  </a:rPr>
                  <a:t> </a:t>
                </a:r>
                <a:r>
                  <a:rPr lang="en-US" spc="-5" dirty="0">
                    <a:solidFill>
                      <a:schemeClr val="tx1"/>
                    </a:solidFill>
                    <a:latin typeface="Times New Roman"/>
                    <a:cs typeface="Times New Roman"/>
                  </a:rPr>
                  <a:t>topic.</a:t>
                </a:r>
                <a:r>
                  <a:rPr lang="en-US" spc="90" dirty="0">
                    <a:solidFill>
                      <a:schemeClr val="tx1"/>
                    </a:solidFill>
                    <a:latin typeface="Times New Roman"/>
                    <a:cs typeface="Times New Roman"/>
                  </a:rPr>
                  <a:t> </a:t>
                </a:r>
                <a:r>
                  <a:rPr lang="en-US" spc="-5" dirty="0">
                    <a:solidFill>
                      <a:schemeClr val="tx1"/>
                    </a:solidFill>
                    <a:latin typeface="Times New Roman"/>
                    <a:cs typeface="Times New Roman"/>
                  </a:rPr>
                  <a:t>In</a:t>
                </a:r>
                <a:r>
                  <a:rPr lang="en-US" spc="85" dirty="0">
                    <a:solidFill>
                      <a:schemeClr val="tx1"/>
                    </a:solidFill>
                    <a:latin typeface="Times New Roman"/>
                    <a:cs typeface="Times New Roman"/>
                  </a:rPr>
                  <a:t> </a:t>
                </a:r>
                <a:r>
                  <a:rPr lang="en-US" spc="-5" dirty="0">
                    <a:solidFill>
                      <a:schemeClr val="tx1"/>
                    </a:solidFill>
                    <a:latin typeface="Times New Roman"/>
                    <a:cs typeface="Times New Roman"/>
                  </a:rPr>
                  <a:t>addition</a:t>
                </a:r>
                <a:r>
                  <a:rPr lang="en-US" spc="90" dirty="0">
                    <a:solidFill>
                      <a:schemeClr val="tx1"/>
                    </a:solidFill>
                    <a:latin typeface="Times New Roman"/>
                    <a:cs typeface="Times New Roman"/>
                  </a:rPr>
                  <a:t> </a:t>
                </a:r>
                <a:r>
                  <a:rPr lang="en-US" spc="-5" dirty="0">
                    <a:solidFill>
                      <a:schemeClr val="tx1"/>
                    </a:solidFill>
                    <a:latin typeface="Times New Roman"/>
                    <a:cs typeface="Times New Roman"/>
                  </a:rPr>
                  <a:t>to</a:t>
                </a:r>
                <a:r>
                  <a:rPr lang="en-US" spc="85" dirty="0">
                    <a:solidFill>
                      <a:schemeClr val="tx1"/>
                    </a:solidFill>
                    <a:latin typeface="Times New Roman"/>
                    <a:cs typeface="Times New Roman"/>
                  </a:rPr>
                  <a:t> </a:t>
                </a:r>
                <a:r>
                  <a:rPr lang="en-US" spc="-5" dirty="0">
                    <a:solidFill>
                      <a:schemeClr val="tx1"/>
                    </a:solidFill>
                    <a:latin typeface="Times New Roman"/>
                    <a:cs typeface="Times New Roman"/>
                  </a:rPr>
                  <a:t>considering </a:t>
                </a:r>
                <a:r>
                  <a:rPr lang="en-US" spc="-10" dirty="0">
                    <a:solidFill>
                      <a:schemeClr val="tx1"/>
                    </a:solidFill>
                    <a:latin typeface="Times New Roman"/>
                    <a:cs typeface="Times New Roman"/>
                  </a:rPr>
                  <a:t>how</a:t>
                </a:r>
                <a:r>
                  <a:rPr lang="en-US" spc="70" dirty="0">
                    <a:solidFill>
                      <a:schemeClr val="tx1"/>
                    </a:solidFill>
                    <a:latin typeface="Times New Roman"/>
                    <a:cs typeface="Times New Roman"/>
                  </a:rPr>
                  <a:t> </a:t>
                </a:r>
                <a:r>
                  <a:rPr lang="en-US" spc="-10" dirty="0">
                    <a:solidFill>
                      <a:schemeClr val="tx1"/>
                    </a:solidFill>
                    <a:latin typeface="Times New Roman"/>
                    <a:cs typeface="Times New Roman"/>
                  </a:rPr>
                  <a:t>t</a:t>
                </a:r>
                <a:r>
                  <a:rPr lang="en-US" spc="-5" dirty="0">
                    <a:solidFill>
                      <a:schemeClr val="tx1"/>
                    </a:solidFill>
                    <a:latin typeface="Times New Roman"/>
                    <a:cs typeface="Times New Roman"/>
                  </a:rPr>
                  <a:t>o</a:t>
                </a:r>
                <a:r>
                  <a:rPr lang="en-US" spc="65" dirty="0">
                    <a:solidFill>
                      <a:schemeClr val="tx1"/>
                    </a:solidFill>
                    <a:latin typeface="Times New Roman"/>
                    <a:cs typeface="Times New Roman"/>
                  </a:rPr>
                  <a:t> </a:t>
                </a:r>
                <a:r>
                  <a:rPr lang="en-US" spc="-10" dirty="0">
                    <a:solidFill>
                      <a:schemeClr val="tx1"/>
                    </a:solidFill>
                    <a:latin typeface="Times New Roman"/>
                    <a:cs typeface="Times New Roman"/>
                  </a:rPr>
                  <a:t>recogniz</a:t>
                </a:r>
                <a:r>
                  <a:rPr lang="en-US" spc="-5" dirty="0">
                    <a:solidFill>
                      <a:schemeClr val="tx1"/>
                    </a:solidFill>
                    <a:latin typeface="Times New Roman"/>
                    <a:cs typeface="Times New Roman"/>
                  </a:rPr>
                  <a:t>e</a:t>
                </a:r>
                <a:r>
                  <a:rPr lang="en-US" spc="70" dirty="0">
                    <a:solidFill>
                      <a:schemeClr val="tx1"/>
                    </a:solidFill>
                    <a:latin typeface="Times New Roman"/>
                    <a:cs typeface="Times New Roman"/>
                  </a:rPr>
                  <a:t> </a:t>
                </a:r>
                <a:r>
                  <a:rPr lang="en-US" spc="-15" dirty="0">
                    <a:solidFill>
                      <a:schemeClr val="tx1"/>
                    </a:solidFill>
                    <a:latin typeface="Times New Roman"/>
                    <a:cs typeface="Times New Roman"/>
                  </a:rPr>
                  <a:t>wha</a:t>
                </a:r>
                <a:r>
                  <a:rPr lang="en-US" spc="-5" dirty="0">
                    <a:solidFill>
                      <a:schemeClr val="tx1"/>
                    </a:solidFill>
                    <a:latin typeface="Times New Roman"/>
                    <a:cs typeface="Times New Roman"/>
                  </a:rPr>
                  <a:t>t</a:t>
                </a:r>
                <a:r>
                  <a:rPr lang="en-US" spc="70" dirty="0">
                    <a:solidFill>
                      <a:schemeClr val="tx1"/>
                    </a:solidFill>
                    <a:latin typeface="Times New Roman"/>
                    <a:cs typeface="Times New Roman"/>
                  </a:rPr>
                  <a:t> </a:t>
                </a:r>
                <a:r>
                  <a:rPr lang="en-US" spc="-10" dirty="0">
                    <a:solidFill>
                      <a:schemeClr val="tx1"/>
                    </a:solidFill>
                    <a:latin typeface="Times New Roman"/>
                    <a:cs typeface="Times New Roman"/>
                  </a:rPr>
                  <a:t>techniqu</a:t>
                </a:r>
                <a:r>
                  <a:rPr lang="en-US" spc="-5" dirty="0">
                    <a:solidFill>
                      <a:schemeClr val="tx1"/>
                    </a:solidFill>
                    <a:latin typeface="Times New Roman"/>
                    <a:cs typeface="Times New Roman"/>
                  </a:rPr>
                  <a:t>e</a:t>
                </a:r>
                <a:r>
                  <a:rPr lang="en-US" spc="70" dirty="0">
                    <a:solidFill>
                      <a:schemeClr val="tx1"/>
                    </a:solidFill>
                    <a:latin typeface="Times New Roman"/>
                    <a:cs typeface="Times New Roman"/>
                  </a:rPr>
                  <a:t> </a:t>
                </a:r>
                <a:r>
                  <a:rPr lang="en-US" spc="-10" dirty="0">
                    <a:solidFill>
                      <a:schemeClr val="tx1"/>
                    </a:solidFill>
                    <a:latin typeface="Times New Roman"/>
                    <a:cs typeface="Times New Roman"/>
                  </a:rPr>
                  <a:t>t</a:t>
                </a:r>
                <a:r>
                  <a:rPr lang="en-US" spc="-5" dirty="0">
                    <a:solidFill>
                      <a:schemeClr val="tx1"/>
                    </a:solidFill>
                    <a:latin typeface="Times New Roman"/>
                    <a:cs typeface="Times New Roman"/>
                  </a:rPr>
                  <a:t>o</a:t>
                </a:r>
                <a:r>
                  <a:rPr lang="en-US" spc="65" dirty="0">
                    <a:solidFill>
                      <a:schemeClr val="tx1"/>
                    </a:solidFill>
                    <a:latin typeface="Times New Roman"/>
                    <a:cs typeface="Times New Roman"/>
                  </a:rPr>
                  <a:t> </a:t>
                </a:r>
                <a:r>
                  <a:rPr lang="en-US" spc="-10" dirty="0">
                    <a:solidFill>
                      <a:schemeClr val="tx1"/>
                    </a:solidFill>
                    <a:latin typeface="Times New Roman"/>
                    <a:cs typeface="Times New Roman"/>
                  </a:rPr>
                  <a:t>apply</a:t>
                </a:r>
                <a:r>
                  <a:rPr lang="en-US" spc="-5" dirty="0">
                    <a:solidFill>
                      <a:schemeClr val="tx1"/>
                    </a:solidFill>
                    <a:latin typeface="Times New Roman"/>
                    <a:cs typeface="Times New Roman"/>
                  </a:rPr>
                  <a:t>,</a:t>
                </a:r>
                <a:r>
                  <a:rPr lang="en-US" spc="70" dirty="0">
                    <a:solidFill>
                      <a:schemeClr val="tx1"/>
                    </a:solidFill>
                    <a:latin typeface="Times New Roman"/>
                    <a:cs typeface="Times New Roman"/>
                  </a:rPr>
                  <a:t> </a:t>
                </a:r>
                <a:r>
                  <a:rPr lang="en-US" spc="-15" dirty="0">
                    <a:solidFill>
                      <a:schemeClr val="tx1"/>
                    </a:solidFill>
                    <a:latin typeface="Times New Roman"/>
                    <a:cs typeface="Times New Roman"/>
                  </a:rPr>
                  <a:t>w</a:t>
                </a:r>
                <a:r>
                  <a:rPr lang="en-US" spc="-5" dirty="0">
                    <a:solidFill>
                      <a:schemeClr val="tx1"/>
                    </a:solidFill>
                    <a:latin typeface="Times New Roman"/>
                    <a:cs typeface="Times New Roman"/>
                  </a:rPr>
                  <a:t>e</a:t>
                </a:r>
                <a:r>
                  <a:rPr lang="en-US" spc="65" dirty="0">
                    <a:solidFill>
                      <a:schemeClr val="tx1"/>
                    </a:solidFill>
                    <a:latin typeface="Times New Roman"/>
                    <a:cs typeface="Times New Roman"/>
                  </a:rPr>
                  <a:t> </a:t>
                </a:r>
                <a:r>
                  <a:rPr lang="en-US" spc="-10" dirty="0">
                    <a:solidFill>
                      <a:schemeClr val="tx1"/>
                    </a:solidFill>
                    <a:latin typeface="Times New Roman"/>
                    <a:cs typeface="Times New Roman"/>
                  </a:rPr>
                  <a:t>als</a:t>
                </a:r>
                <a:r>
                  <a:rPr lang="en-US" spc="-5" dirty="0">
                    <a:solidFill>
                      <a:schemeClr val="tx1"/>
                    </a:solidFill>
                    <a:latin typeface="Times New Roman"/>
                    <a:cs typeface="Times New Roman"/>
                  </a:rPr>
                  <a:t>o</a:t>
                </a:r>
                <a:r>
                  <a:rPr lang="en-US" spc="70" dirty="0">
                    <a:solidFill>
                      <a:schemeClr val="tx1"/>
                    </a:solidFill>
                    <a:latin typeface="Times New Roman"/>
                    <a:cs typeface="Times New Roman"/>
                  </a:rPr>
                  <a:t> </a:t>
                </a:r>
                <a:r>
                  <a:rPr lang="en-US" spc="-10" dirty="0">
                    <a:solidFill>
                      <a:schemeClr val="tx1"/>
                    </a:solidFill>
                    <a:latin typeface="Times New Roman"/>
                    <a:cs typeface="Times New Roman"/>
                  </a:rPr>
                  <a:t>discus</a:t>
                </a:r>
                <a:r>
                  <a:rPr lang="en-US" spc="-5" dirty="0">
                    <a:solidFill>
                      <a:schemeClr val="tx1"/>
                    </a:solidFill>
                    <a:latin typeface="Times New Roman"/>
                    <a:cs typeface="Times New Roman"/>
                  </a:rPr>
                  <a:t>s</a:t>
                </a:r>
                <a:r>
                  <a:rPr lang="en-US" spc="65" dirty="0">
                    <a:solidFill>
                      <a:schemeClr val="tx1"/>
                    </a:solidFill>
                    <a:latin typeface="Times New Roman"/>
                    <a:cs typeface="Times New Roman"/>
                  </a:rPr>
                  <a:t> </a:t>
                </a:r>
                <a:r>
                  <a:rPr lang="en-US" spc="-10" dirty="0">
                    <a:solidFill>
                      <a:schemeClr val="tx1"/>
                    </a:solidFill>
                    <a:latin typeface="Times New Roman"/>
                    <a:cs typeface="Times New Roman"/>
                  </a:rPr>
                  <a:t>how</a:t>
                </a:r>
                <a:r>
                  <a:rPr lang="en-US" spc="70" dirty="0">
                    <a:solidFill>
                      <a:schemeClr val="tx1"/>
                    </a:solidFill>
                    <a:latin typeface="Times New Roman"/>
                    <a:cs typeface="Times New Roman"/>
                  </a:rPr>
                  <a:t> </a:t>
                </a:r>
                <a:r>
                  <a:rPr lang="en-US" spc="-10" dirty="0">
                    <a:solidFill>
                      <a:schemeClr val="tx1"/>
                    </a:solidFill>
                    <a:latin typeface="Times New Roman"/>
                    <a:cs typeface="Times New Roman"/>
                  </a:rPr>
                  <a:t>table</a:t>
                </a:r>
                <a:r>
                  <a:rPr lang="en-US" spc="-5" dirty="0">
                    <a:solidFill>
                      <a:schemeClr val="tx1"/>
                    </a:solidFill>
                    <a:latin typeface="Times New Roman"/>
                    <a:cs typeface="Times New Roman"/>
                  </a:rPr>
                  <a:t>s</a:t>
                </a:r>
                <a:r>
                  <a:rPr lang="en-US" spc="65" dirty="0">
                    <a:solidFill>
                      <a:schemeClr val="tx1"/>
                    </a:solidFill>
                    <a:latin typeface="Times New Roman"/>
                    <a:cs typeface="Times New Roman"/>
                  </a:rPr>
                  <a:t> </a:t>
                </a:r>
                <a:r>
                  <a:rPr lang="en-US" spc="-10" dirty="0">
                    <a:solidFill>
                      <a:schemeClr val="tx1"/>
                    </a:solidFill>
                    <a:latin typeface="Times New Roman"/>
                    <a:cs typeface="Times New Roman"/>
                  </a:rPr>
                  <a:t>o</a:t>
                </a:r>
                <a:r>
                  <a:rPr lang="en-US" spc="-5" dirty="0">
                    <a:solidFill>
                      <a:schemeClr val="tx1"/>
                    </a:solidFill>
                    <a:latin typeface="Times New Roman"/>
                    <a:cs typeface="Times New Roman"/>
                  </a:rPr>
                  <a:t>f</a:t>
                </a:r>
                <a:r>
                  <a:rPr lang="en-US" spc="65" dirty="0">
                    <a:solidFill>
                      <a:schemeClr val="tx1"/>
                    </a:solidFill>
                    <a:latin typeface="Times New Roman"/>
                    <a:cs typeface="Times New Roman"/>
                  </a:rPr>
                  <a:t> </a:t>
                </a:r>
                <a:r>
                  <a:rPr lang="en-US" spc="-10" dirty="0">
                    <a:solidFill>
                      <a:schemeClr val="tx1"/>
                    </a:solidFill>
                    <a:latin typeface="Times New Roman"/>
                    <a:cs typeface="Times New Roman"/>
                  </a:rPr>
                  <a:t>integral</a:t>
                </a:r>
                <a:r>
                  <a:rPr lang="en-US" spc="-5" dirty="0">
                    <a:solidFill>
                      <a:schemeClr val="tx1"/>
                    </a:solidFill>
                    <a:latin typeface="Times New Roman"/>
                    <a:cs typeface="Times New Roman"/>
                  </a:rPr>
                  <a:t>s</a:t>
                </a:r>
                <a:r>
                  <a:rPr lang="en-US" spc="65" dirty="0">
                    <a:solidFill>
                      <a:schemeClr val="tx1"/>
                    </a:solidFill>
                    <a:latin typeface="Times New Roman"/>
                    <a:cs typeface="Times New Roman"/>
                  </a:rPr>
                  <a:t> </a:t>
                </a:r>
                <a:r>
                  <a:rPr lang="en-US" spc="-10" dirty="0">
                    <a:solidFill>
                      <a:schemeClr val="tx1"/>
                    </a:solidFill>
                    <a:latin typeface="Times New Roman"/>
                    <a:cs typeface="Times New Roman"/>
                  </a:rPr>
                  <a:t>and how</a:t>
                </a:r>
                <a:r>
                  <a:rPr lang="en-US" spc="-5" dirty="0">
                    <a:solidFill>
                      <a:schemeClr val="tx1"/>
                    </a:solidFill>
                    <a:latin typeface="Times New Roman"/>
                    <a:cs typeface="Times New Roman"/>
                  </a:rPr>
                  <a:t> </a:t>
                </a:r>
                <a:r>
                  <a:rPr lang="en-US" spc="-10" dirty="0">
                    <a:solidFill>
                      <a:schemeClr val="tx1"/>
                    </a:solidFill>
                    <a:latin typeface="Times New Roman"/>
                    <a:cs typeface="Times New Roman"/>
                  </a:rPr>
                  <a:t>compute</a:t>
                </a:r>
                <a:r>
                  <a:rPr lang="en-US" spc="-5" dirty="0">
                    <a:solidFill>
                      <a:schemeClr val="tx1"/>
                    </a:solidFill>
                    <a:latin typeface="Times New Roman"/>
                    <a:cs typeface="Times New Roman"/>
                  </a:rPr>
                  <a:t>r</a:t>
                </a:r>
                <a:r>
                  <a:rPr lang="en-US" dirty="0">
                    <a:solidFill>
                      <a:schemeClr val="tx1"/>
                    </a:solidFill>
                    <a:latin typeface="Times New Roman"/>
                    <a:cs typeface="Times New Roman"/>
                  </a:rPr>
                  <a:t> </a:t>
                </a:r>
                <a:r>
                  <a:rPr lang="en-US" spc="-10" dirty="0">
                    <a:solidFill>
                      <a:schemeClr val="tx1"/>
                    </a:solidFill>
                    <a:latin typeface="Times New Roman"/>
                    <a:cs typeface="Times New Roman"/>
                  </a:rPr>
                  <a:t>algebr</a:t>
                </a:r>
                <a:r>
                  <a:rPr lang="en-US" spc="-5" dirty="0">
                    <a:solidFill>
                      <a:schemeClr val="tx1"/>
                    </a:solidFill>
                    <a:latin typeface="Times New Roman"/>
                    <a:cs typeface="Times New Roman"/>
                  </a:rPr>
                  <a:t>a</a:t>
                </a:r>
                <a:r>
                  <a:rPr lang="en-US" dirty="0">
                    <a:solidFill>
                      <a:schemeClr val="tx1"/>
                    </a:solidFill>
                    <a:latin typeface="Times New Roman"/>
                    <a:cs typeface="Times New Roman"/>
                  </a:rPr>
                  <a:t> </a:t>
                </a:r>
                <a:r>
                  <a:rPr lang="en-US" spc="-5" dirty="0">
                    <a:solidFill>
                      <a:schemeClr val="tx1"/>
                    </a:solidFill>
                    <a:latin typeface="Times New Roman"/>
                    <a:cs typeface="Times New Roman"/>
                  </a:rPr>
                  <a:t>s</a:t>
                </a:r>
                <a:r>
                  <a:rPr lang="en-US" spc="-10" dirty="0">
                    <a:solidFill>
                      <a:schemeClr val="tx1"/>
                    </a:solidFill>
                    <a:latin typeface="Times New Roman"/>
                    <a:cs typeface="Times New Roman"/>
                  </a:rPr>
                  <a:t>ystem</a:t>
                </a:r>
                <a:r>
                  <a:rPr lang="en-US" spc="-5" dirty="0">
                    <a:solidFill>
                      <a:schemeClr val="tx1"/>
                    </a:solidFill>
                    <a:latin typeface="Times New Roman"/>
                    <a:cs typeface="Times New Roman"/>
                  </a:rPr>
                  <a:t>s </a:t>
                </a:r>
                <a:r>
                  <a:rPr lang="en-US" spc="-10" dirty="0">
                    <a:solidFill>
                      <a:schemeClr val="tx1"/>
                    </a:solidFill>
                    <a:latin typeface="Times New Roman"/>
                    <a:cs typeface="Times New Roman"/>
                  </a:rPr>
                  <a:t>ca</a:t>
                </a:r>
                <a:r>
                  <a:rPr lang="en-US" spc="-5" dirty="0">
                    <a:solidFill>
                      <a:schemeClr val="tx1"/>
                    </a:solidFill>
                    <a:latin typeface="Times New Roman"/>
                    <a:cs typeface="Times New Roman"/>
                  </a:rPr>
                  <a:t>n </a:t>
                </a:r>
                <a:r>
                  <a:rPr lang="en-US" spc="-10" dirty="0">
                    <a:solidFill>
                      <a:schemeClr val="tx1"/>
                    </a:solidFill>
                    <a:latin typeface="Times New Roman"/>
                    <a:cs typeface="Times New Roman"/>
                  </a:rPr>
                  <a:t>b</a:t>
                </a:r>
                <a:r>
                  <a:rPr lang="en-US" spc="-5" dirty="0">
                    <a:solidFill>
                      <a:schemeClr val="tx1"/>
                    </a:solidFill>
                    <a:latin typeface="Times New Roman"/>
                    <a:cs typeface="Times New Roman"/>
                  </a:rPr>
                  <a:t>e </a:t>
                </a:r>
                <a:r>
                  <a:rPr lang="en-US" spc="-10" dirty="0">
                    <a:solidFill>
                      <a:schemeClr val="tx1"/>
                    </a:solidFill>
                    <a:latin typeface="Times New Roman"/>
                    <a:cs typeface="Times New Roman"/>
                  </a:rPr>
                  <a:t>utilize</a:t>
                </a:r>
                <a:r>
                  <a:rPr lang="en-US" spc="-5" dirty="0">
                    <a:solidFill>
                      <a:schemeClr val="tx1"/>
                    </a:solidFill>
                    <a:latin typeface="Times New Roman"/>
                    <a:cs typeface="Times New Roman"/>
                  </a:rPr>
                  <a:t>d </a:t>
                </a:r>
                <a:r>
                  <a:rPr lang="en-US" spc="-10" dirty="0">
                    <a:solidFill>
                      <a:schemeClr val="tx1"/>
                    </a:solidFill>
                    <a:latin typeface="Times New Roman"/>
                    <a:cs typeface="Times New Roman"/>
                  </a:rPr>
                  <a:t>t</a:t>
                </a:r>
                <a:r>
                  <a:rPr lang="en-US" spc="-5" dirty="0">
                    <a:solidFill>
                      <a:schemeClr val="tx1"/>
                    </a:solidFill>
                    <a:latin typeface="Times New Roman"/>
                    <a:cs typeface="Times New Roman"/>
                  </a:rPr>
                  <a:t>o </a:t>
                </a:r>
                <a:r>
                  <a:rPr lang="en-US" spc="-10" dirty="0">
                    <a:solidFill>
                      <a:schemeClr val="tx1"/>
                    </a:solidFill>
                    <a:latin typeface="Times New Roman"/>
                    <a:cs typeface="Times New Roman"/>
                  </a:rPr>
                  <a:t>fin</a:t>
                </a:r>
                <a:r>
                  <a:rPr lang="en-US" spc="-5" dirty="0">
                    <a:solidFill>
                      <a:schemeClr val="tx1"/>
                    </a:solidFill>
                    <a:latin typeface="Times New Roman"/>
                    <a:cs typeface="Times New Roman"/>
                  </a:rPr>
                  <a:t>d </a:t>
                </a:r>
                <a:r>
                  <a:rPr lang="en-US" spc="-10" dirty="0">
                    <a:solidFill>
                      <a:schemeClr val="tx1"/>
                    </a:solidFill>
                    <a:latin typeface="Times New Roman"/>
                    <a:cs typeface="Times New Roman"/>
                  </a:rPr>
                  <a:t>a</a:t>
                </a:r>
                <a:r>
                  <a:rPr lang="en-US" spc="-5" dirty="0">
                    <a:solidFill>
                      <a:schemeClr val="tx1"/>
                    </a:solidFill>
                    <a:latin typeface="Times New Roman"/>
                    <a:cs typeface="Times New Roman"/>
                  </a:rPr>
                  <a:t>n </a:t>
                </a:r>
                <a:r>
                  <a:rPr lang="en-US" spc="-10" dirty="0">
                    <a:solidFill>
                      <a:schemeClr val="tx1"/>
                    </a:solidFill>
                    <a:latin typeface="Times New Roman"/>
                    <a:cs typeface="Times New Roman"/>
                  </a:rPr>
                  <a:t>integral.</a:t>
                </a:r>
              </a:p>
              <a:p>
                <a:pPr marL="0" marR="5080" indent="0" algn="just">
                  <a:lnSpc>
                    <a:spcPct val="100000"/>
                  </a:lnSpc>
                  <a:spcBef>
                    <a:spcPts val="865"/>
                  </a:spcBef>
                  <a:buNone/>
                </a:pPr>
                <a:endParaRPr lang="en-US" dirty="0">
                  <a:solidFill>
                    <a:schemeClr val="tx1"/>
                  </a:solidFill>
                  <a:latin typeface="Times New Roman"/>
                  <a:cs typeface="Times New Roman"/>
                </a:endParaRPr>
              </a:p>
              <a:p>
                <a:pPr marL="12700" marR="5080" indent="0" algn="just">
                  <a:lnSpc>
                    <a:spcPct val="100000"/>
                  </a:lnSpc>
                  <a:spcBef>
                    <a:spcPts val="35"/>
                  </a:spcBef>
                  <a:buNone/>
                </a:pPr>
                <a:r>
                  <a:rPr lang="en-US" spc="-5" dirty="0">
                    <a:solidFill>
                      <a:schemeClr val="tx1"/>
                    </a:solidFill>
                    <a:latin typeface="Times New Roman"/>
                    <a:cs typeface="Times New Roman"/>
                  </a:rPr>
                  <a:t>In</a:t>
                </a:r>
                <a:r>
                  <a:rPr lang="en-US" spc="5" dirty="0">
                    <a:solidFill>
                      <a:schemeClr val="tx1"/>
                    </a:solidFill>
                    <a:latin typeface="Times New Roman"/>
                    <a:cs typeface="Times New Roman"/>
                  </a:rPr>
                  <a:t> </a:t>
                </a:r>
                <a:r>
                  <a:rPr lang="en-US" spc="-5" dirty="0">
                    <a:solidFill>
                      <a:schemeClr val="tx1"/>
                    </a:solidFill>
                    <a:latin typeface="Times New Roman"/>
                    <a:cs typeface="Times New Roman"/>
                  </a:rPr>
                  <a:t>general,</a:t>
                </a:r>
                <a:r>
                  <a:rPr lang="en-US" spc="5" dirty="0">
                    <a:solidFill>
                      <a:schemeClr val="tx1"/>
                    </a:solidFill>
                    <a:latin typeface="Times New Roman"/>
                    <a:cs typeface="Times New Roman"/>
                  </a:rPr>
                  <a:t> </a:t>
                </a:r>
                <a:r>
                  <a:rPr lang="en-US" spc="-5" dirty="0">
                    <a:solidFill>
                      <a:schemeClr val="tx1"/>
                    </a:solidFill>
                    <a:latin typeface="Times New Roman"/>
                    <a:cs typeface="Times New Roman"/>
                  </a:rPr>
                  <a:t>there</a:t>
                </a:r>
                <a:r>
                  <a:rPr lang="en-US" spc="5" dirty="0">
                    <a:solidFill>
                      <a:schemeClr val="tx1"/>
                    </a:solidFill>
                    <a:latin typeface="Times New Roman"/>
                    <a:cs typeface="Times New Roman"/>
                  </a:rPr>
                  <a:t> </a:t>
                </a:r>
                <a:r>
                  <a:rPr lang="en-US" spc="-10" dirty="0">
                    <a:solidFill>
                      <a:schemeClr val="tx1"/>
                    </a:solidFill>
                    <a:latin typeface="Times New Roman"/>
                    <a:cs typeface="Times New Roman"/>
                  </a:rPr>
                  <a:t>a</a:t>
                </a:r>
                <a:r>
                  <a:rPr lang="en-US" spc="-5" dirty="0">
                    <a:solidFill>
                      <a:schemeClr val="tx1"/>
                    </a:solidFill>
                    <a:latin typeface="Times New Roman"/>
                    <a:cs typeface="Times New Roman"/>
                  </a:rPr>
                  <a:t>re</a:t>
                </a:r>
                <a:r>
                  <a:rPr lang="en-US" spc="5" dirty="0">
                    <a:solidFill>
                      <a:schemeClr val="tx1"/>
                    </a:solidFill>
                    <a:latin typeface="Times New Roman"/>
                    <a:cs typeface="Times New Roman"/>
                  </a:rPr>
                  <a:t> </a:t>
                </a:r>
                <a:r>
                  <a:rPr lang="en-US" spc="-5" dirty="0">
                    <a:solidFill>
                      <a:schemeClr val="tx1"/>
                    </a:solidFill>
                    <a:latin typeface="Times New Roman"/>
                    <a:cs typeface="Times New Roman"/>
                  </a:rPr>
                  <a:t>no</a:t>
                </a:r>
                <a:r>
                  <a:rPr lang="en-US" spc="5" dirty="0">
                    <a:solidFill>
                      <a:schemeClr val="tx1"/>
                    </a:solidFill>
                    <a:latin typeface="Times New Roman"/>
                    <a:cs typeface="Times New Roman"/>
                  </a:rPr>
                  <a:t> </a:t>
                </a:r>
                <a:r>
                  <a:rPr lang="en-US" spc="-5" dirty="0">
                    <a:solidFill>
                      <a:schemeClr val="tx1"/>
                    </a:solidFill>
                    <a:latin typeface="Times New Roman"/>
                    <a:cs typeface="Times New Roman"/>
                  </a:rPr>
                  <a:t>hard</a:t>
                </a:r>
                <a:r>
                  <a:rPr lang="en-US" spc="5" dirty="0">
                    <a:solidFill>
                      <a:schemeClr val="tx1"/>
                    </a:solidFill>
                    <a:latin typeface="Times New Roman"/>
                    <a:cs typeface="Times New Roman"/>
                  </a:rPr>
                  <a:t> </a:t>
                </a:r>
                <a:r>
                  <a:rPr lang="en-US" spc="-5" dirty="0">
                    <a:solidFill>
                      <a:schemeClr val="tx1"/>
                    </a:solidFill>
                    <a:latin typeface="Times New Roman"/>
                    <a:cs typeface="Times New Roman"/>
                  </a:rPr>
                  <a:t>and</a:t>
                </a:r>
                <a:r>
                  <a:rPr lang="en-US" spc="5" dirty="0">
                    <a:solidFill>
                      <a:schemeClr val="tx1"/>
                    </a:solidFill>
                    <a:latin typeface="Times New Roman"/>
                    <a:cs typeface="Times New Roman"/>
                  </a:rPr>
                  <a:t> </a:t>
                </a:r>
                <a:r>
                  <a:rPr lang="en-US" spc="-5" dirty="0">
                    <a:solidFill>
                      <a:schemeClr val="tx1"/>
                    </a:solidFill>
                    <a:latin typeface="Times New Roman"/>
                    <a:cs typeface="Times New Roman"/>
                  </a:rPr>
                  <a:t>fast</a:t>
                </a:r>
                <a:r>
                  <a:rPr lang="en-US" spc="5" dirty="0">
                    <a:solidFill>
                      <a:schemeClr val="tx1"/>
                    </a:solidFill>
                    <a:latin typeface="Times New Roman"/>
                    <a:cs typeface="Times New Roman"/>
                  </a:rPr>
                  <a:t> </a:t>
                </a:r>
                <a:r>
                  <a:rPr lang="en-US" spc="-5" dirty="0">
                    <a:solidFill>
                      <a:schemeClr val="tx1"/>
                    </a:solidFill>
                    <a:latin typeface="Times New Roman"/>
                    <a:cs typeface="Times New Roman"/>
                  </a:rPr>
                  <a:t>rules</a:t>
                </a:r>
                <a:r>
                  <a:rPr lang="en-US" spc="5" dirty="0">
                    <a:solidFill>
                      <a:schemeClr val="tx1"/>
                    </a:solidFill>
                    <a:latin typeface="Times New Roman"/>
                    <a:cs typeface="Times New Roman"/>
                  </a:rPr>
                  <a:t> </a:t>
                </a:r>
                <a:r>
                  <a:rPr lang="en-US" spc="-5" dirty="0">
                    <a:solidFill>
                      <a:schemeClr val="tx1"/>
                    </a:solidFill>
                    <a:latin typeface="Times New Roman"/>
                    <a:cs typeface="Times New Roman"/>
                  </a:rPr>
                  <a:t>for</a:t>
                </a:r>
                <a:r>
                  <a:rPr lang="en-US" spc="5" dirty="0">
                    <a:solidFill>
                      <a:schemeClr val="tx1"/>
                    </a:solidFill>
                    <a:latin typeface="Times New Roman"/>
                    <a:cs typeface="Times New Roman"/>
                  </a:rPr>
                  <a:t> </a:t>
                </a:r>
                <a:r>
                  <a:rPr lang="en-US" spc="-5" dirty="0">
                    <a:solidFill>
                      <a:schemeClr val="tx1"/>
                    </a:solidFill>
                    <a:latin typeface="Times New Roman"/>
                    <a:cs typeface="Times New Roman"/>
                  </a:rPr>
                  <a:t>evaluating</a:t>
                </a:r>
                <a:r>
                  <a:rPr lang="en-US" spc="5" dirty="0">
                    <a:solidFill>
                      <a:schemeClr val="tx1"/>
                    </a:solidFill>
                    <a:latin typeface="Times New Roman"/>
                    <a:cs typeface="Times New Roman"/>
                  </a:rPr>
                  <a:t> </a:t>
                </a:r>
                <a:r>
                  <a:rPr lang="en-US" spc="-5" dirty="0">
                    <a:solidFill>
                      <a:schemeClr val="tx1"/>
                    </a:solidFill>
                    <a:latin typeface="Times New Roman"/>
                    <a:cs typeface="Times New Roman"/>
                  </a:rPr>
                  <a:t>a</a:t>
                </a:r>
                <a:r>
                  <a:rPr lang="en-US" spc="5" dirty="0">
                    <a:solidFill>
                      <a:schemeClr val="tx1"/>
                    </a:solidFill>
                    <a:latin typeface="Times New Roman"/>
                    <a:cs typeface="Times New Roman"/>
                  </a:rPr>
                  <a:t> </a:t>
                </a:r>
                <a:r>
                  <a:rPr lang="en-US" spc="-5" dirty="0">
                    <a:solidFill>
                      <a:schemeClr val="tx1"/>
                    </a:solidFill>
                    <a:latin typeface="Times New Roman"/>
                    <a:cs typeface="Times New Roman"/>
                  </a:rPr>
                  <a:t>given</a:t>
                </a:r>
                <a:r>
                  <a:rPr lang="en-US" spc="5" dirty="0">
                    <a:solidFill>
                      <a:schemeClr val="tx1"/>
                    </a:solidFill>
                    <a:latin typeface="Times New Roman"/>
                    <a:cs typeface="Times New Roman"/>
                  </a:rPr>
                  <a:t> </a:t>
                </a:r>
                <a:r>
                  <a:rPr lang="en-US" spc="-5" dirty="0">
                    <a:solidFill>
                      <a:schemeClr val="tx1"/>
                    </a:solidFill>
                    <a:latin typeface="Times New Roman"/>
                    <a:cs typeface="Times New Roman"/>
                  </a:rPr>
                  <a:t>indefinite</a:t>
                </a:r>
                <a:r>
                  <a:rPr lang="en-US" spc="5" dirty="0">
                    <a:solidFill>
                      <a:schemeClr val="tx1"/>
                    </a:solidFill>
                    <a:latin typeface="Times New Roman"/>
                    <a:cs typeface="Times New Roman"/>
                  </a:rPr>
                  <a:t> </a:t>
                </a:r>
                <a:r>
                  <a:rPr lang="en-US" spc="-5" dirty="0">
                    <a:solidFill>
                      <a:schemeClr val="tx1"/>
                    </a:solidFill>
                    <a:latin typeface="Times New Roman"/>
                    <a:cs typeface="Times New Roman"/>
                  </a:rPr>
                  <a:t>integral. </a:t>
                </a:r>
                <a:r>
                  <a:rPr lang="en-US" spc="-15" dirty="0">
                    <a:solidFill>
                      <a:schemeClr val="tx1"/>
                    </a:solidFill>
                    <a:latin typeface="Times New Roman"/>
                    <a:cs typeface="Times New Roman"/>
                  </a:rPr>
                  <a:t>Bu</a:t>
                </a:r>
                <a:r>
                  <a:rPr lang="en-US" spc="-5" dirty="0">
                    <a:solidFill>
                      <a:schemeClr val="tx1"/>
                    </a:solidFill>
                    <a:latin typeface="Times New Roman"/>
                    <a:cs typeface="Times New Roman"/>
                  </a:rPr>
                  <a:t>t</a:t>
                </a:r>
                <a:r>
                  <a:rPr lang="en-US" spc="40" dirty="0">
                    <a:solidFill>
                      <a:schemeClr val="tx1"/>
                    </a:solidFill>
                    <a:latin typeface="Times New Roman"/>
                    <a:cs typeface="Times New Roman"/>
                  </a:rPr>
                  <a:t> </a:t>
                </a:r>
                <a:r>
                  <a:rPr lang="en-US" spc="-5" dirty="0">
                    <a:solidFill>
                      <a:schemeClr val="tx1"/>
                    </a:solidFill>
                    <a:latin typeface="Times New Roman"/>
                    <a:cs typeface="Times New Roman"/>
                  </a:rPr>
                  <a:t>t</a:t>
                </a:r>
                <a:r>
                  <a:rPr lang="en-US" spc="-10" dirty="0">
                    <a:solidFill>
                      <a:schemeClr val="tx1"/>
                    </a:solidFill>
                    <a:latin typeface="Times New Roman"/>
                    <a:cs typeface="Times New Roman"/>
                  </a:rPr>
                  <a:t>her</a:t>
                </a:r>
                <a:r>
                  <a:rPr lang="en-US" spc="-5" dirty="0">
                    <a:solidFill>
                      <a:schemeClr val="tx1"/>
                    </a:solidFill>
                    <a:latin typeface="Times New Roman"/>
                    <a:cs typeface="Times New Roman"/>
                  </a:rPr>
                  <a:t>e</a:t>
                </a:r>
                <a:r>
                  <a:rPr lang="en-US" spc="40" dirty="0">
                    <a:solidFill>
                      <a:schemeClr val="tx1"/>
                    </a:solidFill>
                    <a:latin typeface="Times New Roman"/>
                    <a:cs typeface="Times New Roman"/>
                  </a:rPr>
                  <a:t> </a:t>
                </a:r>
                <a:r>
                  <a:rPr lang="en-US" spc="-10" dirty="0">
                    <a:solidFill>
                      <a:schemeClr val="tx1"/>
                    </a:solidFill>
                    <a:latin typeface="Times New Roman"/>
                    <a:cs typeface="Times New Roman"/>
                  </a:rPr>
                  <a:t>ar</a:t>
                </a:r>
                <a:r>
                  <a:rPr lang="en-US" spc="-5" dirty="0">
                    <a:solidFill>
                      <a:schemeClr val="tx1"/>
                    </a:solidFill>
                    <a:latin typeface="Times New Roman"/>
                    <a:cs typeface="Times New Roman"/>
                  </a:rPr>
                  <a:t>e</a:t>
                </a:r>
                <a:r>
                  <a:rPr lang="en-US" spc="35" dirty="0">
                    <a:solidFill>
                      <a:schemeClr val="tx1"/>
                    </a:solidFill>
                    <a:latin typeface="Times New Roman"/>
                    <a:cs typeface="Times New Roman"/>
                  </a:rPr>
                  <a:t> </a:t>
                </a:r>
                <a:r>
                  <a:rPr lang="en-US" spc="-10" dirty="0">
                    <a:solidFill>
                      <a:schemeClr val="tx1"/>
                    </a:solidFill>
                    <a:latin typeface="Times New Roman"/>
                    <a:cs typeface="Times New Roman"/>
                  </a:rPr>
                  <a:t>variou</a:t>
                </a:r>
                <a:r>
                  <a:rPr lang="en-US" spc="-5" dirty="0">
                    <a:solidFill>
                      <a:schemeClr val="tx1"/>
                    </a:solidFill>
                    <a:latin typeface="Times New Roman"/>
                    <a:cs typeface="Times New Roman"/>
                  </a:rPr>
                  <a:t>s</a:t>
                </a:r>
                <a:r>
                  <a:rPr lang="en-US" spc="40" dirty="0">
                    <a:solidFill>
                      <a:schemeClr val="tx1"/>
                    </a:solidFill>
                    <a:latin typeface="Times New Roman"/>
                    <a:cs typeface="Times New Roman"/>
                  </a:rPr>
                  <a:t> </a:t>
                </a:r>
                <a:r>
                  <a:rPr lang="en-US" spc="-10" dirty="0">
                    <a:solidFill>
                      <a:schemeClr val="tx1"/>
                    </a:solidFill>
                    <a:latin typeface="Times New Roman"/>
                    <a:cs typeface="Times New Roman"/>
                  </a:rPr>
                  <a:t>heuristic</a:t>
                </a:r>
                <a:r>
                  <a:rPr lang="en-US" spc="-5" dirty="0">
                    <a:solidFill>
                      <a:schemeClr val="tx1"/>
                    </a:solidFill>
                    <a:latin typeface="Times New Roman"/>
                    <a:cs typeface="Times New Roman"/>
                  </a:rPr>
                  <a:t>s</a:t>
                </a:r>
                <a:r>
                  <a:rPr lang="en-US" spc="40" dirty="0">
                    <a:solidFill>
                      <a:schemeClr val="tx1"/>
                    </a:solidFill>
                    <a:latin typeface="Times New Roman"/>
                    <a:cs typeface="Times New Roman"/>
                  </a:rPr>
                  <a:t> </a:t>
                </a:r>
                <a:r>
                  <a:rPr lang="en-US" spc="-5" dirty="0">
                    <a:solidFill>
                      <a:schemeClr val="tx1"/>
                    </a:solidFill>
                    <a:latin typeface="Times New Roman"/>
                    <a:cs typeface="Times New Roman"/>
                  </a:rPr>
                  <a:t>t</a:t>
                </a:r>
                <a:r>
                  <a:rPr lang="en-US" spc="-10" dirty="0">
                    <a:solidFill>
                      <a:schemeClr val="tx1"/>
                    </a:solidFill>
                    <a:latin typeface="Times New Roman"/>
                    <a:cs typeface="Times New Roman"/>
                  </a:rPr>
                  <a:t>ha</a:t>
                </a:r>
                <a:r>
                  <a:rPr lang="en-US" spc="-5" dirty="0">
                    <a:solidFill>
                      <a:schemeClr val="tx1"/>
                    </a:solidFill>
                    <a:latin typeface="Times New Roman"/>
                    <a:cs typeface="Times New Roman"/>
                  </a:rPr>
                  <a:t>t</a:t>
                </a:r>
                <a:r>
                  <a:rPr lang="en-US" spc="40" dirty="0">
                    <a:solidFill>
                      <a:schemeClr val="tx1"/>
                    </a:solidFill>
                    <a:latin typeface="Times New Roman"/>
                    <a:cs typeface="Times New Roman"/>
                  </a:rPr>
                  <a:t> </a:t>
                </a:r>
                <a:r>
                  <a:rPr lang="en-US" spc="-10" dirty="0">
                    <a:solidFill>
                      <a:schemeClr val="tx1"/>
                    </a:solidFill>
                    <a:latin typeface="Times New Roman"/>
                    <a:cs typeface="Times New Roman"/>
                  </a:rPr>
                  <a:t>hel</a:t>
                </a:r>
                <a:r>
                  <a:rPr lang="en-US" spc="-5" dirty="0">
                    <a:solidFill>
                      <a:schemeClr val="tx1"/>
                    </a:solidFill>
                    <a:latin typeface="Times New Roman"/>
                    <a:cs typeface="Times New Roman"/>
                  </a:rPr>
                  <a:t>p</a:t>
                </a:r>
                <a:r>
                  <a:rPr lang="en-US" spc="40" dirty="0">
                    <a:solidFill>
                      <a:schemeClr val="tx1"/>
                    </a:solidFill>
                    <a:latin typeface="Times New Roman"/>
                    <a:cs typeface="Times New Roman"/>
                  </a:rPr>
                  <a:t> </a:t>
                </a:r>
                <a:r>
                  <a:rPr lang="en-US" spc="-10" dirty="0">
                    <a:solidFill>
                      <a:schemeClr val="tx1"/>
                    </a:solidFill>
                    <a:latin typeface="Times New Roman"/>
                    <a:cs typeface="Times New Roman"/>
                  </a:rPr>
                  <a:t>u</a:t>
                </a:r>
                <a:r>
                  <a:rPr lang="en-US" spc="-5" dirty="0">
                    <a:solidFill>
                      <a:schemeClr val="tx1"/>
                    </a:solidFill>
                    <a:latin typeface="Times New Roman"/>
                    <a:cs typeface="Times New Roman"/>
                  </a:rPr>
                  <a:t>s</a:t>
                </a:r>
                <a:r>
                  <a:rPr lang="en-US" spc="40" dirty="0">
                    <a:solidFill>
                      <a:schemeClr val="tx1"/>
                    </a:solidFill>
                    <a:latin typeface="Times New Roman"/>
                    <a:cs typeface="Times New Roman"/>
                  </a:rPr>
                  <a:t> </a:t>
                </a:r>
                <a:r>
                  <a:rPr lang="en-US" spc="-5" dirty="0">
                    <a:solidFill>
                      <a:schemeClr val="tx1"/>
                    </a:solidFill>
                    <a:latin typeface="Times New Roman"/>
                    <a:cs typeface="Times New Roman"/>
                  </a:rPr>
                  <a:t>to</a:t>
                </a:r>
                <a:r>
                  <a:rPr lang="en-US" spc="35" dirty="0">
                    <a:solidFill>
                      <a:schemeClr val="tx1"/>
                    </a:solidFill>
                    <a:latin typeface="Times New Roman"/>
                    <a:cs typeface="Times New Roman"/>
                  </a:rPr>
                  <a:t> </a:t>
                </a:r>
                <a:r>
                  <a:rPr lang="en-US" spc="-10" dirty="0">
                    <a:solidFill>
                      <a:schemeClr val="tx1"/>
                    </a:solidFill>
                    <a:latin typeface="Times New Roman"/>
                    <a:cs typeface="Times New Roman"/>
                  </a:rPr>
                  <a:t>determin</a:t>
                </a:r>
                <a:r>
                  <a:rPr lang="en-US" spc="-5" dirty="0">
                    <a:solidFill>
                      <a:schemeClr val="tx1"/>
                    </a:solidFill>
                    <a:latin typeface="Times New Roman"/>
                    <a:cs typeface="Times New Roman"/>
                  </a:rPr>
                  <a:t>e</a:t>
                </a:r>
                <a:r>
                  <a:rPr lang="en-US" spc="40" dirty="0">
                    <a:solidFill>
                      <a:schemeClr val="tx1"/>
                    </a:solidFill>
                    <a:latin typeface="Times New Roman"/>
                    <a:cs typeface="Times New Roman"/>
                  </a:rPr>
                  <a:t> </a:t>
                </a:r>
                <a:r>
                  <a:rPr lang="en-US" spc="-10" dirty="0">
                    <a:solidFill>
                      <a:schemeClr val="tx1"/>
                    </a:solidFill>
                    <a:latin typeface="Times New Roman"/>
                    <a:cs typeface="Times New Roman"/>
                  </a:rPr>
                  <a:t>whic</a:t>
                </a:r>
                <a:r>
                  <a:rPr lang="en-US" spc="-5" dirty="0">
                    <a:solidFill>
                      <a:schemeClr val="tx1"/>
                    </a:solidFill>
                    <a:latin typeface="Times New Roman"/>
                    <a:cs typeface="Times New Roman"/>
                  </a:rPr>
                  <a:t>h</a:t>
                </a:r>
                <a:r>
                  <a:rPr lang="en-US" spc="40" dirty="0">
                    <a:solidFill>
                      <a:schemeClr val="tx1"/>
                    </a:solidFill>
                    <a:latin typeface="Times New Roman"/>
                    <a:cs typeface="Times New Roman"/>
                  </a:rPr>
                  <a:t> </a:t>
                </a:r>
                <a:r>
                  <a:rPr lang="en-US" spc="-5" dirty="0">
                    <a:solidFill>
                      <a:schemeClr val="tx1"/>
                    </a:solidFill>
                    <a:latin typeface="Times New Roman"/>
                    <a:cs typeface="Times New Roman"/>
                  </a:rPr>
                  <a:t>t</a:t>
                </a:r>
                <a:r>
                  <a:rPr lang="en-US" spc="-10" dirty="0">
                    <a:solidFill>
                      <a:schemeClr val="tx1"/>
                    </a:solidFill>
                    <a:latin typeface="Times New Roman"/>
                    <a:cs typeface="Times New Roman"/>
                  </a:rPr>
                  <a:t>echnique</a:t>
                </a:r>
                <a:r>
                  <a:rPr lang="en-US" spc="-5" dirty="0">
                    <a:solidFill>
                      <a:schemeClr val="tx1"/>
                    </a:solidFill>
                    <a:latin typeface="Times New Roman"/>
                    <a:cs typeface="Times New Roman"/>
                  </a:rPr>
                  <a:t>s</a:t>
                </a:r>
                <a:r>
                  <a:rPr lang="en-US" spc="40" dirty="0">
                    <a:solidFill>
                      <a:schemeClr val="tx1"/>
                    </a:solidFill>
                    <a:latin typeface="Times New Roman"/>
                    <a:cs typeface="Times New Roman"/>
                  </a:rPr>
                  <a:t> </a:t>
                </a:r>
                <a:r>
                  <a:rPr lang="en-US" spc="-10" dirty="0">
                    <a:solidFill>
                      <a:schemeClr val="tx1"/>
                    </a:solidFill>
                    <a:latin typeface="Times New Roman"/>
                    <a:cs typeface="Times New Roman"/>
                  </a:rPr>
                  <a:t>ar</a:t>
                </a:r>
                <a:r>
                  <a:rPr lang="en-US" spc="-5" dirty="0">
                    <a:solidFill>
                      <a:schemeClr val="tx1"/>
                    </a:solidFill>
                    <a:latin typeface="Times New Roman"/>
                    <a:cs typeface="Times New Roman"/>
                  </a:rPr>
                  <a:t>e</a:t>
                </a:r>
                <a:r>
                  <a:rPr lang="en-US" spc="40" dirty="0">
                    <a:solidFill>
                      <a:schemeClr val="tx1"/>
                    </a:solidFill>
                    <a:latin typeface="Times New Roman"/>
                    <a:cs typeface="Times New Roman"/>
                  </a:rPr>
                  <a:t> </a:t>
                </a:r>
                <a:r>
                  <a:rPr lang="en-US" spc="-5" dirty="0">
                    <a:solidFill>
                      <a:schemeClr val="tx1"/>
                    </a:solidFill>
                    <a:latin typeface="Times New Roman"/>
                    <a:cs typeface="Times New Roman"/>
                  </a:rPr>
                  <a:t>l</a:t>
                </a:r>
                <a:r>
                  <a:rPr lang="en-US" spc="-10" dirty="0">
                    <a:solidFill>
                      <a:schemeClr val="tx1"/>
                    </a:solidFill>
                    <a:latin typeface="Times New Roman"/>
                    <a:cs typeface="Times New Roman"/>
                  </a:rPr>
                  <a:t>ikel</a:t>
                </a:r>
                <a:r>
                  <a:rPr lang="en-US" spc="-5" dirty="0">
                    <a:solidFill>
                      <a:schemeClr val="tx1"/>
                    </a:solidFill>
                    <a:latin typeface="Times New Roman"/>
                    <a:cs typeface="Times New Roman"/>
                  </a:rPr>
                  <a:t>y</a:t>
                </a:r>
                <a:r>
                  <a:rPr lang="en-US" spc="40" dirty="0">
                    <a:solidFill>
                      <a:schemeClr val="tx1"/>
                    </a:solidFill>
                    <a:latin typeface="Times New Roman"/>
                    <a:cs typeface="Times New Roman"/>
                  </a:rPr>
                  <a:t> </a:t>
                </a:r>
                <a:r>
                  <a:rPr lang="en-US" spc="-5" dirty="0">
                    <a:solidFill>
                      <a:schemeClr val="tx1"/>
                    </a:solidFill>
                    <a:latin typeface="Times New Roman"/>
                    <a:cs typeface="Times New Roman"/>
                  </a:rPr>
                  <a:t>to </a:t>
                </a:r>
                <a:r>
                  <a:rPr lang="en-US" spc="-10" dirty="0">
                    <a:solidFill>
                      <a:schemeClr val="tx1"/>
                    </a:solidFill>
                    <a:latin typeface="Times New Roman"/>
                    <a:cs typeface="Times New Roman"/>
                  </a:rPr>
                  <a:t>apply.</a:t>
                </a:r>
              </a:p>
              <a:p>
                <a:pPr marL="12700" marR="5080" indent="0" algn="just">
                  <a:lnSpc>
                    <a:spcPct val="100000"/>
                  </a:lnSpc>
                  <a:spcBef>
                    <a:spcPts val="35"/>
                  </a:spcBef>
                  <a:buNone/>
                </a:pPr>
                <a:endParaRPr lang="en-US" dirty="0">
                  <a:solidFill>
                    <a:schemeClr val="tx1"/>
                  </a:solidFill>
                  <a:latin typeface="Times New Roman"/>
                  <a:cs typeface="Times New Roman"/>
                </a:endParaRPr>
              </a:p>
              <a:p>
                <a:pPr marL="12700" indent="0" algn="just">
                  <a:lnSpc>
                    <a:spcPct val="100000"/>
                  </a:lnSpc>
                  <a:buNone/>
                </a:pPr>
                <a:r>
                  <a:rPr lang="en-US" spc="-10" dirty="0">
                    <a:solidFill>
                      <a:schemeClr val="tx1"/>
                    </a:solidFill>
                    <a:latin typeface="Times New Roman"/>
                    <a:cs typeface="Times New Roman"/>
                  </a:rPr>
                  <a:t>Give</a:t>
                </a:r>
                <a:r>
                  <a:rPr lang="en-US" spc="-5" dirty="0">
                    <a:solidFill>
                      <a:schemeClr val="tx1"/>
                    </a:solidFill>
                    <a:latin typeface="Times New Roman"/>
                    <a:cs typeface="Times New Roman"/>
                  </a:rPr>
                  <a:t>n</a:t>
                </a:r>
                <a:r>
                  <a:rPr lang="en-US" spc="-20" dirty="0">
                    <a:solidFill>
                      <a:schemeClr val="tx1"/>
                    </a:solidFill>
                    <a:latin typeface="Times New Roman"/>
                    <a:cs typeface="Times New Roman"/>
                  </a:rPr>
                  <a:t> </a:t>
                </a:r>
                <a:r>
                  <a:rPr lang="en-US" spc="-10" dirty="0">
                    <a:solidFill>
                      <a:schemeClr val="tx1"/>
                    </a:solidFill>
                    <a:latin typeface="Times New Roman"/>
                    <a:cs typeface="Times New Roman"/>
                  </a:rPr>
                  <a:t>a</a:t>
                </a:r>
                <a:r>
                  <a:rPr lang="en-US" spc="-5" dirty="0">
                    <a:solidFill>
                      <a:schemeClr val="tx1"/>
                    </a:solidFill>
                    <a:latin typeface="Times New Roman"/>
                    <a:cs typeface="Times New Roman"/>
                  </a:rPr>
                  <a:t>n</a:t>
                </a:r>
                <a:r>
                  <a:rPr lang="en-US" spc="-20" dirty="0">
                    <a:solidFill>
                      <a:schemeClr val="tx1"/>
                    </a:solidFill>
                    <a:latin typeface="Times New Roman"/>
                    <a:cs typeface="Times New Roman"/>
                  </a:rPr>
                  <a:t> </a:t>
                </a:r>
                <a:r>
                  <a:rPr lang="en-US" spc="-10" dirty="0">
                    <a:solidFill>
                      <a:schemeClr val="tx1"/>
                    </a:solidFill>
                    <a:latin typeface="Times New Roman"/>
                    <a:cs typeface="Times New Roman"/>
                  </a:rPr>
                  <a:t>integra</a:t>
                </a:r>
                <a:r>
                  <a:rPr lang="en-US" spc="-5" dirty="0">
                    <a:solidFill>
                      <a:schemeClr val="tx1"/>
                    </a:solidFill>
                    <a:latin typeface="Times New Roman"/>
                    <a:cs typeface="Times New Roman"/>
                  </a:rPr>
                  <a:t>l</a:t>
                </a:r>
                <a:r>
                  <a:rPr lang="en-US" spc="-20" dirty="0">
                    <a:solidFill>
                      <a:schemeClr val="tx1"/>
                    </a:solidFill>
                    <a:latin typeface="Times New Roman"/>
                    <a:cs typeface="Times New Roman"/>
                  </a:rPr>
                  <a:t> </a:t>
                </a:r>
                <a14:m>
                  <m:oMath xmlns:m="http://schemas.openxmlformats.org/officeDocument/2006/math">
                    <m:nary>
                      <m:naryPr>
                        <m:limLoc m:val="undOvr"/>
                        <m:subHide m:val="on"/>
                        <m:supHide m:val="on"/>
                        <m:ctrlPr>
                          <a:rPr lang="en-US" i="1" spc="-20" smtClean="0">
                            <a:solidFill>
                              <a:schemeClr val="tx1"/>
                            </a:solidFill>
                            <a:latin typeface="Cambria Math" panose="02040503050406030204" pitchFamily="18" charset="0"/>
                            <a:cs typeface="Times New Roman"/>
                          </a:rPr>
                        </m:ctrlPr>
                      </m:naryPr>
                      <m:sub/>
                      <m:sup/>
                      <m:e>
                        <m:r>
                          <a:rPr lang="en-US" b="0" i="1" spc="-20" smtClean="0">
                            <a:solidFill>
                              <a:schemeClr val="tx1"/>
                            </a:solidFill>
                            <a:latin typeface="Cambria Math" panose="02040503050406030204" pitchFamily="18" charset="0"/>
                            <a:cs typeface="Times New Roman"/>
                          </a:rPr>
                          <m:t>𝑓</m:t>
                        </m:r>
                        <m:r>
                          <a:rPr lang="en-US" b="0" i="1" spc="-20" smtClean="0">
                            <a:solidFill>
                              <a:schemeClr val="tx1"/>
                            </a:solidFill>
                            <a:latin typeface="Cambria Math" panose="02040503050406030204" pitchFamily="18" charset="0"/>
                            <a:cs typeface="Times New Roman"/>
                          </a:rPr>
                          <m:t>(</m:t>
                        </m:r>
                        <m:r>
                          <a:rPr lang="en-US" b="0" i="1" spc="-20" smtClean="0">
                            <a:solidFill>
                              <a:schemeClr val="tx1"/>
                            </a:solidFill>
                            <a:latin typeface="Cambria Math" panose="02040503050406030204" pitchFamily="18" charset="0"/>
                            <a:cs typeface="Times New Roman"/>
                          </a:rPr>
                          <m:t>𝑥</m:t>
                        </m:r>
                        <m:r>
                          <a:rPr lang="en-US" b="0" i="1" spc="-20" smtClean="0">
                            <a:solidFill>
                              <a:schemeClr val="tx1"/>
                            </a:solidFill>
                            <a:latin typeface="Cambria Math" panose="02040503050406030204" pitchFamily="18" charset="0"/>
                            <a:cs typeface="Times New Roman"/>
                          </a:rPr>
                          <m:t>)</m:t>
                        </m:r>
                      </m:e>
                    </m:nary>
                    <m:r>
                      <a:rPr lang="en-US" b="0" i="1" spc="-20" smtClean="0">
                        <a:solidFill>
                          <a:schemeClr val="tx1"/>
                        </a:solidFill>
                        <a:latin typeface="Cambria Math" panose="02040503050406030204" pitchFamily="18" charset="0"/>
                        <a:cs typeface="Times New Roman"/>
                      </a:rPr>
                      <m:t>𝑑𝑥</m:t>
                    </m:r>
                  </m:oMath>
                </a14:m>
                <a:r>
                  <a:rPr lang="en-US" spc="-5" dirty="0">
                    <a:solidFill>
                      <a:schemeClr val="tx1"/>
                    </a:solidFill>
                    <a:latin typeface="Times New Roman"/>
                    <a:cs typeface="Times New Roman"/>
                  </a:rPr>
                  <a:t>,</a:t>
                </a:r>
                <a:r>
                  <a:rPr lang="en-US" spc="-20" dirty="0">
                    <a:solidFill>
                      <a:schemeClr val="tx1"/>
                    </a:solidFill>
                    <a:latin typeface="Times New Roman"/>
                    <a:cs typeface="Times New Roman"/>
                  </a:rPr>
                  <a:t> </a:t>
                </a:r>
                <a:r>
                  <a:rPr lang="en-US" spc="-5" dirty="0">
                    <a:solidFill>
                      <a:schemeClr val="tx1"/>
                    </a:solidFill>
                    <a:latin typeface="Times New Roman"/>
                    <a:cs typeface="Times New Roman"/>
                  </a:rPr>
                  <a:t>here</a:t>
                </a:r>
                <a:r>
                  <a:rPr lang="en-US" spc="-20" dirty="0">
                    <a:solidFill>
                      <a:schemeClr val="tx1"/>
                    </a:solidFill>
                    <a:latin typeface="Times New Roman"/>
                    <a:cs typeface="Times New Roman"/>
                  </a:rPr>
                  <a:t> </a:t>
                </a:r>
                <a:r>
                  <a:rPr lang="en-US" spc="-10" dirty="0">
                    <a:solidFill>
                      <a:schemeClr val="tx1"/>
                    </a:solidFill>
                    <a:latin typeface="Times New Roman"/>
                    <a:cs typeface="Times New Roman"/>
                  </a:rPr>
                  <a:t>a</a:t>
                </a:r>
                <a:r>
                  <a:rPr lang="en-US" spc="-5" dirty="0">
                    <a:solidFill>
                      <a:schemeClr val="tx1"/>
                    </a:solidFill>
                    <a:latin typeface="Times New Roman"/>
                    <a:cs typeface="Times New Roman"/>
                  </a:rPr>
                  <a:t>re</a:t>
                </a:r>
                <a:r>
                  <a:rPr lang="en-US" spc="-20" dirty="0">
                    <a:solidFill>
                      <a:schemeClr val="tx1"/>
                    </a:solidFill>
                    <a:latin typeface="Times New Roman"/>
                    <a:cs typeface="Times New Roman"/>
                  </a:rPr>
                  <a:t> </a:t>
                </a:r>
                <a:r>
                  <a:rPr lang="en-US" spc="-5" dirty="0">
                    <a:solidFill>
                      <a:schemeClr val="tx1"/>
                    </a:solidFill>
                    <a:latin typeface="Times New Roman"/>
                    <a:cs typeface="Times New Roman"/>
                  </a:rPr>
                  <a:t>steps</a:t>
                </a:r>
                <a:r>
                  <a:rPr lang="en-US" spc="-20" dirty="0">
                    <a:solidFill>
                      <a:schemeClr val="tx1"/>
                    </a:solidFill>
                    <a:latin typeface="Times New Roman"/>
                    <a:cs typeface="Times New Roman"/>
                  </a:rPr>
                  <a:t> </a:t>
                </a:r>
                <a:r>
                  <a:rPr lang="en-US" spc="-5" dirty="0">
                    <a:solidFill>
                      <a:schemeClr val="tx1"/>
                    </a:solidFill>
                    <a:latin typeface="Times New Roman"/>
                    <a:cs typeface="Times New Roman"/>
                  </a:rPr>
                  <a:t>that</a:t>
                </a:r>
                <a:r>
                  <a:rPr lang="en-US" spc="-20" dirty="0">
                    <a:solidFill>
                      <a:schemeClr val="tx1"/>
                    </a:solidFill>
                    <a:latin typeface="Times New Roman"/>
                    <a:cs typeface="Times New Roman"/>
                  </a:rPr>
                  <a:t> </a:t>
                </a:r>
                <a:r>
                  <a:rPr lang="en-US" spc="-5" dirty="0">
                    <a:solidFill>
                      <a:schemeClr val="tx1"/>
                    </a:solidFill>
                    <a:latin typeface="Times New Roman"/>
                    <a:cs typeface="Times New Roman"/>
                  </a:rPr>
                  <a:t>one</a:t>
                </a:r>
                <a:r>
                  <a:rPr lang="en-US" spc="-20" dirty="0">
                    <a:solidFill>
                      <a:schemeClr val="tx1"/>
                    </a:solidFill>
                    <a:latin typeface="Times New Roman"/>
                    <a:cs typeface="Times New Roman"/>
                  </a:rPr>
                  <a:t> </a:t>
                </a:r>
                <a:r>
                  <a:rPr lang="en-US" spc="-5" dirty="0">
                    <a:solidFill>
                      <a:schemeClr val="tx1"/>
                    </a:solidFill>
                    <a:latin typeface="Times New Roman"/>
                    <a:cs typeface="Times New Roman"/>
                  </a:rPr>
                  <a:t>might</a:t>
                </a:r>
                <a:r>
                  <a:rPr lang="en-US" spc="-20" dirty="0">
                    <a:solidFill>
                      <a:schemeClr val="tx1"/>
                    </a:solidFill>
                    <a:latin typeface="Times New Roman"/>
                    <a:cs typeface="Times New Roman"/>
                  </a:rPr>
                  <a:t> </a:t>
                </a:r>
                <a:r>
                  <a:rPr lang="en-US" spc="-5" dirty="0">
                    <a:solidFill>
                      <a:schemeClr val="tx1"/>
                    </a:solidFill>
                    <a:latin typeface="Times New Roman"/>
                    <a:cs typeface="Times New Roman"/>
                  </a:rPr>
                  <a:t>apply</a:t>
                </a:r>
                <a:r>
                  <a:rPr lang="en-US" spc="-20" dirty="0">
                    <a:solidFill>
                      <a:schemeClr val="tx1"/>
                    </a:solidFill>
                    <a:latin typeface="Times New Roman"/>
                    <a:cs typeface="Times New Roman"/>
                  </a:rPr>
                  <a:t> </a:t>
                </a:r>
                <a:r>
                  <a:rPr lang="en-US" spc="-5" dirty="0">
                    <a:solidFill>
                      <a:schemeClr val="tx1"/>
                    </a:solidFill>
                    <a:latin typeface="Times New Roman"/>
                    <a:cs typeface="Times New Roman"/>
                  </a:rPr>
                  <a:t>to</a:t>
                </a:r>
                <a:r>
                  <a:rPr lang="en-US" spc="-20" dirty="0">
                    <a:solidFill>
                      <a:schemeClr val="tx1"/>
                    </a:solidFill>
                    <a:latin typeface="Times New Roman"/>
                    <a:cs typeface="Times New Roman"/>
                  </a:rPr>
                  <a:t> </a:t>
                </a:r>
                <a:r>
                  <a:rPr lang="en-US" spc="-5" dirty="0">
                    <a:solidFill>
                      <a:schemeClr val="tx1"/>
                    </a:solidFill>
                    <a:latin typeface="Times New Roman"/>
                    <a:cs typeface="Times New Roman"/>
                  </a:rPr>
                  <a:t>try</a:t>
                </a:r>
                <a:r>
                  <a:rPr lang="en-US" spc="-20" dirty="0">
                    <a:solidFill>
                      <a:schemeClr val="tx1"/>
                    </a:solidFill>
                    <a:latin typeface="Times New Roman"/>
                    <a:cs typeface="Times New Roman"/>
                  </a:rPr>
                  <a:t> </a:t>
                </a:r>
                <a:r>
                  <a:rPr lang="en-US" spc="-5" dirty="0">
                    <a:solidFill>
                      <a:schemeClr val="tx1"/>
                    </a:solidFill>
                    <a:latin typeface="Times New Roman"/>
                    <a:cs typeface="Times New Roman"/>
                  </a:rPr>
                  <a:t>to</a:t>
                </a:r>
                <a:r>
                  <a:rPr lang="en-US" spc="-20" dirty="0">
                    <a:solidFill>
                      <a:schemeClr val="tx1"/>
                    </a:solidFill>
                    <a:latin typeface="Times New Roman"/>
                    <a:cs typeface="Times New Roman"/>
                  </a:rPr>
                  <a:t> </a:t>
                </a:r>
                <a:r>
                  <a:rPr lang="en-US" spc="-5" dirty="0">
                    <a:solidFill>
                      <a:schemeClr val="tx1"/>
                    </a:solidFill>
                    <a:latin typeface="Times New Roman"/>
                    <a:cs typeface="Times New Roman"/>
                  </a:rPr>
                  <a:t>compute</a:t>
                </a:r>
                <a:r>
                  <a:rPr lang="en-US" spc="-20" dirty="0">
                    <a:solidFill>
                      <a:schemeClr val="tx1"/>
                    </a:solidFill>
                    <a:latin typeface="Times New Roman"/>
                    <a:cs typeface="Times New Roman"/>
                  </a:rPr>
                  <a:t> </a:t>
                </a:r>
                <a:r>
                  <a:rPr lang="en-US" spc="-5" dirty="0">
                    <a:solidFill>
                      <a:schemeClr val="tx1"/>
                    </a:solidFill>
                    <a:latin typeface="Times New Roman"/>
                    <a:cs typeface="Times New Roman"/>
                  </a:rPr>
                  <a:t>it.</a:t>
                </a:r>
                <a:endParaRPr lang="en-US" dirty="0">
                  <a:solidFill>
                    <a:schemeClr val="tx1"/>
                  </a:solidFill>
                  <a:latin typeface="Times New Roman"/>
                  <a:cs typeface="Times New Roman"/>
                </a:endParaRPr>
              </a:p>
              <a:p>
                <a:pPr marL="36900" indent="0">
                  <a:lnSpc>
                    <a:spcPct val="100000"/>
                  </a:lnSpc>
                  <a:buNone/>
                </a:pPr>
                <a:endParaRPr lang="en-US" dirty="0">
                  <a:latin typeface="Times New Roman"/>
                  <a:cs typeface="Times New Roman"/>
                </a:endParaRPr>
              </a:p>
            </p:txBody>
          </p:sp>
        </mc:Choice>
        <mc:Fallback xmlns="">
          <p:sp>
            <p:nvSpPr>
              <p:cNvPr id="3" name="Content Placeholder 2">
                <a:extLst>
                  <a:ext uri="{FF2B5EF4-FFF2-40B4-BE49-F238E27FC236}">
                    <a16:creationId xmlns:a16="http://schemas.microsoft.com/office/drawing/2014/main"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10846559" cy="4756245"/>
              </a:xfrm>
              <a:blipFill>
                <a:blip r:embed="rId2"/>
                <a:stretch>
                  <a:fillRect l="-674" t="-897" r="-618" b="-12821"/>
                </a:stretch>
              </a:blipFill>
            </p:spPr>
            <p:txBody>
              <a:bodyPr/>
              <a:lstStyle/>
              <a:p>
                <a:r>
                  <a:rPr lang="en-US">
                    <a:noFill/>
                  </a:rPr>
                  <a:t> </a:t>
                </a:r>
              </a:p>
            </p:txBody>
          </p:sp>
        </mc:Fallback>
      </mc:AlternateContent>
    </p:spTree>
    <p:extLst>
      <p:ext uri="{BB962C8B-B14F-4D97-AF65-F5344CB8AC3E}">
        <p14:creationId xmlns:p14="http://schemas.microsoft.com/office/powerpoint/2010/main" val="53828060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7.6 Strategies for </a:t>
            </a:r>
            <a:r>
              <a:rPr lang="en-US" sz="3100" dirty="0"/>
              <a:t>Integration </a:t>
            </a:r>
            <a:r>
              <a:rPr lang="en-US" sz="3100" dirty="0" smtClean="0"/>
              <a:t>(2 </a:t>
            </a:r>
            <a:r>
              <a:rPr lang="en-US" sz="3100" dirty="0"/>
              <a:t>of 21)</a:t>
            </a: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2800" dirty="0"/>
              <a:t/>
            </a:r>
            <a:br>
              <a:rPr lang="en-US" sz="2800" dirty="0"/>
            </a:br>
            <a:endParaRPr lang="en-US"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799" y="1371600"/>
                <a:ext cx="10846559" cy="4756245"/>
              </a:xfrm>
            </p:spPr>
            <p:txBody>
              <a:bodyPr>
                <a:noAutofit/>
              </a:bodyPr>
              <a:lstStyle/>
              <a:p>
                <a:pPr marL="36900" indent="0">
                  <a:lnSpc>
                    <a:spcPct val="100000"/>
                  </a:lnSpc>
                  <a:buNone/>
                </a:pPr>
                <a:r>
                  <a:rPr lang="en-US" b="1" i="1" u="sng" dirty="0">
                    <a:solidFill>
                      <a:schemeClr val="tx1"/>
                    </a:solidFill>
                    <a:latin typeface="Cambria Math" panose="02040503050406030204" pitchFamily="18" charset="0"/>
                    <a:cs typeface="Times New Roman"/>
                  </a:rPr>
                  <a:t>Simplification:</a:t>
                </a:r>
              </a:p>
              <a:p>
                <a:pPr marL="36900" indent="0">
                  <a:lnSpc>
                    <a:spcPct val="100000"/>
                  </a:lnSpc>
                  <a:buNone/>
                </a:pPr>
                <a14:m>
                  <m:oMathPara xmlns:m="http://schemas.openxmlformats.org/officeDocument/2006/math">
                    <m:oMathParaPr>
                      <m:jc m:val="centerGroup"/>
                    </m:oMathParaPr>
                    <m:oMath xmlns:m="http://schemas.openxmlformats.org/officeDocument/2006/math">
                      <m:nary>
                        <m:naryPr>
                          <m:limLoc m:val="undOvr"/>
                          <m:subHide m:val="on"/>
                          <m:supHide m:val="on"/>
                          <m:ctrlPr>
                            <a:rPr lang="en-US" i="1" smtClean="0">
                              <a:solidFill>
                                <a:schemeClr val="tx1"/>
                              </a:solidFill>
                              <a:latin typeface="Cambria Math" panose="02040503050406030204" pitchFamily="18" charset="0"/>
                              <a:cs typeface="Times New Roman"/>
                            </a:rPr>
                          </m:ctrlPr>
                        </m:naryPr>
                        <m:sub/>
                        <m:sup/>
                        <m:e>
                          <m:f>
                            <m:fPr>
                              <m:ctrlPr>
                                <a:rPr lang="en-US" i="1" smtClean="0">
                                  <a:solidFill>
                                    <a:schemeClr val="tx1"/>
                                  </a:solidFill>
                                  <a:latin typeface="Cambria Math" panose="02040503050406030204" pitchFamily="18" charset="0"/>
                                  <a:cs typeface="Times New Roman"/>
                                </a:rPr>
                              </m:ctrlPr>
                            </m:fPr>
                            <m:num>
                              <m:sSup>
                                <m:sSupPr>
                                  <m:ctrlPr>
                                    <a:rPr lang="en-US" i="1" smtClean="0">
                                      <a:solidFill>
                                        <a:schemeClr val="tx1"/>
                                      </a:solidFill>
                                      <a:latin typeface="Cambria Math" panose="02040503050406030204" pitchFamily="18" charset="0"/>
                                      <a:cs typeface="Times New Roman"/>
                                    </a:rPr>
                                  </m:ctrlPr>
                                </m:sSupPr>
                                <m:e>
                                  <m:r>
                                    <a:rPr lang="en-US" b="0" i="1" smtClean="0">
                                      <a:solidFill>
                                        <a:schemeClr val="tx1"/>
                                      </a:solidFill>
                                      <a:latin typeface="Cambria Math" panose="02040503050406030204" pitchFamily="18" charset="0"/>
                                      <a:cs typeface="Times New Roman"/>
                                    </a:rPr>
                                    <m:t>𝑥</m:t>
                                  </m:r>
                                </m:e>
                                <m:sup>
                                  <m:r>
                                    <a:rPr lang="en-US" b="0" i="1" smtClean="0">
                                      <a:solidFill>
                                        <a:schemeClr val="tx1"/>
                                      </a:solidFill>
                                      <a:latin typeface="Cambria Math" panose="02040503050406030204" pitchFamily="18" charset="0"/>
                                      <a:cs typeface="Times New Roman"/>
                                    </a:rPr>
                                    <m:t>3</m:t>
                                  </m:r>
                                </m:sup>
                              </m:sSup>
                              <m:r>
                                <a:rPr lang="en-US" b="0" i="1" smtClean="0">
                                  <a:solidFill>
                                    <a:schemeClr val="tx1"/>
                                  </a:solidFill>
                                  <a:latin typeface="Cambria Math" panose="02040503050406030204" pitchFamily="18" charset="0"/>
                                  <a:cs typeface="Times New Roman"/>
                                </a:rPr>
                                <m:t>−1</m:t>
                              </m:r>
                            </m:num>
                            <m:den>
                              <m:r>
                                <a:rPr lang="en-US" b="0" i="1" smtClean="0">
                                  <a:solidFill>
                                    <a:schemeClr val="tx1"/>
                                  </a:solidFill>
                                  <a:latin typeface="Cambria Math" panose="02040503050406030204" pitchFamily="18" charset="0"/>
                                  <a:cs typeface="Times New Roman"/>
                                </a:rPr>
                                <m:t>𝑥</m:t>
                              </m:r>
                              <m:r>
                                <a:rPr lang="en-US" b="0" i="1" smtClean="0">
                                  <a:solidFill>
                                    <a:schemeClr val="tx1"/>
                                  </a:solidFill>
                                  <a:latin typeface="Cambria Math" panose="02040503050406030204" pitchFamily="18" charset="0"/>
                                  <a:cs typeface="Times New Roman"/>
                                </a:rPr>
                                <m:t>−1</m:t>
                              </m:r>
                            </m:den>
                          </m:f>
                          <m:r>
                            <a:rPr lang="en-US" b="0" i="1" smtClean="0">
                              <a:solidFill>
                                <a:schemeClr val="tx1"/>
                              </a:solidFill>
                              <a:latin typeface="Cambria Math" panose="02040503050406030204" pitchFamily="18" charset="0"/>
                              <a:cs typeface="Times New Roman"/>
                            </a:rPr>
                            <m:t>𝑑𝑥</m:t>
                          </m:r>
                        </m:e>
                      </m:nary>
                      <m:r>
                        <a:rPr lang="en-US" b="0" i="1" smtClean="0">
                          <a:solidFill>
                            <a:schemeClr val="tx1"/>
                          </a:solidFill>
                          <a:latin typeface="Cambria Math" panose="02040503050406030204" pitchFamily="18" charset="0"/>
                          <a:cs typeface="Times New Roman"/>
                        </a:rPr>
                        <m:t>=</m:t>
                      </m:r>
                      <m:nary>
                        <m:naryPr>
                          <m:limLoc m:val="undOvr"/>
                          <m:subHide m:val="on"/>
                          <m:supHide m:val="on"/>
                          <m:ctrlPr>
                            <a:rPr lang="en-US" b="0" i="1" smtClean="0">
                              <a:solidFill>
                                <a:schemeClr val="tx1"/>
                              </a:solidFill>
                              <a:latin typeface="Cambria Math" panose="02040503050406030204" pitchFamily="18" charset="0"/>
                              <a:cs typeface="Times New Roman"/>
                            </a:rPr>
                          </m:ctrlPr>
                        </m:naryPr>
                        <m:sub/>
                        <m:sup/>
                        <m:e>
                          <m:f>
                            <m:fPr>
                              <m:ctrlPr>
                                <a:rPr lang="en-US" b="0" i="1" smtClean="0">
                                  <a:solidFill>
                                    <a:schemeClr val="tx1"/>
                                  </a:solidFill>
                                  <a:latin typeface="Cambria Math" panose="02040503050406030204" pitchFamily="18" charset="0"/>
                                  <a:cs typeface="Times New Roman"/>
                                </a:rPr>
                              </m:ctrlPr>
                            </m:fPr>
                            <m:num>
                              <m:r>
                                <a:rPr lang="en-US" b="0" i="1" smtClean="0">
                                  <a:solidFill>
                                    <a:schemeClr val="tx1"/>
                                  </a:solidFill>
                                  <a:latin typeface="Cambria Math" panose="02040503050406030204" pitchFamily="18" charset="0"/>
                                  <a:cs typeface="Times New Roman"/>
                                </a:rPr>
                                <m:t>(</m:t>
                              </m:r>
                              <m:r>
                                <a:rPr lang="en-US" b="0" i="1" smtClean="0">
                                  <a:solidFill>
                                    <a:schemeClr val="tx1"/>
                                  </a:solidFill>
                                  <a:latin typeface="Cambria Math" panose="02040503050406030204" pitchFamily="18" charset="0"/>
                                  <a:cs typeface="Times New Roman"/>
                                </a:rPr>
                                <m:t>𝑥</m:t>
                              </m:r>
                              <m:r>
                                <a:rPr lang="en-US" b="0" i="1" smtClean="0">
                                  <a:solidFill>
                                    <a:schemeClr val="tx1"/>
                                  </a:solidFill>
                                  <a:latin typeface="Cambria Math" panose="02040503050406030204" pitchFamily="18" charset="0"/>
                                  <a:cs typeface="Times New Roman"/>
                                </a:rPr>
                                <m:t>−1)(</m:t>
                              </m:r>
                              <m:sSup>
                                <m:sSupPr>
                                  <m:ctrlPr>
                                    <a:rPr lang="en-US" b="0" i="1" smtClean="0">
                                      <a:solidFill>
                                        <a:schemeClr val="tx1"/>
                                      </a:solidFill>
                                      <a:latin typeface="Cambria Math" panose="02040503050406030204" pitchFamily="18" charset="0"/>
                                      <a:cs typeface="Times New Roman"/>
                                    </a:rPr>
                                  </m:ctrlPr>
                                </m:sSupPr>
                                <m:e>
                                  <m:r>
                                    <a:rPr lang="en-US" b="0" i="1" smtClean="0">
                                      <a:solidFill>
                                        <a:schemeClr val="tx1"/>
                                      </a:solidFill>
                                      <a:latin typeface="Cambria Math" panose="02040503050406030204" pitchFamily="18" charset="0"/>
                                      <a:cs typeface="Times New Roman"/>
                                    </a:rPr>
                                    <m:t>𝑥</m:t>
                                  </m:r>
                                </m:e>
                                <m:sup>
                                  <m:r>
                                    <a:rPr lang="en-US" b="0" i="1" smtClean="0">
                                      <a:solidFill>
                                        <a:schemeClr val="tx1"/>
                                      </a:solidFill>
                                      <a:latin typeface="Cambria Math" panose="02040503050406030204" pitchFamily="18" charset="0"/>
                                      <a:cs typeface="Times New Roman"/>
                                    </a:rPr>
                                    <m:t>2</m:t>
                                  </m:r>
                                </m:sup>
                              </m:sSup>
                              <m:r>
                                <a:rPr lang="en-US" b="0" i="1" smtClean="0">
                                  <a:solidFill>
                                    <a:schemeClr val="tx1"/>
                                  </a:solidFill>
                                  <a:latin typeface="Cambria Math" panose="02040503050406030204" pitchFamily="18" charset="0"/>
                                  <a:cs typeface="Times New Roman"/>
                                </a:rPr>
                                <m:t>+</m:t>
                              </m:r>
                              <m:r>
                                <a:rPr lang="en-US" b="0" i="1" smtClean="0">
                                  <a:solidFill>
                                    <a:schemeClr val="tx1"/>
                                  </a:solidFill>
                                  <a:latin typeface="Cambria Math" panose="02040503050406030204" pitchFamily="18" charset="0"/>
                                  <a:cs typeface="Times New Roman"/>
                                </a:rPr>
                                <m:t>𝑥</m:t>
                              </m:r>
                              <m:r>
                                <a:rPr lang="en-US" b="0" i="1" smtClean="0">
                                  <a:solidFill>
                                    <a:schemeClr val="tx1"/>
                                  </a:solidFill>
                                  <a:latin typeface="Cambria Math" panose="02040503050406030204" pitchFamily="18" charset="0"/>
                                  <a:cs typeface="Times New Roman"/>
                                </a:rPr>
                                <m:t>+1)</m:t>
                              </m:r>
                            </m:num>
                            <m:den>
                              <m:r>
                                <a:rPr lang="en-US" b="0" i="1" smtClean="0">
                                  <a:solidFill>
                                    <a:schemeClr val="tx1"/>
                                  </a:solidFill>
                                  <a:latin typeface="Cambria Math" panose="02040503050406030204" pitchFamily="18" charset="0"/>
                                  <a:cs typeface="Times New Roman"/>
                                </a:rPr>
                                <m:t>𝑥</m:t>
                              </m:r>
                              <m:r>
                                <a:rPr lang="en-US" b="0" i="1" smtClean="0">
                                  <a:solidFill>
                                    <a:schemeClr val="tx1"/>
                                  </a:solidFill>
                                  <a:latin typeface="Cambria Math" panose="02040503050406030204" pitchFamily="18" charset="0"/>
                                  <a:cs typeface="Times New Roman"/>
                                </a:rPr>
                                <m:t>−1</m:t>
                              </m:r>
                            </m:den>
                          </m:f>
                          <m:r>
                            <a:rPr lang="en-US" b="0" i="1" smtClean="0">
                              <a:solidFill>
                                <a:schemeClr val="tx1"/>
                              </a:solidFill>
                              <a:latin typeface="Cambria Math" panose="02040503050406030204" pitchFamily="18" charset="0"/>
                              <a:cs typeface="Times New Roman"/>
                            </a:rPr>
                            <m:t>𝑑𝑥</m:t>
                          </m:r>
                        </m:e>
                      </m:nary>
                      <m:r>
                        <a:rPr lang="en-US" b="0" i="1" smtClean="0">
                          <a:solidFill>
                            <a:schemeClr val="tx1"/>
                          </a:solidFill>
                          <a:latin typeface="Cambria Math" panose="02040503050406030204" pitchFamily="18" charset="0"/>
                          <a:cs typeface="Times New Roman"/>
                        </a:rPr>
                        <m:t>=</m:t>
                      </m:r>
                      <m:nary>
                        <m:naryPr>
                          <m:limLoc m:val="undOvr"/>
                          <m:subHide m:val="on"/>
                          <m:supHide m:val="on"/>
                          <m:ctrlPr>
                            <a:rPr lang="en-US" b="0" i="1" smtClean="0">
                              <a:solidFill>
                                <a:schemeClr val="tx1"/>
                              </a:solidFill>
                              <a:latin typeface="Cambria Math" panose="02040503050406030204" pitchFamily="18" charset="0"/>
                              <a:cs typeface="Times New Roman"/>
                            </a:rPr>
                          </m:ctrlPr>
                        </m:naryPr>
                        <m:sub/>
                        <m:sup/>
                        <m:e>
                          <m:r>
                            <a:rPr lang="en-US" b="0" i="1" smtClean="0">
                              <a:solidFill>
                                <a:schemeClr val="tx1"/>
                              </a:solidFill>
                              <a:latin typeface="Cambria Math" panose="02040503050406030204" pitchFamily="18" charset="0"/>
                              <a:cs typeface="Times New Roman"/>
                            </a:rPr>
                            <m:t>(</m:t>
                          </m:r>
                          <m:sSup>
                            <m:sSupPr>
                              <m:ctrlPr>
                                <a:rPr lang="en-US" b="0" i="1" smtClean="0">
                                  <a:solidFill>
                                    <a:schemeClr val="tx1"/>
                                  </a:solidFill>
                                  <a:latin typeface="Cambria Math" panose="02040503050406030204" pitchFamily="18" charset="0"/>
                                  <a:cs typeface="Times New Roman"/>
                                </a:rPr>
                              </m:ctrlPr>
                            </m:sSupPr>
                            <m:e>
                              <m:r>
                                <a:rPr lang="en-US" b="0" i="1" smtClean="0">
                                  <a:solidFill>
                                    <a:schemeClr val="tx1"/>
                                  </a:solidFill>
                                  <a:latin typeface="Cambria Math" panose="02040503050406030204" pitchFamily="18" charset="0"/>
                                  <a:cs typeface="Times New Roman"/>
                                </a:rPr>
                                <m:t>𝑥</m:t>
                              </m:r>
                            </m:e>
                            <m:sup>
                              <m:r>
                                <a:rPr lang="en-US" b="0" i="1" smtClean="0">
                                  <a:solidFill>
                                    <a:schemeClr val="tx1"/>
                                  </a:solidFill>
                                  <a:latin typeface="Cambria Math" panose="02040503050406030204" pitchFamily="18" charset="0"/>
                                  <a:cs typeface="Times New Roman"/>
                                </a:rPr>
                                <m:t>2</m:t>
                              </m:r>
                            </m:sup>
                          </m:sSup>
                          <m:r>
                            <a:rPr lang="en-US" b="0" i="1" smtClean="0">
                              <a:solidFill>
                                <a:schemeClr val="tx1"/>
                              </a:solidFill>
                              <a:latin typeface="Cambria Math" panose="02040503050406030204" pitchFamily="18" charset="0"/>
                              <a:cs typeface="Times New Roman"/>
                            </a:rPr>
                            <m:t>+</m:t>
                          </m:r>
                          <m:r>
                            <a:rPr lang="en-US" b="0" i="1" smtClean="0">
                              <a:solidFill>
                                <a:schemeClr val="tx1"/>
                              </a:solidFill>
                              <a:latin typeface="Cambria Math" panose="02040503050406030204" pitchFamily="18" charset="0"/>
                              <a:cs typeface="Times New Roman"/>
                            </a:rPr>
                            <m:t>𝑥</m:t>
                          </m:r>
                          <m:r>
                            <a:rPr lang="en-US" b="0" i="1" smtClean="0">
                              <a:solidFill>
                                <a:schemeClr val="tx1"/>
                              </a:solidFill>
                              <a:latin typeface="Cambria Math" panose="02040503050406030204" pitchFamily="18" charset="0"/>
                              <a:cs typeface="Times New Roman"/>
                            </a:rPr>
                            <m:t>+1)</m:t>
                          </m:r>
                        </m:e>
                      </m:nary>
                      <m:r>
                        <a:rPr lang="en-US" b="0" i="1" smtClean="0">
                          <a:solidFill>
                            <a:schemeClr val="tx1"/>
                          </a:solidFill>
                          <a:latin typeface="Cambria Math" panose="02040503050406030204" pitchFamily="18" charset="0"/>
                          <a:cs typeface="Times New Roman"/>
                        </a:rPr>
                        <m:t>𝑑𝑥</m:t>
                      </m:r>
                      <m:r>
                        <a:rPr lang="en-US" b="0" i="1" smtClean="0">
                          <a:solidFill>
                            <a:schemeClr val="tx1"/>
                          </a:solidFill>
                          <a:latin typeface="Cambria Math" panose="02040503050406030204" pitchFamily="18" charset="0"/>
                          <a:cs typeface="Times New Roman"/>
                        </a:rPr>
                        <m:t>=</m:t>
                      </m:r>
                      <m:f>
                        <m:fPr>
                          <m:ctrlPr>
                            <a:rPr lang="en-US" b="0" i="1" smtClean="0">
                              <a:solidFill>
                                <a:schemeClr val="tx1"/>
                              </a:solidFill>
                              <a:latin typeface="Cambria Math" panose="02040503050406030204" pitchFamily="18" charset="0"/>
                              <a:cs typeface="Times New Roman"/>
                            </a:rPr>
                          </m:ctrlPr>
                        </m:fPr>
                        <m:num>
                          <m:r>
                            <a:rPr lang="en-US" b="0" i="1" smtClean="0">
                              <a:solidFill>
                                <a:schemeClr val="tx1"/>
                              </a:solidFill>
                              <a:latin typeface="Cambria Math" panose="02040503050406030204" pitchFamily="18" charset="0"/>
                              <a:cs typeface="Times New Roman"/>
                            </a:rPr>
                            <m:t>1</m:t>
                          </m:r>
                        </m:num>
                        <m:den>
                          <m:r>
                            <a:rPr lang="en-US" b="0" i="1" smtClean="0">
                              <a:solidFill>
                                <a:schemeClr val="tx1"/>
                              </a:solidFill>
                              <a:latin typeface="Cambria Math" panose="02040503050406030204" pitchFamily="18" charset="0"/>
                              <a:cs typeface="Times New Roman"/>
                            </a:rPr>
                            <m:t>3</m:t>
                          </m:r>
                        </m:den>
                      </m:f>
                      <m:sSup>
                        <m:sSupPr>
                          <m:ctrlPr>
                            <a:rPr lang="en-US" b="0" i="1" smtClean="0">
                              <a:solidFill>
                                <a:schemeClr val="tx1"/>
                              </a:solidFill>
                              <a:latin typeface="Cambria Math" panose="02040503050406030204" pitchFamily="18" charset="0"/>
                              <a:cs typeface="Times New Roman"/>
                            </a:rPr>
                          </m:ctrlPr>
                        </m:sSupPr>
                        <m:e>
                          <m:r>
                            <a:rPr lang="en-US" b="0" i="1" smtClean="0">
                              <a:solidFill>
                                <a:schemeClr val="tx1"/>
                              </a:solidFill>
                              <a:latin typeface="Cambria Math" panose="02040503050406030204" pitchFamily="18" charset="0"/>
                              <a:cs typeface="Times New Roman"/>
                            </a:rPr>
                            <m:t>𝑥</m:t>
                          </m:r>
                        </m:e>
                        <m:sup>
                          <m:r>
                            <a:rPr lang="en-US" b="0" i="1" smtClean="0">
                              <a:solidFill>
                                <a:schemeClr val="tx1"/>
                              </a:solidFill>
                              <a:latin typeface="Cambria Math" panose="02040503050406030204" pitchFamily="18" charset="0"/>
                              <a:cs typeface="Times New Roman"/>
                            </a:rPr>
                            <m:t>3</m:t>
                          </m:r>
                        </m:sup>
                      </m:sSup>
                      <m:r>
                        <a:rPr lang="en-US" b="0" i="1" smtClean="0">
                          <a:solidFill>
                            <a:schemeClr val="tx1"/>
                          </a:solidFill>
                          <a:latin typeface="Cambria Math" panose="02040503050406030204" pitchFamily="18" charset="0"/>
                          <a:cs typeface="Times New Roman"/>
                        </a:rPr>
                        <m:t>+</m:t>
                      </m:r>
                      <m:f>
                        <m:fPr>
                          <m:ctrlPr>
                            <a:rPr lang="en-US" b="0" i="1" smtClean="0">
                              <a:solidFill>
                                <a:schemeClr val="tx1"/>
                              </a:solidFill>
                              <a:latin typeface="Cambria Math" panose="02040503050406030204" pitchFamily="18" charset="0"/>
                              <a:cs typeface="Times New Roman"/>
                            </a:rPr>
                          </m:ctrlPr>
                        </m:fPr>
                        <m:num>
                          <m:r>
                            <a:rPr lang="en-US" b="0" i="1" smtClean="0">
                              <a:solidFill>
                                <a:schemeClr val="tx1"/>
                              </a:solidFill>
                              <a:latin typeface="Cambria Math" panose="02040503050406030204" pitchFamily="18" charset="0"/>
                              <a:cs typeface="Times New Roman"/>
                            </a:rPr>
                            <m:t>1</m:t>
                          </m:r>
                        </m:num>
                        <m:den>
                          <m:r>
                            <a:rPr lang="en-US" b="0" i="1" smtClean="0">
                              <a:solidFill>
                                <a:schemeClr val="tx1"/>
                              </a:solidFill>
                              <a:latin typeface="Cambria Math" panose="02040503050406030204" pitchFamily="18" charset="0"/>
                              <a:cs typeface="Times New Roman"/>
                            </a:rPr>
                            <m:t>2</m:t>
                          </m:r>
                        </m:den>
                      </m:f>
                      <m:sSup>
                        <m:sSupPr>
                          <m:ctrlPr>
                            <a:rPr lang="en-US" b="0" i="1" smtClean="0">
                              <a:solidFill>
                                <a:schemeClr val="tx1"/>
                              </a:solidFill>
                              <a:latin typeface="Cambria Math" panose="02040503050406030204" pitchFamily="18" charset="0"/>
                              <a:cs typeface="Times New Roman"/>
                            </a:rPr>
                          </m:ctrlPr>
                        </m:sSupPr>
                        <m:e>
                          <m:r>
                            <a:rPr lang="en-US" b="0" i="1" smtClean="0">
                              <a:solidFill>
                                <a:schemeClr val="tx1"/>
                              </a:solidFill>
                              <a:latin typeface="Cambria Math" panose="02040503050406030204" pitchFamily="18" charset="0"/>
                              <a:cs typeface="Times New Roman"/>
                            </a:rPr>
                            <m:t>𝑥</m:t>
                          </m:r>
                        </m:e>
                        <m:sup>
                          <m:r>
                            <a:rPr lang="en-US" b="0" i="1" smtClean="0">
                              <a:solidFill>
                                <a:schemeClr val="tx1"/>
                              </a:solidFill>
                              <a:latin typeface="Cambria Math" panose="02040503050406030204" pitchFamily="18" charset="0"/>
                              <a:cs typeface="Times New Roman"/>
                            </a:rPr>
                            <m:t>2</m:t>
                          </m:r>
                        </m:sup>
                      </m:sSup>
                      <m:r>
                        <a:rPr lang="en-US" b="0" i="1" smtClean="0">
                          <a:solidFill>
                            <a:schemeClr val="tx1"/>
                          </a:solidFill>
                          <a:latin typeface="Cambria Math" panose="02040503050406030204" pitchFamily="18" charset="0"/>
                          <a:cs typeface="Times New Roman"/>
                        </a:rPr>
                        <m:t>+</m:t>
                      </m:r>
                      <m:r>
                        <a:rPr lang="en-US" b="0" i="1" smtClean="0">
                          <a:solidFill>
                            <a:schemeClr val="tx1"/>
                          </a:solidFill>
                          <a:latin typeface="Cambria Math" panose="02040503050406030204" pitchFamily="18" charset="0"/>
                          <a:cs typeface="Times New Roman"/>
                        </a:rPr>
                        <m:t>𝑥</m:t>
                      </m:r>
                      <m:r>
                        <a:rPr lang="en-US" b="0" i="1" smtClean="0">
                          <a:solidFill>
                            <a:schemeClr val="tx1"/>
                          </a:solidFill>
                          <a:latin typeface="Cambria Math" panose="02040503050406030204" pitchFamily="18" charset="0"/>
                          <a:cs typeface="Times New Roman"/>
                        </a:rPr>
                        <m:t>+</m:t>
                      </m:r>
                      <m:r>
                        <a:rPr lang="en-US" b="0" i="1" smtClean="0">
                          <a:solidFill>
                            <a:schemeClr val="tx1"/>
                          </a:solidFill>
                          <a:latin typeface="Cambria Math" panose="02040503050406030204" pitchFamily="18" charset="0"/>
                          <a:cs typeface="Times New Roman"/>
                        </a:rPr>
                        <m:t>𝐶</m:t>
                      </m:r>
                    </m:oMath>
                  </m:oMathPara>
                </a14:m>
                <a:endParaRPr lang="en-US" dirty="0">
                  <a:solidFill>
                    <a:schemeClr val="tx1"/>
                  </a:solidFill>
                  <a:latin typeface="Times New Roman"/>
                  <a:cs typeface="Times New Roman"/>
                </a:endParaRPr>
              </a:p>
              <a:p>
                <a:pPr marL="36900" indent="0">
                  <a:lnSpc>
                    <a:spcPct val="100000"/>
                  </a:lnSpc>
                  <a:buNone/>
                </a:pPr>
                <a14:m>
                  <m:oMathPara xmlns:m="http://schemas.openxmlformats.org/officeDocument/2006/math">
                    <m:oMathParaPr>
                      <m:jc m:val="centerGroup"/>
                    </m:oMathParaPr>
                    <m:oMath xmlns:m="http://schemas.openxmlformats.org/officeDocument/2006/math">
                      <m:nary>
                        <m:naryPr>
                          <m:limLoc m:val="undOvr"/>
                          <m:subHide m:val="on"/>
                          <m:supHide m:val="on"/>
                          <m:ctrlPr>
                            <a:rPr lang="en-US" i="1" smtClean="0">
                              <a:solidFill>
                                <a:schemeClr val="tx1"/>
                              </a:solidFill>
                              <a:latin typeface="Cambria Math" panose="02040503050406030204" pitchFamily="18" charset="0"/>
                              <a:cs typeface="Times New Roman"/>
                            </a:rPr>
                          </m:ctrlPr>
                        </m:naryPr>
                        <m:sub/>
                        <m:sup/>
                        <m:e>
                          <m:f>
                            <m:fPr>
                              <m:ctrlPr>
                                <a:rPr lang="en-US" i="1" smtClean="0">
                                  <a:solidFill>
                                    <a:schemeClr val="tx1"/>
                                  </a:solidFill>
                                  <a:latin typeface="Cambria Math" panose="02040503050406030204" pitchFamily="18" charset="0"/>
                                  <a:cs typeface="Times New Roman"/>
                                </a:rPr>
                              </m:ctrlPr>
                            </m:fPr>
                            <m:num>
                              <m:r>
                                <a:rPr lang="en-US" b="0" i="1" smtClean="0">
                                  <a:solidFill>
                                    <a:schemeClr val="tx1"/>
                                  </a:solidFill>
                                  <a:latin typeface="Cambria Math" panose="02040503050406030204" pitchFamily="18" charset="0"/>
                                  <a:cs typeface="Times New Roman"/>
                                </a:rPr>
                                <m:t>𝑥</m:t>
                              </m:r>
                              <m:r>
                                <a:rPr lang="en-US" b="0" i="1" smtClean="0">
                                  <a:solidFill>
                                    <a:schemeClr val="tx1"/>
                                  </a:solidFill>
                                  <a:latin typeface="Cambria Math" panose="02040503050406030204" pitchFamily="18" charset="0"/>
                                  <a:cs typeface="Times New Roman"/>
                                </a:rPr>
                                <m:t>−</m:t>
                              </m:r>
                              <m:sSup>
                                <m:sSupPr>
                                  <m:ctrlPr>
                                    <a:rPr lang="en-US" b="0" i="1" smtClean="0">
                                      <a:solidFill>
                                        <a:schemeClr val="tx1"/>
                                      </a:solidFill>
                                      <a:latin typeface="Cambria Math" panose="02040503050406030204" pitchFamily="18" charset="0"/>
                                      <a:cs typeface="Times New Roman"/>
                                    </a:rPr>
                                  </m:ctrlPr>
                                </m:sSupPr>
                                <m:e>
                                  <m:r>
                                    <a:rPr lang="en-US" b="0" i="1" smtClean="0">
                                      <a:solidFill>
                                        <a:schemeClr val="tx1"/>
                                      </a:solidFill>
                                      <a:latin typeface="Cambria Math" panose="02040503050406030204" pitchFamily="18" charset="0"/>
                                      <a:cs typeface="Times New Roman"/>
                                    </a:rPr>
                                    <m:t>𝑥</m:t>
                                  </m:r>
                                </m:e>
                                <m:sup>
                                  <m:r>
                                    <a:rPr lang="en-US" b="0" i="1" smtClean="0">
                                      <a:solidFill>
                                        <a:schemeClr val="tx1"/>
                                      </a:solidFill>
                                      <a:latin typeface="Cambria Math" panose="02040503050406030204" pitchFamily="18" charset="0"/>
                                      <a:cs typeface="Times New Roman"/>
                                    </a:rPr>
                                    <m:t>3</m:t>
                                  </m:r>
                                </m:sup>
                              </m:sSup>
                            </m:num>
                            <m:den>
                              <m:rad>
                                <m:radPr>
                                  <m:degHide m:val="on"/>
                                  <m:ctrlPr>
                                    <a:rPr lang="en-US" i="1" smtClean="0">
                                      <a:solidFill>
                                        <a:schemeClr val="tx1"/>
                                      </a:solidFill>
                                      <a:latin typeface="Cambria Math" panose="02040503050406030204" pitchFamily="18" charset="0"/>
                                      <a:cs typeface="Times New Roman"/>
                                    </a:rPr>
                                  </m:ctrlPr>
                                </m:radPr>
                                <m:deg/>
                                <m:e>
                                  <m:r>
                                    <a:rPr lang="en-US" b="0" i="1" smtClean="0">
                                      <a:solidFill>
                                        <a:schemeClr val="tx1"/>
                                      </a:solidFill>
                                      <a:latin typeface="Cambria Math" panose="02040503050406030204" pitchFamily="18" charset="0"/>
                                      <a:cs typeface="Times New Roman"/>
                                    </a:rPr>
                                    <m:t>𝑥</m:t>
                                  </m:r>
                                </m:e>
                              </m:rad>
                            </m:den>
                          </m:f>
                        </m:e>
                      </m:nary>
                      <m:r>
                        <a:rPr lang="en-US" b="0" i="1" smtClean="0">
                          <a:solidFill>
                            <a:schemeClr val="tx1"/>
                          </a:solidFill>
                          <a:latin typeface="Cambria Math" panose="02040503050406030204" pitchFamily="18" charset="0"/>
                          <a:cs typeface="Times New Roman"/>
                        </a:rPr>
                        <m:t>𝑑𝑥</m:t>
                      </m:r>
                      <m:r>
                        <a:rPr lang="en-US" b="0" i="1" smtClean="0">
                          <a:solidFill>
                            <a:schemeClr val="tx1"/>
                          </a:solidFill>
                          <a:latin typeface="Cambria Math" panose="02040503050406030204" pitchFamily="18" charset="0"/>
                          <a:cs typeface="Times New Roman"/>
                        </a:rPr>
                        <m:t>=</m:t>
                      </m:r>
                      <m:nary>
                        <m:naryPr>
                          <m:limLoc m:val="undOvr"/>
                          <m:subHide m:val="on"/>
                          <m:supHide m:val="on"/>
                          <m:ctrlPr>
                            <a:rPr lang="en-US" b="0" i="1" smtClean="0">
                              <a:solidFill>
                                <a:schemeClr val="tx1"/>
                              </a:solidFill>
                              <a:latin typeface="Cambria Math" panose="02040503050406030204" pitchFamily="18" charset="0"/>
                              <a:cs typeface="Times New Roman"/>
                            </a:rPr>
                          </m:ctrlPr>
                        </m:naryPr>
                        <m:sub/>
                        <m:sup/>
                        <m:e>
                          <m:r>
                            <a:rPr lang="en-US" b="0" i="1" smtClean="0">
                              <a:solidFill>
                                <a:schemeClr val="tx1"/>
                              </a:solidFill>
                              <a:latin typeface="Cambria Math" panose="02040503050406030204" pitchFamily="18" charset="0"/>
                              <a:cs typeface="Times New Roman"/>
                            </a:rPr>
                            <m:t>(</m:t>
                          </m:r>
                          <m:sSup>
                            <m:sSupPr>
                              <m:ctrlPr>
                                <a:rPr lang="en-US" b="0" i="1" smtClean="0">
                                  <a:solidFill>
                                    <a:schemeClr val="tx1"/>
                                  </a:solidFill>
                                  <a:latin typeface="Cambria Math" panose="02040503050406030204" pitchFamily="18" charset="0"/>
                                  <a:cs typeface="Times New Roman"/>
                                </a:rPr>
                              </m:ctrlPr>
                            </m:sSupPr>
                            <m:e>
                              <m:r>
                                <a:rPr lang="en-US" b="0" i="1" smtClean="0">
                                  <a:solidFill>
                                    <a:schemeClr val="tx1"/>
                                  </a:solidFill>
                                  <a:latin typeface="Cambria Math" panose="02040503050406030204" pitchFamily="18" charset="0"/>
                                  <a:cs typeface="Times New Roman"/>
                                </a:rPr>
                                <m:t>𝑥</m:t>
                              </m:r>
                            </m:e>
                            <m:sup>
                              <m:f>
                                <m:fPr>
                                  <m:type m:val="skw"/>
                                  <m:ctrlPr>
                                    <a:rPr lang="en-US" b="0" i="1" smtClean="0">
                                      <a:solidFill>
                                        <a:schemeClr val="tx1"/>
                                      </a:solidFill>
                                      <a:latin typeface="Cambria Math" panose="02040503050406030204" pitchFamily="18" charset="0"/>
                                      <a:cs typeface="Times New Roman"/>
                                    </a:rPr>
                                  </m:ctrlPr>
                                </m:fPr>
                                <m:num>
                                  <m:r>
                                    <a:rPr lang="en-US" b="0" i="1" smtClean="0">
                                      <a:solidFill>
                                        <a:schemeClr val="tx1"/>
                                      </a:solidFill>
                                      <a:latin typeface="Cambria Math" panose="02040503050406030204" pitchFamily="18" charset="0"/>
                                      <a:cs typeface="Times New Roman"/>
                                    </a:rPr>
                                    <m:t>1</m:t>
                                  </m:r>
                                </m:num>
                                <m:den>
                                  <m:r>
                                    <a:rPr lang="en-US" b="0" i="1" smtClean="0">
                                      <a:solidFill>
                                        <a:schemeClr val="tx1"/>
                                      </a:solidFill>
                                      <a:latin typeface="Cambria Math" panose="02040503050406030204" pitchFamily="18" charset="0"/>
                                      <a:cs typeface="Times New Roman"/>
                                    </a:rPr>
                                    <m:t>2</m:t>
                                  </m:r>
                                </m:den>
                              </m:f>
                            </m:sup>
                          </m:sSup>
                          <m:r>
                            <a:rPr lang="en-US" b="0" i="1" smtClean="0">
                              <a:solidFill>
                                <a:schemeClr val="tx1"/>
                              </a:solidFill>
                              <a:latin typeface="Cambria Math" panose="02040503050406030204" pitchFamily="18" charset="0"/>
                              <a:cs typeface="Times New Roman"/>
                            </a:rPr>
                            <m:t>−</m:t>
                          </m:r>
                        </m:e>
                      </m:nary>
                      <m:sSup>
                        <m:sSupPr>
                          <m:ctrlPr>
                            <a:rPr lang="en-US" i="1">
                              <a:solidFill>
                                <a:schemeClr val="tx1"/>
                              </a:solidFill>
                              <a:latin typeface="Cambria Math" panose="02040503050406030204" pitchFamily="18" charset="0"/>
                              <a:cs typeface="Times New Roman"/>
                            </a:rPr>
                          </m:ctrlPr>
                        </m:sSupPr>
                        <m:e>
                          <m:r>
                            <a:rPr lang="en-US" i="1">
                              <a:solidFill>
                                <a:schemeClr val="tx1"/>
                              </a:solidFill>
                              <a:latin typeface="Cambria Math" panose="02040503050406030204" pitchFamily="18" charset="0"/>
                              <a:cs typeface="Times New Roman"/>
                            </a:rPr>
                            <m:t>𝑥</m:t>
                          </m:r>
                        </m:e>
                        <m:sup>
                          <m:f>
                            <m:fPr>
                              <m:type m:val="skw"/>
                              <m:ctrlPr>
                                <a:rPr lang="en-US" i="1">
                                  <a:solidFill>
                                    <a:schemeClr val="tx1"/>
                                  </a:solidFill>
                                  <a:latin typeface="Cambria Math" panose="02040503050406030204" pitchFamily="18" charset="0"/>
                                  <a:cs typeface="Times New Roman"/>
                                </a:rPr>
                              </m:ctrlPr>
                            </m:fPr>
                            <m:num>
                              <m:r>
                                <a:rPr lang="en-US" b="0" i="1" smtClean="0">
                                  <a:solidFill>
                                    <a:schemeClr val="tx1"/>
                                  </a:solidFill>
                                  <a:latin typeface="Cambria Math" panose="02040503050406030204" pitchFamily="18" charset="0"/>
                                  <a:cs typeface="Times New Roman"/>
                                </a:rPr>
                                <m:t>5</m:t>
                              </m:r>
                            </m:num>
                            <m:den>
                              <m:r>
                                <a:rPr lang="en-US" i="1">
                                  <a:solidFill>
                                    <a:schemeClr val="tx1"/>
                                  </a:solidFill>
                                  <a:latin typeface="Cambria Math" panose="02040503050406030204" pitchFamily="18" charset="0"/>
                                  <a:cs typeface="Times New Roman"/>
                                </a:rPr>
                                <m:t>2</m:t>
                              </m:r>
                            </m:den>
                          </m:f>
                        </m:sup>
                      </m:sSup>
                      <m:r>
                        <a:rPr lang="en-US" b="0" i="1" smtClean="0">
                          <a:solidFill>
                            <a:schemeClr val="tx1"/>
                          </a:solidFill>
                          <a:latin typeface="Cambria Math" panose="02040503050406030204" pitchFamily="18" charset="0"/>
                          <a:cs typeface="Times New Roman"/>
                        </a:rPr>
                        <m:t>)</m:t>
                      </m:r>
                      <m:r>
                        <a:rPr lang="en-US" b="0" i="1" smtClean="0">
                          <a:solidFill>
                            <a:schemeClr val="tx1"/>
                          </a:solidFill>
                          <a:latin typeface="Cambria Math" panose="02040503050406030204" pitchFamily="18" charset="0"/>
                          <a:cs typeface="Times New Roman"/>
                        </a:rPr>
                        <m:t>𝑑𝑥</m:t>
                      </m:r>
                      <m:r>
                        <a:rPr lang="en-US" b="0" i="1" smtClean="0">
                          <a:solidFill>
                            <a:schemeClr val="tx1"/>
                          </a:solidFill>
                          <a:latin typeface="Cambria Math" panose="02040503050406030204" pitchFamily="18" charset="0"/>
                          <a:cs typeface="Times New Roman"/>
                        </a:rPr>
                        <m:t>=</m:t>
                      </m:r>
                      <m:f>
                        <m:fPr>
                          <m:ctrlPr>
                            <a:rPr lang="en-US" b="0" i="1" smtClean="0">
                              <a:solidFill>
                                <a:schemeClr val="tx1"/>
                              </a:solidFill>
                              <a:latin typeface="Cambria Math" panose="02040503050406030204" pitchFamily="18" charset="0"/>
                              <a:cs typeface="Times New Roman"/>
                            </a:rPr>
                          </m:ctrlPr>
                        </m:fPr>
                        <m:num>
                          <m:r>
                            <a:rPr lang="en-US" b="0" i="1" smtClean="0">
                              <a:solidFill>
                                <a:schemeClr val="tx1"/>
                              </a:solidFill>
                              <a:latin typeface="Cambria Math" panose="02040503050406030204" pitchFamily="18" charset="0"/>
                              <a:cs typeface="Times New Roman"/>
                            </a:rPr>
                            <m:t>2</m:t>
                          </m:r>
                        </m:num>
                        <m:den>
                          <m:r>
                            <a:rPr lang="en-US" b="0" i="1" smtClean="0">
                              <a:solidFill>
                                <a:schemeClr val="tx1"/>
                              </a:solidFill>
                              <a:latin typeface="Cambria Math" panose="02040503050406030204" pitchFamily="18" charset="0"/>
                              <a:cs typeface="Times New Roman"/>
                            </a:rPr>
                            <m:t>3</m:t>
                          </m:r>
                        </m:den>
                      </m:f>
                      <m:sSup>
                        <m:sSupPr>
                          <m:ctrlPr>
                            <a:rPr lang="en-US" b="0" i="1" smtClean="0">
                              <a:solidFill>
                                <a:schemeClr val="tx1"/>
                              </a:solidFill>
                              <a:latin typeface="Cambria Math" panose="02040503050406030204" pitchFamily="18" charset="0"/>
                              <a:cs typeface="Times New Roman"/>
                            </a:rPr>
                          </m:ctrlPr>
                        </m:sSupPr>
                        <m:e>
                          <m:r>
                            <a:rPr lang="en-US" b="0" i="1" smtClean="0">
                              <a:solidFill>
                                <a:schemeClr val="tx1"/>
                              </a:solidFill>
                              <a:latin typeface="Cambria Math" panose="02040503050406030204" pitchFamily="18" charset="0"/>
                              <a:cs typeface="Times New Roman"/>
                            </a:rPr>
                            <m:t>𝑥</m:t>
                          </m:r>
                        </m:e>
                        <m:sup>
                          <m:f>
                            <m:fPr>
                              <m:type m:val="skw"/>
                              <m:ctrlPr>
                                <a:rPr lang="en-US" b="0" i="1" smtClean="0">
                                  <a:solidFill>
                                    <a:schemeClr val="tx1"/>
                                  </a:solidFill>
                                  <a:latin typeface="Cambria Math" panose="02040503050406030204" pitchFamily="18" charset="0"/>
                                  <a:cs typeface="Times New Roman"/>
                                </a:rPr>
                              </m:ctrlPr>
                            </m:fPr>
                            <m:num>
                              <m:r>
                                <a:rPr lang="en-US" b="0" i="1" smtClean="0">
                                  <a:solidFill>
                                    <a:schemeClr val="tx1"/>
                                  </a:solidFill>
                                  <a:latin typeface="Cambria Math" panose="02040503050406030204" pitchFamily="18" charset="0"/>
                                  <a:cs typeface="Times New Roman"/>
                                </a:rPr>
                                <m:t>3</m:t>
                              </m:r>
                            </m:num>
                            <m:den>
                              <m:r>
                                <a:rPr lang="en-US" b="0" i="1" smtClean="0">
                                  <a:solidFill>
                                    <a:schemeClr val="tx1"/>
                                  </a:solidFill>
                                  <a:latin typeface="Cambria Math" panose="02040503050406030204" pitchFamily="18" charset="0"/>
                                  <a:cs typeface="Times New Roman"/>
                                </a:rPr>
                                <m:t>2</m:t>
                              </m:r>
                            </m:den>
                          </m:f>
                        </m:sup>
                      </m:sSup>
                      <m:r>
                        <a:rPr lang="en-US" b="0" i="1" smtClean="0">
                          <a:solidFill>
                            <a:schemeClr val="tx1"/>
                          </a:solidFill>
                          <a:latin typeface="Cambria Math" panose="02040503050406030204" pitchFamily="18" charset="0"/>
                          <a:cs typeface="Times New Roman"/>
                        </a:rPr>
                        <m:t>−</m:t>
                      </m:r>
                      <m:f>
                        <m:fPr>
                          <m:ctrlPr>
                            <a:rPr lang="en-US" b="0" i="1" smtClean="0">
                              <a:solidFill>
                                <a:schemeClr val="tx1"/>
                              </a:solidFill>
                              <a:latin typeface="Cambria Math" panose="02040503050406030204" pitchFamily="18" charset="0"/>
                              <a:cs typeface="Times New Roman"/>
                            </a:rPr>
                          </m:ctrlPr>
                        </m:fPr>
                        <m:num>
                          <m:r>
                            <a:rPr lang="en-US" b="0" i="1" smtClean="0">
                              <a:solidFill>
                                <a:schemeClr val="tx1"/>
                              </a:solidFill>
                              <a:latin typeface="Cambria Math" panose="02040503050406030204" pitchFamily="18" charset="0"/>
                              <a:cs typeface="Times New Roman"/>
                            </a:rPr>
                            <m:t>2</m:t>
                          </m:r>
                        </m:num>
                        <m:den>
                          <m:r>
                            <a:rPr lang="en-US" b="0" i="1" smtClean="0">
                              <a:solidFill>
                                <a:schemeClr val="tx1"/>
                              </a:solidFill>
                              <a:latin typeface="Cambria Math" panose="02040503050406030204" pitchFamily="18" charset="0"/>
                              <a:cs typeface="Times New Roman"/>
                            </a:rPr>
                            <m:t>7</m:t>
                          </m:r>
                        </m:den>
                      </m:f>
                      <m:sSup>
                        <m:sSupPr>
                          <m:ctrlPr>
                            <a:rPr lang="en-US" b="0" i="1" smtClean="0">
                              <a:solidFill>
                                <a:schemeClr val="tx1"/>
                              </a:solidFill>
                              <a:latin typeface="Cambria Math" panose="02040503050406030204" pitchFamily="18" charset="0"/>
                              <a:cs typeface="Times New Roman"/>
                            </a:rPr>
                          </m:ctrlPr>
                        </m:sSupPr>
                        <m:e>
                          <m:r>
                            <a:rPr lang="en-US" b="0" i="1" smtClean="0">
                              <a:solidFill>
                                <a:schemeClr val="tx1"/>
                              </a:solidFill>
                              <a:latin typeface="Cambria Math" panose="02040503050406030204" pitchFamily="18" charset="0"/>
                              <a:cs typeface="Times New Roman"/>
                            </a:rPr>
                            <m:t>𝑥</m:t>
                          </m:r>
                        </m:e>
                        <m:sup>
                          <m:f>
                            <m:fPr>
                              <m:type m:val="skw"/>
                              <m:ctrlPr>
                                <a:rPr lang="en-US" b="0" i="1" smtClean="0">
                                  <a:solidFill>
                                    <a:schemeClr val="tx1"/>
                                  </a:solidFill>
                                  <a:latin typeface="Cambria Math" panose="02040503050406030204" pitchFamily="18" charset="0"/>
                                  <a:cs typeface="Times New Roman"/>
                                </a:rPr>
                              </m:ctrlPr>
                            </m:fPr>
                            <m:num>
                              <m:r>
                                <a:rPr lang="en-US" b="0" i="1" smtClean="0">
                                  <a:solidFill>
                                    <a:schemeClr val="tx1"/>
                                  </a:solidFill>
                                  <a:latin typeface="Cambria Math" panose="02040503050406030204" pitchFamily="18" charset="0"/>
                                  <a:cs typeface="Times New Roman"/>
                                </a:rPr>
                                <m:t>7</m:t>
                              </m:r>
                            </m:num>
                            <m:den>
                              <m:r>
                                <a:rPr lang="en-US" b="0" i="1" smtClean="0">
                                  <a:solidFill>
                                    <a:schemeClr val="tx1"/>
                                  </a:solidFill>
                                  <a:latin typeface="Cambria Math" panose="02040503050406030204" pitchFamily="18" charset="0"/>
                                  <a:cs typeface="Times New Roman"/>
                                </a:rPr>
                                <m:t>2</m:t>
                              </m:r>
                            </m:den>
                          </m:f>
                        </m:sup>
                      </m:sSup>
                      <m:r>
                        <a:rPr lang="en-US" b="0" i="1" smtClean="0">
                          <a:solidFill>
                            <a:schemeClr val="tx1"/>
                          </a:solidFill>
                          <a:latin typeface="Cambria Math" panose="02040503050406030204" pitchFamily="18" charset="0"/>
                          <a:cs typeface="Times New Roman"/>
                        </a:rPr>
                        <m:t>+</m:t>
                      </m:r>
                      <m:r>
                        <a:rPr lang="en-US" b="0" i="1" smtClean="0">
                          <a:solidFill>
                            <a:schemeClr val="tx1"/>
                          </a:solidFill>
                          <a:latin typeface="Cambria Math" panose="02040503050406030204" pitchFamily="18" charset="0"/>
                          <a:cs typeface="Times New Roman"/>
                        </a:rPr>
                        <m:t>𝐶</m:t>
                      </m:r>
                    </m:oMath>
                  </m:oMathPara>
                </a14:m>
                <a:endParaRPr lang="en-US" dirty="0">
                  <a:solidFill>
                    <a:schemeClr val="tx1"/>
                  </a:solidFill>
                  <a:latin typeface="Times New Roman"/>
                  <a:cs typeface="Times New Roman"/>
                </a:endParaRPr>
              </a:p>
              <a:p>
                <a:pPr marL="36900" indent="0">
                  <a:lnSpc>
                    <a:spcPct val="100000"/>
                  </a:lnSpc>
                  <a:buNone/>
                </a:pPr>
                <a14:m>
                  <m:oMathPara xmlns:m="http://schemas.openxmlformats.org/officeDocument/2006/math">
                    <m:oMathParaPr>
                      <m:jc m:val="centerGroup"/>
                    </m:oMathParaPr>
                    <m:oMath xmlns:m="http://schemas.openxmlformats.org/officeDocument/2006/math">
                      <m:nary>
                        <m:naryPr>
                          <m:limLoc m:val="undOvr"/>
                          <m:subHide m:val="on"/>
                          <m:supHide m:val="on"/>
                          <m:ctrlPr>
                            <a:rPr lang="en-US" i="1" smtClean="0">
                              <a:solidFill>
                                <a:schemeClr val="tx1"/>
                              </a:solidFill>
                              <a:latin typeface="Cambria Math" panose="02040503050406030204" pitchFamily="18" charset="0"/>
                              <a:cs typeface="Times New Roman"/>
                            </a:rPr>
                          </m:ctrlPr>
                        </m:naryPr>
                        <m:sub/>
                        <m:sup/>
                        <m:e>
                          <m:f>
                            <m:fPr>
                              <m:ctrlPr>
                                <a:rPr lang="en-US" i="1" smtClean="0">
                                  <a:solidFill>
                                    <a:schemeClr val="tx1"/>
                                  </a:solidFill>
                                  <a:latin typeface="Cambria Math" panose="02040503050406030204" pitchFamily="18" charset="0"/>
                                  <a:cs typeface="Times New Roman"/>
                                </a:rPr>
                              </m:ctrlPr>
                            </m:fPr>
                            <m:num>
                              <m:r>
                                <a:rPr lang="en-US" b="0" i="1" smtClean="0">
                                  <a:solidFill>
                                    <a:schemeClr val="tx1"/>
                                  </a:solidFill>
                                  <a:latin typeface="Cambria Math" panose="02040503050406030204" pitchFamily="18" charset="0"/>
                                  <a:cs typeface="Times New Roman"/>
                                </a:rPr>
                                <m:t>1</m:t>
                              </m:r>
                            </m:num>
                            <m:den>
                              <m:sSup>
                                <m:sSupPr>
                                  <m:ctrlPr>
                                    <a:rPr lang="en-US" i="1" smtClean="0">
                                      <a:solidFill>
                                        <a:schemeClr val="tx1"/>
                                      </a:solidFill>
                                      <a:latin typeface="Cambria Math" panose="02040503050406030204" pitchFamily="18" charset="0"/>
                                      <a:cs typeface="Times New Roman"/>
                                    </a:rPr>
                                  </m:ctrlPr>
                                </m:sSupPr>
                                <m:e>
                                  <m:r>
                                    <m:rPr>
                                      <m:sty m:val="p"/>
                                    </m:rPr>
                                    <a:rPr lang="en-US" b="0" i="0" smtClean="0">
                                      <a:solidFill>
                                        <a:schemeClr val="tx1"/>
                                      </a:solidFill>
                                      <a:latin typeface="Cambria Math" panose="02040503050406030204" pitchFamily="18" charset="0"/>
                                      <a:cs typeface="Times New Roman"/>
                                    </a:rPr>
                                    <m:t>sin</m:t>
                                  </m:r>
                                </m:e>
                                <m:sup>
                                  <m:r>
                                    <a:rPr lang="en-US" b="0" i="1" smtClean="0">
                                      <a:solidFill>
                                        <a:schemeClr val="tx1"/>
                                      </a:solidFill>
                                      <a:latin typeface="Cambria Math" panose="02040503050406030204" pitchFamily="18" charset="0"/>
                                      <a:cs typeface="Times New Roman"/>
                                    </a:rPr>
                                    <m:t>2</m:t>
                                  </m:r>
                                </m:sup>
                              </m:sSup>
                              <m:r>
                                <a:rPr lang="en-US" b="0" i="1" smtClean="0">
                                  <a:solidFill>
                                    <a:schemeClr val="tx1"/>
                                  </a:solidFill>
                                  <a:latin typeface="Cambria Math" panose="02040503050406030204" pitchFamily="18" charset="0"/>
                                  <a:cs typeface="Times New Roman"/>
                                </a:rPr>
                                <m:t>𝑥</m:t>
                              </m:r>
                            </m:den>
                          </m:f>
                        </m:e>
                      </m:nary>
                      <m:r>
                        <a:rPr lang="en-US" b="0" i="1" smtClean="0">
                          <a:solidFill>
                            <a:schemeClr val="tx1"/>
                          </a:solidFill>
                          <a:latin typeface="Cambria Math" panose="02040503050406030204" pitchFamily="18" charset="0"/>
                          <a:cs typeface="Times New Roman"/>
                        </a:rPr>
                        <m:t>𝑑𝑥</m:t>
                      </m:r>
                      <m:r>
                        <a:rPr lang="en-US" b="0" i="1" smtClean="0">
                          <a:solidFill>
                            <a:schemeClr val="tx1"/>
                          </a:solidFill>
                          <a:latin typeface="Cambria Math" panose="02040503050406030204" pitchFamily="18" charset="0"/>
                          <a:cs typeface="Times New Roman"/>
                        </a:rPr>
                        <m:t>=</m:t>
                      </m:r>
                      <m:nary>
                        <m:naryPr>
                          <m:limLoc m:val="undOvr"/>
                          <m:subHide m:val="on"/>
                          <m:supHide m:val="on"/>
                          <m:ctrlPr>
                            <a:rPr lang="en-US" b="0" i="1" smtClean="0">
                              <a:solidFill>
                                <a:schemeClr val="tx1"/>
                              </a:solidFill>
                              <a:latin typeface="Cambria Math" panose="02040503050406030204" pitchFamily="18" charset="0"/>
                              <a:cs typeface="Times New Roman"/>
                            </a:rPr>
                          </m:ctrlPr>
                        </m:naryPr>
                        <m:sub/>
                        <m:sup/>
                        <m:e>
                          <m:sSup>
                            <m:sSupPr>
                              <m:ctrlPr>
                                <a:rPr lang="en-US" b="0" i="1" smtClean="0">
                                  <a:solidFill>
                                    <a:schemeClr val="tx1"/>
                                  </a:solidFill>
                                  <a:latin typeface="Cambria Math" panose="02040503050406030204" pitchFamily="18" charset="0"/>
                                  <a:cs typeface="Times New Roman"/>
                                </a:rPr>
                              </m:ctrlPr>
                            </m:sSupPr>
                            <m:e>
                              <m:r>
                                <m:rPr>
                                  <m:sty m:val="p"/>
                                </m:rPr>
                                <a:rPr lang="en-US" b="0" i="0" smtClean="0">
                                  <a:solidFill>
                                    <a:schemeClr val="tx1"/>
                                  </a:solidFill>
                                  <a:latin typeface="Cambria Math" panose="02040503050406030204" pitchFamily="18" charset="0"/>
                                  <a:cs typeface="Times New Roman"/>
                                </a:rPr>
                                <m:t>csc</m:t>
                              </m:r>
                            </m:e>
                            <m:sup>
                              <m:r>
                                <a:rPr lang="en-US" b="0" i="1" smtClean="0">
                                  <a:solidFill>
                                    <a:schemeClr val="tx1"/>
                                  </a:solidFill>
                                  <a:latin typeface="Cambria Math" panose="02040503050406030204" pitchFamily="18" charset="0"/>
                                  <a:cs typeface="Times New Roman"/>
                                </a:rPr>
                                <m:t>2</m:t>
                              </m:r>
                            </m:sup>
                          </m:sSup>
                          <m:r>
                            <a:rPr lang="en-US" b="0" i="1" smtClean="0">
                              <a:solidFill>
                                <a:schemeClr val="tx1"/>
                              </a:solidFill>
                              <a:latin typeface="Cambria Math" panose="02040503050406030204" pitchFamily="18" charset="0"/>
                              <a:cs typeface="Times New Roman"/>
                            </a:rPr>
                            <m:t>𝑥</m:t>
                          </m:r>
                        </m:e>
                      </m:nary>
                      <m:r>
                        <a:rPr lang="en-US" b="0" i="1" smtClean="0">
                          <a:solidFill>
                            <a:schemeClr val="tx1"/>
                          </a:solidFill>
                          <a:latin typeface="Cambria Math" panose="02040503050406030204" pitchFamily="18" charset="0"/>
                          <a:cs typeface="Times New Roman"/>
                        </a:rPr>
                        <m:t>𝑑𝑥</m:t>
                      </m:r>
                      <m:r>
                        <a:rPr lang="en-US" b="0" i="1" smtClean="0">
                          <a:solidFill>
                            <a:schemeClr val="tx1"/>
                          </a:solidFill>
                          <a:latin typeface="Cambria Math" panose="02040503050406030204" pitchFamily="18" charset="0"/>
                          <a:cs typeface="Times New Roman"/>
                        </a:rPr>
                        <m:t>=−</m:t>
                      </m:r>
                      <m:func>
                        <m:funcPr>
                          <m:ctrlPr>
                            <a:rPr lang="en-US" b="0" i="1" smtClean="0">
                              <a:solidFill>
                                <a:schemeClr val="tx1"/>
                              </a:solidFill>
                              <a:latin typeface="Cambria Math" panose="02040503050406030204" pitchFamily="18" charset="0"/>
                              <a:cs typeface="Times New Roman"/>
                            </a:rPr>
                          </m:ctrlPr>
                        </m:funcPr>
                        <m:fName>
                          <m:r>
                            <m:rPr>
                              <m:sty m:val="p"/>
                            </m:rPr>
                            <a:rPr lang="en-US" b="0" i="0" smtClean="0">
                              <a:solidFill>
                                <a:schemeClr val="tx1"/>
                              </a:solidFill>
                              <a:latin typeface="Cambria Math" panose="02040503050406030204" pitchFamily="18" charset="0"/>
                              <a:cs typeface="Times New Roman"/>
                            </a:rPr>
                            <m:t>csc</m:t>
                          </m:r>
                        </m:fName>
                        <m:e>
                          <m:r>
                            <a:rPr lang="en-US" b="0" i="1" smtClean="0">
                              <a:solidFill>
                                <a:schemeClr val="tx1"/>
                              </a:solidFill>
                              <a:latin typeface="Cambria Math" panose="02040503050406030204" pitchFamily="18" charset="0"/>
                              <a:cs typeface="Times New Roman"/>
                            </a:rPr>
                            <m:t>𝑥</m:t>
                          </m:r>
                        </m:e>
                      </m:func>
                      <m:r>
                        <a:rPr lang="en-US" b="0" i="1" smtClean="0">
                          <a:solidFill>
                            <a:schemeClr val="tx1"/>
                          </a:solidFill>
                          <a:latin typeface="Cambria Math" panose="02040503050406030204" pitchFamily="18" charset="0"/>
                          <a:cs typeface="Times New Roman"/>
                        </a:rPr>
                        <m:t>+</m:t>
                      </m:r>
                      <m:r>
                        <a:rPr lang="en-US" b="0" i="1" smtClean="0">
                          <a:solidFill>
                            <a:schemeClr val="tx1"/>
                          </a:solidFill>
                          <a:latin typeface="Cambria Math" panose="02040503050406030204" pitchFamily="18" charset="0"/>
                          <a:cs typeface="Times New Roman"/>
                        </a:rPr>
                        <m:t>𝐶</m:t>
                      </m:r>
                    </m:oMath>
                  </m:oMathPara>
                </a14:m>
                <a:endParaRPr lang="en-US" dirty="0">
                  <a:solidFill>
                    <a:schemeClr val="tx1"/>
                  </a:solidFill>
                  <a:latin typeface="Times New Roman"/>
                  <a:cs typeface="Times New Roman"/>
                </a:endParaRPr>
              </a:p>
              <a:p>
                <a:pPr marL="36900" indent="0">
                  <a:lnSpc>
                    <a:spcPct val="100000"/>
                  </a:lnSpc>
                  <a:buNone/>
                </a:pPr>
                <a14:m>
                  <m:oMath xmlns:m="http://schemas.openxmlformats.org/officeDocument/2006/math">
                    <m:nary>
                      <m:naryPr>
                        <m:limLoc m:val="undOvr"/>
                        <m:subHide m:val="on"/>
                        <m:supHide m:val="on"/>
                        <m:ctrlPr>
                          <a:rPr lang="en-US" i="1" smtClean="0">
                            <a:solidFill>
                              <a:schemeClr val="tx1"/>
                            </a:solidFill>
                            <a:latin typeface="Cambria Math" panose="02040503050406030204" pitchFamily="18" charset="0"/>
                            <a:cs typeface="Times New Roman"/>
                          </a:rPr>
                        </m:ctrlPr>
                      </m:naryPr>
                      <m:sub/>
                      <m:sup/>
                      <m:e>
                        <m:sSup>
                          <m:sSupPr>
                            <m:ctrlPr>
                              <a:rPr lang="en-US" i="1" smtClean="0">
                                <a:solidFill>
                                  <a:schemeClr val="tx1"/>
                                </a:solidFill>
                                <a:latin typeface="Cambria Math" panose="02040503050406030204" pitchFamily="18" charset="0"/>
                                <a:cs typeface="Times New Roman"/>
                              </a:rPr>
                            </m:ctrlPr>
                          </m:sSupPr>
                          <m:e>
                            <m:r>
                              <a:rPr lang="en-US" b="0" i="1" smtClean="0">
                                <a:solidFill>
                                  <a:schemeClr val="tx1"/>
                                </a:solidFill>
                                <a:latin typeface="Cambria Math" panose="02040503050406030204" pitchFamily="18" charset="0"/>
                                <a:cs typeface="Times New Roman"/>
                              </a:rPr>
                              <m:t>𝑒</m:t>
                            </m:r>
                          </m:e>
                          <m:sup>
                            <m:r>
                              <a:rPr lang="en-US" b="0" i="1" smtClean="0">
                                <a:solidFill>
                                  <a:schemeClr val="tx1"/>
                                </a:solidFill>
                                <a:latin typeface="Cambria Math" panose="02040503050406030204" pitchFamily="18" charset="0"/>
                                <a:cs typeface="Times New Roman"/>
                              </a:rPr>
                              <m:t>𝑥</m:t>
                            </m:r>
                          </m:sup>
                        </m:sSup>
                        <m:func>
                          <m:funcPr>
                            <m:ctrlPr>
                              <a:rPr lang="en-US" i="1" smtClean="0">
                                <a:solidFill>
                                  <a:schemeClr val="tx1"/>
                                </a:solidFill>
                                <a:latin typeface="Cambria Math" panose="02040503050406030204" pitchFamily="18" charset="0"/>
                                <a:cs typeface="Times New Roman"/>
                              </a:rPr>
                            </m:ctrlPr>
                          </m:funcPr>
                          <m:fName>
                            <m:r>
                              <m:rPr>
                                <m:sty m:val="p"/>
                              </m:rPr>
                              <a:rPr lang="en-US" i="0" smtClean="0">
                                <a:solidFill>
                                  <a:schemeClr val="tx1"/>
                                </a:solidFill>
                                <a:latin typeface="Cambria Math" panose="02040503050406030204" pitchFamily="18" charset="0"/>
                                <a:cs typeface="Times New Roman"/>
                              </a:rPr>
                              <m:t>sin</m:t>
                            </m:r>
                            <m:r>
                              <m:rPr>
                                <m:sty m:val="p"/>
                              </m:rPr>
                              <a:rPr lang="en-US" b="0" i="0" smtClean="0">
                                <a:solidFill>
                                  <a:schemeClr val="tx1"/>
                                </a:solidFill>
                                <a:latin typeface="Cambria Math" panose="02040503050406030204" pitchFamily="18" charset="0"/>
                                <a:cs typeface="Times New Roman"/>
                              </a:rPr>
                              <m:t>h</m:t>
                            </m:r>
                          </m:fName>
                          <m:e>
                            <m:r>
                              <a:rPr lang="en-US" b="0" i="1" smtClean="0">
                                <a:solidFill>
                                  <a:schemeClr val="tx1"/>
                                </a:solidFill>
                                <a:latin typeface="Cambria Math" panose="02040503050406030204" pitchFamily="18" charset="0"/>
                                <a:cs typeface="Times New Roman"/>
                              </a:rPr>
                              <m:t>𝑥</m:t>
                            </m:r>
                          </m:e>
                        </m:func>
                        <m:r>
                          <a:rPr lang="en-US" b="0" i="1" smtClean="0">
                            <a:solidFill>
                              <a:schemeClr val="tx1"/>
                            </a:solidFill>
                            <a:latin typeface="Cambria Math" panose="02040503050406030204" pitchFamily="18" charset="0"/>
                            <a:cs typeface="Times New Roman"/>
                          </a:rPr>
                          <m:t>𝑑𝑥</m:t>
                        </m:r>
                      </m:e>
                    </m:nary>
                  </m:oMath>
                </a14:m>
                <a:r>
                  <a:rPr lang="en-US" dirty="0">
                    <a:solidFill>
                      <a:schemeClr val="tx1"/>
                    </a:solidFill>
                    <a:latin typeface="Times New Roman"/>
                    <a:cs typeface="Times New Roman"/>
                  </a:rPr>
                  <a:t>: </a:t>
                </a:r>
                <a:r>
                  <a:rPr lang="en-US" spc="-5" dirty="0">
                    <a:solidFill>
                      <a:schemeClr val="tx1"/>
                    </a:solidFill>
                    <a:latin typeface="Times New Roman"/>
                    <a:cs typeface="Times New Roman"/>
                  </a:rPr>
                  <a:t>It</a:t>
                </a:r>
                <a:r>
                  <a:rPr lang="en-US" spc="35" dirty="0">
                    <a:solidFill>
                      <a:schemeClr val="tx1"/>
                    </a:solidFill>
                    <a:latin typeface="Times New Roman"/>
                    <a:cs typeface="Times New Roman"/>
                  </a:rPr>
                  <a:t> </a:t>
                </a:r>
                <a:r>
                  <a:rPr lang="en-US" spc="-5" dirty="0">
                    <a:solidFill>
                      <a:schemeClr val="tx1"/>
                    </a:solidFill>
                    <a:latin typeface="Times New Roman"/>
                    <a:cs typeface="Times New Roman"/>
                  </a:rPr>
                  <a:t>is</a:t>
                </a:r>
                <a:r>
                  <a:rPr lang="en-US" spc="35" dirty="0">
                    <a:solidFill>
                      <a:schemeClr val="tx1"/>
                    </a:solidFill>
                    <a:latin typeface="Times New Roman"/>
                    <a:cs typeface="Times New Roman"/>
                  </a:rPr>
                  <a:t> </a:t>
                </a:r>
                <a:r>
                  <a:rPr lang="en-US" spc="-5" dirty="0">
                    <a:solidFill>
                      <a:schemeClr val="tx1"/>
                    </a:solidFill>
                    <a:latin typeface="Times New Roman"/>
                    <a:cs typeface="Times New Roman"/>
                  </a:rPr>
                  <a:t>tempting</a:t>
                </a:r>
                <a:r>
                  <a:rPr lang="en-US" spc="35" dirty="0">
                    <a:solidFill>
                      <a:schemeClr val="tx1"/>
                    </a:solidFill>
                    <a:latin typeface="Times New Roman"/>
                    <a:cs typeface="Times New Roman"/>
                  </a:rPr>
                  <a:t> </a:t>
                </a:r>
                <a:r>
                  <a:rPr lang="en-US" spc="-5" dirty="0">
                    <a:solidFill>
                      <a:schemeClr val="tx1"/>
                    </a:solidFill>
                    <a:latin typeface="Times New Roman"/>
                    <a:cs typeface="Times New Roman"/>
                  </a:rPr>
                  <a:t>to</a:t>
                </a:r>
                <a:r>
                  <a:rPr lang="en-US" spc="35" dirty="0">
                    <a:solidFill>
                      <a:schemeClr val="tx1"/>
                    </a:solidFill>
                    <a:latin typeface="Times New Roman"/>
                    <a:cs typeface="Times New Roman"/>
                  </a:rPr>
                  <a:t> </a:t>
                </a:r>
                <a:r>
                  <a:rPr lang="en-US" spc="-5" dirty="0">
                    <a:solidFill>
                      <a:schemeClr val="tx1"/>
                    </a:solidFill>
                    <a:latin typeface="Times New Roman"/>
                    <a:cs typeface="Times New Roman"/>
                  </a:rPr>
                  <a:t>try</a:t>
                </a:r>
                <a:r>
                  <a:rPr lang="en-US" spc="35" dirty="0">
                    <a:solidFill>
                      <a:schemeClr val="tx1"/>
                    </a:solidFill>
                    <a:latin typeface="Times New Roman"/>
                    <a:cs typeface="Times New Roman"/>
                  </a:rPr>
                  <a:t> </a:t>
                </a:r>
                <a:r>
                  <a:rPr lang="en-US" spc="-5" dirty="0">
                    <a:solidFill>
                      <a:schemeClr val="tx1"/>
                    </a:solidFill>
                    <a:latin typeface="Times New Roman"/>
                    <a:cs typeface="Times New Roman"/>
                  </a:rPr>
                  <a:t>to</a:t>
                </a:r>
                <a:r>
                  <a:rPr lang="en-US" spc="35" dirty="0">
                    <a:solidFill>
                      <a:schemeClr val="tx1"/>
                    </a:solidFill>
                    <a:latin typeface="Times New Roman"/>
                    <a:cs typeface="Times New Roman"/>
                  </a:rPr>
                  <a:t> </a:t>
                </a:r>
                <a:r>
                  <a:rPr lang="en-US" spc="-5" dirty="0">
                    <a:solidFill>
                      <a:schemeClr val="tx1"/>
                    </a:solidFill>
                    <a:latin typeface="Times New Roman"/>
                    <a:cs typeface="Times New Roman"/>
                  </a:rPr>
                  <a:t>apply</a:t>
                </a:r>
                <a:r>
                  <a:rPr lang="en-US" spc="35" dirty="0">
                    <a:solidFill>
                      <a:schemeClr val="tx1"/>
                    </a:solidFill>
                    <a:latin typeface="Times New Roman"/>
                    <a:cs typeface="Times New Roman"/>
                  </a:rPr>
                  <a:t> </a:t>
                </a:r>
                <a:r>
                  <a:rPr lang="en-US" spc="-5" dirty="0">
                    <a:solidFill>
                      <a:schemeClr val="tx1"/>
                    </a:solidFill>
                    <a:latin typeface="Times New Roman"/>
                    <a:cs typeface="Times New Roman"/>
                  </a:rPr>
                  <a:t>Integration</a:t>
                </a:r>
                <a:r>
                  <a:rPr lang="en-US" spc="35" dirty="0">
                    <a:solidFill>
                      <a:schemeClr val="tx1"/>
                    </a:solidFill>
                    <a:latin typeface="Times New Roman"/>
                    <a:cs typeface="Times New Roman"/>
                  </a:rPr>
                  <a:t> </a:t>
                </a:r>
                <a:r>
                  <a:rPr lang="en-US" spc="-10" dirty="0">
                    <a:solidFill>
                      <a:schemeClr val="tx1"/>
                    </a:solidFill>
                    <a:latin typeface="Times New Roman"/>
                    <a:cs typeface="Times New Roman"/>
                  </a:rPr>
                  <a:t>b</a:t>
                </a:r>
                <a:r>
                  <a:rPr lang="en-US" spc="-5" dirty="0">
                    <a:solidFill>
                      <a:schemeClr val="tx1"/>
                    </a:solidFill>
                    <a:latin typeface="Times New Roman"/>
                    <a:cs typeface="Times New Roman"/>
                  </a:rPr>
                  <a:t>y</a:t>
                </a:r>
                <a:r>
                  <a:rPr lang="en-US" spc="35" dirty="0">
                    <a:solidFill>
                      <a:schemeClr val="tx1"/>
                    </a:solidFill>
                    <a:latin typeface="Times New Roman"/>
                    <a:cs typeface="Times New Roman"/>
                  </a:rPr>
                  <a:t> </a:t>
                </a:r>
                <a:r>
                  <a:rPr lang="en-US" spc="-5" dirty="0">
                    <a:solidFill>
                      <a:schemeClr val="tx1"/>
                    </a:solidFill>
                    <a:latin typeface="Times New Roman"/>
                    <a:cs typeface="Times New Roman"/>
                  </a:rPr>
                  <a:t>Parts</a:t>
                </a:r>
                <a:r>
                  <a:rPr lang="en-US" spc="35" dirty="0">
                    <a:solidFill>
                      <a:schemeClr val="tx1"/>
                    </a:solidFill>
                    <a:latin typeface="Times New Roman"/>
                    <a:cs typeface="Times New Roman"/>
                  </a:rPr>
                  <a:t> </a:t>
                </a:r>
                <a:r>
                  <a:rPr lang="en-US" spc="-5" dirty="0">
                    <a:solidFill>
                      <a:schemeClr val="tx1"/>
                    </a:solidFill>
                    <a:latin typeface="Times New Roman"/>
                    <a:cs typeface="Times New Roman"/>
                  </a:rPr>
                  <a:t>to</a:t>
                </a:r>
                <a:r>
                  <a:rPr lang="en-US" spc="35" dirty="0">
                    <a:solidFill>
                      <a:schemeClr val="tx1"/>
                    </a:solidFill>
                    <a:latin typeface="Times New Roman"/>
                    <a:cs typeface="Times New Roman"/>
                  </a:rPr>
                  <a:t> </a:t>
                </a:r>
                <a:r>
                  <a:rPr lang="en-US" spc="-5" dirty="0">
                    <a:solidFill>
                      <a:schemeClr val="tx1"/>
                    </a:solidFill>
                    <a:latin typeface="Times New Roman"/>
                    <a:cs typeface="Times New Roman"/>
                  </a:rPr>
                  <a:t>this</a:t>
                </a:r>
                <a:r>
                  <a:rPr lang="en-US" spc="35" dirty="0">
                    <a:solidFill>
                      <a:schemeClr val="tx1"/>
                    </a:solidFill>
                    <a:latin typeface="Times New Roman"/>
                    <a:cs typeface="Times New Roman"/>
                  </a:rPr>
                  <a:t> </a:t>
                </a:r>
                <a:r>
                  <a:rPr lang="en-US" spc="-5" dirty="0">
                    <a:solidFill>
                      <a:schemeClr val="tx1"/>
                    </a:solidFill>
                    <a:latin typeface="Times New Roman"/>
                    <a:cs typeface="Times New Roman"/>
                  </a:rPr>
                  <a:t>integral,</a:t>
                </a:r>
                <a:r>
                  <a:rPr lang="en-US" spc="35" dirty="0">
                    <a:solidFill>
                      <a:schemeClr val="tx1"/>
                    </a:solidFill>
                    <a:latin typeface="Times New Roman"/>
                    <a:cs typeface="Times New Roman"/>
                  </a:rPr>
                  <a:t> </a:t>
                </a:r>
                <a:r>
                  <a:rPr lang="en-US" spc="-5" dirty="0">
                    <a:solidFill>
                      <a:schemeClr val="tx1"/>
                    </a:solidFill>
                    <a:latin typeface="Times New Roman"/>
                    <a:cs typeface="Times New Roman"/>
                  </a:rPr>
                  <a:t>but </a:t>
                </a:r>
                <a:r>
                  <a:rPr lang="en-US" spc="-10" dirty="0">
                    <a:solidFill>
                      <a:schemeClr val="tx1"/>
                    </a:solidFill>
                    <a:latin typeface="Times New Roman"/>
                    <a:cs typeface="Times New Roman"/>
                  </a:rPr>
                  <a:t>thi</a:t>
                </a:r>
                <a:r>
                  <a:rPr lang="en-US" spc="-5" dirty="0">
                    <a:solidFill>
                      <a:schemeClr val="tx1"/>
                    </a:solidFill>
                    <a:latin typeface="Times New Roman"/>
                    <a:cs typeface="Times New Roman"/>
                  </a:rPr>
                  <a:t>s</a:t>
                </a:r>
                <a:r>
                  <a:rPr lang="en-US" spc="110" dirty="0">
                    <a:solidFill>
                      <a:schemeClr val="tx1"/>
                    </a:solidFill>
                    <a:latin typeface="Times New Roman"/>
                    <a:cs typeface="Times New Roman"/>
                  </a:rPr>
                  <a:t> </a:t>
                </a:r>
                <a:r>
                  <a:rPr lang="en-US" spc="-10" dirty="0">
                    <a:solidFill>
                      <a:schemeClr val="tx1"/>
                    </a:solidFill>
                    <a:latin typeface="Times New Roman"/>
                    <a:cs typeface="Times New Roman"/>
                  </a:rPr>
                  <a:t>metho</a:t>
                </a:r>
                <a:r>
                  <a:rPr lang="en-US" spc="-5" dirty="0">
                    <a:solidFill>
                      <a:schemeClr val="tx1"/>
                    </a:solidFill>
                    <a:latin typeface="Times New Roman"/>
                    <a:cs typeface="Times New Roman"/>
                  </a:rPr>
                  <a:t>d</a:t>
                </a:r>
                <a:r>
                  <a:rPr lang="en-US" spc="114" dirty="0">
                    <a:solidFill>
                      <a:schemeClr val="tx1"/>
                    </a:solidFill>
                    <a:latin typeface="Times New Roman"/>
                    <a:cs typeface="Times New Roman"/>
                  </a:rPr>
                  <a:t> </a:t>
                </a:r>
                <a:r>
                  <a:rPr lang="en-US" spc="-10" dirty="0">
                    <a:solidFill>
                      <a:schemeClr val="tx1"/>
                    </a:solidFill>
                    <a:latin typeface="Times New Roman"/>
                    <a:cs typeface="Times New Roman"/>
                  </a:rPr>
                  <a:t>doe</a:t>
                </a:r>
                <a:r>
                  <a:rPr lang="en-US" spc="-5" dirty="0">
                    <a:solidFill>
                      <a:schemeClr val="tx1"/>
                    </a:solidFill>
                    <a:latin typeface="Times New Roman"/>
                    <a:cs typeface="Times New Roman"/>
                  </a:rPr>
                  <a:t>s</a:t>
                </a:r>
                <a:r>
                  <a:rPr lang="en-US" spc="114" dirty="0">
                    <a:solidFill>
                      <a:schemeClr val="tx1"/>
                    </a:solidFill>
                    <a:latin typeface="Times New Roman"/>
                    <a:cs typeface="Times New Roman"/>
                  </a:rPr>
                  <a:t> </a:t>
                </a:r>
                <a:r>
                  <a:rPr lang="en-US" spc="-10" dirty="0">
                    <a:solidFill>
                      <a:schemeClr val="tx1"/>
                    </a:solidFill>
                    <a:latin typeface="Times New Roman"/>
                    <a:cs typeface="Times New Roman"/>
                  </a:rPr>
                  <a:t>no</a:t>
                </a:r>
                <a:r>
                  <a:rPr lang="en-US" spc="-5" dirty="0">
                    <a:solidFill>
                      <a:schemeClr val="tx1"/>
                    </a:solidFill>
                    <a:latin typeface="Times New Roman"/>
                    <a:cs typeface="Times New Roman"/>
                  </a:rPr>
                  <a:t>t</a:t>
                </a:r>
                <a:r>
                  <a:rPr lang="en-US" spc="110" dirty="0">
                    <a:solidFill>
                      <a:schemeClr val="tx1"/>
                    </a:solidFill>
                    <a:latin typeface="Times New Roman"/>
                    <a:cs typeface="Times New Roman"/>
                  </a:rPr>
                  <a:t> </a:t>
                </a:r>
                <a:r>
                  <a:rPr lang="en-US" spc="-15" dirty="0">
                    <a:solidFill>
                      <a:schemeClr val="tx1"/>
                    </a:solidFill>
                    <a:latin typeface="Times New Roman"/>
                    <a:cs typeface="Times New Roman"/>
                  </a:rPr>
                  <a:t>work</a:t>
                </a:r>
                <a:r>
                  <a:rPr lang="en-US" spc="-5" dirty="0">
                    <a:solidFill>
                      <a:schemeClr val="tx1"/>
                    </a:solidFill>
                    <a:latin typeface="Times New Roman"/>
                    <a:cs typeface="Times New Roman"/>
                  </a:rPr>
                  <a:t>.</a:t>
                </a:r>
                <a:r>
                  <a:rPr lang="en-US" spc="114" dirty="0">
                    <a:solidFill>
                      <a:schemeClr val="tx1"/>
                    </a:solidFill>
                    <a:latin typeface="Times New Roman"/>
                    <a:cs typeface="Times New Roman"/>
                  </a:rPr>
                  <a:t> </a:t>
                </a:r>
                <a:endParaRPr lang="en-US" dirty="0">
                  <a:solidFill>
                    <a:schemeClr val="tx1"/>
                  </a:solidFill>
                  <a:latin typeface="Times New Roman"/>
                  <a:cs typeface="Times New Roman"/>
                </a:endParaRPr>
              </a:p>
              <a:p>
                <a:pPr marL="36900" indent="0">
                  <a:lnSpc>
                    <a:spcPct val="100000"/>
                  </a:lnSpc>
                  <a:buNone/>
                </a:pPr>
                <a14:m>
                  <m:oMathPara xmlns:m="http://schemas.openxmlformats.org/officeDocument/2006/math">
                    <m:oMathParaPr>
                      <m:jc m:val="centerGroup"/>
                    </m:oMathParaPr>
                    <m:oMath xmlns:m="http://schemas.openxmlformats.org/officeDocument/2006/math">
                      <m:nary>
                        <m:naryPr>
                          <m:limLoc m:val="undOvr"/>
                          <m:subHide m:val="on"/>
                          <m:supHide m:val="on"/>
                          <m:ctrlPr>
                            <a:rPr lang="en-US" i="1">
                              <a:solidFill>
                                <a:schemeClr val="tx1"/>
                              </a:solidFill>
                              <a:latin typeface="Cambria Math" panose="02040503050406030204" pitchFamily="18" charset="0"/>
                              <a:cs typeface="Times New Roman"/>
                            </a:rPr>
                          </m:ctrlPr>
                        </m:naryPr>
                        <m:sub/>
                        <m:sup/>
                        <m:e>
                          <m:sSup>
                            <m:sSupPr>
                              <m:ctrlPr>
                                <a:rPr lang="en-US" i="1">
                                  <a:solidFill>
                                    <a:schemeClr val="tx1"/>
                                  </a:solidFill>
                                  <a:latin typeface="Cambria Math" panose="02040503050406030204" pitchFamily="18" charset="0"/>
                                  <a:cs typeface="Times New Roman"/>
                                </a:rPr>
                              </m:ctrlPr>
                            </m:sSupPr>
                            <m:e>
                              <m:r>
                                <a:rPr lang="en-US" i="1">
                                  <a:solidFill>
                                    <a:schemeClr val="tx1"/>
                                  </a:solidFill>
                                  <a:latin typeface="Cambria Math" panose="02040503050406030204" pitchFamily="18" charset="0"/>
                                  <a:cs typeface="Times New Roman"/>
                                </a:rPr>
                                <m:t>𝑒</m:t>
                              </m:r>
                            </m:e>
                            <m:sup>
                              <m:r>
                                <a:rPr lang="en-US" i="1">
                                  <a:solidFill>
                                    <a:schemeClr val="tx1"/>
                                  </a:solidFill>
                                  <a:latin typeface="Cambria Math" panose="02040503050406030204" pitchFamily="18" charset="0"/>
                                  <a:cs typeface="Times New Roman"/>
                                </a:rPr>
                                <m:t>𝑥</m:t>
                              </m:r>
                            </m:sup>
                          </m:sSup>
                          <m:func>
                            <m:funcPr>
                              <m:ctrlPr>
                                <a:rPr lang="en-US" i="1" smtClean="0">
                                  <a:solidFill>
                                    <a:schemeClr val="tx1"/>
                                  </a:solidFill>
                                  <a:latin typeface="Cambria Math" panose="02040503050406030204" pitchFamily="18" charset="0"/>
                                  <a:cs typeface="Times New Roman"/>
                                </a:rPr>
                              </m:ctrlPr>
                            </m:funcPr>
                            <m:fName>
                              <m:r>
                                <m:rPr>
                                  <m:sty m:val="p"/>
                                </m:rPr>
                                <a:rPr lang="en-US">
                                  <a:solidFill>
                                    <a:schemeClr val="tx1"/>
                                  </a:solidFill>
                                  <a:latin typeface="Cambria Math" panose="02040503050406030204" pitchFamily="18" charset="0"/>
                                  <a:cs typeface="Times New Roman"/>
                                </a:rPr>
                                <m:t>sinh</m:t>
                              </m:r>
                            </m:fName>
                            <m:e>
                              <m:r>
                                <a:rPr lang="en-US" i="1">
                                  <a:solidFill>
                                    <a:schemeClr val="tx1"/>
                                  </a:solidFill>
                                  <a:latin typeface="Cambria Math" panose="02040503050406030204" pitchFamily="18" charset="0"/>
                                  <a:cs typeface="Times New Roman"/>
                                </a:rPr>
                                <m:t>𝑥</m:t>
                              </m:r>
                            </m:e>
                          </m:func>
                          <m:r>
                            <a:rPr lang="en-US" i="1">
                              <a:solidFill>
                                <a:schemeClr val="tx1"/>
                              </a:solidFill>
                              <a:latin typeface="Cambria Math" panose="02040503050406030204" pitchFamily="18" charset="0"/>
                              <a:cs typeface="Times New Roman"/>
                            </a:rPr>
                            <m:t>𝑑𝑥</m:t>
                          </m:r>
                        </m:e>
                      </m:nary>
                      <m:r>
                        <a:rPr lang="en-US" b="0" i="1" smtClean="0">
                          <a:solidFill>
                            <a:schemeClr val="tx1"/>
                          </a:solidFill>
                          <a:latin typeface="Cambria Math" panose="02040503050406030204" pitchFamily="18" charset="0"/>
                          <a:cs typeface="Times New Roman"/>
                        </a:rPr>
                        <m:t>=</m:t>
                      </m:r>
                      <m:nary>
                        <m:naryPr>
                          <m:limLoc m:val="undOvr"/>
                          <m:subHide m:val="on"/>
                          <m:supHide m:val="on"/>
                          <m:ctrlPr>
                            <a:rPr lang="en-US" b="0" i="1" smtClean="0">
                              <a:solidFill>
                                <a:schemeClr val="tx1"/>
                              </a:solidFill>
                              <a:latin typeface="Cambria Math" panose="02040503050406030204" pitchFamily="18" charset="0"/>
                              <a:cs typeface="Times New Roman"/>
                            </a:rPr>
                          </m:ctrlPr>
                        </m:naryPr>
                        <m:sub/>
                        <m:sup/>
                        <m:e>
                          <m:sSup>
                            <m:sSupPr>
                              <m:ctrlPr>
                                <a:rPr lang="en-US" b="0" i="1" smtClean="0">
                                  <a:solidFill>
                                    <a:schemeClr val="tx1"/>
                                  </a:solidFill>
                                  <a:latin typeface="Cambria Math" panose="02040503050406030204" pitchFamily="18" charset="0"/>
                                  <a:cs typeface="Times New Roman"/>
                                </a:rPr>
                              </m:ctrlPr>
                            </m:sSupPr>
                            <m:e>
                              <m:r>
                                <a:rPr lang="en-US" b="0" i="1" smtClean="0">
                                  <a:solidFill>
                                    <a:schemeClr val="tx1"/>
                                  </a:solidFill>
                                  <a:latin typeface="Cambria Math" panose="02040503050406030204" pitchFamily="18" charset="0"/>
                                  <a:cs typeface="Times New Roman"/>
                                </a:rPr>
                                <m:t>𝑒</m:t>
                              </m:r>
                            </m:e>
                            <m:sup>
                              <m:r>
                                <a:rPr lang="en-US" b="0" i="1" smtClean="0">
                                  <a:solidFill>
                                    <a:schemeClr val="tx1"/>
                                  </a:solidFill>
                                  <a:latin typeface="Cambria Math" panose="02040503050406030204" pitchFamily="18" charset="0"/>
                                  <a:cs typeface="Times New Roman"/>
                                </a:rPr>
                                <m:t>𝑥</m:t>
                              </m:r>
                            </m:sup>
                          </m:sSup>
                          <m:f>
                            <m:fPr>
                              <m:ctrlPr>
                                <a:rPr lang="en-US" b="0" i="1" smtClean="0">
                                  <a:solidFill>
                                    <a:schemeClr val="tx1"/>
                                  </a:solidFill>
                                  <a:latin typeface="Cambria Math" panose="02040503050406030204" pitchFamily="18" charset="0"/>
                                  <a:cs typeface="Times New Roman"/>
                                </a:rPr>
                              </m:ctrlPr>
                            </m:fPr>
                            <m:num>
                              <m:sSup>
                                <m:sSupPr>
                                  <m:ctrlPr>
                                    <a:rPr lang="en-US" b="0" i="1" smtClean="0">
                                      <a:solidFill>
                                        <a:schemeClr val="tx1"/>
                                      </a:solidFill>
                                      <a:latin typeface="Cambria Math" panose="02040503050406030204" pitchFamily="18" charset="0"/>
                                      <a:cs typeface="Times New Roman"/>
                                    </a:rPr>
                                  </m:ctrlPr>
                                </m:sSupPr>
                                <m:e>
                                  <m:r>
                                    <a:rPr lang="en-US" b="0" i="1" smtClean="0">
                                      <a:solidFill>
                                        <a:schemeClr val="tx1"/>
                                      </a:solidFill>
                                      <a:latin typeface="Cambria Math" panose="02040503050406030204" pitchFamily="18" charset="0"/>
                                      <a:cs typeface="Times New Roman"/>
                                    </a:rPr>
                                    <m:t>𝑒</m:t>
                                  </m:r>
                                </m:e>
                                <m:sup>
                                  <m:r>
                                    <a:rPr lang="en-US" b="0" i="1" smtClean="0">
                                      <a:solidFill>
                                        <a:schemeClr val="tx1"/>
                                      </a:solidFill>
                                      <a:latin typeface="Cambria Math" panose="02040503050406030204" pitchFamily="18" charset="0"/>
                                      <a:cs typeface="Times New Roman"/>
                                    </a:rPr>
                                    <m:t>𝑥</m:t>
                                  </m:r>
                                </m:sup>
                              </m:sSup>
                              <m:r>
                                <a:rPr lang="en-US" b="0" i="1" smtClean="0">
                                  <a:solidFill>
                                    <a:schemeClr val="tx1"/>
                                  </a:solidFill>
                                  <a:latin typeface="Cambria Math" panose="02040503050406030204" pitchFamily="18" charset="0"/>
                                  <a:cs typeface="Times New Roman"/>
                                </a:rPr>
                                <m:t>−</m:t>
                              </m:r>
                              <m:sSup>
                                <m:sSupPr>
                                  <m:ctrlPr>
                                    <a:rPr lang="en-US" b="0" i="1" smtClean="0">
                                      <a:solidFill>
                                        <a:schemeClr val="tx1"/>
                                      </a:solidFill>
                                      <a:latin typeface="Cambria Math" panose="02040503050406030204" pitchFamily="18" charset="0"/>
                                      <a:cs typeface="Times New Roman"/>
                                    </a:rPr>
                                  </m:ctrlPr>
                                </m:sSupPr>
                                <m:e>
                                  <m:r>
                                    <a:rPr lang="en-US" b="0" i="1" smtClean="0">
                                      <a:solidFill>
                                        <a:schemeClr val="tx1"/>
                                      </a:solidFill>
                                      <a:latin typeface="Cambria Math" panose="02040503050406030204" pitchFamily="18" charset="0"/>
                                      <a:cs typeface="Times New Roman"/>
                                    </a:rPr>
                                    <m:t>𝑒</m:t>
                                  </m:r>
                                </m:e>
                                <m:sup>
                                  <m:r>
                                    <a:rPr lang="en-US" b="0" i="1" smtClean="0">
                                      <a:solidFill>
                                        <a:schemeClr val="tx1"/>
                                      </a:solidFill>
                                      <a:latin typeface="Cambria Math" panose="02040503050406030204" pitchFamily="18" charset="0"/>
                                      <a:cs typeface="Times New Roman"/>
                                    </a:rPr>
                                    <m:t>−</m:t>
                                  </m:r>
                                  <m:r>
                                    <a:rPr lang="en-US" b="0" i="1" smtClean="0">
                                      <a:solidFill>
                                        <a:schemeClr val="tx1"/>
                                      </a:solidFill>
                                      <a:latin typeface="Cambria Math" panose="02040503050406030204" pitchFamily="18" charset="0"/>
                                      <a:cs typeface="Times New Roman"/>
                                    </a:rPr>
                                    <m:t>𝑥</m:t>
                                  </m:r>
                                </m:sup>
                              </m:sSup>
                            </m:num>
                            <m:den>
                              <m:r>
                                <a:rPr lang="en-US" b="0" i="1" smtClean="0">
                                  <a:solidFill>
                                    <a:schemeClr val="tx1"/>
                                  </a:solidFill>
                                  <a:latin typeface="Cambria Math" panose="02040503050406030204" pitchFamily="18" charset="0"/>
                                  <a:cs typeface="Times New Roman"/>
                                </a:rPr>
                                <m:t>2</m:t>
                              </m:r>
                            </m:den>
                          </m:f>
                        </m:e>
                      </m:nary>
                      <m:r>
                        <a:rPr lang="en-US" b="0" i="1" smtClean="0">
                          <a:solidFill>
                            <a:schemeClr val="tx1"/>
                          </a:solidFill>
                          <a:latin typeface="Cambria Math" panose="02040503050406030204" pitchFamily="18" charset="0"/>
                          <a:cs typeface="Times New Roman"/>
                        </a:rPr>
                        <m:t>𝑑𝑥</m:t>
                      </m:r>
                      <m:r>
                        <a:rPr lang="en-US" b="0" i="1" smtClean="0">
                          <a:solidFill>
                            <a:schemeClr val="tx1"/>
                          </a:solidFill>
                          <a:latin typeface="Cambria Math" panose="02040503050406030204" pitchFamily="18" charset="0"/>
                          <a:cs typeface="Times New Roman"/>
                        </a:rPr>
                        <m:t>=</m:t>
                      </m:r>
                      <m:f>
                        <m:fPr>
                          <m:ctrlPr>
                            <a:rPr lang="en-US" b="0" i="1" smtClean="0">
                              <a:solidFill>
                                <a:schemeClr val="tx1"/>
                              </a:solidFill>
                              <a:latin typeface="Cambria Math" panose="02040503050406030204" pitchFamily="18" charset="0"/>
                              <a:cs typeface="Times New Roman"/>
                            </a:rPr>
                          </m:ctrlPr>
                        </m:fPr>
                        <m:num>
                          <m:r>
                            <a:rPr lang="en-US" b="0" i="1" smtClean="0">
                              <a:solidFill>
                                <a:schemeClr val="tx1"/>
                              </a:solidFill>
                              <a:latin typeface="Cambria Math" panose="02040503050406030204" pitchFamily="18" charset="0"/>
                              <a:cs typeface="Times New Roman"/>
                            </a:rPr>
                            <m:t>1</m:t>
                          </m:r>
                        </m:num>
                        <m:den>
                          <m:r>
                            <a:rPr lang="en-US" b="0" i="1" smtClean="0">
                              <a:solidFill>
                                <a:schemeClr val="tx1"/>
                              </a:solidFill>
                              <a:latin typeface="Cambria Math" panose="02040503050406030204" pitchFamily="18" charset="0"/>
                              <a:cs typeface="Times New Roman"/>
                            </a:rPr>
                            <m:t>2</m:t>
                          </m:r>
                        </m:den>
                      </m:f>
                      <m:nary>
                        <m:naryPr>
                          <m:limLoc m:val="undOvr"/>
                          <m:subHide m:val="on"/>
                          <m:supHide m:val="on"/>
                          <m:ctrlPr>
                            <a:rPr lang="en-US" b="0" i="1" smtClean="0">
                              <a:solidFill>
                                <a:schemeClr val="tx1"/>
                              </a:solidFill>
                              <a:latin typeface="Cambria Math" panose="02040503050406030204" pitchFamily="18" charset="0"/>
                              <a:cs typeface="Times New Roman"/>
                            </a:rPr>
                          </m:ctrlPr>
                        </m:naryPr>
                        <m:sub/>
                        <m:sup/>
                        <m:e>
                          <m:d>
                            <m:dPr>
                              <m:ctrlPr>
                                <a:rPr lang="en-US" b="0" i="1" smtClean="0">
                                  <a:solidFill>
                                    <a:schemeClr val="tx1"/>
                                  </a:solidFill>
                                  <a:latin typeface="Cambria Math" panose="02040503050406030204" pitchFamily="18" charset="0"/>
                                  <a:cs typeface="Times New Roman"/>
                                </a:rPr>
                              </m:ctrlPr>
                            </m:dPr>
                            <m:e>
                              <m:sSup>
                                <m:sSupPr>
                                  <m:ctrlPr>
                                    <a:rPr lang="en-US" b="0" i="1" smtClean="0">
                                      <a:solidFill>
                                        <a:schemeClr val="tx1"/>
                                      </a:solidFill>
                                      <a:latin typeface="Cambria Math" panose="02040503050406030204" pitchFamily="18" charset="0"/>
                                      <a:cs typeface="Times New Roman"/>
                                    </a:rPr>
                                  </m:ctrlPr>
                                </m:sSupPr>
                                <m:e>
                                  <m:r>
                                    <a:rPr lang="en-US" b="0" i="1" smtClean="0">
                                      <a:solidFill>
                                        <a:schemeClr val="tx1"/>
                                      </a:solidFill>
                                      <a:latin typeface="Cambria Math" panose="02040503050406030204" pitchFamily="18" charset="0"/>
                                      <a:cs typeface="Times New Roman"/>
                                    </a:rPr>
                                    <m:t>𝑒</m:t>
                                  </m:r>
                                </m:e>
                                <m:sup>
                                  <m:r>
                                    <a:rPr lang="en-US" b="0" i="1" smtClean="0">
                                      <a:solidFill>
                                        <a:schemeClr val="tx1"/>
                                      </a:solidFill>
                                      <a:latin typeface="Cambria Math" panose="02040503050406030204" pitchFamily="18" charset="0"/>
                                      <a:cs typeface="Times New Roman"/>
                                    </a:rPr>
                                    <m:t>2</m:t>
                                  </m:r>
                                  <m:r>
                                    <a:rPr lang="en-US" b="0" i="1" smtClean="0">
                                      <a:solidFill>
                                        <a:schemeClr val="tx1"/>
                                      </a:solidFill>
                                      <a:latin typeface="Cambria Math" panose="02040503050406030204" pitchFamily="18" charset="0"/>
                                      <a:cs typeface="Times New Roman"/>
                                    </a:rPr>
                                    <m:t>𝑥</m:t>
                                  </m:r>
                                </m:sup>
                              </m:sSup>
                              <m:r>
                                <a:rPr lang="en-US" b="0" i="1" smtClean="0">
                                  <a:solidFill>
                                    <a:schemeClr val="tx1"/>
                                  </a:solidFill>
                                  <a:latin typeface="Cambria Math" panose="02040503050406030204" pitchFamily="18" charset="0"/>
                                  <a:cs typeface="Times New Roman"/>
                                </a:rPr>
                                <m:t>−1</m:t>
                              </m:r>
                            </m:e>
                          </m:d>
                          <m:r>
                            <a:rPr lang="en-US" b="0" i="1" smtClean="0">
                              <a:solidFill>
                                <a:schemeClr val="tx1"/>
                              </a:solidFill>
                              <a:latin typeface="Cambria Math" panose="02040503050406030204" pitchFamily="18" charset="0"/>
                              <a:cs typeface="Times New Roman"/>
                            </a:rPr>
                            <m:t>𝑑𝑥</m:t>
                          </m:r>
                        </m:e>
                      </m:nary>
                      <m:r>
                        <a:rPr lang="en-US" b="0" i="1" smtClean="0">
                          <a:solidFill>
                            <a:schemeClr val="tx1"/>
                          </a:solidFill>
                          <a:latin typeface="Cambria Math" panose="02040503050406030204" pitchFamily="18" charset="0"/>
                          <a:cs typeface="Times New Roman"/>
                        </a:rPr>
                        <m:t>=</m:t>
                      </m:r>
                      <m:f>
                        <m:fPr>
                          <m:ctrlPr>
                            <a:rPr lang="en-US" b="0" i="1" smtClean="0">
                              <a:solidFill>
                                <a:schemeClr val="tx1"/>
                              </a:solidFill>
                              <a:latin typeface="Cambria Math" panose="02040503050406030204" pitchFamily="18" charset="0"/>
                              <a:cs typeface="Times New Roman"/>
                            </a:rPr>
                          </m:ctrlPr>
                        </m:fPr>
                        <m:num>
                          <m:r>
                            <a:rPr lang="en-US" b="0" i="1" smtClean="0">
                              <a:solidFill>
                                <a:schemeClr val="tx1"/>
                              </a:solidFill>
                              <a:latin typeface="Cambria Math" panose="02040503050406030204" pitchFamily="18" charset="0"/>
                              <a:cs typeface="Times New Roman"/>
                            </a:rPr>
                            <m:t>1</m:t>
                          </m:r>
                        </m:num>
                        <m:den>
                          <m:r>
                            <a:rPr lang="en-US" b="0" i="1" smtClean="0">
                              <a:solidFill>
                                <a:schemeClr val="tx1"/>
                              </a:solidFill>
                              <a:latin typeface="Cambria Math" panose="02040503050406030204" pitchFamily="18" charset="0"/>
                              <a:cs typeface="Times New Roman"/>
                            </a:rPr>
                            <m:t>4</m:t>
                          </m:r>
                        </m:den>
                      </m:f>
                      <m:sSup>
                        <m:sSupPr>
                          <m:ctrlPr>
                            <a:rPr lang="en-US" b="0" i="1" smtClean="0">
                              <a:solidFill>
                                <a:schemeClr val="tx1"/>
                              </a:solidFill>
                              <a:latin typeface="Cambria Math" panose="02040503050406030204" pitchFamily="18" charset="0"/>
                              <a:cs typeface="Times New Roman"/>
                            </a:rPr>
                          </m:ctrlPr>
                        </m:sSupPr>
                        <m:e>
                          <m:r>
                            <a:rPr lang="en-US" b="0" i="1" smtClean="0">
                              <a:solidFill>
                                <a:schemeClr val="tx1"/>
                              </a:solidFill>
                              <a:latin typeface="Cambria Math" panose="02040503050406030204" pitchFamily="18" charset="0"/>
                              <a:cs typeface="Times New Roman"/>
                            </a:rPr>
                            <m:t>𝑒</m:t>
                          </m:r>
                        </m:e>
                        <m:sup>
                          <m:r>
                            <a:rPr lang="en-US" b="0" i="1" smtClean="0">
                              <a:solidFill>
                                <a:schemeClr val="tx1"/>
                              </a:solidFill>
                              <a:latin typeface="Cambria Math" panose="02040503050406030204" pitchFamily="18" charset="0"/>
                              <a:cs typeface="Times New Roman"/>
                            </a:rPr>
                            <m:t>2</m:t>
                          </m:r>
                          <m:r>
                            <a:rPr lang="en-US" b="0" i="1" smtClean="0">
                              <a:solidFill>
                                <a:schemeClr val="tx1"/>
                              </a:solidFill>
                              <a:latin typeface="Cambria Math" panose="02040503050406030204" pitchFamily="18" charset="0"/>
                              <a:cs typeface="Times New Roman"/>
                            </a:rPr>
                            <m:t>𝑥</m:t>
                          </m:r>
                        </m:sup>
                      </m:sSup>
                      <m:r>
                        <a:rPr lang="en-US" b="0" i="1" smtClean="0">
                          <a:solidFill>
                            <a:schemeClr val="tx1"/>
                          </a:solidFill>
                          <a:latin typeface="Cambria Math" panose="02040503050406030204" pitchFamily="18" charset="0"/>
                          <a:cs typeface="Times New Roman"/>
                        </a:rPr>
                        <m:t>−</m:t>
                      </m:r>
                      <m:f>
                        <m:fPr>
                          <m:ctrlPr>
                            <a:rPr lang="en-US" b="0" i="1" smtClean="0">
                              <a:solidFill>
                                <a:schemeClr val="tx1"/>
                              </a:solidFill>
                              <a:latin typeface="Cambria Math" panose="02040503050406030204" pitchFamily="18" charset="0"/>
                              <a:cs typeface="Times New Roman"/>
                            </a:rPr>
                          </m:ctrlPr>
                        </m:fPr>
                        <m:num>
                          <m:r>
                            <a:rPr lang="en-US" b="0" i="1" smtClean="0">
                              <a:solidFill>
                                <a:schemeClr val="tx1"/>
                              </a:solidFill>
                              <a:latin typeface="Cambria Math" panose="02040503050406030204" pitchFamily="18" charset="0"/>
                              <a:cs typeface="Times New Roman"/>
                            </a:rPr>
                            <m:t>1</m:t>
                          </m:r>
                        </m:num>
                        <m:den>
                          <m:r>
                            <a:rPr lang="en-US" b="0" i="1" smtClean="0">
                              <a:solidFill>
                                <a:schemeClr val="tx1"/>
                              </a:solidFill>
                              <a:latin typeface="Cambria Math" panose="02040503050406030204" pitchFamily="18" charset="0"/>
                              <a:cs typeface="Times New Roman"/>
                            </a:rPr>
                            <m:t>2</m:t>
                          </m:r>
                        </m:den>
                      </m:f>
                      <m:r>
                        <a:rPr lang="en-US" b="0" i="1" smtClean="0">
                          <a:solidFill>
                            <a:schemeClr val="tx1"/>
                          </a:solidFill>
                          <a:latin typeface="Cambria Math" panose="02040503050406030204" pitchFamily="18" charset="0"/>
                          <a:cs typeface="Times New Roman"/>
                        </a:rPr>
                        <m:t>𝑥</m:t>
                      </m:r>
                      <m:r>
                        <a:rPr lang="en-US" b="0" i="1" smtClean="0">
                          <a:solidFill>
                            <a:schemeClr val="tx1"/>
                          </a:solidFill>
                          <a:latin typeface="Cambria Math" panose="02040503050406030204" pitchFamily="18" charset="0"/>
                          <a:cs typeface="Times New Roman"/>
                        </a:rPr>
                        <m:t>+</m:t>
                      </m:r>
                      <m:r>
                        <a:rPr lang="en-US" b="0" i="1" smtClean="0">
                          <a:solidFill>
                            <a:schemeClr val="tx1"/>
                          </a:solidFill>
                          <a:latin typeface="Cambria Math" panose="02040503050406030204" pitchFamily="18" charset="0"/>
                          <a:cs typeface="Times New Roman"/>
                        </a:rPr>
                        <m:t>𝐶</m:t>
                      </m:r>
                    </m:oMath>
                  </m:oMathPara>
                </a14:m>
                <a:endParaRPr lang="en-US" dirty="0">
                  <a:solidFill>
                    <a:schemeClr val="tx1"/>
                  </a:solidFill>
                  <a:latin typeface="Times New Roman"/>
                  <a:cs typeface="Times New Roman"/>
                </a:endParaRPr>
              </a:p>
            </p:txBody>
          </p:sp>
        </mc:Choice>
        <mc:Fallback xmlns="">
          <p:sp>
            <p:nvSpPr>
              <p:cNvPr id="3" name="Content Placeholder 2">
                <a:extLst>
                  <a:ext uri="{FF2B5EF4-FFF2-40B4-BE49-F238E27FC236}">
                    <a16:creationId xmlns:a16="http://schemas.microsoft.com/office/drawing/2014/main"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10846559" cy="4756245"/>
              </a:xfrm>
              <a:blipFill>
                <a:blip r:embed="rId2"/>
                <a:stretch>
                  <a:fillRect l="-4326" t="-897"/>
                </a:stretch>
              </a:blipFill>
            </p:spPr>
            <p:txBody>
              <a:bodyPr/>
              <a:lstStyle/>
              <a:p>
                <a:r>
                  <a:rPr lang="en-US">
                    <a:noFill/>
                  </a:rPr>
                  <a:t> </a:t>
                </a:r>
              </a:p>
            </p:txBody>
          </p:sp>
        </mc:Fallback>
      </mc:AlternateContent>
    </p:spTree>
    <p:extLst>
      <p:ext uri="{BB962C8B-B14F-4D97-AF65-F5344CB8AC3E}">
        <p14:creationId xmlns:p14="http://schemas.microsoft.com/office/powerpoint/2010/main" val="131352439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7.6 Strategies for </a:t>
            </a:r>
            <a:r>
              <a:rPr lang="en-US" sz="3100" dirty="0"/>
              <a:t>Integration </a:t>
            </a:r>
            <a:r>
              <a:rPr lang="en-US" sz="3100" dirty="0" smtClean="0"/>
              <a:t>(3 </a:t>
            </a:r>
            <a:r>
              <a:rPr lang="en-US" sz="3100" dirty="0"/>
              <a:t>of 21)</a:t>
            </a: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2800" dirty="0"/>
              <a:t/>
            </a:r>
            <a:br>
              <a:rPr lang="en-US" sz="2800" dirty="0"/>
            </a:br>
            <a:endParaRPr lang="en-US"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799" y="1371600"/>
                <a:ext cx="10846559" cy="4756245"/>
              </a:xfrm>
            </p:spPr>
            <p:txBody>
              <a:bodyPr>
                <a:noAutofit/>
              </a:bodyPr>
              <a:lstStyle/>
              <a:p>
                <a:pPr marL="0" marR="5080" indent="0" algn="just">
                  <a:lnSpc>
                    <a:spcPct val="100000"/>
                  </a:lnSpc>
                  <a:spcBef>
                    <a:spcPts val="635"/>
                  </a:spcBef>
                  <a:buNone/>
                </a:pPr>
                <a:r>
                  <a:rPr lang="en-US" b="1" i="1" u="sng" spc="-5" dirty="0">
                    <a:solidFill>
                      <a:schemeClr val="tx1"/>
                    </a:solidFill>
                    <a:latin typeface="Times New Roman"/>
                    <a:cs typeface="Times New Roman"/>
                  </a:rPr>
                  <a:t>Substitution</a:t>
                </a:r>
                <a:r>
                  <a:rPr lang="en-US" b="1" spc="-5" dirty="0">
                    <a:solidFill>
                      <a:schemeClr val="tx1"/>
                    </a:solidFill>
                    <a:latin typeface="Times New Roman"/>
                    <a:cs typeface="Times New Roman"/>
                  </a:rPr>
                  <a:t>: </a:t>
                </a:r>
                <a:r>
                  <a:rPr lang="en-US" spc="-15" dirty="0">
                    <a:solidFill>
                      <a:schemeClr val="tx1"/>
                    </a:solidFill>
                    <a:latin typeface="Times New Roman"/>
                    <a:cs typeface="Times New Roman"/>
                  </a:rPr>
                  <a:t>An</a:t>
                </a:r>
                <a:r>
                  <a:rPr lang="en-US" spc="-5" dirty="0">
                    <a:solidFill>
                      <a:schemeClr val="tx1"/>
                    </a:solidFill>
                    <a:latin typeface="Times New Roman"/>
                    <a:cs typeface="Times New Roman"/>
                  </a:rPr>
                  <a:t>y</a:t>
                </a:r>
                <a:r>
                  <a:rPr lang="en-US" spc="-40" dirty="0">
                    <a:solidFill>
                      <a:schemeClr val="tx1"/>
                    </a:solidFill>
                    <a:latin typeface="Times New Roman"/>
                    <a:cs typeface="Times New Roman"/>
                  </a:rPr>
                  <a:t> </a:t>
                </a:r>
                <a:r>
                  <a:rPr lang="en-US" spc="-10" dirty="0">
                    <a:solidFill>
                      <a:schemeClr val="tx1"/>
                    </a:solidFill>
                    <a:latin typeface="Times New Roman"/>
                    <a:cs typeface="Times New Roman"/>
                  </a:rPr>
                  <a:t>tim</a:t>
                </a:r>
                <a:r>
                  <a:rPr lang="en-US" spc="-5" dirty="0">
                    <a:solidFill>
                      <a:schemeClr val="tx1"/>
                    </a:solidFill>
                    <a:latin typeface="Times New Roman"/>
                    <a:cs typeface="Times New Roman"/>
                  </a:rPr>
                  <a:t>e</a:t>
                </a:r>
                <a:r>
                  <a:rPr lang="en-US" spc="-40" dirty="0">
                    <a:solidFill>
                      <a:schemeClr val="tx1"/>
                    </a:solidFill>
                    <a:latin typeface="Times New Roman"/>
                    <a:cs typeface="Times New Roman"/>
                  </a:rPr>
                  <a:t> </a:t>
                </a:r>
                <a:r>
                  <a:rPr lang="en-US" spc="-15" dirty="0">
                    <a:solidFill>
                      <a:schemeClr val="tx1"/>
                    </a:solidFill>
                    <a:latin typeface="Times New Roman"/>
                    <a:cs typeface="Times New Roman"/>
                  </a:rPr>
                  <a:t>w</a:t>
                </a:r>
                <a:r>
                  <a:rPr lang="en-US" spc="-5" dirty="0">
                    <a:solidFill>
                      <a:schemeClr val="tx1"/>
                    </a:solidFill>
                    <a:latin typeface="Times New Roman"/>
                    <a:cs typeface="Times New Roman"/>
                  </a:rPr>
                  <a:t>e</a:t>
                </a:r>
                <a:r>
                  <a:rPr lang="en-US" spc="-40" dirty="0">
                    <a:solidFill>
                      <a:schemeClr val="tx1"/>
                    </a:solidFill>
                    <a:latin typeface="Times New Roman"/>
                    <a:cs typeface="Times New Roman"/>
                  </a:rPr>
                  <a:t> </a:t>
                </a:r>
                <a:r>
                  <a:rPr lang="en-US" spc="-5" dirty="0">
                    <a:solidFill>
                      <a:schemeClr val="tx1"/>
                    </a:solidFill>
                    <a:latin typeface="Times New Roman"/>
                    <a:cs typeface="Times New Roman"/>
                  </a:rPr>
                  <a:t>r</a:t>
                </a:r>
                <a:r>
                  <a:rPr lang="en-US" spc="-10" dirty="0">
                    <a:solidFill>
                      <a:schemeClr val="tx1"/>
                    </a:solidFill>
                    <a:latin typeface="Times New Roman"/>
                    <a:cs typeface="Times New Roman"/>
                  </a:rPr>
                  <a:t>ecogniz</a:t>
                </a:r>
                <a:r>
                  <a:rPr lang="en-US" spc="-5" dirty="0">
                    <a:solidFill>
                      <a:schemeClr val="tx1"/>
                    </a:solidFill>
                    <a:latin typeface="Times New Roman"/>
                    <a:cs typeface="Times New Roman"/>
                  </a:rPr>
                  <a:t>e</a:t>
                </a:r>
                <a:r>
                  <a:rPr lang="en-US" spc="-40" dirty="0">
                    <a:solidFill>
                      <a:schemeClr val="tx1"/>
                    </a:solidFill>
                    <a:latin typeface="Times New Roman"/>
                    <a:cs typeface="Times New Roman"/>
                  </a:rPr>
                  <a:t> </a:t>
                </a:r>
                <a:r>
                  <a:rPr lang="en-US" spc="-10" dirty="0">
                    <a:solidFill>
                      <a:schemeClr val="tx1"/>
                    </a:solidFill>
                    <a:latin typeface="Times New Roman"/>
                    <a:cs typeface="Times New Roman"/>
                  </a:rPr>
                  <a:t>tha</a:t>
                </a:r>
                <a:r>
                  <a:rPr lang="en-US" spc="-5" dirty="0">
                    <a:solidFill>
                      <a:schemeClr val="tx1"/>
                    </a:solidFill>
                    <a:latin typeface="Times New Roman"/>
                    <a:cs typeface="Times New Roman"/>
                  </a:rPr>
                  <a:t>t</a:t>
                </a:r>
                <a:r>
                  <a:rPr lang="en-US" spc="-40" dirty="0">
                    <a:solidFill>
                      <a:schemeClr val="tx1"/>
                    </a:solidFill>
                    <a:latin typeface="Times New Roman"/>
                    <a:cs typeface="Times New Roman"/>
                  </a:rPr>
                  <a:t> </a:t>
                </a:r>
                <a:r>
                  <a:rPr lang="en-US" spc="-10" dirty="0">
                    <a:solidFill>
                      <a:schemeClr val="tx1"/>
                    </a:solidFill>
                    <a:latin typeface="Times New Roman"/>
                    <a:cs typeface="Times New Roman"/>
                  </a:rPr>
                  <a:t>ou</a:t>
                </a:r>
                <a:r>
                  <a:rPr lang="en-US" spc="-5" dirty="0">
                    <a:solidFill>
                      <a:schemeClr val="tx1"/>
                    </a:solidFill>
                    <a:latin typeface="Times New Roman"/>
                    <a:cs typeface="Times New Roman"/>
                  </a:rPr>
                  <a:t>r</a:t>
                </a:r>
                <a:r>
                  <a:rPr lang="en-US" spc="-40" dirty="0">
                    <a:solidFill>
                      <a:schemeClr val="tx1"/>
                    </a:solidFill>
                    <a:latin typeface="Times New Roman"/>
                    <a:cs typeface="Times New Roman"/>
                  </a:rPr>
                  <a:t> </a:t>
                </a:r>
                <a:r>
                  <a:rPr lang="en-US" spc="-10" dirty="0">
                    <a:solidFill>
                      <a:schemeClr val="tx1"/>
                    </a:solidFill>
                    <a:latin typeface="Times New Roman"/>
                    <a:cs typeface="Times New Roman"/>
                  </a:rPr>
                  <a:t>integra</a:t>
                </a:r>
                <a:r>
                  <a:rPr lang="en-US" spc="-5" dirty="0">
                    <a:solidFill>
                      <a:schemeClr val="tx1"/>
                    </a:solidFill>
                    <a:latin typeface="Times New Roman"/>
                    <a:cs typeface="Times New Roman"/>
                  </a:rPr>
                  <a:t>l</a:t>
                </a:r>
                <a:r>
                  <a:rPr lang="en-US" spc="-40" dirty="0">
                    <a:solidFill>
                      <a:schemeClr val="tx1"/>
                    </a:solidFill>
                    <a:latin typeface="Times New Roman"/>
                    <a:cs typeface="Times New Roman"/>
                  </a:rPr>
                  <a:t> </a:t>
                </a:r>
                <a:r>
                  <a:rPr lang="en-US" spc="-10" dirty="0">
                    <a:solidFill>
                      <a:schemeClr val="tx1"/>
                    </a:solidFill>
                    <a:latin typeface="Times New Roman"/>
                    <a:cs typeface="Times New Roman"/>
                  </a:rPr>
                  <a:t>i</a:t>
                </a:r>
                <a:r>
                  <a:rPr lang="en-US" spc="-5" dirty="0">
                    <a:solidFill>
                      <a:schemeClr val="tx1"/>
                    </a:solidFill>
                    <a:latin typeface="Times New Roman"/>
                    <a:cs typeface="Times New Roman"/>
                  </a:rPr>
                  <a:t>s</a:t>
                </a:r>
                <a:r>
                  <a:rPr lang="en-US" spc="-40" dirty="0">
                    <a:solidFill>
                      <a:schemeClr val="tx1"/>
                    </a:solidFill>
                    <a:latin typeface="Times New Roman"/>
                    <a:cs typeface="Times New Roman"/>
                  </a:rPr>
                  <a:t> </a:t>
                </a:r>
                <a:r>
                  <a:rPr lang="en-US" spc="-10" dirty="0">
                    <a:solidFill>
                      <a:schemeClr val="tx1"/>
                    </a:solidFill>
                    <a:latin typeface="Times New Roman"/>
                    <a:cs typeface="Times New Roman"/>
                  </a:rPr>
                  <a:t>o</a:t>
                </a:r>
                <a:r>
                  <a:rPr lang="en-US" spc="-5" dirty="0">
                    <a:solidFill>
                      <a:schemeClr val="tx1"/>
                    </a:solidFill>
                    <a:latin typeface="Times New Roman"/>
                    <a:cs typeface="Times New Roman"/>
                  </a:rPr>
                  <a:t>f</a:t>
                </a:r>
                <a:r>
                  <a:rPr lang="en-US" spc="-40" dirty="0">
                    <a:solidFill>
                      <a:schemeClr val="tx1"/>
                    </a:solidFill>
                    <a:latin typeface="Times New Roman"/>
                    <a:cs typeface="Times New Roman"/>
                  </a:rPr>
                  <a:t> </a:t>
                </a:r>
                <a:r>
                  <a:rPr lang="en-US" spc="-10" dirty="0">
                    <a:solidFill>
                      <a:schemeClr val="tx1"/>
                    </a:solidFill>
                    <a:latin typeface="Times New Roman"/>
                    <a:cs typeface="Times New Roman"/>
                  </a:rPr>
                  <a:t>th</a:t>
                </a:r>
                <a:r>
                  <a:rPr lang="en-US" spc="-5" dirty="0">
                    <a:solidFill>
                      <a:schemeClr val="tx1"/>
                    </a:solidFill>
                    <a:latin typeface="Times New Roman"/>
                    <a:cs typeface="Times New Roman"/>
                  </a:rPr>
                  <a:t>e</a:t>
                </a:r>
                <a:r>
                  <a:rPr lang="en-US" spc="-40" dirty="0">
                    <a:solidFill>
                      <a:schemeClr val="tx1"/>
                    </a:solidFill>
                    <a:latin typeface="Times New Roman"/>
                    <a:cs typeface="Times New Roman"/>
                  </a:rPr>
                  <a:t> </a:t>
                </a:r>
                <a:r>
                  <a:rPr lang="en-US" spc="-5" dirty="0">
                    <a:solidFill>
                      <a:schemeClr val="tx1"/>
                    </a:solidFill>
                    <a:latin typeface="Times New Roman"/>
                    <a:cs typeface="Times New Roman"/>
                  </a:rPr>
                  <a:t>f</a:t>
                </a:r>
                <a:r>
                  <a:rPr lang="en-US" spc="-10" dirty="0">
                    <a:solidFill>
                      <a:schemeClr val="tx1"/>
                    </a:solidFill>
                    <a:latin typeface="Times New Roman"/>
                    <a:cs typeface="Times New Roman"/>
                  </a:rPr>
                  <a:t>orm </a:t>
                </a:r>
                <a14:m>
                  <m:oMath xmlns:m="http://schemas.openxmlformats.org/officeDocument/2006/math">
                    <m:nary>
                      <m:naryPr>
                        <m:limLoc m:val="undOvr"/>
                        <m:subHide m:val="on"/>
                        <m:supHide m:val="on"/>
                        <m:ctrlPr>
                          <a:rPr lang="en-US" i="1" spc="-10" smtClean="0">
                            <a:solidFill>
                              <a:schemeClr val="tx1"/>
                            </a:solidFill>
                            <a:latin typeface="Cambria Math" panose="02040503050406030204" pitchFamily="18" charset="0"/>
                            <a:cs typeface="Times New Roman"/>
                          </a:rPr>
                        </m:ctrlPr>
                      </m:naryPr>
                      <m:sub/>
                      <m:sup/>
                      <m:e>
                        <m:r>
                          <a:rPr lang="en-US" b="0" i="1" spc="-10" smtClean="0">
                            <a:solidFill>
                              <a:schemeClr val="tx1"/>
                            </a:solidFill>
                            <a:latin typeface="Cambria Math" panose="02040503050406030204" pitchFamily="18" charset="0"/>
                            <a:cs typeface="Times New Roman"/>
                          </a:rPr>
                          <m:t>𝑓</m:t>
                        </m:r>
                        <m:d>
                          <m:dPr>
                            <m:ctrlPr>
                              <a:rPr lang="en-US" b="0" i="1" spc="-10" smtClean="0">
                                <a:solidFill>
                                  <a:schemeClr val="tx1"/>
                                </a:solidFill>
                                <a:latin typeface="Cambria Math" panose="02040503050406030204" pitchFamily="18" charset="0"/>
                                <a:cs typeface="Times New Roman"/>
                              </a:rPr>
                            </m:ctrlPr>
                          </m:dPr>
                          <m:e>
                            <m:r>
                              <a:rPr lang="en-US" b="0" i="1" spc="-10" smtClean="0">
                                <a:solidFill>
                                  <a:schemeClr val="tx1"/>
                                </a:solidFill>
                                <a:latin typeface="Cambria Math" panose="02040503050406030204" pitchFamily="18" charset="0"/>
                                <a:cs typeface="Times New Roman"/>
                              </a:rPr>
                              <m:t>𝑔</m:t>
                            </m:r>
                            <m:d>
                              <m:dPr>
                                <m:ctrlPr>
                                  <a:rPr lang="en-US" b="0" i="1" spc="-10" smtClean="0">
                                    <a:solidFill>
                                      <a:schemeClr val="tx1"/>
                                    </a:solidFill>
                                    <a:latin typeface="Cambria Math" panose="02040503050406030204" pitchFamily="18" charset="0"/>
                                    <a:cs typeface="Times New Roman"/>
                                  </a:rPr>
                                </m:ctrlPr>
                              </m:dPr>
                              <m:e>
                                <m:r>
                                  <a:rPr lang="en-US" b="0" i="1" spc="-10" smtClean="0">
                                    <a:solidFill>
                                      <a:schemeClr val="tx1"/>
                                    </a:solidFill>
                                    <a:latin typeface="Cambria Math" panose="02040503050406030204" pitchFamily="18" charset="0"/>
                                    <a:cs typeface="Times New Roman"/>
                                  </a:rPr>
                                  <m:t>𝑥</m:t>
                                </m:r>
                              </m:e>
                            </m:d>
                          </m:e>
                        </m:d>
                        <m:sSup>
                          <m:sSupPr>
                            <m:ctrlPr>
                              <a:rPr lang="en-US" b="0" i="1" spc="-10" smtClean="0">
                                <a:solidFill>
                                  <a:schemeClr val="tx1"/>
                                </a:solidFill>
                                <a:latin typeface="Cambria Math" panose="02040503050406030204" pitchFamily="18" charset="0"/>
                                <a:cs typeface="Times New Roman"/>
                              </a:rPr>
                            </m:ctrlPr>
                          </m:sSupPr>
                          <m:e>
                            <m:r>
                              <a:rPr lang="en-US" b="0" i="1" spc="-10" smtClean="0">
                                <a:solidFill>
                                  <a:schemeClr val="tx1"/>
                                </a:solidFill>
                                <a:latin typeface="Cambria Math" panose="02040503050406030204" pitchFamily="18" charset="0"/>
                                <a:cs typeface="Times New Roman"/>
                              </a:rPr>
                              <m:t>𝑔</m:t>
                            </m:r>
                          </m:e>
                          <m:sup>
                            <m:r>
                              <a:rPr lang="en-US" b="0" i="1" spc="-10" smtClean="0">
                                <a:solidFill>
                                  <a:schemeClr val="tx1"/>
                                </a:solidFill>
                                <a:latin typeface="Cambria Math" panose="02040503050406030204" pitchFamily="18" charset="0"/>
                                <a:cs typeface="Times New Roman"/>
                              </a:rPr>
                              <m:t>′</m:t>
                            </m:r>
                          </m:sup>
                        </m:sSup>
                        <m:d>
                          <m:dPr>
                            <m:ctrlPr>
                              <a:rPr lang="en-US" b="0" i="1" spc="-10" smtClean="0">
                                <a:solidFill>
                                  <a:schemeClr val="tx1"/>
                                </a:solidFill>
                                <a:latin typeface="Cambria Math" panose="02040503050406030204" pitchFamily="18" charset="0"/>
                                <a:cs typeface="Times New Roman"/>
                              </a:rPr>
                            </m:ctrlPr>
                          </m:dPr>
                          <m:e>
                            <m:r>
                              <a:rPr lang="en-US" b="0" i="1" spc="-10" smtClean="0">
                                <a:solidFill>
                                  <a:schemeClr val="tx1"/>
                                </a:solidFill>
                                <a:latin typeface="Cambria Math" panose="02040503050406030204" pitchFamily="18" charset="0"/>
                                <a:cs typeface="Times New Roman"/>
                              </a:rPr>
                              <m:t>𝑥</m:t>
                            </m:r>
                          </m:e>
                        </m:d>
                        <m:r>
                          <a:rPr lang="en-US" b="0" i="1" spc="-10" smtClean="0">
                            <a:solidFill>
                              <a:schemeClr val="tx1"/>
                            </a:solidFill>
                            <a:latin typeface="Cambria Math" panose="02040503050406030204" pitchFamily="18" charset="0"/>
                            <a:cs typeface="Times New Roman"/>
                          </a:rPr>
                          <m:t>𝑑𝑥</m:t>
                        </m:r>
                      </m:e>
                    </m:nary>
                  </m:oMath>
                </a14:m>
                <a:r>
                  <a:rPr lang="en-US" dirty="0">
                    <a:solidFill>
                      <a:schemeClr val="tx1"/>
                    </a:solidFill>
                    <a:latin typeface="Times New Roman"/>
                    <a:cs typeface="Times New Roman"/>
                  </a:rPr>
                  <a:t>, </a:t>
                </a:r>
                <a:r>
                  <a:rPr lang="en-US" spc="-10" dirty="0">
                    <a:solidFill>
                      <a:schemeClr val="tx1"/>
                    </a:solidFill>
                    <a:latin typeface="Times New Roman"/>
                    <a:cs typeface="Times New Roman"/>
                  </a:rPr>
                  <a:t>we</a:t>
                </a:r>
                <a:r>
                  <a:rPr lang="en-US" spc="-5" dirty="0">
                    <a:solidFill>
                      <a:schemeClr val="tx1"/>
                    </a:solidFill>
                    <a:latin typeface="Times New Roman"/>
                    <a:cs typeface="Times New Roman"/>
                  </a:rPr>
                  <a:t> can use substitution. </a:t>
                </a:r>
                <a:r>
                  <a:rPr lang="en-US" spc="-10" dirty="0">
                    <a:solidFill>
                      <a:schemeClr val="tx1"/>
                    </a:solidFill>
                    <a:latin typeface="Times New Roman"/>
                    <a:cs typeface="Times New Roman"/>
                  </a:rPr>
                  <a:t>The</a:t>
                </a:r>
                <a:r>
                  <a:rPr lang="en-US" spc="-5" dirty="0">
                    <a:solidFill>
                      <a:schemeClr val="tx1"/>
                    </a:solidFill>
                    <a:latin typeface="Times New Roman"/>
                    <a:cs typeface="Times New Roman"/>
                  </a:rPr>
                  <a:t> key to successfully substituting is that if </a:t>
                </a:r>
                <a:r>
                  <a:rPr lang="en-US" spc="-10" dirty="0">
                    <a:solidFill>
                      <a:schemeClr val="tx1"/>
                    </a:solidFill>
                    <a:latin typeface="Times New Roman"/>
                    <a:cs typeface="Times New Roman"/>
                  </a:rPr>
                  <a:t>we</a:t>
                </a:r>
                <a:r>
                  <a:rPr lang="en-US" spc="-5" dirty="0">
                    <a:solidFill>
                      <a:schemeClr val="tx1"/>
                    </a:solidFill>
                    <a:latin typeface="Times New Roman"/>
                    <a:cs typeface="Times New Roman"/>
                  </a:rPr>
                  <a:t> want to replace </a:t>
                </a:r>
                <a:r>
                  <a:rPr lang="en-US" i="1" spc="25" dirty="0">
                    <a:solidFill>
                      <a:schemeClr val="tx1"/>
                    </a:solidFill>
                    <a:latin typeface="Times New Roman"/>
                    <a:cs typeface="Times New Roman"/>
                  </a:rPr>
                  <a:t>g</a:t>
                </a:r>
                <a:r>
                  <a:rPr lang="en-US" spc="20" dirty="0">
                    <a:solidFill>
                      <a:schemeClr val="tx1"/>
                    </a:solidFill>
                    <a:latin typeface="Times New Roman"/>
                    <a:cs typeface="Times New Roman"/>
                  </a:rPr>
                  <a:t>(</a:t>
                </a:r>
                <a:r>
                  <a:rPr lang="en-US" i="1" spc="-5" dirty="0">
                    <a:solidFill>
                      <a:schemeClr val="tx1"/>
                    </a:solidFill>
                    <a:latin typeface="Times New Roman"/>
                    <a:cs typeface="Times New Roman"/>
                  </a:rPr>
                  <a:t>x</a:t>
                </a:r>
                <a:r>
                  <a:rPr lang="en-US" spc="-5" dirty="0">
                    <a:solidFill>
                      <a:schemeClr val="tx1"/>
                    </a:solidFill>
                    <a:latin typeface="Times New Roman"/>
                    <a:cs typeface="Times New Roman"/>
                  </a:rPr>
                  <a:t>) </a:t>
                </a:r>
                <a:r>
                  <a:rPr lang="en-US" spc="-10" dirty="0">
                    <a:solidFill>
                      <a:schemeClr val="tx1"/>
                    </a:solidFill>
                    <a:latin typeface="Times New Roman"/>
                    <a:cs typeface="Times New Roman"/>
                  </a:rPr>
                  <a:t>b</a:t>
                </a:r>
                <a:r>
                  <a:rPr lang="en-US" spc="-5" dirty="0">
                    <a:solidFill>
                      <a:schemeClr val="tx1"/>
                    </a:solidFill>
                    <a:latin typeface="Times New Roman"/>
                    <a:cs typeface="Times New Roman"/>
                  </a:rPr>
                  <a:t>y </a:t>
                </a:r>
                <a:r>
                  <a:rPr lang="en-US" i="1" spc="45" dirty="0">
                    <a:solidFill>
                      <a:schemeClr val="tx1"/>
                    </a:solidFill>
                    <a:latin typeface="Times New Roman"/>
                    <a:cs typeface="Times New Roman"/>
                  </a:rPr>
                  <a:t>u</a:t>
                </a:r>
                <a:r>
                  <a:rPr lang="en-US" spc="-5" dirty="0">
                    <a:solidFill>
                      <a:schemeClr val="tx1"/>
                    </a:solidFill>
                    <a:latin typeface="Times New Roman"/>
                    <a:cs typeface="Times New Roman"/>
                  </a:rPr>
                  <a:t>, </a:t>
                </a:r>
                <a:r>
                  <a:rPr lang="en-US" spc="-15" dirty="0">
                    <a:solidFill>
                      <a:schemeClr val="tx1"/>
                    </a:solidFill>
                    <a:latin typeface="Times New Roman"/>
                    <a:cs typeface="Times New Roman"/>
                  </a:rPr>
                  <a:t>w</a:t>
                </a:r>
                <a:r>
                  <a:rPr lang="en-US" spc="-5" dirty="0">
                    <a:solidFill>
                      <a:schemeClr val="tx1"/>
                    </a:solidFill>
                    <a:latin typeface="Times New Roman"/>
                    <a:cs typeface="Times New Roman"/>
                  </a:rPr>
                  <a:t>e </a:t>
                </a:r>
                <a:r>
                  <a:rPr lang="en-US" spc="-10" dirty="0">
                    <a:solidFill>
                      <a:schemeClr val="tx1"/>
                    </a:solidFill>
                    <a:latin typeface="Times New Roman"/>
                    <a:cs typeface="Times New Roman"/>
                  </a:rPr>
                  <a:t>nee</a:t>
                </a:r>
                <a:r>
                  <a:rPr lang="en-US" spc="-5" dirty="0">
                    <a:solidFill>
                      <a:schemeClr val="tx1"/>
                    </a:solidFill>
                    <a:latin typeface="Times New Roman"/>
                    <a:cs typeface="Times New Roman"/>
                  </a:rPr>
                  <a:t>d a</a:t>
                </a:r>
                <a:r>
                  <a:rPr lang="en-US" spc="15" dirty="0">
                    <a:solidFill>
                      <a:schemeClr val="tx1"/>
                    </a:solidFill>
                    <a:latin typeface="Times New Roman"/>
                    <a:cs typeface="Times New Roman"/>
                  </a:rPr>
                  <a:t> </a:t>
                </a:r>
                <a14:m>
                  <m:oMath xmlns:m="http://schemas.openxmlformats.org/officeDocument/2006/math">
                    <m:r>
                      <a:rPr lang="en-US" b="0" i="1" spc="15" smtClean="0">
                        <a:solidFill>
                          <a:schemeClr val="tx1"/>
                        </a:solidFill>
                        <a:latin typeface="Cambria Math" panose="02040503050406030204" pitchFamily="18" charset="0"/>
                        <a:cs typeface="Times New Roman"/>
                      </a:rPr>
                      <m:t>𝑔</m:t>
                    </m:r>
                    <m:r>
                      <a:rPr lang="en-US" b="0" i="1" spc="15" smtClean="0">
                        <a:solidFill>
                          <a:schemeClr val="tx1"/>
                        </a:solidFill>
                        <a:latin typeface="Cambria Math" panose="02040503050406030204" pitchFamily="18" charset="0"/>
                        <a:cs typeface="Times New Roman"/>
                      </a:rPr>
                      <m:t>′(</m:t>
                    </m:r>
                    <m:r>
                      <a:rPr lang="en-US" b="0" i="1" spc="15" smtClean="0">
                        <a:solidFill>
                          <a:schemeClr val="tx1"/>
                        </a:solidFill>
                        <a:latin typeface="Cambria Math" panose="02040503050406030204" pitchFamily="18" charset="0"/>
                        <a:cs typeface="Times New Roman"/>
                      </a:rPr>
                      <m:t>𝑥</m:t>
                    </m:r>
                    <m:r>
                      <a:rPr lang="en-US" b="0" i="1" spc="15" smtClean="0">
                        <a:solidFill>
                          <a:schemeClr val="tx1"/>
                        </a:solidFill>
                        <a:latin typeface="Cambria Math" panose="02040503050406030204" pitchFamily="18" charset="0"/>
                        <a:cs typeface="Times New Roman"/>
                      </a:rPr>
                      <m:t>)</m:t>
                    </m:r>
                  </m:oMath>
                </a14:m>
                <a:r>
                  <a:rPr lang="en-US" spc="-10" dirty="0">
                    <a:solidFill>
                      <a:schemeClr val="tx1"/>
                    </a:solidFill>
                    <a:latin typeface="Times New Roman"/>
                    <a:cs typeface="Times New Roman"/>
                  </a:rPr>
                  <a:t> t</a:t>
                </a:r>
                <a:r>
                  <a:rPr lang="en-US" spc="-5" dirty="0">
                    <a:solidFill>
                      <a:schemeClr val="tx1"/>
                    </a:solidFill>
                    <a:latin typeface="Times New Roman"/>
                    <a:cs typeface="Times New Roman"/>
                  </a:rPr>
                  <a:t>o </a:t>
                </a:r>
                <a:r>
                  <a:rPr lang="en-US" spc="-10" dirty="0">
                    <a:solidFill>
                      <a:schemeClr val="tx1"/>
                    </a:solidFill>
                    <a:latin typeface="Times New Roman"/>
                    <a:cs typeface="Times New Roman"/>
                  </a:rPr>
                  <a:t>appea</a:t>
                </a:r>
                <a:r>
                  <a:rPr lang="en-US" spc="-5" dirty="0">
                    <a:solidFill>
                      <a:schemeClr val="tx1"/>
                    </a:solidFill>
                    <a:latin typeface="Times New Roman"/>
                    <a:cs typeface="Times New Roman"/>
                  </a:rPr>
                  <a:t>r </a:t>
                </a:r>
                <a:r>
                  <a:rPr lang="en-US" spc="-10" dirty="0">
                    <a:solidFill>
                      <a:schemeClr val="tx1"/>
                    </a:solidFill>
                    <a:latin typeface="Times New Roman"/>
                    <a:cs typeface="Times New Roman"/>
                  </a:rPr>
                  <a:t>i</a:t>
                </a:r>
                <a:r>
                  <a:rPr lang="en-US" spc="-5" dirty="0">
                    <a:solidFill>
                      <a:schemeClr val="tx1"/>
                    </a:solidFill>
                    <a:latin typeface="Times New Roman"/>
                    <a:cs typeface="Times New Roman"/>
                  </a:rPr>
                  <a:t>n </a:t>
                </a:r>
                <a:r>
                  <a:rPr lang="en-US" spc="-10" dirty="0">
                    <a:solidFill>
                      <a:schemeClr val="tx1"/>
                    </a:solidFill>
                    <a:latin typeface="Times New Roman"/>
                    <a:cs typeface="Times New Roman"/>
                  </a:rPr>
                  <a:t>th</a:t>
                </a:r>
                <a:r>
                  <a:rPr lang="en-US" spc="-5" dirty="0">
                    <a:solidFill>
                      <a:schemeClr val="tx1"/>
                    </a:solidFill>
                    <a:latin typeface="Times New Roman"/>
                    <a:cs typeface="Times New Roman"/>
                  </a:rPr>
                  <a:t>e i</a:t>
                </a:r>
                <a:r>
                  <a:rPr lang="en-US" spc="-10" dirty="0">
                    <a:solidFill>
                      <a:schemeClr val="tx1"/>
                    </a:solidFill>
                    <a:latin typeface="Times New Roman"/>
                    <a:cs typeface="Times New Roman"/>
                  </a:rPr>
                  <a:t>ntegran</a:t>
                </a:r>
                <a:r>
                  <a:rPr lang="en-US" spc="-5" dirty="0">
                    <a:solidFill>
                      <a:schemeClr val="tx1"/>
                    </a:solidFill>
                    <a:latin typeface="Times New Roman"/>
                    <a:cs typeface="Times New Roman"/>
                  </a:rPr>
                  <a:t>d </a:t>
                </a:r>
                <a:r>
                  <a:rPr lang="en-US" spc="-10" dirty="0">
                    <a:solidFill>
                      <a:schemeClr val="tx1"/>
                    </a:solidFill>
                    <a:latin typeface="Times New Roman"/>
                    <a:cs typeface="Times New Roman"/>
                  </a:rPr>
                  <a:t>i</a:t>
                </a:r>
                <a:r>
                  <a:rPr lang="en-US" spc="-5" dirty="0">
                    <a:solidFill>
                      <a:schemeClr val="tx1"/>
                    </a:solidFill>
                    <a:latin typeface="Times New Roman"/>
                    <a:cs typeface="Times New Roman"/>
                  </a:rPr>
                  <a:t>n </a:t>
                </a:r>
                <a:r>
                  <a:rPr lang="en-US" spc="-10" dirty="0">
                    <a:solidFill>
                      <a:schemeClr val="tx1"/>
                    </a:solidFill>
                    <a:latin typeface="Times New Roman"/>
                    <a:cs typeface="Times New Roman"/>
                  </a:rPr>
                  <a:t>suc</a:t>
                </a:r>
                <a:r>
                  <a:rPr lang="en-US" spc="-5" dirty="0">
                    <a:solidFill>
                      <a:schemeClr val="tx1"/>
                    </a:solidFill>
                    <a:latin typeface="Times New Roman"/>
                    <a:cs typeface="Times New Roman"/>
                  </a:rPr>
                  <a:t>h a </a:t>
                </a:r>
                <a:r>
                  <a:rPr lang="en-US" spc="-15" dirty="0">
                    <a:solidFill>
                      <a:schemeClr val="tx1"/>
                    </a:solidFill>
                    <a:latin typeface="Times New Roman"/>
                    <a:cs typeface="Times New Roman"/>
                  </a:rPr>
                  <a:t>wa</a:t>
                </a:r>
                <a:r>
                  <a:rPr lang="en-US" spc="-5" dirty="0">
                    <a:solidFill>
                      <a:schemeClr val="tx1"/>
                    </a:solidFill>
                    <a:latin typeface="Times New Roman"/>
                    <a:cs typeface="Times New Roman"/>
                  </a:rPr>
                  <a:t>y </a:t>
                </a:r>
                <a:r>
                  <a:rPr lang="en-US" spc="-10" dirty="0">
                    <a:solidFill>
                      <a:schemeClr val="tx1"/>
                    </a:solidFill>
                    <a:latin typeface="Times New Roman"/>
                    <a:cs typeface="Times New Roman"/>
                  </a:rPr>
                  <a:t>tha</a:t>
                </a:r>
                <a:r>
                  <a:rPr lang="en-US" spc="-5" dirty="0">
                    <a:solidFill>
                      <a:schemeClr val="tx1"/>
                    </a:solidFill>
                    <a:latin typeface="Times New Roman"/>
                    <a:cs typeface="Times New Roman"/>
                  </a:rPr>
                  <a:t>t </a:t>
                </a:r>
                <a:r>
                  <a:rPr lang="en-US" spc="-15" dirty="0">
                    <a:solidFill>
                      <a:schemeClr val="tx1"/>
                    </a:solidFill>
                    <a:latin typeface="Times New Roman"/>
                    <a:cs typeface="Times New Roman"/>
                  </a:rPr>
                  <a:t>w</a:t>
                </a:r>
                <a:r>
                  <a:rPr lang="en-US" spc="-5" dirty="0">
                    <a:solidFill>
                      <a:schemeClr val="tx1"/>
                    </a:solidFill>
                    <a:latin typeface="Times New Roman"/>
                    <a:cs typeface="Times New Roman"/>
                  </a:rPr>
                  <a:t>e </a:t>
                </a:r>
                <a:r>
                  <a:rPr lang="en-US" spc="-10" dirty="0">
                    <a:solidFill>
                      <a:schemeClr val="tx1"/>
                    </a:solidFill>
                    <a:latin typeface="Times New Roman"/>
                    <a:cs typeface="Times New Roman"/>
                  </a:rPr>
                  <a:t>ca</a:t>
                </a:r>
                <a:r>
                  <a:rPr lang="en-US" spc="-5" dirty="0">
                    <a:solidFill>
                      <a:schemeClr val="tx1"/>
                    </a:solidFill>
                    <a:latin typeface="Times New Roman"/>
                    <a:cs typeface="Times New Roman"/>
                  </a:rPr>
                  <a:t>n </a:t>
                </a:r>
                <a:r>
                  <a:rPr lang="en-US" spc="-10" dirty="0">
                    <a:solidFill>
                      <a:schemeClr val="tx1"/>
                    </a:solidFill>
                    <a:latin typeface="Times New Roman"/>
                    <a:cs typeface="Times New Roman"/>
                  </a:rPr>
                  <a:t>pai</a:t>
                </a:r>
                <a:r>
                  <a:rPr lang="en-US" spc="-5" dirty="0">
                    <a:solidFill>
                      <a:schemeClr val="tx1"/>
                    </a:solidFill>
                    <a:latin typeface="Times New Roman"/>
                    <a:cs typeface="Times New Roman"/>
                  </a:rPr>
                  <a:t>r </a:t>
                </a:r>
                <a:r>
                  <a:rPr lang="en-US" spc="-10" dirty="0">
                    <a:solidFill>
                      <a:schemeClr val="tx1"/>
                    </a:solidFill>
                    <a:latin typeface="Times New Roman"/>
                    <a:cs typeface="Times New Roman"/>
                  </a:rPr>
                  <a:t>with </a:t>
                </a:r>
                <a:r>
                  <a:rPr lang="en-US" i="1" spc="95" dirty="0">
                    <a:solidFill>
                      <a:schemeClr val="tx1"/>
                    </a:solidFill>
                    <a:latin typeface="Times New Roman"/>
                    <a:cs typeface="Times New Roman"/>
                  </a:rPr>
                  <a:t>d</a:t>
                </a:r>
                <a:r>
                  <a:rPr lang="en-US" i="1" spc="-5" dirty="0">
                    <a:solidFill>
                      <a:schemeClr val="tx1"/>
                    </a:solidFill>
                    <a:latin typeface="Times New Roman"/>
                    <a:cs typeface="Times New Roman"/>
                  </a:rPr>
                  <a:t>x</a:t>
                </a:r>
                <a:r>
                  <a:rPr lang="en-US" i="1" spc="85" dirty="0">
                    <a:solidFill>
                      <a:schemeClr val="tx1"/>
                    </a:solidFill>
                    <a:latin typeface="Times New Roman"/>
                    <a:cs typeface="Times New Roman"/>
                  </a:rPr>
                  <a:t> </a:t>
                </a:r>
                <a:r>
                  <a:rPr lang="en-US" spc="-5" dirty="0">
                    <a:solidFill>
                      <a:schemeClr val="tx1"/>
                    </a:solidFill>
                    <a:latin typeface="Times New Roman"/>
                    <a:cs typeface="Times New Roman"/>
                  </a:rPr>
                  <a:t>to obtain the necessary</a:t>
                </a:r>
                <a:r>
                  <a:rPr lang="en-US" dirty="0">
                    <a:solidFill>
                      <a:schemeClr val="tx1"/>
                    </a:solidFill>
                    <a:latin typeface="Times New Roman"/>
                    <a:cs typeface="Times New Roman"/>
                  </a:rPr>
                  <a:t> </a:t>
                </a:r>
                <a:r>
                  <a:rPr lang="en-US" i="1" spc="60" dirty="0">
                    <a:solidFill>
                      <a:schemeClr val="tx1"/>
                    </a:solidFill>
                    <a:latin typeface="Times New Roman"/>
                    <a:cs typeface="Times New Roman"/>
                  </a:rPr>
                  <a:t>d</a:t>
                </a:r>
                <a:r>
                  <a:rPr lang="en-US" i="1" spc="45" dirty="0">
                    <a:solidFill>
                      <a:schemeClr val="tx1"/>
                    </a:solidFill>
                    <a:latin typeface="Times New Roman"/>
                    <a:cs typeface="Times New Roman"/>
                  </a:rPr>
                  <a:t>u</a:t>
                </a:r>
                <a:r>
                  <a:rPr lang="en-US" spc="-5" dirty="0">
                    <a:solidFill>
                      <a:schemeClr val="tx1"/>
                    </a:solidFill>
                    <a:latin typeface="Times New Roman"/>
                    <a:cs typeface="Times New Roman"/>
                  </a:rPr>
                  <a:t>.</a:t>
                </a:r>
                <a:endParaRPr lang="en-US" dirty="0">
                  <a:solidFill>
                    <a:schemeClr val="tx1"/>
                  </a:solidFill>
                  <a:latin typeface="Times New Roman"/>
                  <a:cs typeface="Times New Roman"/>
                </a:endParaRPr>
              </a:p>
              <a:p>
                <a:pPr marL="354329" indent="-342900">
                  <a:lnSpc>
                    <a:spcPct val="100000"/>
                  </a:lnSpc>
                  <a:spcBef>
                    <a:spcPts val="470"/>
                  </a:spcBef>
                  <a:tabLst>
                    <a:tab pos="1236980" algn="l"/>
                  </a:tabLst>
                </a:pPr>
                <a:r>
                  <a:rPr lang="en-US" spc="-15" dirty="0">
                    <a:solidFill>
                      <a:schemeClr val="tx1"/>
                    </a:solidFill>
                    <a:latin typeface="Times New Roman"/>
                    <a:cs typeface="Times New Roman"/>
                  </a:rPr>
                  <a:t>So</a:t>
                </a:r>
                <a:r>
                  <a:rPr lang="en-US" spc="-5" dirty="0">
                    <a:solidFill>
                      <a:schemeClr val="tx1"/>
                    </a:solidFill>
                    <a:latin typeface="Times New Roman"/>
                    <a:cs typeface="Times New Roman"/>
                  </a:rPr>
                  <a:t>,</a:t>
                </a:r>
                <a:r>
                  <a:rPr lang="en-US" spc="-55" dirty="0">
                    <a:solidFill>
                      <a:schemeClr val="tx1"/>
                    </a:solidFill>
                    <a:latin typeface="Times New Roman"/>
                    <a:cs typeface="Times New Roman"/>
                  </a:rPr>
                  <a:t> </a:t>
                </a:r>
                <a:r>
                  <a:rPr lang="en-US" spc="-10" dirty="0">
                    <a:solidFill>
                      <a:schemeClr val="tx1"/>
                    </a:solidFill>
                    <a:latin typeface="Times New Roman"/>
                    <a:cs typeface="Times New Roman"/>
                  </a:rPr>
                  <a:t>fo</a:t>
                </a:r>
                <a:r>
                  <a:rPr lang="en-US" spc="-5" dirty="0">
                    <a:solidFill>
                      <a:schemeClr val="tx1"/>
                    </a:solidFill>
                    <a:latin typeface="Times New Roman"/>
                    <a:cs typeface="Times New Roman"/>
                  </a:rPr>
                  <a:t>r</a:t>
                </a:r>
                <a:r>
                  <a:rPr lang="en-US" spc="-55" dirty="0">
                    <a:solidFill>
                      <a:schemeClr val="tx1"/>
                    </a:solidFill>
                    <a:latin typeface="Times New Roman"/>
                    <a:cs typeface="Times New Roman"/>
                  </a:rPr>
                  <a:t> </a:t>
                </a:r>
                <a:r>
                  <a:rPr lang="en-US" spc="-10" dirty="0">
                    <a:solidFill>
                      <a:schemeClr val="tx1"/>
                    </a:solidFill>
                    <a:latin typeface="Times New Roman"/>
                    <a:cs typeface="Times New Roman"/>
                  </a:rPr>
                  <a:t>example</a:t>
                </a:r>
                <a:r>
                  <a:rPr lang="en-US" spc="-5" dirty="0">
                    <a:solidFill>
                      <a:schemeClr val="tx1"/>
                    </a:solidFill>
                    <a:latin typeface="Times New Roman"/>
                    <a:cs typeface="Times New Roman"/>
                  </a:rPr>
                  <a:t>, </a:t>
                </a:r>
                <a14:m>
                  <m:oMath xmlns:m="http://schemas.openxmlformats.org/officeDocument/2006/math">
                    <m:nary>
                      <m:naryPr>
                        <m:limLoc m:val="undOvr"/>
                        <m:subHide m:val="on"/>
                        <m:supHide m:val="on"/>
                        <m:ctrlPr>
                          <a:rPr lang="en-US" i="1" spc="-5" smtClean="0">
                            <a:solidFill>
                              <a:schemeClr val="tx1"/>
                            </a:solidFill>
                            <a:latin typeface="Cambria Math" panose="02040503050406030204" pitchFamily="18" charset="0"/>
                            <a:cs typeface="Times New Roman"/>
                          </a:rPr>
                        </m:ctrlPr>
                      </m:naryPr>
                      <m:sub/>
                      <m:sup/>
                      <m:e>
                        <m:r>
                          <m:rPr>
                            <m:nor/>
                          </m:rPr>
                          <a:rPr lang="en-US" i="1" spc="-5" dirty="0">
                            <a:solidFill>
                              <a:schemeClr val="tx1"/>
                            </a:solidFill>
                            <a:latin typeface="Times New Roman"/>
                            <a:cs typeface="Times New Roman"/>
                          </a:rPr>
                          <m:t>x</m:t>
                        </m:r>
                        <m:r>
                          <m:rPr>
                            <m:nor/>
                          </m:rPr>
                          <a:rPr lang="en-US" i="1" spc="-165" dirty="0">
                            <a:solidFill>
                              <a:schemeClr val="tx1"/>
                            </a:solidFill>
                            <a:latin typeface="Times New Roman"/>
                            <a:cs typeface="Times New Roman"/>
                          </a:rPr>
                          <m:t> </m:t>
                        </m:r>
                        <m:r>
                          <m:rPr>
                            <m:nor/>
                          </m:rPr>
                          <a:rPr lang="en-US" baseline="29629" dirty="0">
                            <a:solidFill>
                              <a:schemeClr val="tx1"/>
                            </a:solidFill>
                            <a:latin typeface="Times New Roman"/>
                            <a:cs typeface="Times New Roman"/>
                          </a:rPr>
                          <m:t>2</m:t>
                        </m:r>
                        <m:r>
                          <m:rPr>
                            <m:nor/>
                          </m:rPr>
                          <a:rPr lang="en-US" spc="37" baseline="29629" dirty="0">
                            <a:solidFill>
                              <a:schemeClr val="tx1"/>
                            </a:solidFill>
                            <a:latin typeface="Times New Roman"/>
                            <a:cs typeface="Times New Roman"/>
                          </a:rPr>
                          <m:t> </m:t>
                        </m:r>
                        <m:r>
                          <m:rPr>
                            <m:nor/>
                          </m:rPr>
                          <a:rPr lang="en-US" spc="-5" dirty="0">
                            <a:solidFill>
                              <a:schemeClr val="tx1"/>
                            </a:solidFill>
                            <a:latin typeface="Times New Roman"/>
                            <a:cs typeface="Times New Roman"/>
                          </a:rPr>
                          <m:t>sin</m:t>
                        </m:r>
                        <m:r>
                          <m:rPr>
                            <m:nor/>
                          </m:rPr>
                          <a:rPr lang="en-US" spc="20" dirty="0">
                            <a:solidFill>
                              <a:schemeClr val="tx1"/>
                            </a:solidFill>
                            <a:latin typeface="Times New Roman"/>
                            <a:cs typeface="Times New Roman"/>
                          </a:rPr>
                          <m:t>(</m:t>
                        </m:r>
                        <m:r>
                          <m:rPr>
                            <m:nor/>
                          </m:rPr>
                          <a:rPr lang="en-US" i="1" spc="-5" dirty="0">
                            <a:solidFill>
                              <a:schemeClr val="tx1"/>
                            </a:solidFill>
                            <a:latin typeface="Times New Roman"/>
                            <a:cs typeface="Times New Roman"/>
                          </a:rPr>
                          <m:t>x</m:t>
                        </m:r>
                        <m:r>
                          <m:rPr>
                            <m:nor/>
                          </m:rPr>
                          <a:rPr lang="en-US" i="1" spc="-165" dirty="0">
                            <a:solidFill>
                              <a:schemeClr val="tx1"/>
                            </a:solidFill>
                            <a:latin typeface="Times New Roman"/>
                            <a:cs typeface="Times New Roman"/>
                          </a:rPr>
                          <m:t> </m:t>
                        </m:r>
                        <m:r>
                          <m:rPr>
                            <m:nor/>
                          </m:rPr>
                          <a:rPr lang="en-US" spc="67" baseline="29629" dirty="0">
                            <a:solidFill>
                              <a:schemeClr val="tx1"/>
                            </a:solidFill>
                            <a:latin typeface="Times New Roman"/>
                            <a:cs typeface="Times New Roman"/>
                          </a:rPr>
                          <m:t>3</m:t>
                        </m:r>
                        <m:r>
                          <m:rPr>
                            <m:nor/>
                          </m:rPr>
                          <a:rPr lang="en-US" spc="-5" dirty="0">
                            <a:solidFill>
                              <a:schemeClr val="tx1"/>
                            </a:solidFill>
                            <a:latin typeface="Times New Roman"/>
                            <a:cs typeface="Times New Roman"/>
                          </a:rPr>
                          <m:t>)</m:t>
                        </m:r>
                        <m:r>
                          <m:rPr>
                            <m:nor/>
                          </m:rPr>
                          <a:rPr lang="en-US" spc="-85" dirty="0">
                            <a:solidFill>
                              <a:schemeClr val="tx1"/>
                            </a:solidFill>
                            <a:latin typeface="Times New Roman"/>
                            <a:cs typeface="Times New Roman"/>
                          </a:rPr>
                          <m:t> </m:t>
                        </m:r>
                        <m:r>
                          <m:rPr>
                            <m:nor/>
                          </m:rPr>
                          <a:rPr lang="en-US" i="1" spc="95" dirty="0">
                            <a:solidFill>
                              <a:schemeClr val="tx1"/>
                            </a:solidFill>
                            <a:latin typeface="Times New Roman"/>
                            <a:cs typeface="Times New Roman"/>
                          </a:rPr>
                          <m:t>d</m:t>
                        </m:r>
                        <m:r>
                          <m:rPr>
                            <m:nor/>
                          </m:rPr>
                          <a:rPr lang="en-US" i="1" spc="-5" dirty="0">
                            <a:solidFill>
                              <a:schemeClr val="tx1"/>
                            </a:solidFill>
                            <a:latin typeface="Times New Roman"/>
                            <a:cs typeface="Times New Roman"/>
                          </a:rPr>
                          <m:t>x</m:t>
                        </m:r>
                      </m:e>
                    </m:nary>
                  </m:oMath>
                </a14:m>
                <a:r>
                  <a:rPr lang="en-US" spc="-5" dirty="0">
                    <a:solidFill>
                      <a:schemeClr val="tx1"/>
                    </a:solidFill>
                    <a:latin typeface="Times New Roman"/>
                    <a:cs typeface="Times New Roman"/>
                  </a:rPr>
                  <a:t> is</a:t>
                </a:r>
                <a:r>
                  <a:rPr lang="en-US" spc="-55" dirty="0">
                    <a:solidFill>
                      <a:schemeClr val="tx1"/>
                    </a:solidFill>
                    <a:latin typeface="Times New Roman"/>
                    <a:cs typeface="Times New Roman"/>
                  </a:rPr>
                  <a:t> </a:t>
                </a:r>
                <a:r>
                  <a:rPr lang="en-US" spc="-5" dirty="0">
                    <a:solidFill>
                      <a:schemeClr val="tx1"/>
                    </a:solidFill>
                    <a:latin typeface="Times New Roman"/>
                    <a:cs typeface="Times New Roman"/>
                  </a:rPr>
                  <a:t>set</a:t>
                </a:r>
                <a:r>
                  <a:rPr lang="en-US" spc="-55" dirty="0">
                    <a:solidFill>
                      <a:schemeClr val="tx1"/>
                    </a:solidFill>
                    <a:latin typeface="Times New Roman"/>
                    <a:cs typeface="Times New Roman"/>
                  </a:rPr>
                  <a:t> </a:t>
                </a:r>
                <a:r>
                  <a:rPr lang="en-US" spc="-10" dirty="0">
                    <a:solidFill>
                      <a:schemeClr val="tx1"/>
                    </a:solidFill>
                    <a:latin typeface="Times New Roman"/>
                    <a:cs typeface="Times New Roman"/>
                  </a:rPr>
                  <a:t>u</a:t>
                </a:r>
                <a:r>
                  <a:rPr lang="en-US" spc="-5" dirty="0">
                    <a:solidFill>
                      <a:schemeClr val="tx1"/>
                    </a:solidFill>
                    <a:latin typeface="Times New Roman"/>
                    <a:cs typeface="Times New Roman"/>
                  </a:rPr>
                  <a:t>p</a:t>
                </a:r>
                <a:r>
                  <a:rPr lang="en-US" spc="-55" dirty="0">
                    <a:solidFill>
                      <a:schemeClr val="tx1"/>
                    </a:solidFill>
                    <a:latin typeface="Times New Roman"/>
                    <a:cs typeface="Times New Roman"/>
                  </a:rPr>
                  <a:t> </a:t>
                </a:r>
                <a:r>
                  <a:rPr lang="en-US" spc="-5" dirty="0">
                    <a:solidFill>
                      <a:schemeClr val="tx1"/>
                    </a:solidFill>
                    <a:latin typeface="Times New Roman"/>
                    <a:cs typeface="Times New Roman"/>
                  </a:rPr>
                  <a:t>for</a:t>
                </a:r>
                <a:r>
                  <a:rPr lang="en-US" spc="-55" dirty="0">
                    <a:solidFill>
                      <a:schemeClr val="tx1"/>
                    </a:solidFill>
                    <a:latin typeface="Times New Roman"/>
                    <a:cs typeface="Times New Roman"/>
                  </a:rPr>
                  <a:t> </a:t>
                </a:r>
                <a:r>
                  <a:rPr lang="en-US" spc="-5" dirty="0">
                    <a:solidFill>
                      <a:schemeClr val="tx1"/>
                    </a:solidFill>
                    <a:latin typeface="Times New Roman"/>
                    <a:cs typeface="Times New Roman"/>
                  </a:rPr>
                  <a:t>substitution</a:t>
                </a:r>
                <a:r>
                  <a:rPr lang="en-US" spc="-55" dirty="0">
                    <a:solidFill>
                      <a:schemeClr val="tx1"/>
                    </a:solidFill>
                    <a:latin typeface="Times New Roman"/>
                    <a:cs typeface="Times New Roman"/>
                  </a:rPr>
                  <a:t> </a:t>
                </a:r>
                <a:r>
                  <a:rPr lang="en-US" spc="-5" dirty="0">
                    <a:solidFill>
                      <a:schemeClr val="tx1"/>
                    </a:solidFill>
                    <a:latin typeface="Times New Roman"/>
                    <a:cs typeface="Times New Roman"/>
                  </a:rPr>
                  <a:t>since</a:t>
                </a:r>
                <a:r>
                  <a:rPr lang="en-US" spc="-55" dirty="0">
                    <a:solidFill>
                      <a:schemeClr val="tx1"/>
                    </a:solidFill>
                    <a:latin typeface="Times New Roman"/>
                    <a:cs typeface="Times New Roman"/>
                  </a:rPr>
                  <a:t> </a:t>
                </a:r>
                <a:r>
                  <a:rPr lang="en-US" spc="-5" dirty="0">
                    <a:solidFill>
                      <a:schemeClr val="tx1"/>
                    </a:solidFill>
                    <a:latin typeface="Times New Roman"/>
                    <a:cs typeface="Times New Roman"/>
                  </a:rPr>
                  <a:t>if</a:t>
                </a:r>
                <a:r>
                  <a:rPr lang="en-US" spc="-55" dirty="0">
                    <a:solidFill>
                      <a:schemeClr val="tx1"/>
                    </a:solidFill>
                    <a:latin typeface="Times New Roman"/>
                    <a:cs typeface="Times New Roman"/>
                  </a:rPr>
                  <a:t> </a:t>
                </a:r>
                <a:r>
                  <a:rPr lang="en-US" spc="-10" dirty="0">
                    <a:solidFill>
                      <a:schemeClr val="tx1"/>
                    </a:solidFill>
                    <a:latin typeface="Times New Roman"/>
                    <a:cs typeface="Times New Roman"/>
                  </a:rPr>
                  <a:t>we</a:t>
                </a:r>
                <a:r>
                  <a:rPr lang="en-US" spc="-55" dirty="0">
                    <a:solidFill>
                      <a:schemeClr val="tx1"/>
                    </a:solidFill>
                    <a:latin typeface="Times New Roman"/>
                    <a:cs typeface="Times New Roman"/>
                  </a:rPr>
                  <a:t> </a:t>
                </a:r>
                <a:r>
                  <a:rPr lang="en-US" spc="-5" dirty="0">
                    <a:solidFill>
                      <a:schemeClr val="tx1"/>
                    </a:solidFill>
                    <a:latin typeface="Times New Roman"/>
                    <a:cs typeface="Times New Roman"/>
                  </a:rPr>
                  <a:t>let</a:t>
                </a:r>
                <a:r>
                  <a:rPr lang="en-US" spc="-55" dirty="0">
                    <a:solidFill>
                      <a:schemeClr val="tx1"/>
                    </a:solidFill>
                    <a:latin typeface="Times New Roman"/>
                    <a:cs typeface="Times New Roman"/>
                  </a:rPr>
                  <a:t> </a:t>
                </a:r>
                <a:r>
                  <a:rPr lang="en-US" i="1" spc="-5" dirty="0">
                    <a:solidFill>
                      <a:schemeClr val="tx1"/>
                    </a:solidFill>
                    <a:latin typeface="Times New Roman"/>
                    <a:cs typeface="Times New Roman"/>
                  </a:rPr>
                  <a:t>u</a:t>
                </a:r>
                <a:r>
                  <a:rPr lang="en-US" i="1" spc="75" dirty="0">
                    <a:solidFill>
                      <a:schemeClr val="tx1"/>
                    </a:solidFill>
                    <a:latin typeface="Times New Roman"/>
                    <a:cs typeface="Times New Roman"/>
                  </a:rPr>
                  <a:t> </a:t>
                </a:r>
                <a:r>
                  <a:rPr lang="en-US" spc="-25" dirty="0">
                    <a:solidFill>
                      <a:schemeClr val="tx1"/>
                    </a:solidFill>
                    <a:latin typeface="Lucida Sans Unicode"/>
                    <a:cs typeface="Lucida Sans Unicode"/>
                  </a:rPr>
                  <a:t>=</a:t>
                </a:r>
                <a:r>
                  <a:rPr lang="en-US" spc="-15" dirty="0">
                    <a:solidFill>
                      <a:schemeClr val="tx1"/>
                    </a:solidFill>
                    <a:latin typeface="Lucida Sans Unicode"/>
                    <a:cs typeface="Lucida Sans Unicode"/>
                  </a:rPr>
                  <a:t> </a:t>
                </a:r>
                <a:r>
                  <a:rPr lang="en-US" i="1" spc="-5" dirty="0">
                    <a:solidFill>
                      <a:schemeClr val="tx1"/>
                    </a:solidFill>
                    <a:latin typeface="Times New Roman"/>
                    <a:cs typeface="Times New Roman"/>
                  </a:rPr>
                  <a:t>x</a:t>
                </a:r>
                <a:r>
                  <a:rPr lang="en-US" i="1" spc="-165" dirty="0">
                    <a:solidFill>
                      <a:schemeClr val="tx1"/>
                    </a:solidFill>
                    <a:latin typeface="Times New Roman"/>
                    <a:cs typeface="Times New Roman"/>
                  </a:rPr>
                  <a:t> </a:t>
                </a:r>
                <a:r>
                  <a:rPr lang="en-US" spc="75" baseline="25925" dirty="0">
                    <a:solidFill>
                      <a:schemeClr val="tx1"/>
                    </a:solidFill>
                    <a:latin typeface="Times New Roman"/>
                    <a:cs typeface="Times New Roman"/>
                  </a:rPr>
                  <a:t>3</a:t>
                </a:r>
                <a:r>
                  <a:rPr lang="en-US" spc="-5" dirty="0">
                    <a:solidFill>
                      <a:schemeClr val="tx1"/>
                    </a:solidFill>
                    <a:latin typeface="Times New Roman"/>
                    <a:cs typeface="Times New Roman"/>
                  </a:rPr>
                  <a:t>,</a:t>
                </a:r>
                <a:r>
                  <a:rPr lang="en-US" spc="-55" dirty="0">
                    <a:solidFill>
                      <a:schemeClr val="tx1"/>
                    </a:solidFill>
                    <a:latin typeface="Times New Roman"/>
                    <a:cs typeface="Times New Roman"/>
                  </a:rPr>
                  <a:t> </a:t>
                </a:r>
                <a:r>
                  <a:rPr lang="en-US" spc="-5" dirty="0">
                    <a:solidFill>
                      <a:schemeClr val="tx1"/>
                    </a:solidFill>
                    <a:latin typeface="Times New Roman"/>
                    <a:cs typeface="Times New Roman"/>
                  </a:rPr>
                  <a:t>t</a:t>
                </a:r>
                <a:r>
                  <a:rPr lang="en-US" spc="-10" dirty="0">
                    <a:solidFill>
                      <a:schemeClr val="tx1"/>
                    </a:solidFill>
                    <a:latin typeface="Times New Roman"/>
                    <a:cs typeface="Times New Roman"/>
                  </a:rPr>
                  <a:t>hen</a:t>
                </a:r>
                <a:r>
                  <a:rPr lang="en-US" dirty="0">
                    <a:latin typeface="Times New Roman"/>
                    <a:cs typeface="Times New Roman"/>
                  </a:rPr>
                  <a:t>  </a:t>
                </a:r>
                <a:r>
                  <a:rPr lang="en-US" i="1" spc="60" dirty="0">
                    <a:solidFill>
                      <a:schemeClr val="tx1"/>
                    </a:solidFill>
                    <a:latin typeface="Times New Roman"/>
                    <a:cs typeface="Times New Roman"/>
                  </a:rPr>
                  <a:t>d</a:t>
                </a:r>
                <a:r>
                  <a:rPr lang="en-US" i="1" spc="-5" dirty="0">
                    <a:solidFill>
                      <a:schemeClr val="tx1"/>
                    </a:solidFill>
                    <a:latin typeface="Times New Roman"/>
                    <a:cs typeface="Times New Roman"/>
                  </a:rPr>
                  <a:t>u</a:t>
                </a:r>
                <a:r>
                  <a:rPr lang="en-US" i="1" spc="75" dirty="0">
                    <a:solidFill>
                      <a:schemeClr val="tx1"/>
                    </a:solidFill>
                    <a:latin typeface="Times New Roman"/>
                    <a:cs typeface="Times New Roman"/>
                  </a:rPr>
                  <a:t> </a:t>
                </a:r>
                <a:r>
                  <a:rPr lang="en-US" spc="-25" dirty="0">
                    <a:solidFill>
                      <a:schemeClr val="tx1"/>
                    </a:solidFill>
                    <a:latin typeface="Lucida Sans Unicode"/>
                    <a:cs typeface="Lucida Sans Unicode"/>
                  </a:rPr>
                  <a:t>=</a:t>
                </a:r>
                <a:r>
                  <a:rPr lang="en-US" spc="-40" dirty="0">
                    <a:solidFill>
                      <a:schemeClr val="tx1"/>
                    </a:solidFill>
                    <a:latin typeface="Lucida Sans Unicode"/>
                    <a:cs typeface="Lucida Sans Unicode"/>
                  </a:rPr>
                  <a:t> </a:t>
                </a:r>
                <a:r>
                  <a:rPr lang="en-US" spc="20" dirty="0">
                    <a:solidFill>
                      <a:schemeClr val="tx1"/>
                    </a:solidFill>
                    <a:latin typeface="Times New Roman"/>
                    <a:cs typeface="Times New Roman"/>
                  </a:rPr>
                  <a:t>3</a:t>
                </a:r>
                <a:r>
                  <a:rPr lang="en-US" i="1" spc="-5" dirty="0">
                    <a:solidFill>
                      <a:schemeClr val="tx1"/>
                    </a:solidFill>
                    <a:latin typeface="Times New Roman"/>
                    <a:cs typeface="Times New Roman"/>
                  </a:rPr>
                  <a:t>x</a:t>
                </a:r>
                <a:r>
                  <a:rPr lang="en-US" i="1" spc="-165" dirty="0">
                    <a:solidFill>
                      <a:schemeClr val="tx1"/>
                    </a:solidFill>
                    <a:latin typeface="Times New Roman"/>
                    <a:cs typeface="Times New Roman"/>
                  </a:rPr>
                  <a:t> </a:t>
                </a:r>
                <a:r>
                  <a:rPr lang="en-US" baseline="25925" dirty="0">
                    <a:solidFill>
                      <a:schemeClr val="tx1"/>
                    </a:solidFill>
                    <a:latin typeface="Times New Roman"/>
                    <a:cs typeface="Times New Roman"/>
                  </a:rPr>
                  <a:t>2</a:t>
                </a:r>
                <a:r>
                  <a:rPr lang="en-US" spc="37" baseline="25925" dirty="0">
                    <a:solidFill>
                      <a:schemeClr val="tx1"/>
                    </a:solidFill>
                    <a:latin typeface="Times New Roman"/>
                    <a:cs typeface="Times New Roman"/>
                  </a:rPr>
                  <a:t> </a:t>
                </a:r>
                <a:r>
                  <a:rPr lang="en-US" i="1" spc="95" dirty="0">
                    <a:solidFill>
                      <a:schemeClr val="tx1"/>
                    </a:solidFill>
                    <a:latin typeface="Times New Roman"/>
                    <a:cs typeface="Times New Roman"/>
                  </a:rPr>
                  <a:t>d</a:t>
                </a:r>
                <a:r>
                  <a:rPr lang="en-US" i="1" spc="-5" dirty="0">
                    <a:solidFill>
                      <a:schemeClr val="tx1"/>
                    </a:solidFill>
                    <a:latin typeface="Times New Roman"/>
                    <a:cs typeface="Times New Roman"/>
                  </a:rPr>
                  <a:t>x</a:t>
                </a:r>
                <a:r>
                  <a:rPr lang="en-US" i="1" spc="-165" dirty="0">
                    <a:solidFill>
                      <a:schemeClr val="tx1"/>
                    </a:solidFill>
                    <a:latin typeface="Times New Roman"/>
                    <a:cs typeface="Times New Roman"/>
                  </a:rPr>
                  <a:t> </a:t>
                </a:r>
                <a:r>
                  <a:rPr lang="en-US" spc="-5" dirty="0">
                    <a:solidFill>
                      <a:schemeClr val="tx1"/>
                    </a:solidFill>
                    <a:latin typeface="Times New Roman"/>
                    <a:cs typeface="Times New Roman"/>
                  </a:rPr>
                  <a:t>,</a:t>
                </a:r>
                <a:r>
                  <a:rPr lang="en-US" spc="55" dirty="0">
                    <a:solidFill>
                      <a:schemeClr val="tx1"/>
                    </a:solidFill>
                    <a:latin typeface="Times New Roman"/>
                    <a:cs typeface="Times New Roman"/>
                  </a:rPr>
                  <a:t> </a:t>
                </a:r>
                <a:r>
                  <a:rPr lang="en-US" spc="-10" dirty="0">
                    <a:solidFill>
                      <a:schemeClr val="tx1"/>
                    </a:solidFill>
                    <a:latin typeface="Times New Roman"/>
                    <a:cs typeface="Times New Roman"/>
                  </a:rPr>
                  <a:t>an</a:t>
                </a:r>
                <a:r>
                  <a:rPr lang="en-US" spc="-5" dirty="0">
                    <a:solidFill>
                      <a:schemeClr val="tx1"/>
                    </a:solidFill>
                    <a:latin typeface="Times New Roman"/>
                    <a:cs typeface="Times New Roman"/>
                  </a:rPr>
                  <a:t>d</a:t>
                </a:r>
                <a:r>
                  <a:rPr lang="en-US" spc="55" dirty="0">
                    <a:solidFill>
                      <a:schemeClr val="tx1"/>
                    </a:solidFill>
                    <a:latin typeface="Times New Roman"/>
                    <a:cs typeface="Times New Roman"/>
                  </a:rPr>
                  <a:t> </a:t>
                </a:r>
                <a:r>
                  <a:rPr lang="en-US" spc="-15" dirty="0">
                    <a:solidFill>
                      <a:schemeClr val="tx1"/>
                    </a:solidFill>
                    <a:latin typeface="Times New Roman"/>
                    <a:cs typeface="Times New Roman"/>
                  </a:rPr>
                  <a:t>w</a:t>
                </a:r>
                <a:r>
                  <a:rPr lang="en-US" spc="-5" dirty="0">
                    <a:solidFill>
                      <a:schemeClr val="tx1"/>
                    </a:solidFill>
                    <a:latin typeface="Times New Roman"/>
                    <a:cs typeface="Times New Roman"/>
                  </a:rPr>
                  <a:t>e</a:t>
                </a:r>
                <a:r>
                  <a:rPr lang="en-US" spc="50" dirty="0">
                    <a:solidFill>
                      <a:schemeClr val="tx1"/>
                    </a:solidFill>
                    <a:latin typeface="Times New Roman"/>
                    <a:cs typeface="Times New Roman"/>
                  </a:rPr>
                  <a:t> </a:t>
                </a:r>
                <a:r>
                  <a:rPr lang="en-US" spc="-10" dirty="0">
                    <a:solidFill>
                      <a:schemeClr val="tx1"/>
                    </a:solidFill>
                    <a:latin typeface="Times New Roman"/>
                    <a:cs typeface="Times New Roman"/>
                  </a:rPr>
                  <a:t>hav</a:t>
                </a:r>
                <a:r>
                  <a:rPr lang="en-US" spc="-5" dirty="0">
                    <a:solidFill>
                      <a:schemeClr val="tx1"/>
                    </a:solidFill>
                    <a:latin typeface="Times New Roman"/>
                    <a:cs typeface="Times New Roman"/>
                  </a:rPr>
                  <a:t>e</a:t>
                </a:r>
                <a:r>
                  <a:rPr lang="en-US" spc="55" dirty="0">
                    <a:solidFill>
                      <a:schemeClr val="tx1"/>
                    </a:solidFill>
                    <a:latin typeface="Times New Roman"/>
                    <a:cs typeface="Times New Roman"/>
                  </a:rPr>
                  <a:t> </a:t>
                </a:r>
                <a:r>
                  <a:rPr lang="en-US" spc="-10" dirty="0">
                    <a:solidFill>
                      <a:schemeClr val="tx1"/>
                    </a:solidFill>
                    <a:latin typeface="Times New Roman"/>
                    <a:cs typeface="Times New Roman"/>
                  </a:rPr>
                  <a:t>th</a:t>
                </a:r>
                <a:r>
                  <a:rPr lang="en-US" spc="-5" dirty="0">
                    <a:solidFill>
                      <a:schemeClr val="tx1"/>
                    </a:solidFill>
                    <a:latin typeface="Times New Roman"/>
                    <a:cs typeface="Times New Roman"/>
                  </a:rPr>
                  <a:t>e</a:t>
                </a:r>
                <a:r>
                  <a:rPr lang="en-US" spc="50" dirty="0">
                    <a:solidFill>
                      <a:schemeClr val="tx1"/>
                    </a:solidFill>
                    <a:latin typeface="Times New Roman"/>
                    <a:cs typeface="Times New Roman"/>
                  </a:rPr>
                  <a:t> </a:t>
                </a:r>
                <a:r>
                  <a:rPr lang="en-US" spc="-5" dirty="0">
                    <a:solidFill>
                      <a:schemeClr val="tx1"/>
                    </a:solidFill>
                    <a:latin typeface="Times New Roman"/>
                    <a:cs typeface="Times New Roman"/>
                  </a:rPr>
                  <a:t>r</a:t>
                </a:r>
                <a:r>
                  <a:rPr lang="en-US" spc="-10" dirty="0">
                    <a:solidFill>
                      <a:schemeClr val="tx1"/>
                    </a:solidFill>
                    <a:latin typeface="Times New Roman"/>
                    <a:cs typeface="Times New Roman"/>
                  </a:rPr>
                  <a:t>equisit</a:t>
                </a:r>
                <a:r>
                  <a:rPr lang="en-US" spc="-5" dirty="0">
                    <a:solidFill>
                      <a:schemeClr val="tx1"/>
                    </a:solidFill>
                    <a:latin typeface="Times New Roman"/>
                    <a:cs typeface="Times New Roman"/>
                  </a:rPr>
                  <a:t>e</a:t>
                </a:r>
                <a:r>
                  <a:rPr lang="en-US" spc="80" dirty="0">
                    <a:solidFill>
                      <a:schemeClr val="tx1"/>
                    </a:solidFill>
                    <a:latin typeface="Times New Roman"/>
                    <a:cs typeface="Times New Roman"/>
                  </a:rPr>
                  <a:t> </a:t>
                </a:r>
                <a:r>
                  <a:rPr lang="en-US" i="1" spc="-5" dirty="0">
                    <a:solidFill>
                      <a:schemeClr val="tx1"/>
                    </a:solidFill>
                    <a:latin typeface="Times New Roman"/>
                    <a:cs typeface="Times New Roman"/>
                  </a:rPr>
                  <a:t>x</a:t>
                </a:r>
                <a:r>
                  <a:rPr lang="en-US" i="1" spc="-165" dirty="0">
                    <a:solidFill>
                      <a:schemeClr val="tx1"/>
                    </a:solidFill>
                    <a:latin typeface="Times New Roman"/>
                    <a:cs typeface="Times New Roman"/>
                  </a:rPr>
                  <a:t> </a:t>
                </a:r>
                <a:r>
                  <a:rPr lang="en-US" spc="75" baseline="25925" dirty="0">
                    <a:solidFill>
                      <a:schemeClr val="tx1"/>
                    </a:solidFill>
                    <a:latin typeface="Times New Roman"/>
                    <a:cs typeface="Times New Roman"/>
                  </a:rPr>
                  <a:t>2</a:t>
                </a:r>
                <a:r>
                  <a:rPr lang="en-US" i="1" spc="95" dirty="0">
                    <a:solidFill>
                      <a:schemeClr val="tx1"/>
                    </a:solidFill>
                    <a:latin typeface="Times New Roman"/>
                    <a:cs typeface="Times New Roman"/>
                  </a:rPr>
                  <a:t>d</a:t>
                </a:r>
                <a:r>
                  <a:rPr lang="en-US" i="1" spc="-5" dirty="0">
                    <a:solidFill>
                      <a:schemeClr val="tx1"/>
                    </a:solidFill>
                    <a:latin typeface="Times New Roman"/>
                    <a:cs typeface="Times New Roman"/>
                  </a:rPr>
                  <a:t>x</a:t>
                </a:r>
                <a:r>
                  <a:rPr lang="en-US" i="1" dirty="0">
                    <a:solidFill>
                      <a:schemeClr val="tx1"/>
                    </a:solidFill>
                    <a:latin typeface="Times New Roman"/>
                    <a:cs typeface="Times New Roman"/>
                  </a:rPr>
                  <a:t> </a:t>
                </a:r>
                <a:r>
                  <a:rPr lang="en-US" spc="-5" dirty="0">
                    <a:solidFill>
                      <a:schemeClr val="tx1"/>
                    </a:solidFill>
                    <a:latin typeface="Times New Roman"/>
                    <a:cs typeface="Times New Roman"/>
                  </a:rPr>
                  <a:t>to</a:t>
                </a:r>
                <a:r>
                  <a:rPr lang="en-US" spc="50" dirty="0">
                    <a:solidFill>
                      <a:schemeClr val="tx1"/>
                    </a:solidFill>
                    <a:latin typeface="Times New Roman"/>
                    <a:cs typeface="Times New Roman"/>
                  </a:rPr>
                  <a:t> </a:t>
                </a:r>
                <a:r>
                  <a:rPr lang="en-US" spc="-10" dirty="0">
                    <a:solidFill>
                      <a:schemeClr val="tx1"/>
                    </a:solidFill>
                    <a:latin typeface="Times New Roman"/>
                    <a:cs typeface="Times New Roman"/>
                  </a:rPr>
                  <a:t>make</a:t>
                </a:r>
                <a:r>
                  <a:rPr lang="en-US" spc="55" dirty="0">
                    <a:solidFill>
                      <a:schemeClr val="tx1"/>
                    </a:solidFill>
                    <a:latin typeface="Times New Roman"/>
                    <a:cs typeface="Times New Roman"/>
                  </a:rPr>
                  <a:t> </a:t>
                </a:r>
                <a:r>
                  <a:rPr lang="en-US" spc="-5" dirty="0">
                    <a:solidFill>
                      <a:schemeClr val="tx1"/>
                    </a:solidFill>
                    <a:latin typeface="Times New Roman"/>
                    <a:cs typeface="Times New Roman"/>
                  </a:rPr>
                  <a:t>this</a:t>
                </a:r>
                <a:r>
                  <a:rPr lang="en-US" spc="50" dirty="0">
                    <a:solidFill>
                      <a:schemeClr val="tx1"/>
                    </a:solidFill>
                    <a:latin typeface="Times New Roman"/>
                    <a:cs typeface="Times New Roman"/>
                  </a:rPr>
                  <a:t> </a:t>
                </a:r>
                <a:r>
                  <a:rPr lang="en-US" spc="-5" dirty="0">
                    <a:solidFill>
                      <a:schemeClr val="tx1"/>
                    </a:solidFill>
                    <a:latin typeface="Times New Roman"/>
                    <a:cs typeface="Times New Roman"/>
                  </a:rPr>
                  <a:t>work.</a:t>
                </a:r>
                <a:r>
                  <a:rPr lang="en-US" spc="55" dirty="0">
                    <a:solidFill>
                      <a:schemeClr val="tx1"/>
                    </a:solidFill>
                    <a:latin typeface="Times New Roman"/>
                    <a:cs typeface="Times New Roman"/>
                  </a:rPr>
                  <a:t> </a:t>
                </a:r>
                <a:r>
                  <a:rPr lang="en-US" spc="-10" dirty="0">
                    <a:solidFill>
                      <a:schemeClr val="tx1"/>
                    </a:solidFill>
                    <a:latin typeface="Times New Roman"/>
                    <a:cs typeface="Times New Roman"/>
                  </a:rPr>
                  <a:t>We</a:t>
                </a:r>
                <a:r>
                  <a:rPr lang="en-US" spc="50" dirty="0">
                    <a:solidFill>
                      <a:schemeClr val="tx1"/>
                    </a:solidFill>
                    <a:latin typeface="Times New Roman"/>
                    <a:cs typeface="Times New Roman"/>
                  </a:rPr>
                  <a:t> </a:t>
                </a:r>
                <a:r>
                  <a:rPr lang="en-US" spc="-5" dirty="0">
                    <a:solidFill>
                      <a:schemeClr val="tx1"/>
                    </a:solidFill>
                    <a:latin typeface="Times New Roman"/>
                    <a:cs typeface="Times New Roman"/>
                  </a:rPr>
                  <a:t>simply</a:t>
                </a:r>
                <a:r>
                  <a:rPr lang="en-US" spc="50" dirty="0">
                    <a:solidFill>
                      <a:schemeClr val="tx1"/>
                    </a:solidFill>
                    <a:latin typeface="Times New Roman"/>
                    <a:cs typeface="Times New Roman"/>
                  </a:rPr>
                  <a:t> </a:t>
                </a:r>
                <a:r>
                  <a:rPr lang="en-US" spc="-5" dirty="0">
                    <a:solidFill>
                      <a:schemeClr val="tx1"/>
                    </a:solidFill>
                    <a:latin typeface="Times New Roman"/>
                    <a:cs typeface="Times New Roman"/>
                  </a:rPr>
                  <a:t>substitute (</a:t>
                </a:r>
                <a:r>
                  <a:rPr lang="en-US" spc="-10" dirty="0">
                    <a:solidFill>
                      <a:schemeClr val="tx1"/>
                    </a:solidFill>
                    <a:latin typeface="Times New Roman"/>
                    <a:cs typeface="Times New Roman"/>
                  </a:rPr>
                  <a:t>1</a:t>
                </a:r>
                <a:r>
                  <a:rPr lang="en-US" i="1" spc="5" dirty="0">
                    <a:solidFill>
                      <a:schemeClr val="tx1"/>
                    </a:solidFill>
                    <a:latin typeface="Verdana"/>
                    <a:cs typeface="Verdana"/>
                  </a:rPr>
                  <a:t>/</a:t>
                </a:r>
                <a:r>
                  <a:rPr lang="en-US" spc="-10" dirty="0">
                    <a:solidFill>
                      <a:schemeClr val="tx1"/>
                    </a:solidFill>
                    <a:latin typeface="Times New Roman"/>
                    <a:cs typeface="Times New Roman"/>
                  </a:rPr>
                  <a:t>3</a:t>
                </a:r>
                <a:r>
                  <a:rPr lang="en-US" spc="-5" dirty="0">
                    <a:solidFill>
                      <a:schemeClr val="tx1"/>
                    </a:solidFill>
                    <a:latin typeface="Times New Roman"/>
                    <a:cs typeface="Times New Roman"/>
                  </a:rPr>
                  <a:t>)</a:t>
                </a:r>
                <a:r>
                  <a:rPr lang="en-US" i="1" spc="60" dirty="0">
                    <a:solidFill>
                      <a:schemeClr val="tx1"/>
                    </a:solidFill>
                    <a:latin typeface="Times New Roman"/>
                    <a:cs typeface="Times New Roman"/>
                  </a:rPr>
                  <a:t>d</a:t>
                </a:r>
                <a:r>
                  <a:rPr lang="en-US" i="1" spc="-5" dirty="0">
                    <a:solidFill>
                      <a:schemeClr val="tx1"/>
                    </a:solidFill>
                    <a:latin typeface="Times New Roman"/>
                    <a:cs typeface="Times New Roman"/>
                  </a:rPr>
                  <a:t>u</a:t>
                </a:r>
                <a:r>
                  <a:rPr lang="en-US" i="1" spc="50" dirty="0">
                    <a:solidFill>
                      <a:schemeClr val="tx1"/>
                    </a:solidFill>
                    <a:latin typeface="Times New Roman"/>
                    <a:cs typeface="Times New Roman"/>
                  </a:rPr>
                  <a:t> </a:t>
                </a:r>
                <a:r>
                  <a:rPr lang="en-US" spc="-5" dirty="0">
                    <a:solidFill>
                      <a:schemeClr val="tx1"/>
                    </a:solidFill>
                    <a:latin typeface="Times New Roman"/>
                    <a:cs typeface="Times New Roman"/>
                  </a:rPr>
                  <a:t>for</a:t>
                </a:r>
                <a:r>
                  <a:rPr lang="en-US" spc="25" dirty="0">
                    <a:solidFill>
                      <a:schemeClr val="tx1"/>
                    </a:solidFill>
                    <a:latin typeface="Times New Roman"/>
                    <a:cs typeface="Times New Roman"/>
                  </a:rPr>
                  <a:t> </a:t>
                </a:r>
                <a:r>
                  <a:rPr lang="en-US" i="1" spc="-5" dirty="0">
                    <a:solidFill>
                      <a:schemeClr val="tx1"/>
                    </a:solidFill>
                    <a:latin typeface="Times New Roman"/>
                    <a:cs typeface="Times New Roman"/>
                  </a:rPr>
                  <a:t>x</a:t>
                </a:r>
                <a:r>
                  <a:rPr lang="en-US" i="1" spc="-165" dirty="0">
                    <a:solidFill>
                      <a:schemeClr val="tx1"/>
                    </a:solidFill>
                    <a:latin typeface="Times New Roman"/>
                    <a:cs typeface="Times New Roman"/>
                  </a:rPr>
                  <a:t> </a:t>
                </a:r>
                <a:r>
                  <a:rPr lang="en-US" spc="75" baseline="25925" dirty="0">
                    <a:solidFill>
                      <a:schemeClr val="tx1"/>
                    </a:solidFill>
                    <a:latin typeface="Times New Roman"/>
                    <a:cs typeface="Times New Roman"/>
                  </a:rPr>
                  <a:t>2</a:t>
                </a:r>
                <a:r>
                  <a:rPr lang="en-US" i="1" spc="95" dirty="0">
                    <a:solidFill>
                      <a:schemeClr val="tx1"/>
                    </a:solidFill>
                    <a:latin typeface="Times New Roman"/>
                    <a:cs typeface="Times New Roman"/>
                  </a:rPr>
                  <a:t>d</a:t>
                </a:r>
                <a:r>
                  <a:rPr lang="en-US" i="1" spc="-5" dirty="0">
                    <a:solidFill>
                      <a:schemeClr val="tx1"/>
                    </a:solidFill>
                    <a:latin typeface="Times New Roman"/>
                    <a:cs typeface="Times New Roman"/>
                  </a:rPr>
                  <a:t>x</a:t>
                </a:r>
                <a:r>
                  <a:rPr lang="en-US" i="1" spc="-165" dirty="0">
                    <a:solidFill>
                      <a:schemeClr val="tx1"/>
                    </a:solidFill>
                    <a:latin typeface="Times New Roman"/>
                    <a:cs typeface="Times New Roman"/>
                  </a:rPr>
                  <a:t> </a:t>
                </a:r>
                <a:r>
                  <a:rPr lang="en-US" spc="-5" dirty="0">
                    <a:solidFill>
                      <a:schemeClr val="tx1"/>
                    </a:solidFill>
                    <a:latin typeface="Times New Roman"/>
                    <a:cs typeface="Times New Roman"/>
                  </a:rPr>
                  <a:t>,</a:t>
                </a:r>
                <a:r>
                  <a:rPr lang="en-US" dirty="0">
                    <a:solidFill>
                      <a:schemeClr val="tx1"/>
                    </a:solidFill>
                    <a:latin typeface="Times New Roman"/>
                    <a:cs typeface="Times New Roman"/>
                  </a:rPr>
                  <a:t> </a:t>
                </a:r>
                <a:r>
                  <a:rPr lang="en-US" spc="-10" dirty="0">
                    <a:solidFill>
                      <a:schemeClr val="tx1"/>
                    </a:solidFill>
                    <a:latin typeface="Times New Roman"/>
                    <a:cs typeface="Times New Roman"/>
                  </a:rPr>
                  <a:t>an</a:t>
                </a:r>
                <a:r>
                  <a:rPr lang="en-US" spc="-5" dirty="0">
                    <a:solidFill>
                      <a:schemeClr val="tx1"/>
                    </a:solidFill>
                    <a:latin typeface="Times New Roman"/>
                    <a:cs typeface="Times New Roman"/>
                  </a:rPr>
                  <a:t>d </a:t>
                </a:r>
                <a:r>
                  <a:rPr lang="en-US" spc="-15" dirty="0">
                    <a:solidFill>
                      <a:schemeClr val="tx1"/>
                    </a:solidFill>
                    <a:latin typeface="Times New Roman"/>
                    <a:cs typeface="Times New Roman"/>
                  </a:rPr>
                  <a:t>w</a:t>
                </a:r>
                <a:r>
                  <a:rPr lang="en-US" spc="-5" dirty="0">
                    <a:solidFill>
                      <a:schemeClr val="tx1"/>
                    </a:solidFill>
                    <a:latin typeface="Times New Roman"/>
                    <a:cs typeface="Times New Roman"/>
                  </a:rPr>
                  <a:t>e </a:t>
                </a:r>
                <a:r>
                  <a:rPr lang="en-US" spc="-10" dirty="0">
                    <a:solidFill>
                      <a:schemeClr val="tx1"/>
                    </a:solidFill>
                    <a:latin typeface="Times New Roman"/>
                    <a:cs typeface="Times New Roman"/>
                  </a:rPr>
                  <a:t>wil</a:t>
                </a:r>
                <a:r>
                  <a:rPr lang="en-US" spc="-5" dirty="0">
                    <a:solidFill>
                      <a:schemeClr val="tx1"/>
                    </a:solidFill>
                    <a:latin typeface="Times New Roman"/>
                    <a:cs typeface="Times New Roman"/>
                  </a:rPr>
                  <a:t>l </a:t>
                </a:r>
                <a:r>
                  <a:rPr lang="en-US" spc="-10" dirty="0">
                    <a:solidFill>
                      <a:schemeClr val="tx1"/>
                    </a:solidFill>
                    <a:latin typeface="Times New Roman"/>
                    <a:cs typeface="Times New Roman"/>
                  </a:rPr>
                  <a:t>obtai</a:t>
                </a:r>
                <a:r>
                  <a:rPr lang="en-US" spc="-5" dirty="0">
                    <a:solidFill>
                      <a:schemeClr val="tx1"/>
                    </a:solidFill>
                    <a:latin typeface="Times New Roman"/>
                    <a:cs typeface="Times New Roman"/>
                  </a:rPr>
                  <a:t>n</a:t>
                </a:r>
                <a:r>
                  <a:rPr lang="en-US" dirty="0">
                    <a:solidFill>
                      <a:schemeClr val="tx1"/>
                    </a:solidFill>
                    <a:latin typeface="Times New Roman"/>
                    <a:cs typeface="Times New Roman"/>
                  </a:rPr>
                  <a:t> </a:t>
                </a:r>
                <a:r>
                  <a:rPr lang="en-US" spc="-10" dirty="0">
                    <a:solidFill>
                      <a:schemeClr val="tx1"/>
                    </a:solidFill>
                    <a:latin typeface="Times New Roman"/>
                    <a:cs typeface="Times New Roman"/>
                  </a:rPr>
                  <a:t>a</a:t>
                </a:r>
                <a:r>
                  <a:rPr lang="en-US" spc="-5" dirty="0">
                    <a:solidFill>
                      <a:schemeClr val="tx1"/>
                    </a:solidFill>
                    <a:latin typeface="Times New Roman"/>
                    <a:cs typeface="Times New Roman"/>
                  </a:rPr>
                  <a:t>n i</a:t>
                </a:r>
                <a:r>
                  <a:rPr lang="en-US" spc="-10" dirty="0">
                    <a:solidFill>
                      <a:schemeClr val="tx1"/>
                    </a:solidFill>
                    <a:latin typeface="Times New Roman"/>
                    <a:cs typeface="Times New Roman"/>
                  </a:rPr>
                  <a:t>ntegra</a:t>
                </a:r>
                <a:r>
                  <a:rPr lang="en-US" spc="-5" dirty="0">
                    <a:solidFill>
                      <a:schemeClr val="tx1"/>
                    </a:solidFill>
                    <a:latin typeface="Times New Roman"/>
                    <a:cs typeface="Times New Roman"/>
                  </a:rPr>
                  <a:t>l</a:t>
                </a:r>
                <a:r>
                  <a:rPr lang="en-US" dirty="0">
                    <a:solidFill>
                      <a:schemeClr val="tx1"/>
                    </a:solidFill>
                    <a:latin typeface="Times New Roman"/>
                    <a:cs typeface="Times New Roman"/>
                  </a:rPr>
                  <a:t> </a:t>
                </a:r>
                <a:r>
                  <a:rPr lang="en-US" spc="-10" dirty="0">
                    <a:solidFill>
                      <a:schemeClr val="tx1"/>
                    </a:solidFill>
                    <a:latin typeface="Times New Roman"/>
                    <a:cs typeface="Times New Roman"/>
                  </a:rPr>
                  <a:t>tha</a:t>
                </a:r>
                <a:r>
                  <a:rPr lang="en-US" spc="-5" dirty="0">
                    <a:solidFill>
                      <a:schemeClr val="tx1"/>
                    </a:solidFill>
                    <a:latin typeface="Times New Roman"/>
                    <a:cs typeface="Times New Roman"/>
                  </a:rPr>
                  <a:t>t </a:t>
                </a:r>
                <a:r>
                  <a:rPr lang="en-US" spc="-15" dirty="0">
                    <a:solidFill>
                      <a:schemeClr val="tx1"/>
                    </a:solidFill>
                    <a:latin typeface="Times New Roman"/>
                    <a:cs typeface="Times New Roman"/>
                  </a:rPr>
                  <a:t>w</a:t>
                </a:r>
                <a:r>
                  <a:rPr lang="en-US" spc="-5" dirty="0">
                    <a:solidFill>
                      <a:schemeClr val="tx1"/>
                    </a:solidFill>
                    <a:latin typeface="Times New Roman"/>
                    <a:cs typeface="Times New Roman"/>
                  </a:rPr>
                  <a:t>e </a:t>
                </a:r>
                <a:r>
                  <a:rPr lang="en-US" spc="-10" dirty="0">
                    <a:solidFill>
                      <a:schemeClr val="tx1"/>
                    </a:solidFill>
                    <a:latin typeface="Times New Roman"/>
                    <a:cs typeface="Times New Roman"/>
                  </a:rPr>
                  <a:t>the</a:t>
                </a:r>
                <a:r>
                  <a:rPr lang="en-US" spc="-5" dirty="0">
                    <a:solidFill>
                      <a:schemeClr val="tx1"/>
                    </a:solidFill>
                    <a:latin typeface="Times New Roman"/>
                    <a:cs typeface="Times New Roman"/>
                  </a:rPr>
                  <a:t>n </a:t>
                </a:r>
                <a:r>
                  <a:rPr lang="en-US" spc="-10" dirty="0">
                    <a:solidFill>
                      <a:schemeClr val="tx1"/>
                    </a:solidFill>
                    <a:latin typeface="Times New Roman"/>
                    <a:cs typeface="Times New Roman"/>
                  </a:rPr>
                  <a:t>ca</a:t>
                </a:r>
                <a:r>
                  <a:rPr lang="en-US" spc="-5" dirty="0">
                    <a:solidFill>
                      <a:schemeClr val="tx1"/>
                    </a:solidFill>
                    <a:latin typeface="Times New Roman"/>
                    <a:cs typeface="Times New Roman"/>
                  </a:rPr>
                  <a:t>n</a:t>
                </a:r>
                <a:r>
                  <a:rPr lang="en-US" dirty="0">
                    <a:solidFill>
                      <a:schemeClr val="tx1"/>
                    </a:solidFill>
                    <a:latin typeface="Times New Roman"/>
                    <a:cs typeface="Times New Roman"/>
                  </a:rPr>
                  <a:t> </a:t>
                </a:r>
                <a:r>
                  <a:rPr lang="en-US" spc="-10" dirty="0">
                    <a:solidFill>
                      <a:schemeClr val="tx1"/>
                    </a:solidFill>
                    <a:latin typeface="Times New Roman"/>
                    <a:cs typeface="Times New Roman"/>
                  </a:rPr>
                  <a:t>compute.</a:t>
                </a:r>
              </a:p>
              <a:p>
                <a:pPr>
                  <a:lnSpc>
                    <a:spcPts val="1200"/>
                  </a:lnSpc>
                </a:pPr>
                <a:endParaRPr lang="en-US" dirty="0">
                  <a:solidFill>
                    <a:schemeClr val="tx1"/>
                  </a:solidFill>
                  <a:latin typeface="Times New Roman"/>
                  <a:cs typeface="Times New Roman"/>
                </a:endParaRPr>
              </a:p>
              <a:p>
                <a:pPr marL="355600" indent="-342900">
                  <a:lnSpc>
                    <a:spcPct val="100000"/>
                  </a:lnSpc>
                  <a:spcBef>
                    <a:spcPts val="470"/>
                  </a:spcBef>
                  <a:tabLst>
                    <a:tab pos="1091565" algn="l"/>
                  </a:tabLst>
                </a:pPr>
                <a:r>
                  <a:rPr lang="en-US" spc="-5" dirty="0">
                    <a:solidFill>
                      <a:schemeClr val="tx1"/>
                    </a:solidFill>
                    <a:latin typeface="Times New Roman"/>
                    <a:cs typeface="Times New Roman"/>
                  </a:rPr>
                  <a:t>In</a:t>
                </a:r>
                <a:r>
                  <a:rPr lang="en-US" spc="-10" dirty="0">
                    <a:solidFill>
                      <a:schemeClr val="tx1"/>
                    </a:solidFill>
                    <a:latin typeface="Times New Roman"/>
                    <a:cs typeface="Times New Roman"/>
                  </a:rPr>
                  <a:t> </a:t>
                </a:r>
                <a:r>
                  <a:rPr lang="en-US" spc="-5" dirty="0">
                    <a:solidFill>
                      <a:schemeClr val="tx1"/>
                    </a:solidFill>
                    <a:latin typeface="Times New Roman"/>
                    <a:cs typeface="Times New Roman"/>
                  </a:rPr>
                  <a:t>the</a:t>
                </a:r>
                <a:r>
                  <a:rPr lang="en-US" spc="-10" dirty="0">
                    <a:solidFill>
                      <a:schemeClr val="tx1"/>
                    </a:solidFill>
                    <a:latin typeface="Times New Roman"/>
                    <a:cs typeface="Times New Roman"/>
                  </a:rPr>
                  <a:t> </a:t>
                </a:r>
                <a:r>
                  <a:rPr lang="en-US" spc="-5" dirty="0">
                    <a:solidFill>
                      <a:schemeClr val="tx1"/>
                    </a:solidFill>
                    <a:latin typeface="Times New Roman"/>
                    <a:cs typeface="Times New Roman"/>
                  </a:rPr>
                  <a:t>case</a:t>
                </a:r>
                <a:r>
                  <a:rPr lang="en-US" spc="-10" dirty="0">
                    <a:solidFill>
                      <a:schemeClr val="tx1"/>
                    </a:solidFill>
                    <a:latin typeface="Times New Roman"/>
                    <a:cs typeface="Times New Roman"/>
                  </a:rPr>
                  <a:t> o</a:t>
                </a:r>
                <a:r>
                  <a:rPr lang="en-US" spc="-5" dirty="0">
                    <a:solidFill>
                      <a:schemeClr val="tx1"/>
                    </a:solidFill>
                    <a:latin typeface="Times New Roman"/>
                    <a:cs typeface="Times New Roman"/>
                  </a:rPr>
                  <a:t>f </a:t>
                </a:r>
                <a14:m>
                  <m:oMath xmlns:m="http://schemas.openxmlformats.org/officeDocument/2006/math">
                    <m:nary>
                      <m:naryPr>
                        <m:limLoc m:val="undOvr"/>
                        <m:subHide m:val="on"/>
                        <m:supHide m:val="on"/>
                        <m:ctrlPr>
                          <a:rPr lang="en-US" i="1" spc="-5" smtClean="0">
                            <a:solidFill>
                              <a:schemeClr val="tx1"/>
                            </a:solidFill>
                            <a:latin typeface="Cambria Math" panose="02040503050406030204" pitchFamily="18" charset="0"/>
                            <a:cs typeface="Times New Roman"/>
                          </a:rPr>
                        </m:ctrlPr>
                      </m:naryPr>
                      <m:sub/>
                      <m:sup/>
                      <m:e>
                        <m:r>
                          <m:rPr>
                            <m:nor/>
                          </m:rPr>
                          <a:rPr lang="en-US" i="1" spc="5" dirty="0">
                            <a:solidFill>
                              <a:schemeClr val="tx1"/>
                            </a:solidFill>
                            <a:latin typeface="Times New Roman"/>
                            <a:cs typeface="Times New Roman"/>
                          </a:rPr>
                          <m:t>e</m:t>
                        </m:r>
                        <m:r>
                          <m:rPr>
                            <m:nor/>
                          </m:rPr>
                          <a:rPr lang="en-US" baseline="29629" dirty="0">
                            <a:solidFill>
                              <a:schemeClr val="tx1"/>
                            </a:solidFill>
                            <a:latin typeface="Times New Roman"/>
                            <a:cs typeface="Times New Roman"/>
                          </a:rPr>
                          <m:t>sin</m:t>
                        </m:r>
                        <m:r>
                          <m:rPr>
                            <m:nor/>
                          </m:rPr>
                          <a:rPr lang="en-US" spc="-67" baseline="29629" dirty="0">
                            <a:solidFill>
                              <a:schemeClr val="tx1"/>
                            </a:solidFill>
                            <a:latin typeface="Times New Roman"/>
                            <a:cs typeface="Times New Roman"/>
                          </a:rPr>
                          <m:t> </m:t>
                        </m:r>
                        <m:r>
                          <m:rPr>
                            <m:nor/>
                          </m:rPr>
                          <a:rPr lang="en-US" i="1" baseline="29629" dirty="0">
                            <a:solidFill>
                              <a:schemeClr val="tx1"/>
                            </a:solidFill>
                            <a:latin typeface="Times New Roman"/>
                            <a:cs typeface="Times New Roman"/>
                          </a:rPr>
                          <m:t>x</m:t>
                        </m:r>
                        <m:r>
                          <m:rPr>
                            <m:nor/>
                          </m:rPr>
                          <a:rPr lang="en-US" i="1" baseline="29629" dirty="0">
                            <a:solidFill>
                              <a:schemeClr val="tx1"/>
                            </a:solidFill>
                            <a:latin typeface="Times New Roman"/>
                            <a:cs typeface="Times New Roman"/>
                          </a:rPr>
                          <m:t> </m:t>
                        </m:r>
                        <m:r>
                          <m:rPr>
                            <m:nor/>
                          </m:rPr>
                          <a:rPr lang="en-US" spc="-10" dirty="0">
                            <a:solidFill>
                              <a:schemeClr val="tx1"/>
                            </a:solidFill>
                            <a:latin typeface="Times New Roman"/>
                            <a:cs typeface="Times New Roman"/>
                          </a:rPr>
                          <m:t>co</m:t>
                        </m:r>
                        <m:r>
                          <m:rPr>
                            <m:nor/>
                          </m:rPr>
                          <a:rPr lang="en-US" spc="-5" dirty="0">
                            <a:solidFill>
                              <a:schemeClr val="tx1"/>
                            </a:solidFill>
                            <a:latin typeface="Times New Roman"/>
                            <a:cs typeface="Times New Roman"/>
                          </a:rPr>
                          <m:t>s</m:t>
                        </m:r>
                        <m:r>
                          <m:rPr>
                            <m:nor/>
                          </m:rPr>
                          <a:rPr lang="en-US" spc="-60" dirty="0">
                            <a:solidFill>
                              <a:schemeClr val="tx1"/>
                            </a:solidFill>
                            <a:latin typeface="Times New Roman"/>
                            <a:cs typeface="Times New Roman"/>
                          </a:rPr>
                          <m:t> </m:t>
                        </m:r>
                        <m:r>
                          <m:rPr>
                            <m:nor/>
                          </m:rPr>
                          <a:rPr lang="en-US" i="1" spc="-5" dirty="0">
                            <a:solidFill>
                              <a:schemeClr val="tx1"/>
                            </a:solidFill>
                            <a:latin typeface="Times New Roman"/>
                            <a:cs typeface="Times New Roman"/>
                          </a:rPr>
                          <m:t>x</m:t>
                        </m:r>
                        <m:r>
                          <m:rPr>
                            <m:nor/>
                          </m:rPr>
                          <a:rPr lang="en-US" i="1" spc="5" dirty="0" smtClean="0">
                            <a:solidFill>
                              <a:schemeClr val="tx1"/>
                            </a:solidFill>
                            <a:latin typeface="Times New Roman"/>
                            <a:cs typeface="Times New Roman"/>
                          </a:rPr>
                          <m:t> </m:t>
                        </m:r>
                        <m:r>
                          <m:rPr>
                            <m:nor/>
                          </m:rPr>
                          <a:rPr lang="en-US" i="1" spc="95" dirty="0">
                            <a:solidFill>
                              <a:schemeClr val="tx1"/>
                            </a:solidFill>
                            <a:latin typeface="Times New Roman"/>
                            <a:cs typeface="Times New Roman"/>
                          </a:rPr>
                          <m:t>d</m:t>
                        </m:r>
                        <m:r>
                          <m:rPr>
                            <m:nor/>
                          </m:rPr>
                          <a:rPr lang="en-US" i="1" spc="-5" dirty="0">
                            <a:solidFill>
                              <a:schemeClr val="tx1"/>
                            </a:solidFill>
                            <a:latin typeface="Times New Roman"/>
                            <a:cs typeface="Times New Roman"/>
                          </a:rPr>
                          <m:t>x</m:t>
                        </m:r>
                      </m:e>
                    </m:nary>
                  </m:oMath>
                </a14:m>
                <a:r>
                  <a:rPr lang="en-US" spc="-5" dirty="0">
                    <a:solidFill>
                      <a:schemeClr val="tx1"/>
                    </a:solidFill>
                    <a:latin typeface="Times New Roman"/>
                    <a:cs typeface="Times New Roman"/>
                  </a:rPr>
                  <a:t>,</a:t>
                </a:r>
                <a:r>
                  <a:rPr lang="en-US" spc="-10" dirty="0">
                    <a:solidFill>
                      <a:schemeClr val="tx1"/>
                    </a:solidFill>
                    <a:latin typeface="Times New Roman"/>
                    <a:cs typeface="Times New Roman"/>
                  </a:rPr>
                  <a:t> </a:t>
                </a:r>
                <a:r>
                  <a:rPr lang="en-US" spc="-15" dirty="0">
                    <a:solidFill>
                      <a:schemeClr val="tx1"/>
                    </a:solidFill>
                    <a:latin typeface="Times New Roman"/>
                    <a:cs typeface="Times New Roman"/>
                  </a:rPr>
                  <a:t>w</a:t>
                </a:r>
                <a:r>
                  <a:rPr lang="en-US" spc="-5" dirty="0">
                    <a:solidFill>
                      <a:schemeClr val="tx1"/>
                    </a:solidFill>
                    <a:latin typeface="Times New Roman"/>
                    <a:cs typeface="Times New Roman"/>
                  </a:rPr>
                  <a:t>e</a:t>
                </a:r>
                <a:r>
                  <a:rPr lang="en-US" spc="-10" dirty="0">
                    <a:solidFill>
                      <a:schemeClr val="tx1"/>
                    </a:solidFill>
                    <a:latin typeface="Times New Roman"/>
                    <a:cs typeface="Times New Roman"/>
                  </a:rPr>
                  <a:t> ca</a:t>
                </a:r>
                <a:r>
                  <a:rPr lang="en-US" spc="-5" dirty="0">
                    <a:solidFill>
                      <a:schemeClr val="tx1"/>
                    </a:solidFill>
                    <a:latin typeface="Times New Roman"/>
                    <a:cs typeface="Times New Roman"/>
                  </a:rPr>
                  <a:t>n</a:t>
                </a:r>
                <a:r>
                  <a:rPr lang="en-US" spc="-10" dirty="0">
                    <a:solidFill>
                      <a:schemeClr val="tx1"/>
                    </a:solidFill>
                    <a:latin typeface="Times New Roman"/>
                    <a:cs typeface="Times New Roman"/>
                  </a:rPr>
                  <a:t> us</a:t>
                </a:r>
                <a:r>
                  <a:rPr lang="en-US" spc="-5" dirty="0">
                    <a:solidFill>
                      <a:schemeClr val="tx1"/>
                    </a:solidFill>
                    <a:latin typeface="Times New Roman"/>
                    <a:cs typeface="Times New Roman"/>
                  </a:rPr>
                  <a:t>e</a:t>
                </a:r>
                <a:r>
                  <a:rPr lang="en-US" spc="-10" dirty="0">
                    <a:solidFill>
                      <a:schemeClr val="tx1"/>
                    </a:solidFill>
                    <a:latin typeface="Times New Roman"/>
                    <a:cs typeface="Times New Roman"/>
                  </a:rPr>
                  <a:t> </a:t>
                </a:r>
                <a:r>
                  <a:rPr lang="en-US" i="1" spc="-5" dirty="0">
                    <a:solidFill>
                      <a:schemeClr val="tx1"/>
                    </a:solidFill>
                    <a:latin typeface="Times New Roman"/>
                    <a:cs typeface="Times New Roman"/>
                  </a:rPr>
                  <a:t>u</a:t>
                </a:r>
                <a:r>
                  <a:rPr lang="en-US" i="1" spc="75" dirty="0">
                    <a:solidFill>
                      <a:schemeClr val="tx1"/>
                    </a:solidFill>
                    <a:latin typeface="Times New Roman"/>
                    <a:cs typeface="Times New Roman"/>
                  </a:rPr>
                  <a:t> </a:t>
                </a:r>
                <a:r>
                  <a:rPr lang="en-US" spc="-25" dirty="0">
                    <a:solidFill>
                      <a:schemeClr val="tx1"/>
                    </a:solidFill>
                    <a:latin typeface="Lucida Sans Unicode"/>
                    <a:cs typeface="Lucida Sans Unicode"/>
                  </a:rPr>
                  <a:t>=</a:t>
                </a:r>
                <a:r>
                  <a:rPr lang="en-US" spc="-40" dirty="0">
                    <a:solidFill>
                      <a:schemeClr val="tx1"/>
                    </a:solidFill>
                    <a:latin typeface="Lucida Sans Unicode"/>
                    <a:cs typeface="Lucida Sans Unicode"/>
                  </a:rPr>
                  <a:t> </a:t>
                </a:r>
                <a:r>
                  <a:rPr lang="en-US" spc="-5" dirty="0">
                    <a:solidFill>
                      <a:schemeClr val="tx1"/>
                    </a:solidFill>
                    <a:latin typeface="Times New Roman"/>
                    <a:cs typeface="Times New Roman"/>
                  </a:rPr>
                  <a:t>sin</a:t>
                </a:r>
                <a:r>
                  <a:rPr lang="en-US" spc="-60" dirty="0">
                    <a:solidFill>
                      <a:schemeClr val="tx1"/>
                    </a:solidFill>
                    <a:latin typeface="Times New Roman"/>
                    <a:cs typeface="Times New Roman"/>
                  </a:rPr>
                  <a:t> </a:t>
                </a:r>
                <a:r>
                  <a:rPr lang="en-US" i="1" spc="-5" dirty="0">
                    <a:solidFill>
                      <a:schemeClr val="tx1"/>
                    </a:solidFill>
                    <a:latin typeface="Times New Roman"/>
                    <a:cs typeface="Times New Roman"/>
                  </a:rPr>
                  <a:t>x</a:t>
                </a:r>
                <a:r>
                  <a:rPr lang="en-US" i="1" spc="75" dirty="0">
                    <a:solidFill>
                      <a:schemeClr val="tx1"/>
                    </a:solidFill>
                    <a:latin typeface="Times New Roman"/>
                    <a:cs typeface="Times New Roman"/>
                  </a:rPr>
                  <a:t> </a:t>
                </a:r>
                <a:r>
                  <a:rPr lang="en-US" spc="-10" dirty="0">
                    <a:solidFill>
                      <a:schemeClr val="tx1"/>
                    </a:solidFill>
                    <a:latin typeface="Times New Roman"/>
                    <a:cs typeface="Times New Roman"/>
                  </a:rPr>
                  <a:t>an</a:t>
                </a:r>
                <a:r>
                  <a:rPr lang="en-US" spc="-5" dirty="0">
                    <a:solidFill>
                      <a:schemeClr val="tx1"/>
                    </a:solidFill>
                    <a:latin typeface="Times New Roman"/>
                    <a:cs typeface="Times New Roman"/>
                  </a:rPr>
                  <a:t>d</a:t>
                </a:r>
                <a:r>
                  <a:rPr lang="en-US" spc="-10" dirty="0">
                    <a:solidFill>
                      <a:schemeClr val="tx1"/>
                    </a:solidFill>
                    <a:latin typeface="Times New Roman"/>
                    <a:cs typeface="Times New Roman"/>
                  </a:rPr>
                  <a:t> </a:t>
                </a:r>
                <a:r>
                  <a:rPr lang="en-US" i="1" spc="60" dirty="0">
                    <a:solidFill>
                      <a:schemeClr val="tx1"/>
                    </a:solidFill>
                    <a:latin typeface="Times New Roman"/>
                    <a:cs typeface="Times New Roman"/>
                  </a:rPr>
                  <a:t>d</a:t>
                </a:r>
                <a:r>
                  <a:rPr lang="en-US" i="1" spc="-5" dirty="0">
                    <a:solidFill>
                      <a:schemeClr val="tx1"/>
                    </a:solidFill>
                    <a:latin typeface="Times New Roman"/>
                    <a:cs typeface="Times New Roman"/>
                  </a:rPr>
                  <a:t>u</a:t>
                </a:r>
                <a:r>
                  <a:rPr lang="en-US" i="1" spc="80" dirty="0">
                    <a:solidFill>
                      <a:schemeClr val="tx1"/>
                    </a:solidFill>
                    <a:latin typeface="Times New Roman"/>
                    <a:cs typeface="Times New Roman"/>
                  </a:rPr>
                  <a:t> </a:t>
                </a:r>
                <a:r>
                  <a:rPr lang="en-US" spc="-25" dirty="0">
                    <a:solidFill>
                      <a:schemeClr val="tx1"/>
                    </a:solidFill>
                    <a:latin typeface="Lucida Sans Unicode"/>
                    <a:cs typeface="Lucida Sans Unicode"/>
                  </a:rPr>
                  <a:t>=</a:t>
                </a:r>
                <a:r>
                  <a:rPr lang="en-US" spc="-40" dirty="0">
                    <a:solidFill>
                      <a:schemeClr val="tx1"/>
                    </a:solidFill>
                    <a:latin typeface="Lucida Sans Unicode"/>
                    <a:cs typeface="Lucida Sans Unicode"/>
                  </a:rPr>
                  <a:t> </a:t>
                </a:r>
                <a:r>
                  <a:rPr lang="en-US" spc="-10" dirty="0">
                    <a:solidFill>
                      <a:schemeClr val="tx1"/>
                    </a:solidFill>
                    <a:latin typeface="Times New Roman"/>
                    <a:cs typeface="Times New Roman"/>
                  </a:rPr>
                  <a:t>co</a:t>
                </a:r>
                <a:r>
                  <a:rPr lang="en-US" spc="-5" dirty="0">
                    <a:solidFill>
                      <a:schemeClr val="tx1"/>
                    </a:solidFill>
                    <a:latin typeface="Times New Roman"/>
                    <a:cs typeface="Times New Roman"/>
                  </a:rPr>
                  <a:t>s</a:t>
                </a:r>
                <a:r>
                  <a:rPr lang="en-US" spc="-60" dirty="0">
                    <a:solidFill>
                      <a:schemeClr val="tx1"/>
                    </a:solidFill>
                    <a:latin typeface="Times New Roman"/>
                    <a:cs typeface="Times New Roman"/>
                  </a:rPr>
                  <a:t> </a:t>
                </a:r>
                <a:r>
                  <a:rPr lang="en-US" i="1" spc="-5" dirty="0">
                    <a:solidFill>
                      <a:schemeClr val="tx1"/>
                    </a:solidFill>
                    <a:latin typeface="Times New Roman"/>
                    <a:cs typeface="Times New Roman"/>
                  </a:rPr>
                  <a:t>x</a:t>
                </a:r>
                <a:r>
                  <a:rPr lang="en-US" i="1" dirty="0">
                    <a:solidFill>
                      <a:schemeClr val="tx1"/>
                    </a:solidFill>
                    <a:latin typeface="Times New Roman"/>
                    <a:cs typeface="Times New Roman"/>
                  </a:rPr>
                  <a:t> </a:t>
                </a:r>
                <a:r>
                  <a:rPr lang="en-US" i="1" spc="95" dirty="0">
                    <a:solidFill>
                      <a:schemeClr val="tx1"/>
                    </a:solidFill>
                    <a:latin typeface="Times New Roman"/>
                    <a:cs typeface="Times New Roman"/>
                  </a:rPr>
                  <a:t>d</a:t>
                </a:r>
                <a:r>
                  <a:rPr lang="en-US" i="1" spc="-5" dirty="0">
                    <a:solidFill>
                      <a:schemeClr val="tx1"/>
                    </a:solidFill>
                    <a:latin typeface="Times New Roman"/>
                    <a:cs typeface="Times New Roman"/>
                  </a:rPr>
                  <a:t>x</a:t>
                </a:r>
                <a:r>
                  <a:rPr lang="en-US" i="1" spc="-165" dirty="0">
                    <a:solidFill>
                      <a:schemeClr val="tx1"/>
                    </a:solidFill>
                    <a:latin typeface="Times New Roman"/>
                    <a:cs typeface="Times New Roman"/>
                  </a:rPr>
                  <a:t> </a:t>
                </a:r>
                <a:r>
                  <a:rPr lang="en-US" spc="-5" dirty="0">
                    <a:solidFill>
                      <a:schemeClr val="tx1"/>
                    </a:solidFill>
                    <a:latin typeface="Times New Roman"/>
                    <a:cs typeface="Times New Roman"/>
                  </a:rPr>
                  <a:t>.</a:t>
                </a:r>
                <a:r>
                  <a:rPr lang="en-US" spc="-10" dirty="0">
                    <a:solidFill>
                      <a:schemeClr val="tx1"/>
                    </a:solidFill>
                    <a:latin typeface="Times New Roman"/>
                    <a:cs typeface="Times New Roman"/>
                  </a:rPr>
                  <a:t> </a:t>
                </a:r>
              </a:p>
              <a:p>
                <a:pPr marL="184150" indent="-171450">
                  <a:lnSpc>
                    <a:spcPct val="100000"/>
                  </a:lnSpc>
                  <a:spcBef>
                    <a:spcPts val="470"/>
                  </a:spcBef>
                  <a:tabLst>
                    <a:tab pos="1091565" algn="l"/>
                  </a:tabLst>
                </a:pPr>
                <a:endParaRPr lang="en-US" sz="1000" spc="-10" dirty="0">
                  <a:solidFill>
                    <a:schemeClr val="tx1"/>
                  </a:solidFill>
                  <a:latin typeface="Times New Roman"/>
                  <a:cs typeface="Times New Roman"/>
                </a:endParaRPr>
              </a:p>
              <a:p>
                <a:pPr marL="355600" indent="-342900">
                  <a:lnSpc>
                    <a:spcPct val="100000"/>
                  </a:lnSpc>
                  <a:spcBef>
                    <a:spcPts val="470"/>
                  </a:spcBef>
                  <a:tabLst>
                    <a:tab pos="1091565" algn="l"/>
                  </a:tabLst>
                </a:pPr>
                <a:r>
                  <a:rPr lang="en-US" spc="-5" dirty="0">
                    <a:solidFill>
                      <a:schemeClr val="tx1"/>
                    </a:solidFill>
                    <a:latin typeface="Times New Roman"/>
                    <a:cs typeface="Times New Roman"/>
                  </a:rPr>
                  <a:t>In</a:t>
                </a:r>
                <a:r>
                  <a:rPr lang="en-US" spc="-15" dirty="0">
                    <a:solidFill>
                      <a:schemeClr val="tx1"/>
                    </a:solidFill>
                    <a:latin typeface="Times New Roman"/>
                    <a:cs typeface="Times New Roman"/>
                  </a:rPr>
                  <a:t> </a:t>
                </a:r>
                <a:r>
                  <a:rPr lang="en-US" spc="-5" dirty="0">
                    <a:solidFill>
                      <a:schemeClr val="tx1"/>
                    </a:solidFill>
                    <a:latin typeface="Times New Roman"/>
                    <a:cs typeface="Times New Roman"/>
                  </a:rPr>
                  <a:t>t</a:t>
                </a:r>
                <a:r>
                  <a:rPr lang="en-US" spc="-10" dirty="0">
                    <a:solidFill>
                      <a:schemeClr val="tx1"/>
                    </a:solidFill>
                    <a:latin typeface="Times New Roman"/>
                    <a:cs typeface="Times New Roman"/>
                  </a:rPr>
                  <a:t>h</a:t>
                </a:r>
                <a:r>
                  <a:rPr lang="en-US" spc="-5" dirty="0">
                    <a:solidFill>
                      <a:schemeClr val="tx1"/>
                    </a:solidFill>
                    <a:latin typeface="Times New Roman"/>
                    <a:cs typeface="Times New Roman"/>
                  </a:rPr>
                  <a:t>e</a:t>
                </a:r>
                <a:r>
                  <a:rPr lang="en-US" spc="-10" dirty="0">
                    <a:solidFill>
                      <a:schemeClr val="tx1"/>
                    </a:solidFill>
                    <a:latin typeface="Times New Roman"/>
                    <a:cs typeface="Times New Roman"/>
                  </a:rPr>
                  <a:t> </a:t>
                </a:r>
                <a:r>
                  <a:rPr lang="en-US" spc="-10" dirty="0" err="1">
                    <a:solidFill>
                      <a:schemeClr val="tx1"/>
                    </a:solidFill>
                    <a:latin typeface="Times New Roman"/>
                    <a:cs typeface="Times New Roman"/>
                  </a:rPr>
                  <a:t>case</a:t>
                </a:r>
                <a:r>
                  <a:rPr lang="en-US" spc="-10" dirty="0">
                    <a:solidFill>
                      <a:schemeClr val="tx1"/>
                    </a:solidFill>
                    <a:latin typeface="Times New Roman"/>
                    <a:cs typeface="Times New Roman"/>
                  </a:rPr>
                  <a:t> </a:t>
                </a:r>
                <a:r>
                  <a:rPr lang="en-US" spc="-10" dirty="0" err="1">
                    <a:solidFill>
                      <a:schemeClr val="tx1"/>
                    </a:solidFill>
                    <a:latin typeface="Times New Roman"/>
                    <a:cs typeface="Times New Roman"/>
                  </a:rPr>
                  <a:t>o</a:t>
                </a:r>
                <a:r>
                  <a:rPr lang="en-US" spc="-5" dirty="0" err="1">
                    <a:solidFill>
                      <a:schemeClr val="tx1"/>
                    </a:solidFill>
                    <a:latin typeface="Times New Roman"/>
                    <a:cs typeface="Times New Roman"/>
                  </a:rPr>
                  <a:t>f</a:t>
                </a:r>
                <a14:m>
                  <m:oMath xmlns:m="http://schemas.openxmlformats.org/officeDocument/2006/math">
                    <m:r>
                      <a:rPr lang="en-US" b="0" i="1" smtClean="0">
                        <a:solidFill>
                          <a:schemeClr val="tx1"/>
                        </a:solidFill>
                        <a:latin typeface="Cambria Math" panose="02040503050406030204" pitchFamily="18" charset="0"/>
                        <a:cs typeface="Times New Roman"/>
                      </a:rPr>
                      <m:t> </m:t>
                    </m:r>
                    <m:nary>
                      <m:naryPr>
                        <m:limLoc m:val="undOvr"/>
                        <m:subHide m:val="on"/>
                        <m:supHide m:val="on"/>
                        <m:ctrlPr>
                          <a:rPr lang="en-US" i="1" smtClean="0">
                            <a:solidFill>
                              <a:schemeClr val="tx1"/>
                            </a:solidFill>
                            <a:latin typeface="Cambria Math" panose="02040503050406030204" pitchFamily="18" charset="0"/>
                            <a:cs typeface="Times New Roman"/>
                          </a:rPr>
                        </m:ctrlPr>
                      </m:naryPr>
                      <m:sub/>
                      <m:sup/>
                      <m:e>
                        <m:sSup>
                          <m:sSupPr>
                            <m:ctrlPr>
                              <a:rPr lang="en-US" i="1" smtClean="0">
                                <a:solidFill>
                                  <a:schemeClr val="tx1"/>
                                </a:solidFill>
                                <a:latin typeface="Cambria Math" panose="02040503050406030204" pitchFamily="18" charset="0"/>
                                <a:cs typeface="Times New Roman"/>
                              </a:rPr>
                            </m:ctrlPr>
                          </m:sSupPr>
                          <m:e>
                            <m:r>
                              <a:rPr lang="en-US" b="0" i="1" smtClean="0">
                                <a:solidFill>
                                  <a:schemeClr val="tx1"/>
                                </a:solidFill>
                                <a:latin typeface="Cambria Math" panose="02040503050406030204" pitchFamily="18" charset="0"/>
                                <a:cs typeface="Times New Roman"/>
                              </a:rPr>
                              <m:t>𝑒</m:t>
                            </m:r>
                          </m:e>
                          <m:sup>
                            <m:r>
                              <a:rPr lang="en-US" b="0" i="1" smtClean="0">
                                <a:solidFill>
                                  <a:schemeClr val="tx1"/>
                                </a:solidFill>
                                <a:latin typeface="Cambria Math" panose="02040503050406030204" pitchFamily="18" charset="0"/>
                                <a:cs typeface="Times New Roman"/>
                              </a:rPr>
                              <m:t>𝑥</m:t>
                            </m:r>
                          </m:sup>
                        </m:sSup>
                        <m:rad>
                          <m:radPr>
                            <m:degHide m:val="on"/>
                            <m:ctrlPr>
                              <a:rPr lang="en-US" i="1" smtClean="0">
                                <a:solidFill>
                                  <a:schemeClr val="tx1"/>
                                </a:solidFill>
                                <a:latin typeface="Cambria Math" panose="02040503050406030204" pitchFamily="18" charset="0"/>
                                <a:cs typeface="Times New Roman"/>
                              </a:rPr>
                            </m:ctrlPr>
                          </m:radPr>
                          <m:deg/>
                          <m:e>
                            <m:sSup>
                              <m:sSupPr>
                                <m:ctrlPr>
                                  <a:rPr lang="en-US" i="1" smtClean="0">
                                    <a:solidFill>
                                      <a:schemeClr val="tx1"/>
                                    </a:solidFill>
                                    <a:latin typeface="Cambria Math" panose="02040503050406030204" pitchFamily="18" charset="0"/>
                                    <a:cs typeface="Times New Roman"/>
                                  </a:rPr>
                                </m:ctrlPr>
                              </m:sSupPr>
                              <m:e>
                                <m:r>
                                  <a:rPr lang="en-US" b="0" i="1" smtClean="0">
                                    <a:solidFill>
                                      <a:schemeClr val="tx1"/>
                                    </a:solidFill>
                                    <a:latin typeface="Cambria Math" panose="02040503050406030204" pitchFamily="18" charset="0"/>
                                    <a:cs typeface="Times New Roman"/>
                                  </a:rPr>
                                  <m:t>𝑒</m:t>
                                </m:r>
                              </m:e>
                              <m:sup>
                                <m:r>
                                  <a:rPr lang="en-US" b="0" i="1" smtClean="0">
                                    <a:solidFill>
                                      <a:schemeClr val="tx1"/>
                                    </a:solidFill>
                                    <a:latin typeface="Cambria Math" panose="02040503050406030204" pitchFamily="18" charset="0"/>
                                    <a:cs typeface="Times New Roman"/>
                                  </a:rPr>
                                  <m:t>𝑥</m:t>
                                </m:r>
                              </m:sup>
                            </m:sSup>
                            <m:r>
                              <a:rPr lang="en-US" b="0" i="1" smtClean="0">
                                <a:solidFill>
                                  <a:schemeClr val="tx1"/>
                                </a:solidFill>
                                <a:latin typeface="Cambria Math" panose="02040503050406030204" pitchFamily="18" charset="0"/>
                                <a:cs typeface="Times New Roman"/>
                              </a:rPr>
                              <m:t>+1</m:t>
                            </m:r>
                          </m:e>
                        </m:rad>
                        <m:r>
                          <a:rPr lang="en-US" b="0" i="1" smtClean="0">
                            <a:solidFill>
                              <a:schemeClr val="tx1"/>
                            </a:solidFill>
                            <a:latin typeface="Cambria Math" panose="02040503050406030204" pitchFamily="18" charset="0"/>
                            <a:cs typeface="Times New Roman"/>
                          </a:rPr>
                          <m:t>𝑑𝑥</m:t>
                        </m:r>
                      </m:e>
                    </m:nary>
                  </m:oMath>
                </a14:m>
                <a:r>
                  <a:rPr lang="en-US" spc="-5" dirty="0">
                    <a:solidFill>
                      <a:schemeClr val="tx1"/>
                    </a:solidFill>
                    <a:latin typeface="Times New Roman"/>
                    <a:cs typeface="Times New Roman"/>
                  </a:rPr>
                  <a:t>, </a:t>
                </a:r>
                <a:r>
                  <a:rPr lang="en-US" spc="-15" dirty="0">
                    <a:solidFill>
                      <a:schemeClr val="tx1"/>
                    </a:solidFill>
                    <a:latin typeface="Times New Roman"/>
                    <a:cs typeface="Times New Roman"/>
                  </a:rPr>
                  <a:t>w</a:t>
                </a:r>
                <a:r>
                  <a:rPr lang="en-US" spc="-5" dirty="0">
                    <a:solidFill>
                      <a:schemeClr val="tx1"/>
                    </a:solidFill>
                    <a:latin typeface="Times New Roman"/>
                    <a:cs typeface="Times New Roman"/>
                  </a:rPr>
                  <a:t>e </a:t>
                </a:r>
                <a:r>
                  <a:rPr lang="en-US" spc="-10" dirty="0">
                    <a:solidFill>
                      <a:schemeClr val="tx1"/>
                    </a:solidFill>
                    <a:latin typeface="Times New Roman"/>
                    <a:cs typeface="Times New Roman"/>
                  </a:rPr>
                  <a:t>ca</a:t>
                </a:r>
                <a:r>
                  <a:rPr lang="en-US" spc="-5" dirty="0">
                    <a:solidFill>
                      <a:schemeClr val="tx1"/>
                    </a:solidFill>
                    <a:latin typeface="Times New Roman"/>
                    <a:cs typeface="Times New Roman"/>
                  </a:rPr>
                  <a:t>n </a:t>
                </a:r>
                <a:r>
                  <a:rPr lang="en-US" spc="-10" dirty="0">
                    <a:solidFill>
                      <a:schemeClr val="tx1"/>
                    </a:solidFill>
                    <a:latin typeface="Times New Roman"/>
                    <a:cs typeface="Times New Roman"/>
                  </a:rPr>
                  <a:t>le</a:t>
                </a:r>
                <a:r>
                  <a:rPr lang="en-US" spc="-5" dirty="0">
                    <a:solidFill>
                      <a:schemeClr val="tx1"/>
                    </a:solidFill>
                    <a:latin typeface="Times New Roman"/>
                    <a:cs typeface="Times New Roman"/>
                  </a:rPr>
                  <a:t>t </a:t>
                </a:r>
                <a:r>
                  <a:rPr lang="en-US" i="1" spc="-5" dirty="0">
                    <a:solidFill>
                      <a:schemeClr val="tx1"/>
                    </a:solidFill>
                    <a:latin typeface="Times New Roman"/>
                    <a:cs typeface="Times New Roman"/>
                  </a:rPr>
                  <a:t>u</a:t>
                </a:r>
                <a:r>
                  <a:rPr lang="en-US" i="1" spc="75" dirty="0">
                    <a:solidFill>
                      <a:schemeClr val="tx1"/>
                    </a:solidFill>
                    <a:latin typeface="Times New Roman"/>
                    <a:cs typeface="Times New Roman"/>
                  </a:rPr>
                  <a:t> </a:t>
                </a:r>
                <a:r>
                  <a:rPr lang="en-US" spc="-25" dirty="0">
                    <a:solidFill>
                      <a:schemeClr val="tx1"/>
                    </a:solidFill>
                    <a:latin typeface="Lucida Sans Unicode"/>
                    <a:cs typeface="Lucida Sans Unicode"/>
                  </a:rPr>
                  <a:t>=</a:t>
                </a:r>
                <a:r>
                  <a:rPr lang="en-US" spc="-40" dirty="0">
                    <a:solidFill>
                      <a:schemeClr val="tx1"/>
                    </a:solidFill>
                    <a:latin typeface="Lucida Sans Unicode"/>
                    <a:cs typeface="Lucida Sans Unicode"/>
                  </a:rPr>
                  <a:t> </a:t>
                </a:r>
                <a:r>
                  <a:rPr lang="en-US" i="1" spc="25" dirty="0">
                    <a:solidFill>
                      <a:schemeClr val="tx1"/>
                    </a:solidFill>
                    <a:latin typeface="Times New Roman"/>
                    <a:cs typeface="Times New Roman"/>
                  </a:rPr>
                  <a:t>e</a:t>
                </a:r>
                <a:r>
                  <a:rPr lang="en-US" i="1" baseline="25925" dirty="0">
                    <a:solidFill>
                      <a:schemeClr val="tx1"/>
                    </a:solidFill>
                    <a:latin typeface="Times New Roman"/>
                    <a:cs typeface="Times New Roman"/>
                  </a:rPr>
                  <a:t>x </a:t>
                </a:r>
                <a:r>
                  <a:rPr lang="en-US" spc="-25" dirty="0">
                    <a:solidFill>
                      <a:schemeClr val="tx1"/>
                    </a:solidFill>
                    <a:latin typeface="Lucida Sans Unicode"/>
                    <a:cs typeface="Lucida Sans Unicode"/>
                  </a:rPr>
                  <a:t>+</a:t>
                </a:r>
                <a:r>
                  <a:rPr lang="en-US" spc="-95" dirty="0">
                    <a:solidFill>
                      <a:schemeClr val="tx1"/>
                    </a:solidFill>
                    <a:latin typeface="Lucida Sans Unicode"/>
                    <a:cs typeface="Lucida Sans Unicode"/>
                  </a:rPr>
                  <a:t> </a:t>
                </a:r>
                <a:r>
                  <a:rPr lang="en-US" spc="-5" dirty="0">
                    <a:solidFill>
                      <a:schemeClr val="tx1"/>
                    </a:solidFill>
                    <a:latin typeface="Times New Roman"/>
                    <a:cs typeface="Times New Roman"/>
                  </a:rPr>
                  <a:t>1 </a:t>
                </a:r>
                <a:r>
                  <a:rPr lang="en-US" spc="-10" dirty="0">
                    <a:solidFill>
                      <a:schemeClr val="tx1"/>
                    </a:solidFill>
                    <a:latin typeface="Times New Roman"/>
                    <a:cs typeface="Times New Roman"/>
                  </a:rPr>
                  <a:t>an</a:t>
                </a:r>
                <a:r>
                  <a:rPr lang="en-US" spc="-5" dirty="0">
                    <a:solidFill>
                      <a:schemeClr val="tx1"/>
                    </a:solidFill>
                    <a:latin typeface="Times New Roman"/>
                    <a:cs typeface="Times New Roman"/>
                  </a:rPr>
                  <a:t>d </a:t>
                </a:r>
                <a:r>
                  <a:rPr lang="en-US" spc="-10" dirty="0">
                    <a:solidFill>
                      <a:schemeClr val="tx1"/>
                    </a:solidFill>
                    <a:latin typeface="Times New Roman"/>
                    <a:cs typeface="Times New Roman"/>
                  </a:rPr>
                  <a:t>the</a:t>
                </a:r>
                <a:r>
                  <a:rPr lang="en-US" spc="-5" dirty="0">
                    <a:solidFill>
                      <a:schemeClr val="tx1"/>
                    </a:solidFill>
                    <a:latin typeface="Times New Roman"/>
                    <a:cs typeface="Times New Roman"/>
                  </a:rPr>
                  <a:t>n </a:t>
                </a:r>
                <a:r>
                  <a:rPr lang="en-US" i="1" spc="60" dirty="0">
                    <a:solidFill>
                      <a:schemeClr val="tx1"/>
                    </a:solidFill>
                    <a:latin typeface="Times New Roman"/>
                    <a:cs typeface="Times New Roman"/>
                  </a:rPr>
                  <a:t>d</a:t>
                </a:r>
                <a:r>
                  <a:rPr lang="en-US" i="1" spc="-5" dirty="0">
                    <a:solidFill>
                      <a:schemeClr val="tx1"/>
                    </a:solidFill>
                    <a:latin typeface="Times New Roman"/>
                    <a:cs typeface="Times New Roman"/>
                  </a:rPr>
                  <a:t>u</a:t>
                </a:r>
                <a:r>
                  <a:rPr lang="en-US" i="1" spc="75" dirty="0">
                    <a:solidFill>
                      <a:schemeClr val="tx1"/>
                    </a:solidFill>
                    <a:latin typeface="Times New Roman"/>
                    <a:cs typeface="Times New Roman"/>
                  </a:rPr>
                  <a:t> </a:t>
                </a:r>
                <a:r>
                  <a:rPr lang="en-US" spc="-25" dirty="0">
                    <a:solidFill>
                      <a:schemeClr val="tx1"/>
                    </a:solidFill>
                    <a:latin typeface="Lucida Sans Unicode"/>
                    <a:cs typeface="Lucida Sans Unicode"/>
                  </a:rPr>
                  <a:t>=</a:t>
                </a:r>
                <a:r>
                  <a:rPr lang="en-US" spc="-40" dirty="0">
                    <a:solidFill>
                      <a:schemeClr val="tx1"/>
                    </a:solidFill>
                    <a:latin typeface="Lucida Sans Unicode"/>
                    <a:cs typeface="Lucida Sans Unicode"/>
                  </a:rPr>
                  <a:t> </a:t>
                </a:r>
                <a:r>
                  <a:rPr lang="en-US" i="1" spc="30" dirty="0" err="1">
                    <a:solidFill>
                      <a:schemeClr val="tx1"/>
                    </a:solidFill>
                    <a:latin typeface="Times New Roman"/>
                    <a:cs typeface="Times New Roman"/>
                  </a:rPr>
                  <a:t>e</a:t>
                </a:r>
                <a:r>
                  <a:rPr lang="en-US" i="1" baseline="25925" dirty="0" err="1">
                    <a:solidFill>
                      <a:schemeClr val="tx1"/>
                    </a:solidFill>
                    <a:latin typeface="Times New Roman"/>
                    <a:cs typeface="Times New Roman"/>
                  </a:rPr>
                  <a:t>x</a:t>
                </a:r>
                <a:r>
                  <a:rPr lang="en-US" i="1" spc="95" dirty="0" err="1">
                    <a:solidFill>
                      <a:schemeClr val="tx1"/>
                    </a:solidFill>
                    <a:latin typeface="Times New Roman"/>
                    <a:cs typeface="Times New Roman"/>
                  </a:rPr>
                  <a:t>d</a:t>
                </a:r>
                <a:r>
                  <a:rPr lang="en-US" i="1" spc="-5" dirty="0" err="1">
                    <a:solidFill>
                      <a:schemeClr val="tx1"/>
                    </a:solidFill>
                    <a:latin typeface="Times New Roman"/>
                    <a:cs typeface="Times New Roman"/>
                  </a:rPr>
                  <a:t>x</a:t>
                </a:r>
                <a:r>
                  <a:rPr lang="en-US" i="1" spc="-165" dirty="0">
                    <a:solidFill>
                      <a:schemeClr val="tx1"/>
                    </a:solidFill>
                    <a:latin typeface="Times New Roman"/>
                    <a:cs typeface="Times New Roman"/>
                  </a:rPr>
                  <a:t> </a:t>
                </a:r>
                <a:r>
                  <a:rPr lang="en-US" spc="-5" dirty="0">
                    <a:solidFill>
                      <a:schemeClr val="tx1"/>
                    </a:solidFill>
                    <a:latin typeface="Times New Roman"/>
                    <a:cs typeface="Times New Roman"/>
                  </a:rPr>
                  <a:t>, </a:t>
                </a:r>
                <a:r>
                  <a:rPr lang="en-US" spc="-10" dirty="0">
                    <a:solidFill>
                      <a:schemeClr val="tx1"/>
                    </a:solidFill>
                    <a:latin typeface="Times New Roman"/>
                    <a:cs typeface="Times New Roman"/>
                  </a:rPr>
                  <a:t>whic</a:t>
                </a:r>
                <a:r>
                  <a:rPr lang="en-US" spc="-5" dirty="0">
                    <a:solidFill>
                      <a:schemeClr val="tx1"/>
                    </a:solidFill>
                    <a:latin typeface="Times New Roman"/>
                    <a:cs typeface="Times New Roman"/>
                  </a:rPr>
                  <a:t>h</a:t>
                </a:r>
                <a:r>
                  <a:rPr lang="en-US" dirty="0">
                    <a:solidFill>
                      <a:schemeClr val="tx1"/>
                    </a:solidFill>
                    <a:latin typeface="Times New Roman"/>
                    <a:cs typeface="Times New Roman"/>
                  </a:rPr>
                  <a:t> </a:t>
                </a:r>
                <a:r>
                  <a:rPr lang="en-US" spc="-15" dirty="0">
                    <a:solidFill>
                      <a:schemeClr val="tx1"/>
                    </a:solidFill>
                    <a:latin typeface="Times New Roman"/>
                    <a:cs typeface="Times New Roman"/>
                  </a:rPr>
                  <a:t>w</a:t>
                </a:r>
                <a:r>
                  <a:rPr lang="en-US" spc="-5" dirty="0">
                    <a:solidFill>
                      <a:schemeClr val="tx1"/>
                    </a:solidFill>
                    <a:latin typeface="Times New Roman"/>
                    <a:cs typeface="Times New Roman"/>
                  </a:rPr>
                  <a:t>e </a:t>
                </a:r>
                <a:r>
                  <a:rPr lang="en-US" spc="-10" dirty="0">
                    <a:solidFill>
                      <a:schemeClr val="tx1"/>
                    </a:solidFill>
                    <a:latin typeface="Times New Roman"/>
                    <a:cs typeface="Times New Roman"/>
                  </a:rPr>
                  <a:t>have.</a:t>
                </a:r>
                <a:endParaRPr lang="en-US" dirty="0">
                  <a:solidFill>
                    <a:schemeClr val="tx1"/>
                  </a:solidFill>
                  <a:latin typeface="Times New Roman"/>
                  <a:cs typeface="Times New Roman"/>
                </a:endParaRPr>
              </a:p>
              <a:p>
                <a:pPr marL="355600" marR="5080" indent="-342900">
                  <a:lnSpc>
                    <a:spcPct val="100000"/>
                  </a:lnSpc>
                  <a:spcBef>
                    <a:spcPts val="434"/>
                  </a:spcBef>
                </a:pPr>
                <a:r>
                  <a:rPr lang="en-US" spc="-5" dirty="0">
                    <a:solidFill>
                      <a:schemeClr val="tx1"/>
                    </a:solidFill>
                    <a:latin typeface="Times New Roman"/>
                    <a:cs typeface="Times New Roman"/>
                  </a:rPr>
                  <a:t>Sometimes,</a:t>
                </a:r>
                <a:r>
                  <a:rPr lang="en-US" spc="55" dirty="0">
                    <a:solidFill>
                      <a:schemeClr val="tx1"/>
                    </a:solidFill>
                    <a:latin typeface="Times New Roman"/>
                    <a:cs typeface="Times New Roman"/>
                  </a:rPr>
                  <a:t> </a:t>
                </a:r>
                <a:r>
                  <a:rPr lang="en-US" spc="-10" dirty="0">
                    <a:solidFill>
                      <a:schemeClr val="tx1"/>
                    </a:solidFill>
                    <a:latin typeface="Times New Roman"/>
                    <a:cs typeface="Times New Roman"/>
                  </a:rPr>
                  <a:t>some</a:t>
                </a:r>
                <a:r>
                  <a:rPr lang="en-US" spc="50" dirty="0">
                    <a:solidFill>
                      <a:schemeClr val="tx1"/>
                    </a:solidFill>
                    <a:latin typeface="Times New Roman"/>
                    <a:cs typeface="Times New Roman"/>
                  </a:rPr>
                  <a:t> </a:t>
                </a:r>
                <a:r>
                  <a:rPr lang="en-US" spc="-5" dirty="0">
                    <a:solidFill>
                      <a:schemeClr val="tx1"/>
                    </a:solidFill>
                    <a:latin typeface="Times New Roman"/>
                    <a:cs typeface="Times New Roman"/>
                  </a:rPr>
                  <a:t>extra</a:t>
                </a:r>
                <a:r>
                  <a:rPr lang="en-US" spc="50" dirty="0">
                    <a:solidFill>
                      <a:schemeClr val="tx1"/>
                    </a:solidFill>
                    <a:latin typeface="Times New Roman"/>
                    <a:cs typeface="Times New Roman"/>
                  </a:rPr>
                  <a:t> </a:t>
                </a:r>
                <a:r>
                  <a:rPr lang="en-US" spc="-5" dirty="0">
                    <a:solidFill>
                      <a:schemeClr val="tx1"/>
                    </a:solidFill>
                    <a:latin typeface="Times New Roman"/>
                    <a:cs typeface="Times New Roman"/>
                  </a:rPr>
                  <a:t>algebraic</a:t>
                </a:r>
                <a:r>
                  <a:rPr lang="en-US" spc="50" dirty="0">
                    <a:solidFill>
                      <a:schemeClr val="tx1"/>
                    </a:solidFill>
                    <a:latin typeface="Times New Roman"/>
                    <a:cs typeface="Times New Roman"/>
                  </a:rPr>
                  <a:t> </a:t>
                </a:r>
                <a:r>
                  <a:rPr lang="en-US" spc="-15" dirty="0">
                    <a:solidFill>
                      <a:schemeClr val="tx1"/>
                    </a:solidFill>
                    <a:latin typeface="Times New Roman"/>
                    <a:cs typeface="Times New Roman"/>
                  </a:rPr>
                  <a:t>w</a:t>
                </a:r>
                <a:r>
                  <a:rPr lang="en-US" spc="-5" dirty="0">
                    <a:solidFill>
                      <a:schemeClr val="tx1"/>
                    </a:solidFill>
                    <a:latin typeface="Times New Roman"/>
                    <a:cs typeface="Times New Roman"/>
                  </a:rPr>
                  <a:t>ork</a:t>
                </a:r>
                <a:r>
                  <a:rPr lang="en-US" spc="50" dirty="0">
                    <a:solidFill>
                      <a:schemeClr val="tx1"/>
                    </a:solidFill>
                    <a:latin typeface="Times New Roman"/>
                    <a:cs typeface="Times New Roman"/>
                  </a:rPr>
                  <a:t> </a:t>
                </a:r>
                <a:r>
                  <a:rPr lang="en-US" spc="-5" dirty="0">
                    <a:solidFill>
                      <a:schemeClr val="tx1"/>
                    </a:solidFill>
                    <a:latin typeface="Times New Roman"/>
                    <a:cs typeface="Times New Roman"/>
                  </a:rPr>
                  <a:t>is</a:t>
                </a:r>
                <a:r>
                  <a:rPr lang="en-US" spc="50" dirty="0">
                    <a:solidFill>
                      <a:schemeClr val="tx1"/>
                    </a:solidFill>
                    <a:latin typeface="Times New Roman"/>
                    <a:cs typeface="Times New Roman"/>
                  </a:rPr>
                  <a:t> </a:t>
                </a:r>
                <a:r>
                  <a:rPr lang="en-US" spc="-5" dirty="0">
                    <a:solidFill>
                      <a:schemeClr val="tx1"/>
                    </a:solidFill>
                    <a:latin typeface="Times New Roman"/>
                    <a:cs typeface="Times New Roman"/>
                  </a:rPr>
                  <a:t>needed</a:t>
                </a:r>
                <a:r>
                  <a:rPr lang="en-US" spc="55" dirty="0">
                    <a:solidFill>
                      <a:schemeClr val="tx1"/>
                    </a:solidFill>
                    <a:latin typeface="Times New Roman"/>
                    <a:cs typeface="Times New Roman"/>
                  </a:rPr>
                  <a:t> </a:t>
                </a:r>
                <a:r>
                  <a:rPr lang="en-US" spc="-5" dirty="0">
                    <a:solidFill>
                      <a:schemeClr val="tx1"/>
                    </a:solidFill>
                    <a:latin typeface="Times New Roman"/>
                    <a:cs typeface="Times New Roman"/>
                  </a:rPr>
                  <a:t>to</a:t>
                </a:r>
                <a:r>
                  <a:rPr lang="en-US" spc="50" dirty="0">
                    <a:solidFill>
                      <a:schemeClr val="tx1"/>
                    </a:solidFill>
                    <a:latin typeface="Times New Roman"/>
                    <a:cs typeface="Times New Roman"/>
                  </a:rPr>
                  <a:t> </a:t>
                </a:r>
                <a:r>
                  <a:rPr lang="en-US" spc="-5" dirty="0">
                    <a:solidFill>
                      <a:schemeClr val="tx1"/>
                    </a:solidFill>
                    <a:latin typeface="Times New Roman"/>
                    <a:cs typeface="Times New Roman"/>
                  </a:rPr>
                  <a:t>carry</a:t>
                </a:r>
                <a:r>
                  <a:rPr lang="en-US" spc="50" dirty="0">
                    <a:solidFill>
                      <a:schemeClr val="tx1"/>
                    </a:solidFill>
                    <a:latin typeface="Times New Roman"/>
                    <a:cs typeface="Times New Roman"/>
                  </a:rPr>
                  <a:t> </a:t>
                </a:r>
                <a:r>
                  <a:rPr lang="en-US" spc="-5" dirty="0">
                    <a:solidFill>
                      <a:schemeClr val="tx1"/>
                    </a:solidFill>
                    <a:latin typeface="Times New Roman"/>
                    <a:cs typeface="Times New Roman"/>
                  </a:rPr>
                  <a:t>out</a:t>
                </a:r>
                <a:r>
                  <a:rPr lang="en-US" spc="55" dirty="0">
                    <a:solidFill>
                      <a:schemeClr val="tx1"/>
                    </a:solidFill>
                    <a:latin typeface="Times New Roman"/>
                    <a:cs typeface="Times New Roman"/>
                  </a:rPr>
                  <a:t> </a:t>
                </a:r>
                <a:r>
                  <a:rPr lang="en-US" spc="-5" dirty="0">
                    <a:solidFill>
                      <a:schemeClr val="tx1"/>
                    </a:solidFill>
                    <a:latin typeface="Times New Roman"/>
                    <a:cs typeface="Times New Roman"/>
                  </a:rPr>
                  <a:t>a</a:t>
                </a:r>
                <a:r>
                  <a:rPr lang="en-US" spc="50" dirty="0">
                    <a:solidFill>
                      <a:schemeClr val="tx1"/>
                    </a:solidFill>
                    <a:latin typeface="Times New Roman"/>
                    <a:cs typeface="Times New Roman"/>
                  </a:rPr>
                  <a:t> </a:t>
                </a:r>
                <a:r>
                  <a:rPr lang="en-US" spc="-5" dirty="0">
                    <a:solidFill>
                      <a:schemeClr val="tx1"/>
                    </a:solidFill>
                    <a:latin typeface="Times New Roman"/>
                    <a:cs typeface="Times New Roman"/>
                  </a:rPr>
                  <a:t>substitution</a:t>
                </a:r>
                <a:r>
                  <a:rPr lang="en-US" spc="50" dirty="0">
                    <a:solidFill>
                      <a:schemeClr val="tx1"/>
                    </a:solidFill>
                    <a:latin typeface="Times New Roman"/>
                    <a:cs typeface="Times New Roman"/>
                  </a:rPr>
                  <a:t> </a:t>
                </a:r>
                <a:r>
                  <a:rPr lang="en-US" spc="-5" dirty="0">
                    <a:solidFill>
                      <a:schemeClr val="tx1"/>
                    </a:solidFill>
                    <a:latin typeface="Times New Roman"/>
                    <a:cs typeface="Times New Roman"/>
                  </a:rPr>
                  <a:t>so</a:t>
                </a:r>
                <a:r>
                  <a:rPr lang="en-US" spc="50" dirty="0">
                    <a:solidFill>
                      <a:schemeClr val="tx1"/>
                    </a:solidFill>
                    <a:latin typeface="Times New Roman"/>
                    <a:cs typeface="Times New Roman"/>
                  </a:rPr>
                  <a:t> </a:t>
                </a:r>
                <a:r>
                  <a:rPr lang="en-US" spc="-5" dirty="0">
                    <a:solidFill>
                      <a:schemeClr val="tx1"/>
                    </a:solidFill>
                    <a:latin typeface="Times New Roman"/>
                    <a:cs typeface="Times New Roman"/>
                  </a:rPr>
                  <a:t>that </a:t>
                </a:r>
                <a:r>
                  <a:rPr lang="en-US" spc="-10" dirty="0">
                    <a:solidFill>
                      <a:schemeClr val="tx1"/>
                    </a:solidFill>
                    <a:latin typeface="Times New Roman"/>
                    <a:cs typeface="Times New Roman"/>
                  </a:rPr>
                  <a:t>al</a:t>
                </a:r>
                <a:r>
                  <a:rPr lang="en-US" spc="-5" dirty="0">
                    <a:solidFill>
                      <a:schemeClr val="tx1"/>
                    </a:solidFill>
                    <a:latin typeface="Times New Roman"/>
                    <a:cs typeface="Times New Roman"/>
                  </a:rPr>
                  <a:t>l </a:t>
                </a:r>
                <a:r>
                  <a:rPr lang="en-US" spc="-10" dirty="0">
                    <a:solidFill>
                      <a:schemeClr val="tx1"/>
                    </a:solidFill>
                    <a:latin typeface="Times New Roman"/>
                    <a:cs typeface="Times New Roman"/>
                  </a:rPr>
                  <a:t>o</a:t>
                </a:r>
                <a:r>
                  <a:rPr lang="en-US" spc="-5" dirty="0">
                    <a:solidFill>
                      <a:schemeClr val="tx1"/>
                    </a:solidFill>
                    <a:latin typeface="Times New Roman"/>
                    <a:cs typeface="Times New Roman"/>
                  </a:rPr>
                  <a:t>f t</a:t>
                </a:r>
                <a:r>
                  <a:rPr lang="en-US" spc="-10" dirty="0">
                    <a:solidFill>
                      <a:schemeClr val="tx1"/>
                    </a:solidFill>
                    <a:latin typeface="Times New Roman"/>
                    <a:cs typeface="Times New Roman"/>
                  </a:rPr>
                  <a:t>h</a:t>
                </a:r>
                <a:r>
                  <a:rPr lang="en-US" spc="-5" dirty="0">
                    <a:solidFill>
                      <a:schemeClr val="tx1"/>
                    </a:solidFill>
                    <a:latin typeface="Times New Roman"/>
                    <a:cs typeface="Times New Roman"/>
                  </a:rPr>
                  <a:t>e</a:t>
                </a:r>
                <a:r>
                  <a:rPr lang="en-US" spc="25" dirty="0">
                    <a:solidFill>
                      <a:schemeClr val="tx1"/>
                    </a:solidFill>
                    <a:latin typeface="Times New Roman"/>
                    <a:cs typeface="Times New Roman"/>
                  </a:rPr>
                  <a:t> </a:t>
                </a:r>
                <a:r>
                  <a:rPr lang="en-US" i="1" spc="-5" dirty="0">
                    <a:solidFill>
                      <a:schemeClr val="tx1"/>
                    </a:solidFill>
                    <a:latin typeface="Times New Roman"/>
                    <a:cs typeface="Times New Roman"/>
                  </a:rPr>
                  <a:t>x</a:t>
                </a:r>
                <a:r>
                  <a:rPr lang="en-US" i="1" spc="85" dirty="0">
                    <a:solidFill>
                      <a:schemeClr val="tx1"/>
                    </a:solidFill>
                    <a:latin typeface="Times New Roman"/>
                    <a:cs typeface="Times New Roman"/>
                  </a:rPr>
                  <a:t> </a:t>
                </a:r>
                <a:r>
                  <a:rPr lang="en-US" spc="-10" dirty="0">
                    <a:solidFill>
                      <a:schemeClr val="tx1"/>
                    </a:solidFill>
                    <a:latin typeface="Times New Roman"/>
                    <a:cs typeface="Times New Roman"/>
                  </a:rPr>
                  <a:t>term</a:t>
                </a:r>
                <a:r>
                  <a:rPr lang="en-US" spc="-5" dirty="0">
                    <a:solidFill>
                      <a:schemeClr val="tx1"/>
                    </a:solidFill>
                    <a:latin typeface="Times New Roman"/>
                    <a:cs typeface="Times New Roman"/>
                  </a:rPr>
                  <a:t>s </a:t>
                </a:r>
                <a:r>
                  <a:rPr lang="en-US" spc="-10" dirty="0">
                    <a:solidFill>
                      <a:schemeClr val="tx1"/>
                    </a:solidFill>
                    <a:latin typeface="Times New Roman"/>
                    <a:cs typeface="Times New Roman"/>
                  </a:rPr>
                  <a:t>ar</a:t>
                </a:r>
                <a:r>
                  <a:rPr lang="en-US" spc="-5" dirty="0">
                    <a:solidFill>
                      <a:schemeClr val="tx1"/>
                    </a:solidFill>
                    <a:latin typeface="Times New Roman"/>
                    <a:cs typeface="Times New Roman"/>
                  </a:rPr>
                  <a:t>e </a:t>
                </a:r>
                <a:r>
                  <a:rPr lang="en-US" spc="-10" dirty="0">
                    <a:solidFill>
                      <a:schemeClr val="tx1"/>
                    </a:solidFill>
                    <a:latin typeface="Times New Roman"/>
                    <a:cs typeface="Times New Roman"/>
                  </a:rPr>
                  <a:t>change</a:t>
                </a:r>
                <a:r>
                  <a:rPr lang="en-US" spc="-5" dirty="0">
                    <a:solidFill>
                      <a:schemeClr val="tx1"/>
                    </a:solidFill>
                    <a:latin typeface="Times New Roman"/>
                    <a:cs typeface="Times New Roman"/>
                  </a:rPr>
                  <a:t>d</a:t>
                </a:r>
                <a:r>
                  <a:rPr lang="en-US" dirty="0">
                    <a:solidFill>
                      <a:schemeClr val="tx1"/>
                    </a:solidFill>
                    <a:latin typeface="Times New Roman"/>
                    <a:cs typeface="Times New Roman"/>
                  </a:rPr>
                  <a:t> </a:t>
                </a:r>
                <a:r>
                  <a:rPr lang="en-US" spc="-10" dirty="0">
                    <a:solidFill>
                      <a:schemeClr val="tx1"/>
                    </a:solidFill>
                    <a:latin typeface="Times New Roman"/>
                    <a:cs typeface="Times New Roman"/>
                  </a:rPr>
                  <a:t>t</a:t>
                </a:r>
                <a:r>
                  <a:rPr lang="en-US" spc="-5" dirty="0">
                    <a:solidFill>
                      <a:schemeClr val="tx1"/>
                    </a:solidFill>
                    <a:latin typeface="Times New Roman"/>
                    <a:cs typeface="Times New Roman"/>
                  </a:rPr>
                  <a:t>o </a:t>
                </a:r>
                <a:r>
                  <a:rPr lang="en-US" spc="-10" dirty="0">
                    <a:solidFill>
                      <a:schemeClr val="tx1"/>
                    </a:solidFill>
                    <a:latin typeface="Times New Roman"/>
                    <a:cs typeface="Times New Roman"/>
                  </a:rPr>
                  <a:t>term</a:t>
                </a:r>
                <a:r>
                  <a:rPr lang="en-US" spc="-5" dirty="0">
                    <a:solidFill>
                      <a:schemeClr val="tx1"/>
                    </a:solidFill>
                    <a:latin typeface="Times New Roman"/>
                    <a:cs typeface="Times New Roman"/>
                  </a:rPr>
                  <a:t>s in t</a:t>
                </a:r>
                <a:r>
                  <a:rPr lang="en-US" spc="-10" dirty="0">
                    <a:solidFill>
                      <a:schemeClr val="tx1"/>
                    </a:solidFill>
                    <a:latin typeface="Times New Roman"/>
                    <a:cs typeface="Times New Roman"/>
                  </a:rPr>
                  <a:t>h</a:t>
                </a:r>
                <a:r>
                  <a:rPr lang="en-US" spc="-5" dirty="0">
                    <a:solidFill>
                      <a:schemeClr val="tx1"/>
                    </a:solidFill>
                    <a:latin typeface="Times New Roman"/>
                    <a:cs typeface="Times New Roman"/>
                  </a:rPr>
                  <a:t>e </a:t>
                </a:r>
                <a:r>
                  <a:rPr lang="en-US" spc="-10" dirty="0">
                    <a:solidFill>
                      <a:schemeClr val="tx1"/>
                    </a:solidFill>
                    <a:latin typeface="Times New Roman"/>
                    <a:cs typeface="Times New Roman"/>
                  </a:rPr>
                  <a:t>new</a:t>
                </a:r>
                <a:r>
                  <a:rPr lang="en-US" dirty="0">
                    <a:solidFill>
                      <a:schemeClr val="tx1"/>
                    </a:solidFill>
                    <a:latin typeface="Times New Roman"/>
                    <a:cs typeface="Times New Roman"/>
                  </a:rPr>
                  <a:t> </a:t>
                </a:r>
                <a:r>
                  <a:rPr lang="en-US" spc="-10" dirty="0">
                    <a:solidFill>
                      <a:schemeClr val="tx1"/>
                    </a:solidFill>
                    <a:latin typeface="Times New Roman"/>
                    <a:cs typeface="Times New Roman"/>
                  </a:rPr>
                  <a:t>variabl</a:t>
                </a:r>
                <a:r>
                  <a:rPr lang="en-US" spc="-5" dirty="0">
                    <a:solidFill>
                      <a:schemeClr val="tx1"/>
                    </a:solidFill>
                    <a:latin typeface="Times New Roman"/>
                    <a:cs typeface="Times New Roman"/>
                  </a:rPr>
                  <a:t>e</a:t>
                </a:r>
                <a:r>
                  <a:rPr lang="en-US" dirty="0">
                    <a:solidFill>
                      <a:schemeClr val="tx1"/>
                    </a:solidFill>
                    <a:latin typeface="Times New Roman"/>
                    <a:cs typeface="Times New Roman"/>
                  </a:rPr>
                  <a:t> </a:t>
                </a:r>
                <a:r>
                  <a:rPr lang="en-US" i="1" spc="45" dirty="0">
                    <a:solidFill>
                      <a:schemeClr val="tx1"/>
                    </a:solidFill>
                    <a:latin typeface="Times New Roman"/>
                    <a:cs typeface="Times New Roman"/>
                  </a:rPr>
                  <a:t>u</a:t>
                </a:r>
                <a:r>
                  <a:rPr lang="en-US" spc="-5" dirty="0">
                    <a:solidFill>
                      <a:schemeClr val="tx1"/>
                    </a:solidFill>
                    <a:latin typeface="Times New Roman"/>
                    <a:cs typeface="Times New Roman"/>
                  </a:rPr>
                  <a:t>.</a:t>
                </a:r>
                <a:endParaRPr lang="en-US" dirty="0">
                  <a:solidFill>
                    <a:schemeClr val="tx1"/>
                  </a:solidFill>
                  <a:latin typeface="Times New Roman"/>
                  <a:cs typeface="Times New Roman"/>
                </a:endParaRPr>
              </a:p>
              <a:p>
                <a:pPr marL="36900" indent="0">
                  <a:lnSpc>
                    <a:spcPct val="100000"/>
                  </a:lnSpc>
                  <a:buNone/>
                </a:pPr>
                <a:endParaRPr lang="en-US" dirty="0">
                  <a:solidFill>
                    <a:schemeClr val="tx1"/>
                  </a:solidFill>
                  <a:latin typeface="Times New Roman"/>
                  <a:cs typeface="Times New Roman"/>
                </a:endParaRPr>
              </a:p>
            </p:txBody>
          </p:sp>
        </mc:Choice>
        <mc:Fallback xmlns="">
          <p:sp>
            <p:nvSpPr>
              <p:cNvPr id="3" name="Content Placeholder 2">
                <a:extLst>
                  <a:ext uri="{FF2B5EF4-FFF2-40B4-BE49-F238E27FC236}">
                    <a16:creationId xmlns:a16="http://schemas.microsoft.com/office/drawing/2014/main"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10846559" cy="4756245"/>
              </a:xfrm>
              <a:blipFill>
                <a:blip r:embed="rId2"/>
                <a:stretch>
                  <a:fillRect l="-674" t="-13590" r="-618" b="-5256"/>
                </a:stretch>
              </a:blipFill>
            </p:spPr>
            <p:txBody>
              <a:bodyPr/>
              <a:lstStyle/>
              <a:p>
                <a:r>
                  <a:rPr lang="en-US">
                    <a:noFill/>
                  </a:rPr>
                  <a:t> </a:t>
                </a:r>
              </a:p>
            </p:txBody>
          </p:sp>
        </mc:Fallback>
      </mc:AlternateContent>
    </p:spTree>
    <p:extLst>
      <p:ext uri="{BB962C8B-B14F-4D97-AF65-F5344CB8AC3E}">
        <p14:creationId xmlns:p14="http://schemas.microsoft.com/office/powerpoint/2010/main" val="375987908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7.6 Strategies for </a:t>
            </a:r>
            <a:r>
              <a:rPr lang="en-US" sz="3100" dirty="0"/>
              <a:t>Integration </a:t>
            </a:r>
            <a:r>
              <a:rPr lang="en-US" sz="3100" dirty="0" smtClean="0"/>
              <a:t>(4 </a:t>
            </a:r>
            <a:r>
              <a:rPr lang="en-US" sz="3100" dirty="0"/>
              <a:t>of 21)</a:t>
            </a: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2800" dirty="0"/>
              <a:t/>
            </a:r>
            <a:br>
              <a:rPr lang="en-US" sz="2800" dirty="0"/>
            </a:br>
            <a:endParaRPr lang="en-US"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799" y="1371600"/>
                <a:ext cx="10846559" cy="4756245"/>
              </a:xfrm>
            </p:spPr>
            <p:txBody>
              <a:bodyPr>
                <a:noAutofit/>
              </a:bodyPr>
              <a:lstStyle/>
              <a:p>
                <a:pPr marL="0" indent="0" algn="just">
                  <a:lnSpc>
                    <a:spcPct val="100000"/>
                  </a:lnSpc>
                  <a:buNone/>
                </a:pPr>
                <a:r>
                  <a:rPr lang="en-US" b="1" u="sng" dirty="0">
                    <a:solidFill>
                      <a:schemeClr val="tx1"/>
                    </a:solidFill>
                  </a:rPr>
                  <a:t>EXAMPLE</a:t>
                </a:r>
                <a:r>
                  <a:rPr lang="en-US" b="1" dirty="0">
                    <a:solidFill>
                      <a:schemeClr val="tx1"/>
                    </a:solidFill>
                  </a:rPr>
                  <a:t>:</a:t>
                </a:r>
                <a:r>
                  <a:rPr lang="en-US" dirty="0">
                    <a:solidFill>
                      <a:schemeClr val="tx1"/>
                    </a:solidFill>
                  </a:rPr>
                  <a:t> We f</a:t>
                </a:r>
                <a:r>
                  <a:rPr lang="en-US" spc="-10" dirty="0">
                    <a:solidFill>
                      <a:schemeClr val="tx1"/>
                    </a:solidFill>
                  </a:rPr>
                  <a:t>in</a:t>
                </a:r>
                <a:r>
                  <a:rPr lang="en-US" spc="-5" dirty="0">
                    <a:solidFill>
                      <a:schemeClr val="tx1"/>
                    </a:solidFill>
                  </a:rPr>
                  <a:t>d</a:t>
                </a:r>
                <a:r>
                  <a:rPr lang="en-US" dirty="0">
                    <a:solidFill>
                      <a:schemeClr val="tx1"/>
                    </a:solidFill>
                  </a:rPr>
                  <a:t> </a:t>
                </a:r>
                <a14:m>
                  <m:oMath xmlns:m="http://schemas.openxmlformats.org/officeDocument/2006/math">
                    <m:nary>
                      <m:naryPr>
                        <m:limLoc m:val="undOvr"/>
                        <m:subHide m:val="on"/>
                        <m:supHide m:val="on"/>
                        <m:ctrlPr>
                          <a:rPr lang="en-US" i="1" smtClean="0">
                            <a:solidFill>
                              <a:schemeClr val="tx1"/>
                            </a:solidFill>
                            <a:latin typeface="Cambria Math" panose="02040503050406030204" pitchFamily="18" charset="0"/>
                            <a:cs typeface="Times New Roman"/>
                          </a:rPr>
                        </m:ctrlPr>
                      </m:naryPr>
                      <m:sub/>
                      <m:sup/>
                      <m:e>
                        <m:sSup>
                          <m:sSupPr>
                            <m:ctrlPr>
                              <a:rPr lang="en-US" i="1" smtClean="0">
                                <a:solidFill>
                                  <a:schemeClr val="tx1"/>
                                </a:solidFill>
                                <a:latin typeface="Cambria Math" panose="02040503050406030204" pitchFamily="18" charset="0"/>
                                <a:cs typeface="Times New Roman"/>
                              </a:rPr>
                            </m:ctrlPr>
                          </m:sSupPr>
                          <m:e>
                            <m:r>
                              <a:rPr lang="en-US" b="0" i="1" smtClean="0">
                                <a:solidFill>
                                  <a:schemeClr val="tx1"/>
                                </a:solidFill>
                                <a:latin typeface="Cambria Math" panose="02040503050406030204" pitchFamily="18" charset="0"/>
                                <a:cs typeface="Times New Roman"/>
                              </a:rPr>
                              <m:t>𝑥</m:t>
                            </m:r>
                          </m:e>
                          <m:sup>
                            <m:r>
                              <a:rPr lang="en-US" b="0" i="1" smtClean="0">
                                <a:solidFill>
                                  <a:schemeClr val="tx1"/>
                                </a:solidFill>
                                <a:latin typeface="Cambria Math" panose="02040503050406030204" pitchFamily="18" charset="0"/>
                                <a:cs typeface="Times New Roman"/>
                              </a:rPr>
                              <m:t>3</m:t>
                            </m:r>
                          </m:sup>
                        </m:sSup>
                        <m:rad>
                          <m:radPr>
                            <m:degHide m:val="on"/>
                            <m:ctrlPr>
                              <a:rPr lang="en-US" i="1" smtClean="0">
                                <a:solidFill>
                                  <a:schemeClr val="tx1"/>
                                </a:solidFill>
                                <a:latin typeface="Cambria Math" panose="02040503050406030204" pitchFamily="18" charset="0"/>
                                <a:cs typeface="Times New Roman"/>
                              </a:rPr>
                            </m:ctrlPr>
                          </m:radPr>
                          <m:deg/>
                          <m:e>
                            <m:sSup>
                              <m:sSupPr>
                                <m:ctrlPr>
                                  <a:rPr lang="en-US" i="1" smtClean="0">
                                    <a:solidFill>
                                      <a:schemeClr val="tx1"/>
                                    </a:solidFill>
                                    <a:latin typeface="Cambria Math" panose="02040503050406030204" pitchFamily="18" charset="0"/>
                                    <a:cs typeface="Times New Roman"/>
                                  </a:rPr>
                                </m:ctrlPr>
                              </m:sSupPr>
                              <m:e>
                                <m:r>
                                  <a:rPr lang="en-US" i="1" smtClean="0">
                                    <a:solidFill>
                                      <a:schemeClr val="tx1"/>
                                    </a:solidFill>
                                    <a:latin typeface="Cambria Math" panose="02040503050406030204" pitchFamily="18" charset="0"/>
                                    <a:cs typeface="Times New Roman"/>
                                  </a:rPr>
                                  <m:t>𝑥</m:t>
                                </m:r>
                              </m:e>
                              <m:sup>
                                <m:r>
                                  <a:rPr lang="en-US" i="1" smtClean="0">
                                    <a:solidFill>
                                      <a:schemeClr val="tx1"/>
                                    </a:solidFill>
                                    <a:latin typeface="Cambria Math" panose="02040503050406030204" pitchFamily="18" charset="0"/>
                                    <a:cs typeface="Times New Roman"/>
                                  </a:rPr>
                                  <m:t>2</m:t>
                                </m:r>
                              </m:sup>
                            </m:sSup>
                            <m:r>
                              <a:rPr lang="en-US" b="0" i="1" smtClean="0">
                                <a:solidFill>
                                  <a:schemeClr val="tx1"/>
                                </a:solidFill>
                                <a:latin typeface="Cambria Math" panose="02040503050406030204" pitchFamily="18" charset="0"/>
                                <a:cs typeface="Times New Roman"/>
                              </a:rPr>
                              <m:t>+1</m:t>
                            </m:r>
                          </m:e>
                        </m:rad>
                        <m:r>
                          <a:rPr lang="en-US" b="0" i="1" smtClean="0">
                            <a:solidFill>
                              <a:schemeClr val="tx1"/>
                            </a:solidFill>
                            <a:latin typeface="Cambria Math" panose="02040503050406030204" pitchFamily="18" charset="0"/>
                            <a:cs typeface="Times New Roman"/>
                          </a:rPr>
                          <m:t>𝑑𝑥</m:t>
                        </m:r>
                      </m:e>
                    </m:nary>
                  </m:oMath>
                </a14:m>
                <a:r>
                  <a:rPr lang="en-US" b="1" spc="-5" dirty="0">
                    <a:solidFill>
                      <a:schemeClr val="tx1"/>
                    </a:solidFill>
                  </a:rPr>
                  <a:t>.</a:t>
                </a:r>
                <a:r>
                  <a:rPr lang="en-US" b="1" spc="95" dirty="0">
                    <a:solidFill>
                      <a:schemeClr val="tx1"/>
                    </a:solidFill>
                  </a:rPr>
                  <a:t> </a:t>
                </a:r>
                <a:r>
                  <a:rPr lang="en-US" spc="-10" dirty="0">
                    <a:solidFill>
                      <a:schemeClr val="tx1"/>
                    </a:solidFill>
                  </a:rPr>
                  <a:t>Our</a:t>
                </a:r>
                <a:r>
                  <a:rPr lang="en-US" spc="105" dirty="0">
                    <a:solidFill>
                      <a:schemeClr val="tx1"/>
                    </a:solidFill>
                  </a:rPr>
                  <a:t> </a:t>
                </a:r>
                <a:r>
                  <a:rPr lang="en-US" spc="-5" dirty="0">
                    <a:solidFill>
                      <a:schemeClr val="tx1"/>
                    </a:solidFill>
                  </a:rPr>
                  <a:t>first</a:t>
                </a:r>
                <a:r>
                  <a:rPr lang="en-US" spc="100" dirty="0">
                    <a:solidFill>
                      <a:schemeClr val="tx1"/>
                    </a:solidFill>
                  </a:rPr>
                  <a:t> </a:t>
                </a:r>
                <a:r>
                  <a:rPr lang="en-US" spc="-5" dirty="0">
                    <a:solidFill>
                      <a:schemeClr val="tx1"/>
                    </a:solidFill>
                  </a:rPr>
                  <a:t>inclination</a:t>
                </a:r>
                <a:r>
                  <a:rPr lang="en-US" spc="105" dirty="0">
                    <a:solidFill>
                      <a:schemeClr val="tx1"/>
                    </a:solidFill>
                  </a:rPr>
                  <a:t> </a:t>
                </a:r>
                <a:r>
                  <a:rPr lang="en-US" spc="-5" dirty="0">
                    <a:solidFill>
                      <a:schemeClr val="tx1"/>
                    </a:solidFill>
                  </a:rPr>
                  <a:t>is</a:t>
                </a:r>
                <a:r>
                  <a:rPr lang="en-US" spc="105" dirty="0">
                    <a:solidFill>
                      <a:schemeClr val="tx1"/>
                    </a:solidFill>
                  </a:rPr>
                  <a:t> </a:t>
                </a:r>
                <a:r>
                  <a:rPr lang="en-US" spc="-5" dirty="0">
                    <a:solidFill>
                      <a:schemeClr val="tx1"/>
                    </a:solidFill>
                  </a:rPr>
                  <a:t>to</a:t>
                </a:r>
                <a:r>
                  <a:rPr lang="en-US" spc="100" dirty="0">
                    <a:solidFill>
                      <a:schemeClr val="tx1"/>
                    </a:solidFill>
                  </a:rPr>
                  <a:t> </a:t>
                </a:r>
                <a:r>
                  <a:rPr lang="en-US" spc="-5" dirty="0">
                    <a:solidFill>
                      <a:schemeClr val="tx1"/>
                    </a:solidFill>
                  </a:rPr>
                  <a:t>try</a:t>
                </a:r>
                <a:r>
                  <a:rPr lang="en-US" spc="100" dirty="0">
                    <a:solidFill>
                      <a:schemeClr val="tx1"/>
                    </a:solidFill>
                  </a:rPr>
                  <a:t> </a:t>
                </a:r>
                <a:r>
                  <a:rPr lang="en-US" spc="-5" dirty="0">
                    <a:solidFill>
                      <a:schemeClr val="tx1"/>
                    </a:solidFill>
                  </a:rPr>
                  <a:t>the</a:t>
                </a:r>
                <a:r>
                  <a:rPr lang="en-US" spc="105" dirty="0">
                    <a:solidFill>
                      <a:schemeClr val="tx1"/>
                    </a:solidFill>
                  </a:rPr>
                  <a:t> </a:t>
                </a:r>
                <a:r>
                  <a:rPr lang="en-US" spc="-5" dirty="0">
                    <a:solidFill>
                      <a:schemeClr val="tx1"/>
                    </a:solidFill>
                  </a:rPr>
                  <a:t>substitution</a:t>
                </a:r>
                <a:r>
                  <a:rPr lang="en-US" spc="100" dirty="0">
                    <a:solidFill>
                      <a:schemeClr val="tx1"/>
                    </a:solidFill>
                  </a:rPr>
                  <a:t> </a:t>
                </a:r>
                <a:r>
                  <a:rPr lang="en-US" i="1" spc="-5" dirty="0">
                    <a:solidFill>
                      <a:schemeClr val="tx1"/>
                    </a:solidFill>
                  </a:rPr>
                  <a:t>u</a:t>
                </a:r>
                <a:r>
                  <a:rPr lang="en-US" i="1" spc="75" dirty="0">
                    <a:solidFill>
                      <a:schemeClr val="tx1"/>
                    </a:solidFill>
                  </a:rPr>
                  <a:t> </a:t>
                </a:r>
                <a:r>
                  <a:rPr lang="en-US" spc="-25" dirty="0">
                    <a:solidFill>
                      <a:schemeClr val="tx1"/>
                    </a:solidFill>
                  </a:rPr>
                  <a:t>=</a:t>
                </a:r>
                <a:r>
                  <a:rPr lang="en-US" spc="-40" dirty="0">
                    <a:solidFill>
                      <a:schemeClr val="tx1"/>
                    </a:solidFill>
                  </a:rPr>
                  <a:t> </a:t>
                </a:r>
                <a:r>
                  <a:rPr lang="en-US" spc="-5" dirty="0">
                    <a:solidFill>
                      <a:schemeClr val="tx1"/>
                    </a:solidFill>
                  </a:rPr>
                  <a:t>1</a:t>
                </a:r>
                <a:r>
                  <a:rPr lang="en-US" spc="-30" dirty="0">
                    <a:solidFill>
                      <a:schemeClr val="tx1"/>
                    </a:solidFill>
                  </a:rPr>
                  <a:t> </a:t>
                </a:r>
                <a:r>
                  <a:rPr lang="en-US" spc="-25" dirty="0">
                    <a:solidFill>
                      <a:schemeClr val="tx1"/>
                    </a:solidFill>
                  </a:rPr>
                  <a:t>+</a:t>
                </a:r>
                <a:r>
                  <a:rPr lang="en-US" spc="-70" dirty="0">
                    <a:solidFill>
                      <a:schemeClr val="tx1"/>
                    </a:solidFill>
                  </a:rPr>
                  <a:t> </a:t>
                </a:r>
                <a:r>
                  <a:rPr lang="en-US" i="1" spc="-5" dirty="0">
                    <a:solidFill>
                      <a:schemeClr val="tx1"/>
                    </a:solidFill>
                  </a:rPr>
                  <a:t>x</a:t>
                </a:r>
                <a:r>
                  <a:rPr lang="en-US" baseline="25925" dirty="0">
                    <a:solidFill>
                      <a:schemeClr val="tx1"/>
                    </a:solidFill>
                  </a:rPr>
                  <a:t>2 </a:t>
                </a:r>
                <a:r>
                  <a:rPr lang="en-US" spc="-10" dirty="0">
                    <a:solidFill>
                      <a:schemeClr val="tx1"/>
                    </a:solidFill>
                  </a:rPr>
                  <a:t>sinc</a:t>
                </a:r>
                <a:r>
                  <a:rPr lang="en-US" spc="-5" dirty="0">
                    <a:solidFill>
                      <a:schemeClr val="tx1"/>
                    </a:solidFill>
                  </a:rPr>
                  <a:t>e</a:t>
                </a:r>
                <a:r>
                  <a:rPr lang="en-US" spc="105" dirty="0">
                    <a:solidFill>
                      <a:schemeClr val="tx1"/>
                    </a:solidFill>
                  </a:rPr>
                  <a:t> </a:t>
                </a:r>
                <a:r>
                  <a:rPr lang="en-US" spc="-10" dirty="0">
                    <a:solidFill>
                      <a:schemeClr val="tx1"/>
                    </a:solidFill>
                  </a:rPr>
                  <a:t>tha</a:t>
                </a:r>
                <a:r>
                  <a:rPr lang="en-US" spc="-5" dirty="0">
                    <a:solidFill>
                      <a:schemeClr val="tx1"/>
                    </a:solidFill>
                  </a:rPr>
                  <a:t>t</a:t>
                </a:r>
                <a:r>
                  <a:rPr lang="en-US" spc="105" dirty="0">
                    <a:solidFill>
                      <a:schemeClr val="tx1"/>
                    </a:solidFill>
                  </a:rPr>
                  <a:t> </a:t>
                </a:r>
                <a:r>
                  <a:rPr lang="en-US" spc="-10" dirty="0">
                    <a:solidFill>
                      <a:schemeClr val="tx1"/>
                    </a:solidFill>
                  </a:rPr>
                  <a:t>quantity </a:t>
                </a:r>
                <a:r>
                  <a:rPr lang="en-US" spc="-5" dirty="0">
                    <a:solidFill>
                      <a:schemeClr val="tx1"/>
                    </a:solidFill>
                  </a:rPr>
                  <a:t>is</a:t>
                </a:r>
                <a:r>
                  <a:rPr lang="en-US" spc="90" dirty="0">
                    <a:solidFill>
                      <a:schemeClr val="tx1"/>
                    </a:solidFill>
                  </a:rPr>
                  <a:t> </a:t>
                </a:r>
                <a:r>
                  <a:rPr lang="en-US" spc="-5" dirty="0">
                    <a:solidFill>
                      <a:schemeClr val="tx1"/>
                    </a:solidFill>
                  </a:rPr>
                  <a:t>inside</a:t>
                </a:r>
                <a:r>
                  <a:rPr lang="en-US" spc="90" dirty="0">
                    <a:solidFill>
                      <a:schemeClr val="tx1"/>
                    </a:solidFill>
                  </a:rPr>
                  <a:t> </a:t>
                </a:r>
                <a:r>
                  <a:rPr lang="en-US" spc="-5" dirty="0">
                    <a:solidFill>
                      <a:schemeClr val="tx1"/>
                    </a:solidFill>
                  </a:rPr>
                  <a:t>the</a:t>
                </a:r>
                <a:r>
                  <a:rPr lang="en-US" spc="90" dirty="0">
                    <a:solidFill>
                      <a:schemeClr val="tx1"/>
                    </a:solidFill>
                  </a:rPr>
                  <a:t> </a:t>
                </a:r>
                <a:r>
                  <a:rPr lang="en-US" spc="-5" dirty="0">
                    <a:solidFill>
                      <a:schemeClr val="tx1"/>
                    </a:solidFill>
                  </a:rPr>
                  <a:t>square</a:t>
                </a:r>
                <a:r>
                  <a:rPr lang="en-US" spc="90" dirty="0">
                    <a:solidFill>
                      <a:schemeClr val="tx1"/>
                    </a:solidFill>
                  </a:rPr>
                  <a:t> </a:t>
                </a:r>
                <a:r>
                  <a:rPr lang="en-US" spc="-5" dirty="0">
                    <a:solidFill>
                      <a:schemeClr val="tx1"/>
                    </a:solidFill>
                  </a:rPr>
                  <a:t>root.</a:t>
                </a:r>
                <a:r>
                  <a:rPr lang="en-US" spc="90" dirty="0">
                    <a:solidFill>
                      <a:schemeClr val="tx1"/>
                    </a:solidFill>
                  </a:rPr>
                  <a:t> </a:t>
                </a:r>
                <a:r>
                  <a:rPr lang="en-US" spc="-15" dirty="0">
                    <a:solidFill>
                      <a:schemeClr val="tx1"/>
                    </a:solidFill>
                  </a:rPr>
                  <a:t>B</a:t>
                </a:r>
                <a:r>
                  <a:rPr lang="en-US" spc="-5" dirty="0">
                    <a:solidFill>
                      <a:schemeClr val="tx1"/>
                    </a:solidFill>
                  </a:rPr>
                  <a:t>ut</a:t>
                </a:r>
                <a:r>
                  <a:rPr lang="en-US" spc="90" dirty="0">
                    <a:solidFill>
                      <a:schemeClr val="tx1"/>
                    </a:solidFill>
                  </a:rPr>
                  <a:t> </a:t>
                </a:r>
                <a:r>
                  <a:rPr lang="en-US" spc="-5" dirty="0">
                    <a:solidFill>
                      <a:schemeClr val="tx1"/>
                    </a:solidFill>
                  </a:rPr>
                  <a:t>then</a:t>
                </a:r>
                <a:r>
                  <a:rPr lang="en-US" spc="90" dirty="0">
                    <a:solidFill>
                      <a:schemeClr val="tx1"/>
                    </a:solidFill>
                  </a:rPr>
                  <a:t> </a:t>
                </a:r>
                <a:r>
                  <a:rPr lang="en-US" i="1" spc="60" dirty="0">
                    <a:solidFill>
                      <a:schemeClr val="tx1"/>
                    </a:solidFill>
                  </a:rPr>
                  <a:t>d</a:t>
                </a:r>
                <a:r>
                  <a:rPr lang="en-US" i="1" spc="-5" dirty="0">
                    <a:solidFill>
                      <a:schemeClr val="tx1"/>
                    </a:solidFill>
                  </a:rPr>
                  <a:t>u</a:t>
                </a:r>
                <a:r>
                  <a:rPr lang="en-US" i="1" spc="75" dirty="0">
                    <a:solidFill>
                      <a:schemeClr val="tx1"/>
                    </a:solidFill>
                  </a:rPr>
                  <a:t> </a:t>
                </a:r>
                <a:r>
                  <a:rPr lang="en-US" spc="-25" dirty="0">
                    <a:solidFill>
                      <a:schemeClr val="tx1"/>
                    </a:solidFill>
                  </a:rPr>
                  <a:t>=</a:t>
                </a:r>
                <a:r>
                  <a:rPr lang="en-US" spc="-40" dirty="0">
                    <a:solidFill>
                      <a:schemeClr val="tx1"/>
                    </a:solidFill>
                  </a:rPr>
                  <a:t> </a:t>
                </a:r>
                <a:r>
                  <a:rPr lang="en-US" spc="20" dirty="0">
                    <a:solidFill>
                      <a:schemeClr val="tx1"/>
                    </a:solidFill>
                  </a:rPr>
                  <a:t>2</a:t>
                </a:r>
                <a:r>
                  <a:rPr lang="en-US" i="1" spc="-5" dirty="0">
                    <a:solidFill>
                      <a:schemeClr val="tx1"/>
                    </a:solidFill>
                  </a:rPr>
                  <a:t>x</a:t>
                </a:r>
                <a:r>
                  <a:rPr lang="en-US" i="1" dirty="0">
                    <a:solidFill>
                      <a:schemeClr val="tx1"/>
                    </a:solidFill>
                  </a:rPr>
                  <a:t> </a:t>
                </a:r>
                <a:r>
                  <a:rPr lang="en-US" i="1" spc="95" dirty="0">
                    <a:solidFill>
                      <a:schemeClr val="tx1"/>
                    </a:solidFill>
                  </a:rPr>
                  <a:t>d</a:t>
                </a:r>
                <a:r>
                  <a:rPr lang="en-US" i="1" spc="-5" dirty="0">
                    <a:solidFill>
                      <a:schemeClr val="tx1"/>
                    </a:solidFill>
                  </a:rPr>
                  <a:t>x</a:t>
                </a:r>
                <a:r>
                  <a:rPr lang="en-US" i="1" spc="-165" dirty="0">
                    <a:solidFill>
                      <a:schemeClr val="tx1"/>
                    </a:solidFill>
                  </a:rPr>
                  <a:t> </a:t>
                </a:r>
                <a:r>
                  <a:rPr lang="en-US" spc="-5" dirty="0">
                    <a:solidFill>
                      <a:schemeClr val="tx1"/>
                    </a:solidFill>
                  </a:rPr>
                  <a:t>,</a:t>
                </a:r>
                <a:r>
                  <a:rPr lang="en-US" spc="90" dirty="0">
                    <a:solidFill>
                      <a:schemeClr val="tx1"/>
                    </a:solidFill>
                  </a:rPr>
                  <a:t> </a:t>
                </a:r>
                <a:r>
                  <a:rPr lang="en-US" spc="-10" dirty="0">
                    <a:solidFill>
                      <a:schemeClr val="tx1"/>
                    </a:solidFill>
                  </a:rPr>
                  <a:t>an</a:t>
                </a:r>
                <a:r>
                  <a:rPr lang="en-US" spc="-5" dirty="0">
                    <a:solidFill>
                      <a:schemeClr val="tx1"/>
                    </a:solidFill>
                  </a:rPr>
                  <a:t>d</a:t>
                </a:r>
                <a:r>
                  <a:rPr lang="en-US" spc="90" dirty="0">
                    <a:solidFill>
                      <a:schemeClr val="tx1"/>
                    </a:solidFill>
                  </a:rPr>
                  <a:t> </a:t>
                </a:r>
                <a:r>
                  <a:rPr lang="en-US" spc="-15" dirty="0">
                    <a:solidFill>
                      <a:schemeClr val="tx1"/>
                    </a:solidFill>
                  </a:rPr>
                  <a:t>w</a:t>
                </a:r>
                <a:r>
                  <a:rPr lang="en-US" spc="-5" dirty="0">
                    <a:solidFill>
                      <a:schemeClr val="tx1"/>
                    </a:solidFill>
                  </a:rPr>
                  <a:t>e</a:t>
                </a:r>
                <a:r>
                  <a:rPr lang="en-US" spc="90" dirty="0">
                    <a:solidFill>
                      <a:schemeClr val="tx1"/>
                    </a:solidFill>
                  </a:rPr>
                  <a:t> </a:t>
                </a:r>
                <a:r>
                  <a:rPr lang="en-US" spc="-10" dirty="0">
                    <a:solidFill>
                      <a:schemeClr val="tx1"/>
                    </a:solidFill>
                  </a:rPr>
                  <a:t>hav</a:t>
                </a:r>
                <a:r>
                  <a:rPr lang="en-US" spc="-5" dirty="0">
                    <a:solidFill>
                      <a:schemeClr val="tx1"/>
                    </a:solidFill>
                  </a:rPr>
                  <a:t>e</a:t>
                </a:r>
                <a:r>
                  <a:rPr lang="en-US" spc="90" dirty="0">
                    <a:solidFill>
                      <a:schemeClr val="tx1"/>
                    </a:solidFill>
                  </a:rPr>
                  <a:t> </a:t>
                </a:r>
                <a:r>
                  <a:rPr lang="en-US" spc="-10" dirty="0">
                    <a:solidFill>
                      <a:schemeClr val="tx1"/>
                    </a:solidFill>
                  </a:rPr>
                  <a:t>a</a:t>
                </a:r>
                <a:r>
                  <a:rPr lang="en-US" spc="-5" dirty="0">
                    <a:solidFill>
                      <a:schemeClr val="tx1"/>
                    </a:solidFill>
                  </a:rPr>
                  <a:t>n</a:t>
                </a:r>
                <a:r>
                  <a:rPr lang="en-US" spc="90" dirty="0">
                    <a:solidFill>
                      <a:schemeClr val="tx1"/>
                    </a:solidFill>
                  </a:rPr>
                  <a:t> </a:t>
                </a:r>
                <a:r>
                  <a:rPr lang="en-US" spc="-10" dirty="0">
                    <a:solidFill>
                      <a:schemeClr val="tx1"/>
                    </a:solidFill>
                  </a:rPr>
                  <a:t>extr</a:t>
                </a:r>
                <a:r>
                  <a:rPr lang="en-US" spc="-5" dirty="0">
                    <a:solidFill>
                      <a:schemeClr val="tx1"/>
                    </a:solidFill>
                  </a:rPr>
                  <a:t>a</a:t>
                </a:r>
                <a:r>
                  <a:rPr lang="en-US" spc="90" dirty="0">
                    <a:solidFill>
                      <a:schemeClr val="tx1"/>
                    </a:solidFill>
                  </a:rPr>
                  <a:t> </a:t>
                </a:r>
                <a:r>
                  <a:rPr lang="en-US" spc="-10" dirty="0">
                    <a:solidFill>
                      <a:schemeClr val="tx1"/>
                    </a:solidFill>
                  </a:rPr>
                  <a:t>facto</a:t>
                </a:r>
                <a:r>
                  <a:rPr lang="en-US" spc="-5" dirty="0">
                    <a:solidFill>
                      <a:schemeClr val="tx1"/>
                    </a:solidFill>
                  </a:rPr>
                  <a:t>r</a:t>
                </a:r>
                <a:r>
                  <a:rPr lang="en-US" spc="90" dirty="0">
                    <a:solidFill>
                      <a:schemeClr val="tx1"/>
                    </a:solidFill>
                  </a:rPr>
                  <a:t> </a:t>
                </a:r>
                <a:r>
                  <a:rPr lang="en-US" spc="-10" dirty="0">
                    <a:solidFill>
                      <a:schemeClr val="tx1"/>
                    </a:solidFill>
                  </a:rPr>
                  <a:t>o</a:t>
                </a:r>
                <a:r>
                  <a:rPr lang="en-US" spc="-5" dirty="0">
                    <a:solidFill>
                      <a:schemeClr val="tx1"/>
                    </a:solidFill>
                  </a:rPr>
                  <a:t>f</a:t>
                </a:r>
                <a:r>
                  <a:rPr lang="en-US" spc="114" dirty="0">
                    <a:solidFill>
                      <a:schemeClr val="tx1"/>
                    </a:solidFill>
                  </a:rPr>
                  <a:t> </a:t>
                </a:r>
                <a:r>
                  <a:rPr lang="en-US" i="1" spc="-5" dirty="0">
                    <a:solidFill>
                      <a:schemeClr val="tx1"/>
                    </a:solidFill>
                  </a:rPr>
                  <a:t>x</a:t>
                </a:r>
                <a:r>
                  <a:rPr lang="en-US" baseline="25925" dirty="0">
                    <a:solidFill>
                      <a:schemeClr val="tx1"/>
                    </a:solidFill>
                  </a:rPr>
                  <a:t>2 </a:t>
                </a:r>
                <a:r>
                  <a:rPr lang="en-US" spc="-5" dirty="0">
                    <a:solidFill>
                      <a:schemeClr val="tx1"/>
                    </a:solidFill>
                  </a:rPr>
                  <a:t>left </a:t>
                </a:r>
                <a:r>
                  <a:rPr lang="en-US" spc="-10" dirty="0">
                    <a:solidFill>
                      <a:schemeClr val="tx1"/>
                    </a:solidFill>
                  </a:rPr>
                  <a:t>over</a:t>
                </a:r>
                <a:r>
                  <a:rPr lang="en-US" spc="-5" dirty="0">
                    <a:solidFill>
                      <a:schemeClr val="tx1"/>
                    </a:solidFill>
                  </a:rPr>
                  <a:t>.</a:t>
                </a:r>
                <a:r>
                  <a:rPr lang="en-US" spc="10" dirty="0">
                    <a:solidFill>
                      <a:schemeClr val="tx1"/>
                    </a:solidFill>
                  </a:rPr>
                  <a:t> </a:t>
                </a:r>
                <a:r>
                  <a:rPr lang="en-US" spc="-5" dirty="0">
                    <a:solidFill>
                      <a:schemeClr val="tx1"/>
                    </a:solidFill>
                  </a:rPr>
                  <a:t>I</a:t>
                </a:r>
                <a:r>
                  <a:rPr lang="en-US" spc="-10" dirty="0">
                    <a:solidFill>
                      <a:schemeClr val="tx1"/>
                    </a:solidFill>
                  </a:rPr>
                  <a:t>nstea</a:t>
                </a:r>
                <a:r>
                  <a:rPr lang="en-US" spc="-5" dirty="0">
                    <a:solidFill>
                      <a:schemeClr val="tx1"/>
                    </a:solidFill>
                  </a:rPr>
                  <a:t>d</a:t>
                </a:r>
                <a:r>
                  <a:rPr lang="en-US" spc="10" dirty="0">
                    <a:solidFill>
                      <a:schemeClr val="tx1"/>
                    </a:solidFill>
                  </a:rPr>
                  <a:t> </a:t>
                </a:r>
                <a:r>
                  <a:rPr lang="en-US" spc="-10" dirty="0">
                    <a:solidFill>
                      <a:schemeClr val="tx1"/>
                    </a:solidFill>
                  </a:rPr>
                  <a:t>o</a:t>
                </a:r>
                <a:r>
                  <a:rPr lang="en-US" spc="-5" dirty="0">
                    <a:solidFill>
                      <a:schemeClr val="tx1"/>
                    </a:solidFill>
                  </a:rPr>
                  <a:t>f</a:t>
                </a:r>
                <a:r>
                  <a:rPr lang="en-US" spc="15" dirty="0">
                    <a:solidFill>
                      <a:schemeClr val="tx1"/>
                    </a:solidFill>
                  </a:rPr>
                  <a:t> </a:t>
                </a:r>
                <a:r>
                  <a:rPr lang="en-US" spc="-10" dirty="0">
                    <a:solidFill>
                      <a:schemeClr val="tx1"/>
                    </a:solidFill>
                  </a:rPr>
                  <a:t>turnin</a:t>
                </a:r>
                <a:r>
                  <a:rPr lang="en-US" spc="-5" dirty="0">
                    <a:solidFill>
                      <a:schemeClr val="tx1"/>
                    </a:solidFill>
                  </a:rPr>
                  <a:t>g</a:t>
                </a:r>
                <a:r>
                  <a:rPr lang="en-US" spc="10" dirty="0">
                    <a:solidFill>
                      <a:schemeClr val="tx1"/>
                    </a:solidFill>
                  </a:rPr>
                  <a:t> </a:t>
                </a:r>
                <a:r>
                  <a:rPr lang="en-US" spc="-5" dirty="0">
                    <a:solidFill>
                      <a:schemeClr val="tx1"/>
                    </a:solidFill>
                  </a:rPr>
                  <a:t>to</a:t>
                </a:r>
                <a:r>
                  <a:rPr lang="en-US" spc="10" dirty="0">
                    <a:solidFill>
                      <a:schemeClr val="tx1"/>
                    </a:solidFill>
                  </a:rPr>
                  <a:t> </a:t>
                </a:r>
                <a:r>
                  <a:rPr lang="en-US" spc="-10" dirty="0">
                    <a:solidFill>
                      <a:schemeClr val="tx1"/>
                    </a:solidFill>
                  </a:rPr>
                  <a:t>anothe</a:t>
                </a:r>
                <a:r>
                  <a:rPr lang="en-US" spc="-5" dirty="0">
                    <a:solidFill>
                      <a:schemeClr val="tx1"/>
                    </a:solidFill>
                  </a:rPr>
                  <a:t>r</a:t>
                </a:r>
                <a:r>
                  <a:rPr lang="en-US" spc="15" dirty="0">
                    <a:solidFill>
                      <a:schemeClr val="tx1"/>
                    </a:solidFill>
                  </a:rPr>
                  <a:t> </a:t>
                </a:r>
                <a:r>
                  <a:rPr lang="en-US" spc="-10" dirty="0">
                    <a:solidFill>
                      <a:schemeClr val="tx1"/>
                    </a:solidFill>
                  </a:rPr>
                  <a:t>metho</a:t>
                </a:r>
                <a:r>
                  <a:rPr lang="en-US" spc="-5" dirty="0">
                    <a:solidFill>
                      <a:schemeClr val="tx1"/>
                    </a:solidFill>
                  </a:rPr>
                  <a:t>d</a:t>
                </a:r>
                <a:r>
                  <a:rPr lang="en-US" spc="15" dirty="0">
                    <a:solidFill>
                      <a:schemeClr val="tx1"/>
                    </a:solidFill>
                  </a:rPr>
                  <a:t> </a:t>
                </a:r>
                <a:r>
                  <a:rPr lang="en-US" spc="-10" dirty="0">
                    <a:solidFill>
                      <a:schemeClr val="tx1"/>
                    </a:solidFill>
                  </a:rPr>
                  <a:t>o</a:t>
                </a:r>
                <a:r>
                  <a:rPr lang="en-US" spc="-5" dirty="0">
                    <a:solidFill>
                      <a:schemeClr val="tx1"/>
                    </a:solidFill>
                  </a:rPr>
                  <a:t>f</a:t>
                </a:r>
                <a:r>
                  <a:rPr lang="en-US" spc="10" dirty="0">
                    <a:solidFill>
                      <a:schemeClr val="tx1"/>
                    </a:solidFill>
                  </a:rPr>
                  <a:t> </a:t>
                </a:r>
                <a:r>
                  <a:rPr lang="en-US" spc="-10" dirty="0">
                    <a:solidFill>
                      <a:schemeClr val="tx1"/>
                    </a:solidFill>
                  </a:rPr>
                  <a:t>integration</a:t>
                </a:r>
                <a:r>
                  <a:rPr lang="en-US" spc="-5" dirty="0">
                    <a:solidFill>
                      <a:schemeClr val="tx1"/>
                    </a:solidFill>
                  </a:rPr>
                  <a:t>,</a:t>
                </a:r>
                <a:r>
                  <a:rPr lang="en-US" spc="15" dirty="0">
                    <a:solidFill>
                      <a:schemeClr val="tx1"/>
                    </a:solidFill>
                  </a:rPr>
                  <a:t> </a:t>
                </a:r>
                <a:r>
                  <a:rPr lang="en-US" spc="-10" dirty="0">
                    <a:solidFill>
                      <a:schemeClr val="tx1"/>
                    </a:solidFill>
                  </a:rPr>
                  <a:t>though</a:t>
                </a:r>
                <a:r>
                  <a:rPr lang="en-US" spc="-5" dirty="0">
                    <a:solidFill>
                      <a:schemeClr val="tx1"/>
                    </a:solidFill>
                  </a:rPr>
                  <a:t>,</a:t>
                </a:r>
                <a:r>
                  <a:rPr lang="en-US" spc="15" dirty="0">
                    <a:solidFill>
                      <a:schemeClr val="tx1"/>
                    </a:solidFill>
                  </a:rPr>
                  <a:t> </a:t>
                </a:r>
                <a:r>
                  <a:rPr lang="en-US" spc="-15" dirty="0">
                    <a:solidFill>
                      <a:schemeClr val="tx1"/>
                    </a:solidFill>
                  </a:rPr>
                  <a:t>w</a:t>
                </a:r>
                <a:r>
                  <a:rPr lang="en-US" spc="-5" dirty="0">
                    <a:solidFill>
                      <a:schemeClr val="tx1"/>
                    </a:solidFill>
                  </a:rPr>
                  <a:t>e</a:t>
                </a:r>
                <a:r>
                  <a:rPr lang="en-US" spc="10" dirty="0">
                    <a:solidFill>
                      <a:schemeClr val="tx1"/>
                    </a:solidFill>
                  </a:rPr>
                  <a:t> </a:t>
                </a:r>
                <a:r>
                  <a:rPr lang="en-US" spc="-10" dirty="0">
                    <a:solidFill>
                      <a:schemeClr val="tx1"/>
                    </a:solidFill>
                  </a:rPr>
                  <a:t>ca</a:t>
                </a:r>
                <a:r>
                  <a:rPr lang="en-US" spc="-5" dirty="0">
                    <a:solidFill>
                      <a:schemeClr val="tx1"/>
                    </a:solidFill>
                  </a:rPr>
                  <a:t>n</a:t>
                </a:r>
                <a:r>
                  <a:rPr lang="en-US" spc="15" dirty="0">
                    <a:solidFill>
                      <a:schemeClr val="tx1"/>
                    </a:solidFill>
                  </a:rPr>
                  <a:t> </a:t>
                </a:r>
                <a:r>
                  <a:rPr lang="en-US" spc="-10" dirty="0">
                    <a:solidFill>
                      <a:schemeClr val="tx1"/>
                    </a:solidFill>
                  </a:rPr>
                  <a:t>not</a:t>
                </a:r>
                <a:r>
                  <a:rPr lang="en-US" spc="-5" dirty="0">
                    <a:solidFill>
                      <a:schemeClr val="tx1"/>
                    </a:solidFill>
                  </a:rPr>
                  <a:t>e</a:t>
                </a:r>
                <a:r>
                  <a:rPr lang="en-US" spc="15" dirty="0">
                    <a:solidFill>
                      <a:schemeClr val="tx1"/>
                    </a:solidFill>
                  </a:rPr>
                  <a:t> </a:t>
                </a:r>
                <a:r>
                  <a:rPr lang="en-US" spc="-5" dirty="0">
                    <a:solidFill>
                      <a:schemeClr val="tx1"/>
                    </a:solidFill>
                  </a:rPr>
                  <a:t>t</a:t>
                </a:r>
                <a:r>
                  <a:rPr lang="en-US" spc="-10" dirty="0">
                    <a:solidFill>
                      <a:schemeClr val="tx1"/>
                    </a:solidFill>
                  </a:rPr>
                  <a:t>ha</a:t>
                </a:r>
                <a:r>
                  <a:rPr lang="en-US" spc="-5" dirty="0">
                    <a:solidFill>
                      <a:schemeClr val="tx1"/>
                    </a:solidFill>
                  </a:rPr>
                  <a:t>t</a:t>
                </a:r>
                <a:r>
                  <a:rPr lang="en-US" spc="10" dirty="0">
                    <a:solidFill>
                      <a:schemeClr val="tx1"/>
                    </a:solidFill>
                  </a:rPr>
                  <a:t> </a:t>
                </a:r>
                <a:r>
                  <a:rPr lang="en-US" spc="-10" dirty="0">
                    <a:solidFill>
                      <a:schemeClr val="tx1"/>
                    </a:solidFill>
                  </a:rPr>
                  <a:t>since </a:t>
                </a:r>
                <a:r>
                  <a:rPr lang="en-US" i="1" spc="-5" dirty="0">
                    <a:solidFill>
                      <a:schemeClr val="tx1"/>
                    </a:solidFill>
                  </a:rPr>
                  <a:t>u</a:t>
                </a:r>
                <a:r>
                  <a:rPr lang="en-US" i="1" spc="75" dirty="0">
                    <a:solidFill>
                      <a:schemeClr val="tx1"/>
                    </a:solidFill>
                  </a:rPr>
                  <a:t> </a:t>
                </a:r>
                <a:r>
                  <a:rPr lang="en-US" spc="-25" dirty="0">
                    <a:solidFill>
                      <a:schemeClr val="tx1"/>
                    </a:solidFill>
                  </a:rPr>
                  <a:t>=</a:t>
                </a:r>
                <a:r>
                  <a:rPr lang="en-US" spc="-40" dirty="0">
                    <a:solidFill>
                      <a:schemeClr val="tx1"/>
                    </a:solidFill>
                  </a:rPr>
                  <a:t> </a:t>
                </a:r>
                <a:r>
                  <a:rPr lang="en-US" spc="-5" dirty="0">
                    <a:solidFill>
                      <a:schemeClr val="tx1"/>
                    </a:solidFill>
                  </a:rPr>
                  <a:t>1</a:t>
                </a:r>
                <a:r>
                  <a:rPr lang="en-US" spc="-30" dirty="0">
                    <a:solidFill>
                      <a:schemeClr val="tx1"/>
                    </a:solidFill>
                  </a:rPr>
                  <a:t> </a:t>
                </a:r>
                <a:r>
                  <a:rPr lang="en-US" spc="-25" dirty="0">
                    <a:solidFill>
                      <a:schemeClr val="tx1"/>
                    </a:solidFill>
                  </a:rPr>
                  <a:t>+</a:t>
                </a:r>
                <a:r>
                  <a:rPr lang="en-US" spc="-70" dirty="0">
                    <a:solidFill>
                      <a:schemeClr val="tx1"/>
                    </a:solidFill>
                  </a:rPr>
                  <a:t> </a:t>
                </a:r>
                <a:r>
                  <a:rPr lang="en-US" i="1" spc="-5" dirty="0">
                    <a:solidFill>
                      <a:schemeClr val="tx1"/>
                    </a:solidFill>
                  </a:rPr>
                  <a:t>x</a:t>
                </a:r>
                <a:r>
                  <a:rPr lang="en-US" i="1" spc="-165" dirty="0">
                    <a:solidFill>
                      <a:schemeClr val="tx1"/>
                    </a:solidFill>
                  </a:rPr>
                  <a:t> </a:t>
                </a:r>
                <a:r>
                  <a:rPr lang="en-US" spc="75" baseline="25925" dirty="0">
                    <a:solidFill>
                      <a:schemeClr val="tx1"/>
                    </a:solidFill>
                  </a:rPr>
                  <a:t>2</a:t>
                </a:r>
                <a:r>
                  <a:rPr lang="en-US" spc="-5" dirty="0">
                    <a:solidFill>
                      <a:schemeClr val="tx1"/>
                    </a:solidFill>
                  </a:rPr>
                  <a:t>,</a:t>
                </a:r>
                <a:r>
                  <a:rPr lang="en-US" spc="25" dirty="0">
                    <a:solidFill>
                      <a:schemeClr val="tx1"/>
                    </a:solidFill>
                  </a:rPr>
                  <a:t> </a:t>
                </a:r>
                <a:r>
                  <a:rPr lang="en-US" i="1" spc="-5" dirty="0">
                    <a:solidFill>
                      <a:schemeClr val="tx1"/>
                    </a:solidFill>
                  </a:rPr>
                  <a:t>x</a:t>
                </a:r>
                <a:r>
                  <a:rPr lang="en-US" i="1" spc="-165" dirty="0">
                    <a:solidFill>
                      <a:schemeClr val="tx1"/>
                    </a:solidFill>
                  </a:rPr>
                  <a:t> </a:t>
                </a:r>
                <a:r>
                  <a:rPr lang="en-US" baseline="25925" dirty="0">
                    <a:solidFill>
                      <a:schemeClr val="tx1"/>
                    </a:solidFill>
                  </a:rPr>
                  <a:t>2 </a:t>
                </a:r>
                <a:r>
                  <a:rPr lang="en-US" spc="-25" dirty="0">
                    <a:solidFill>
                      <a:schemeClr val="tx1"/>
                    </a:solidFill>
                  </a:rPr>
                  <a:t>=</a:t>
                </a:r>
                <a:r>
                  <a:rPr lang="en-US" spc="-40" dirty="0">
                    <a:solidFill>
                      <a:schemeClr val="tx1"/>
                    </a:solidFill>
                  </a:rPr>
                  <a:t> </a:t>
                </a:r>
                <a:r>
                  <a:rPr lang="en-US" i="1" spc="-5" dirty="0">
                    <a:solidFill>
                      <a:schemeClr val="tx1"/>
                    </a:solidFill>
                  </a:rPr>
                  <a:t>u</a:t>
                </a:r>
                <a:r>
                  <a:rPr lang="en-US" i="1" spc="20" dirty="0">
                    <a:solidFill>
                      <a:schemeClr val="tx1"/>
                    </a:solidFill>
                  </a:rPr>
                  <a:t> </a:t>
                </a:r>
                <a:r>
                  <a:rPr lang="en-US" spc="-185" dirty="0">
                    <a:solidFill>
                      <a:schemeClr val="tx1"/>
                    </a:solidFill>
                  </a:rPr>
                  <a:t>−</a:t>
                </a:r>
                <a:r>
                  <a:rPr lang="en-US" spc="-95" dirty="0">
                    <a:solidFill>
                      <a:schemeClr val="tx1"/>
                    </a:solidFill>
                  </a:rPr>
                  <a:t> </a:t>
                </a:r>
                <a:r>
                  <a:rPr lang="en-US" spc="-10" dirty="0">
                    <a:solidFill>
                      <a:schemeClr val="tx1"/>
                    </a:solidFill>
                  </a:rPr>
                  <a:t>1</a:t>
                </a:r>
                <a:r>
                  <a:rPr lang="en-US" spc="-5" dirty="0">
                    <a:solidFill>
                      <a:schemeClr val="tx1"/>
                    </a:solidFill>
                  </a:rPr>
                  <a:t>. </a:t>
                </a:r>
                <a:r>
                  <a:rPr lang="en-US" spc="-10" dirty="0">
                    <a:solidFill>
                      <a:schemeClr val="tx1"/>
                    </a:solidFill>
                  </a:rPr>
                  <a:t>Thus</a:t>
                </a:r>
                <a:r>
                  <a:rPr lang="en-US" spc="-5" dirty="0">
                    <a:solidFill>
                      <a:schemeClr val="tx1"/>
                    </a:solidFill>
                  </a:rPr>
                  <a:t>,</a:t>
                </a:r>
                <a:r>
                  <a:rPr lang="en-US" dirty="0">
                    <a:solidFill>
                      <a:schemeClr val="tx1"/>
                    </a:solidFill>
                  </a:rPr>
                  <a:t> </a:t>
                </a:r>
                <a:r>
                  <a:rPr lang="en-US" spc="-15" dirty="0">
                    <a:solidFill>
                      <a:schemeClr val="tx1"/>
                    </a:solidFill>
                  </a:rPr>
                  <a:t>w</a:t>
                </a:r>
                <a:r>
                  <a:rPr lang="en-US" spc="-5" dirty="0">
                    <a:solidFill>
                      <a:schemeClr val="tx1"/>
                    </a:solidFill>
                  </a:rPr>
                  <a:t>e </a:t>
                </a:r>
                <a:r>
                  <a:rPr lang="en-US" spc="-10" dirty="0">
                    <a:solidFill>
                      <a:schemeClr val="tx1"/>
                    </a:solidFill>
                  </a:rPr>
                  <a:t>have</a:t>
                </a:r>
                <a:endParaRPr lang="en-US" dirty="0">
                  <a:solidFill>
                    <a:schemeClr val="tx1"/>
                  </a:solidFill>
                </a:endParaRPr>
              </a:p>
              <a:p>
                <a:pPr marL="36900" indent="0">
                  <a:lnSpc>
                    <a:spcPct val="100000"/>
                  </a:lnSpc>
                  <a:buNone/>
                </a:pPr>
                <a14:m>
                  <m:oMathPara xmlns:m="http://schemas.openxmlformats.org/officeDocument/2006/math">
                    <m:oMathParaPr>
                      <m:jc m:val="centerGroup"/>
                    </m:oMathParaPr>
                    <m:oMath xmlns:m="http://schemas.openxmlformats.org/officeDocument/2006/math">
                      <m:nary>
                        <m:naryPr>
                          <m:limLoc m:val="undOvr"/>
                          <m:subHide m:val="on"/>
                          <m:supHide m:val="on"/>
                          <m:ctrlPr>
                            <a:rPr lang="en-US" i="1">
                              <a:solidFill>
                                <a:schemeClr val="tx1"/>
                              </a:solidFill>
                              <a:latin typeface="Cambria Math" panose="02040503050406030204" pitchFamily="18" charset="0"/>
                              <a:cs typeface="Times New Roman"/>
                            </a:rPr>
                          </m:ctrlPr>
                        </m:naryPr>
                        <m:sub/>
                        <m:sup/>
                        <m:e>
                          <m:sSup>
                            <m:sSupPr>
                              <m:ctrlPr>
                                <a:rPr lang="en-US" i="1">
                                  <a:solidFill>
                                    <a:schemeClr val="tx1"/>
                                  </a:solidFill>
                                  <a:latin typeface="Cambria Math" panose="02040503050406030204" pitchFamily="18" charset="0"/>
                                  <a:cs typeface="Times New Roman"/>
                                </a:rPr>
                              </m:ctrlPr>
                            </m:sSupPr>
                            <m:e>
                              <m:r>
                                <a:rPr lang="en-US" i="1">
                                  <a:solidFill>
                                    <a:schemeClr val="tx1"/>
                                  </a:solidFill>
                                  <a:latin typeface="Cambria Math" panose="02040503050406030204" pitchFamily="18" charset="0"/>
                                  <a:cs typeface="Times New Roman"/>
                                </a:rPr>
                                <m:t>𝑥</m:t>
                              </m:r>
                            </m:e>
                            <m:sup>
                              <m:r>
                                <a:rPr lang="en-US" i="1">
                                  <a:solidFill>
                                    <a:schemeClr val="tx1"/>
                                  </a:solidFill>
                                  <a:latin typeface="Cambria Math" panose="02040503050406030204" pitchFamily="18" charset="0"/>
                                  <a:cs typeface="Times New Roman"/>
                                </a:rPr>
                                <m:t>3</m:t>
                              </m:r>
                            </m:sup>
                          </m:sSup>
                          <m:rad>
                            <m:radPr>
                              <m:degHide m:val="on"/>
                              <m:ctrlPr>
                                <a:rPr lang="en-US" i="1">
                                  <a:solidFill>
                                    <a:schemeClr val="tx1"/>
                                  </a:solidFill>
                                  <a:latin typeface="Cambria Math" panose="02040503050406030204" pitchFamily="18" charset="0"/>
                                  <a:cs typeface="Times New Roman"/>
                                </a:rPr>
                              </m:ctrlPr>
                            </m:radPr>
                            <m:deg/>
                            <m:e>
                              <m:sSup>
                                <m:sSupPr>
                                  <m:ctrlPr>
                                    <a:rPr lang="en-US" i="1">
                                      <a:solidFill>
                                        <a:schemeClr val="tx1"/>
                                      </a:solidFill>
                                      <a:latin typeface="Cambria Math" panose="02040503050406030204" pitchFamily="18" charset="0"/>
                                      <a:cs typeface="Times New Roman"/>
                                    </a:rPr>
                                  </m:ctrlPr>
                                </m:sSupPr>
                                <m:e>
                                  <m:r>
                                    <a:rPr lang="en-US" i="1">
                                      <a:solidFill>
                                        <a:schemeClr val="tx1"/>
                                      </a:solidFill>
                                      <a:latin typeface="Cambria Math" panose="02040503050406030204" pitchFamily="18" charset="0"/>
                                      <a:cs typeface="Times New Roman"/>
                                    </a:rPr>
                                    <m:t>𝑥</m:t>
                                  </m:r>
                                </m:e>
                                <m:sup>
                                  <m:r>
                                    <a:rPr lang="en-US" i="1">
                                      <a:solidFill>
                                        <a:schemeClr val="tx1"/>
                                      </a:solidFill>
                                      <a:latin typeface="Cambria Math" panose="02040503050406030204" pitchFamily="18" charset="0"/>
                                      <a:cs typeface="Times New Roman"/>
                                    </a:rPr>
                                    <m:t>2</m:t>
                                  </m:r>
                                </m:sup>
                              </m:sSup>
                              <m:r>
                                <a:rPr lang="en-US" i="1">
                                  <a:solidFill>
                                    <a:schemeClr val="tx1"/>
                                  </a:solidFill>
                                  <a:latin typeface="Cambria Math" panose="02040503050406030204" pitchFamily="18" charset="0"/>
                                  <a:cs typeface="Times New Roman"/>
                                </a:rPr>
                                <m:t>+1</m:t>
                              </m:r>
                            </m:e>
                          </m:rad>
                          <m:r>
                            <a:rPr lang="en-US" i="1">
                              <a:solidFill>
                                <a:schemeClr val="tx1"/>
                              </a:solidFill>
                              <a:latin typeface="Cambria Math" panose="02040503050406030204" pitchFamily="18" charset="0"/>
                              <a:cs typeface="Times New Roman"/>
                            </a:rPr>
                            <m:t>𝑑𝑥</m:t>
                          </m:r>
                        </m:e>
                      </m:nary>
                      <m:r>
                        <a:rPr lang="en-US" b="0" i="1" smtClean="0">
                          <a:solidFill>
                            <a:schemeClr val="tx1"/>
                          </a:solidFill>
                          <a:latin typeface="Cambria Math" panose="02040503050406030204" pitchFamily="18" charset="0"/>
                          <a:cs typeface="Times New Roman"/>
                        </a:rPr>
                        <m:t>=</m:t>
                      </m:r>
                      <m:f>
                        <m:fPr>
                          <m:ctrlPr>
                            <a:rPr lang="en-US" b="0" i="1" smtClean="0">
                              <a:solidFill>
                                <a:schemeClr val="tx1"/>
                              </a:solidFill>
                              <a:latin typeface="Cambria Math" panose="02040503050406030204" pitchFamily="18" charset="0"/>
                              <a:cs typeface="Times New Roman"/>
                            </a:rPr>
                          </m:ctrlPr>
                        </m:fPr>
                        <m:num>
                          <m:r>
                            <a:rPr lang="en-US" b="0" i="1" smtClean="0">
                              <a:solidFill>
                                <a:schemeClr val="tx1"/>
                              </a:solidFill>
                              <a:latin typeface="Cambria Math" panose="02040503050406030204" pitchFamily="18" charset="0"/>
                              <a:cs typeface="Times New Roman"/>
                            </a:rPr>
                            <m:t>1</m:t>
                          </m:r>
                        </m:num>
                        <m:den>
                          <m:r>
                            <a:rPr lang="en-US" b="0" i="1" smtClean="0">
                              <a:solidFill>
                                <a:schemeClr val="tx1"/>
                              </a:solidFill>
                              <a:latin typeface="Cambria Math" panose="02040503050406030204" pitchFamily="18" charset="0"/>
                              <a:cs typeface="Times New Roman"/>
                            </a:rPr>
                            <m:t>2</m:t>
                          </m:r>
                        </m:den>
                      </m:f>
                      <m:nary>
                        <m:naryPr>
                          <m:limLoc m:val="undOvr"/>
                          <m:subHide m:val="on"/>
                          <m:supHide m:val="on"/>
                          <m:ctrlPr>
                            <a:rPr lang="en-US" b="0" i="1" smtClean="0">
                              <a:solidFill>
                                <a:schemeClr val="tx1"/>
                              </a:solidFill>
                              <a:latin typeface="Cambria Math" panose="02040503050406030204" pitchFamily="18" charset="0"/>
                              <a:cs typeface="Times New Roman"/>
                            </a:rPr>
                          </m:ctrlPr>
                        </m:naryPr>
                        <m:sub/>
                        <m:sup/>
                        <m:e>
                          <m:r>
                            <a:rPr lang="en-US" b="0" i="1" smtClean="0">
                              <a:solidFill>
                                <a:schemeClr val="tx1"/>
                              </a:solidFill>
                              <a:latin typeface="Cambria Math" panose="02040503050406030204" pitchFamily="18" charset="0"/>
                              <a:cs typeface="Times New Roman"/>
                            </a:rPr>
                            <m:t>(</m:t>
                          </m:r>
                          <m:r>
                            <a:rPr lang="en-US" b="0" i="1" smtClean="0">
                              <a:solidFill>
                                <a:schemeClr val="tx1"/>
                              </a:solidFill>
                              <a:latin typeface="Cambria Math" panose="02040503050406030204" pitchFamily="18" charset="0"/>
                              <a:cs typeface="Times New Roman"/>
                            </a:rPr>
                            <m:t>𝑢</m:t>
                          </m:r>
                          <m:r>
                            <a:rPr lang="en-US" b="0" i="1" smtClean="0">
                              <a:solidFill>
                                <a:schemeClr val="tx1"/>
                              </a:solidFill>
                              <a:latin typeface="Cambria Math" panose="02040503050406030204" pitchFamily="18" charset="0"/>
                              <a:cs typeface="Times New Roman"/>
                            </a:rPr>
                            <m:t>−1)</m:t>
                          </m:r>
                          <m:rad>
                            <m:radPr>
                              <m:degHide m:val="on"/>
                              <m:ctrlPr>
                                <a:rPr lang="en-US" b="0" i="1" smtClean="0">
                                  <a:solidFill>
                                    <a:schemeClr val="tx1"/>
                                  </a:solidFill>
                                  <a:latin typeface="Cambria Math" panose="02040503050406030204" pitchFamily="18" charset="0"/>
                                  <a:cs typeface="Times New Roman"/>
                                </a:rPr>
                              </m:ctrlPr>
                            </m:radPr>
                            <m:deg/>
                            <m:e>
                              <m:r>
                                <a:rPr lang="en-US" b="0" i="1" smtClean="0">
                                  <a:solidFill>
                                    <a:schemeClr val="tx1"/>
                                  </a:solidFill>
                                  <a:latin typeface="Cambria Math" panose="02040503050406030204" pitchFamily="18" charset="0"/>
                                  <a:cs typeface="Times New Roman"/>
                                </a:rPr>
                                <m:t>𝑢</m:t>
                              </m:r>
                            </m:e>
                          </m:rad>
                        </m:e>
                      </m:nary>
                      <m:r>
                        <a:rPr lang="en-US" b="0" i="1" smtClean="0">
                          <a:solidFill>
                            <a:schemeClr val="tx1"/>
                          </a:solidFill>
                          <a:latin typeface="Cambria Math" panose="02040503050406030204" pitchFamily="18" charset="0"/>
                          <a:cs typeface="Times New Roman"/>
                        </a:rPr>
                        <m:t>𝑑𝑢</m:t>
                      </m:r>
                      <m:r>
                        <a:rPr lang="en-US" b="0" i="1" smtClean="0">
                          <a:solidFill>
                            <a:schemeClr val="tx1"/>
                          </a:solidFill>
                          <a:latin typeface="Cambria Math" panose="02040503050406030204" pitchFamily="18" charset="0"/>
                          <a:cs typeface="Times New Roman"/>
                        </a:rPr>
                        <m:t>=</m:t>
                      </m:r>
                      <m:f>
                        <m:fPr>
                          <m:ctrlPr>
                            <a:rPr lang="en-US" b="0" i="1" smtClean="0">
                              <a:solidFill>
                                <a:schemeClr val="tx1"/>
                              </a:solidFill>
                              <a:latin typeface="Cambria Math" panose="02040503050406030204" pitchFamily="18" charset="0"/>
                              <a:cs typeface="Times New Roman"/>
                            </a:rPr>
                          </m:ctrlPr>
                        </m:fPr>
                        <m:num>
                          <m:r>
                            <a:rPr lang="en-US" b="0" i="1" smtClean="0">
                              <a:solidFill>
                                <a:schemeClr val="tx1"/>
                              </a:solidFill>
                              <a:latin typeface="Cambria Math" panose="02040503050406030204" pitchFamily="18" charset="0"/>
                              <a:cs typeface="Times New Roman"/>
                            </a:rPr>
                            <m:t>1</m:t>
                          </m:r>
                        </m:num>
                        <m:den>
                          <m:r>
                            <a:rPr lang="en-US" b="0" i="1" smtClean="0">
                              <a:solidFill>
                                <a:schemeClr val="tx1"/>
                              </a:solidFill>
                              <a:latin typeface="Cambria Math" panose="02040503050406030204" pitchFamily="18" charset="0"/>
                              <a:cs typeface="Times New Roman"/>
                            </a:rPr>
                            <m:t>2</m:t>
                          </m:r>
                        </m:den>
                      </m:f>
                      <m:nary>
                        <m:naryPr>
                          <m:limLoc m:val="undOvr"/>
                          <m:subHide m:val="on"/>
                          <m:supHide m:val="on"/>
                          <m:ctrlPr>
                            <a:rPr lang="en-US" b="0" i="1" smtClean="0">
                              <a:solidFill>
                                <a:schemeClr val="tx1"/>
                              </a:solidFill>
                              <a:latin typeface="Cambria Math" panose="02040503050406030204" pitchFamily="18" charset="0"/>
                              <a:cs typeface="Times New Roman"/>
                            </a:rPr>
                          </m:ctrlPr>
                        </m:naryPr>
                        <m:sub/>
                        <m:sup/>
                        <m:e>
                          <m:d>
                            <m:dPr>
                              <m:ctrlPr>
                                <a:rPr lang="en-US" b="0" i="1" smtClean="0">
                                  <a:solidFill>
                                    <a:schemeClr val="tx1"/>
                                  </a:solidFill>
                                  <a:latin typeface="Cambria Math" panose="02040503050406030204" pitchFamily="18" charset="0"/>
                                  <a:cs typeface="Times New Roman"/>
                                </a:rPr>
                              </m:ctrlPr>
                            </m:dPr>
                            <m:e>
                              <m:sSup>
                                <m:sSupPr>
                                  <m:ctrlPr>
                                    <a:rPr lang="en-US" b="0" i="1" smtClean="0">
                                      <a:solidFill>
                                        <a:schemeClr val="tx1"/>
                                      </a:solidFill>
                                      <a:latin typeface="Cambria Math" panose="02040503050406030204" pitchFamily="18" charset="0"/>
                                      <a:cs typeface="Times New Roman"/>
                                    </a:rPr>
                                  </m:ctrlPr>
                                </m:sSupPr>
                                <m:e>
                                  <m:r>
                                    <a:rPr lang="en-US" b="0" i="1" smtClean="0">
                                      <a:solidFill>
                                        <a:schemeClr val="tx1"/>
                                      </a:solidFill>
                                      <a:latin typeface="Cambria Math" panose="02040503050406030204" pitchFamily="18" charset="0"/>
                                      <a:cs typeface="Times New Roman"/>
                                    </a:rPr>
                                    <m:t>𝑢</m:t>
                                  </m:r>
                                </m:e>
                                <m:sup>
                                  <m:f>
                                    <m:fPr>
                                      <m:type m:val="skw"/>
                                      <m:ctrlPr>
                                        <a:rPr lang="en-US" b="0" i="1" smtClean="0">
                                          <a:solidFill>
                                            <a:schemeClr val="tx1"/>
                                          </a:solidFill>
                                          <a:latin typeface="Cambria Math" panose="02040503050406030204" pitchFamily="18" charset="0"/>
                                          <a:cs typeface="Times New Roman"/>
                                        </a:rPr>
                                      </m:ctrlPr>
                                    </m:fPr>
                                    <m:num>
                                      <m:r>
                                        <a:rPr lang="en-US" b="0" i="1" smtClean="0">
                                          <a:solidFill>
                                            <a:schemeClr val="tx1"/>
                                          </a:solidFill>
                                          <a:latin typeface="Cambria Math" panose="02040503050406030204" pitchFamily="18" charset="0"/>
                                          <a:cs typeface="Times New Roman"/>
                                        </a:rPr>
                                        <m:t>3</m:t>
                                      </m:r>
                                    </m:num>
                                    <m:den>
                                      <m:r>
                                        <a:rPr lang="en-US" b="0" i="1" smtClean="0">
                                          <a:solidFill>
                                            <a:schemeClr val="tx1"/>
                                          </a:solidFill>
                                          <a:latin typeface="Cambria Math" panose="02040503050406030204" pitchFamily="18" charset="0"/>
                                          <a:cs typeface="Times New Roman"/>
                                        </a:rPr>
                                        <m:t>2</m:t>
                                      </m:r>
                                    </m:den>
                                  </m:f>
                                </m:sup>
                              </m:sSup>
                              <m:r>
                                <a:rPr lang="en-US" b="0" i="1" smtClean="0">
                                  <a:solidFill>
                                    <a:schemeClr val="tx1"/>
                                  </a:solidFill>
                                  <a:latin typeface="Cambria Math" panose="02040503050406030204" pitchFamily="18" charset="0"/>
                                  <a:cs typeface="Times New Roman"/>
                                </a:rPr>
                                <m:t>−</m:t>
                              </m:r>
                              <m:sSup>
                                <m:sSupPr>
                                  <m:ctrlPr>
                                    <a:rPr lang="en-US" b="0" i="1" smtClean="0">
                                      <a:solidFill>
                                        <a:schemeClr val="tx1"/>
                                      </a:solidFill>
                                      <a:latin typeface="Cambria Math" panose="02040503050406030204" pitchFamily="18" charset="0"/>
                                      <a:cs typeface="Times New Roman"/>
                                    </a:rPr>
                                  </m:ctrlPr>
                                </m:sSupPr>
                                <m:e>
                                  <m:r>
                                    <a:rPr lang="en-US" b="0" i="1" smtClean="0">
                                      <a:solidFill>
                                        <a:schemeClr val="tx1"/>
                                      </a:solidFill>
                                      <a:latin typeface="Cambria Math" panose="02040503050406030204" pitchFamily="18" charset="0"/>
                                      <a:cs typeface="Times New Roman"/>
                                    </a:rPr>
                                    <m:t>𝑢</m:t>
                                  </m:r>
                                </m:e>
                                <m:sup>
                                  <m:f>
                                    <m:fPr>
                                      <m:type m:val="skw"/>
                                      <m:ctrlPr>
                                        <a:rPr lang="en-US" b="0" i="1" smtClean="0">
                                          <a:solidFill>
                                            <a:schemeClr val="tx1"/>
                                          </a:solidFill>
                                          <a:latin typeface="Cambria Math" panose="02040503050406030204" pitchFamily="18" charset="0"/>
                                          <a:cs typeface="Times New Roman"/>
                                        </a:rPr>
                                      </m:ctrlPr>
                                    </m:fPr>
                                    <m:num>
                                      <m:r>
                                        <a:rPr lang="en-US" b="0" i="1" smtClean="0">
                                          <a:solidFill>
                                            <a:schemeClr val="tx1"/>
                                          </a:solidFill>
                                          <a:latin typeface="Cambria Math" panose="02040503050406030204" pitchFamily="18" charset="0"/>
                                          <a:cs typeface="Times New Roman"/>
                                        </a:rPr>
                                        <m:t>1</m:t>
                                      </m:r>
                                    </m:num>
                                    <m:den>
                                      <m:r>
                                        <a:rPr lang="en-US" b="0" i="1" smtClean="0">
                                          <a:solidFill>
                                            <a:schemeClr val="tx1"/>
                                          </a:solidFill>
                                          <a:latin typeface="Cambria Math" panose="02040503050406030204" pitchFamily="18" charset="0"/>
                                          <a:cs typeface="Times New Roman"/>
                                        </a:rPr>
                                        <m:t>2</m:t>
                                      </m:r>
                                    </m:den>
                                  </m:f>
                                </m:sup>
                              </m:sSup>
                            </m:e>
                          </m:d>
                          <m:r>
                            <a:rPr lang="en-US" b="0" i="1" smtClean="0">
                              <a:solidFill>
                                <a:schemeClr val="tx1"/>
                              </a:solidFill>
                              <a:latin typeface="Cambria Math" panose="02040503050406030204" pitchFamily="18" charset="0"/>
                              <a:cs typeface="Times New Roman"/>
                            </a:rPr>
                            <m:t>𝑑𝑢</m:t>
                          </m:r>
                        </m:e>
                      </m:nary>
                    </m:oMath>
                  </m:oMathPara>
                </a14:m>
                <a:endParaRPr lang="en-US" dirty="0">
                  <a:solidFill>
                    <a:schemeClr val="tx1"/>
                  </a:solidFill>
                </a:endParaRPr>
              </a:p>
              <a:p>
                <a:pPr marL="36900" indent="0">
                  <a:lnSpc>
                    <a:spcPct val="100000"/>
                  </a:lnSpc>
                  <a:buNone/>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cs typeface="Times New Roman"/>
                        </a:rPr>
                        <m:t>=</m:t>
                      </m:r>
                      <m:f>
                        <m:fPr>
                          <m:ctrlPr>
                            <a:rPr lang="en-US" b="0" i="1" smtClean="0">
                              <a:solidFill>
                                <a:schemeClr val="tx1"/>
                              </a:solidFill>
                              <a:latin typeface="Cambria Math" panose="02040503050406030204" pitchFamily="18" charset="0"/>
                              <a:cs typeface="Times New Roman"/>
                            </a:rPr>
                          </m:ctrlPr>
                        </m:fPr>
                        <m:num>
                          <m:r>
                            <a:rPr lang="en-US" b="0" i="1" smtClean="0">
                              <a:solidFill>
                                <a:schemeClr val="tx1"/>
                              </a:solidFill>
                              <a:latin typeface="Cambria Math" panose="02040503050406030204" pitchFamily="18" charset="0"/>
                              <a:cs typeface="Times New Roman"/>
                            </a:rPr>
                            <m:t>1</m:t>
                          </m:r>
                        </m:num>
                        <m:den>
                          <m:r>
                            <a:rPr lang="en-US" b="0" i="1" smtClean="0">
                              <a:solidFill>
                                <a:schemeClr val="tx1"/>
                              </a:solidFill>
                              <a:latin typeface="Cambria Math" panose="02040503050406030204" pitchFamily="18" charset="0"/>
                              <a:cs typeface="Times New Roman"/>
                            </a:rPr>
                            <m:t>5</m:t>
                          </m:r>
                        </m:den>
                      </m:f>
                      <m:sSup>
                        <m:sSupPr>
                          <m:ctrlPr>
                            <a:rPr lang="en-US" b="0" i="1" smtClean="0">
                              <a:solidFill>
                                <a:schemeClr val="tx1"/>
                              </a:solidFill>
                              <a:latin typeface="Cambria Math" panose="02040503050406030204" pitchFamily="18" charset="0"/>
                              <a:cs typeface="Times New Roman"/>
                            </a:rPr>
                          </m:ctrlPr>
                        </m:sSupPr>
                        <m:e>
                          <m:r>
                            <a:rPr lang="en-US" b="0" i="1" smtClean="0">
                              <a:solidFill>
                                <a:schemeClr val="tx1"/>
                              </a:solidFill>
                              <a:latin typeface="Cambria Math" panose="02040503050406030204" pitchFamily="18" charset="0"/>
                              <a:cs typeface="Times New Roman"/>
                            </a:rPr>
                            <m:t>𝑢</m:t>
                          </m:r>
                        </m:e>
                        <m:sup>
                          <m:f>
                            <m:fPr>
                              <m:type m:val="skw"/>
                              <m:ctrlPr>
                                <a:rPr lang="en-US" b="0" i="1" smtClean="0">
                                  <a:solidFill>
                                    <a:schemeClr val="tx1"/>
                                  </a:solidFill>
                                  <a:latin typeface="Cambria Math" panose="02040503050406030204" pitchFamily="18" charset="0"/>
                                  <a:cs typeface="Times New Roman"/>
                                </a:rPr>
                              </m:ctrlPr>
                            </m:fPr>
                            <m:num>
                              <m:r>
                                <a:rPr lang="en-US" b="0" i="1" smtClean="0">
                                  <a:solidFill>
                                    <a:schemeClr val="tx1"/>
                                  </a:solidFill>
                                  <a:latin typeface="Cambria Math" panose="02040503050406030204" pitchFamily="18" charset="0"/>
                                  <a:cs typeface="Times New Roman"/>
                                </a:rPr>
                                <m:t>5</m:t>
                              </m:r>
                            </m:num>
                            <m:den>
                              <m:r>
                                <a:rPr lang="en-US" b="0" i="1" smtClean="0">
                                  <a:solidFill>
                                    <a:schemeClr val="tx1"/>
                                  </a:solidFill>
                                  <a:latin typeface="Cambria Math" panose="02040503050406030204" pitchFamily="18" charset="0"/>
                                  <a:cs typeface="Times New Roman"/>
                                </a:rPr>
                                <m:t>2</m:t>
                              </m:r>
                            </m:den>
                          </m:f>
                        </m:sup>
                      </m:sSup>
                      <m:r>
                        <a:rPr lang="en-US" b="0" i="1" smtClean="0">
                          <a:solidFill>
                            <a:schemeClr val="tx1"/>
                          </a:solidFill>
                          <a:latin typeface="Cambria Math" panose="02040503050406030204" pitchFamily="18" charset="0"/>
                          <a:cs typeface="Times New Roman"/>
                        </a:rPr>
                        <m:t>−</m:t>
                      </m:r>
                      <m:f>
                        <m:fPr>
                          <m:ctrlPr>
                            <a:rPr lang="en-US" b="0" i="1" smtClean="0">
                              <a:solidFill>
                                <a:schemeClr val="tx1"/>
                              </a:solidFill>
                              <a:latin typeface="Cambria Math" panose="02040503050406030204" pitchFamily="18" charset="0"/>
                              <a:cs typeface="Times New Roman"/>
                            </a:rPr>
                          </m:ctrlPr>
                        </m:fPr>
                        <m:num>
                          <m:r>
                            <a:rPr lang="en-US" b="0" i="1" smtClean="0">
                              <a:solidFill>
                                <a:schemeClr val="tx1"/>
                              </a:solidFill>
                              <a:latin typeface="Cambria Math" panose="02040503050406030204" pitchFamily="18" charset="0"/>
                              <a:cs typeface="Times New Roman"/>
                            </a:rPr>
                            <m:t>1</m:t>
                          </m:r>
                        </m:num>
                        <m:den>
                          <m:r>
                            <a:rPr lang="en-US" b="0" i="1" smtClean="0">
                              <a:solidFill>
                                <a:schemeClr val="tx1"/>
                              </a:solidFill>
                              <a:latin typeface="Cambria Math" panose="02040503050406030204" pitchFamily="18" charset="0"/>
                              <a:cs typeface="Times New Roman"/>
                            </a:rPr>
                            <m:t>3</m:t>
                          </m:r>
                        </m:den>
                      </m:f>
                      <m:sSup>
                        <m:sSupPr>
                          <m:ctrlPr>
                            <a:rPr lang="en-US" b="0" i="1" smtClean="0">
                              <a:solidFill>
                                <a:schemeClr val="tx1"/>
                              </a:solidFill>
                              <a:latin typeface="Cambria Math" panose="02040503050406030204" pitchFamily="18" charset="0"/>
                              <a:cs typeface="Times New Roman"/>
                            </a:rPr>
                          </m:ctrlPr>
                        </m:sSupPr>
                        <m:e>
                          <m:r>
                            <a:rPr lang="en-US" b="0" i="1" smtClean="0">
                              <a:solidFill>
                                <a:schemeClr val="tx1"/>
                              </a:solidFill>
                              <a:latin typeface="Cambria Math" panose="02040503050406030204" pitchFamily="18" charset="0"/>
                              <a:cs typeface="Times New Roman"/>
                            </a:rPr>
                            <m:t>𝑢</m:t>
                          </m:r>
                        </m:e>
                        <m:sup>
                          <m:f>
                            <m:fPr>
                              <m:type m:val="skw"/>
                              <m:ctrlPr>
                                <a:rPr lang="en-US" b="0" i="1" smtClean="0">
                                  <a:solidFill>
                                    <a:schemeClr val="tx1"/>
                                  </a:solidFill>
                                  <a:latin typeface="Cambria Math" panose="02040503050406030204" pitchFamily="18" charset="0"/>
                                  <a:cs typeface="Times New Roman"/>
                                </a:rPr>
                              </m:ctrlPr>
                            </m:fPr>
                            <m:num>
                              <m:r>
                                <a:rPr lang="en-US" b="0" i="1" smtClean="0">
                                  <a:solidFill>
                                    <a:schemeClr val="tx1"/>
                                  </a:solidFill>
                                  <a:latin typeface="Cambria Math" panose="02040503050406030204" pitchFamily="18" charset="0"/>
                                  <a:cs typeface="Times New Roman"/>
                                </a:rPr>
                                <m:t>3</m:t>
                              </m:r>
                            </m:num>
                            <m:den>
                              <m:r>
                                <a:rPr lang="en-US" b="0" i="1" smtClean="0">
                                  <a:solidFill>
                                    <a:schemeClr val="tx1"/>
                                  </a:solidFill>
                                  <a:latin typeface="Cambria Math" panose="02040503050406030204" pitchFamily="18" charset="0"/>
                                  <a:cs typeface="Times New Roman"/>
                                </a:rPr>
                                <m:t>2</m:t>
                              </m:r>
                            </m:den>
                          </m:f>
                        </m:sup>
                      </m:sSup>
                      <m:r>
                        <a:rPr lang="en-US" b="0" i="1" smtClean="0">
                          <a:solidFill>
                            <a:schemeClr val="tx1"/>
                          </a:solidFill>
                          <a:latin typeface="Cambria Math" panose="02040503050406030204" pitchFamily="18" charset="0"/>
                          <a:cs typeface="Times New Roman"/>
                        </a:rPr>
                        <m:t>+</m:t>
                      </m:r>
                      <m:r>
                        <a:rPr lang="en-US" b="0" i="1" smtClean="0">
                          <a:solidFill>
                            <a:schemeClr val="tx1"/>
                          </a:solidFill>
                          <a:latin typeface="Cambria Math" panose="02040503050406030204" pitchFamily="18" charset="0"/>
                          <a:cs typeface="Times New Roman"/>
                        </a:rPr>
                        <m:t>𝐶</m:t>
                      </m:r>
                      <m:r>
                        <a:rPr lang="en-US" b="0" i="1" smtClean="0">
                          <a:solidFill>
                            <a:schemeClr val="tx1"/>
                          </a:solidFill>
                          <a:latin typeface="Cambria Math" panose="02040503050406030204" pitchFamily="18" charset="0"/>
                          <a:cs typeface="Times New Roman"/>
                        </a:rPr>
                        <m:t>=</m:t>
                      </m:r>
                      <m:f>
                        <m:fPr>
                          <m:ctrlPr>
                            <a:rPr lang="en-US" b="0" i="1" smtClean="0">
                              <a:solidFill>
                                <a:schemeClr val="tx1"/>
                              </a:solidFill>
                              <a:latin typeface="Cambria Math" panose="02040503050406030204" pitchFamily="18" charset="0"/>
                              <a:cs typeface="Times New Roman"/>
                            </a:rPr>
                          </m:ctrlPr>
                        </m:fPr>
                        <m:num>
                          <m:r>
                            <a:rPr lang="en-US" b="0" i="1" smtClean="0">
                              <a:solidFill>
                                <a:schemeClr val="tx1"/>
                              </a:solidFill>
                              <a:latin typeface="Cambria Math" panose="02040503050406030204" pitchFamily="18" charset="0"/>
                              <a:cs typeface="Times New Roman"/>
                            </a:rPr>
                            <m:t>1</m:t>
                          </m:r>
                        </m:num>
                        <m:den>
                          <m:r>
                            <a:rPr lang="en-US" b="0" i="1" smtClean="0">
                              <a:solidFill>
                                <a:schemeClr val="tx1"/>
                              </a:solidFill>
                              <a:latin typeface="Cambria Math" panose="02040503050406030204" pitchFamily="18" charset="0"/>
                              <a:cs typeface="Times New Roman"/>
                            </a:rPr>
                            <m:t>5</m:t>
                          </m:r>
                        </m:den>
                      </m:f>
                      <m:sSup>
                        <m:sSupPr>
                          <m:ctrlPr>
                            <a:rPr lang="en-US" b="0" i="1" smtClean="0">
                              <a:solidFill>
                                <a:schemeClr val="tx1"/>
                              </a:solidFill>
                              <a:latin typeface="Cambria Math" panose="02040503050406030204" pitchFamily="18" charset="0"/>
                              <a:cs typeface="Times New Roman"/>
                            </a:rPr>
                          </m:ctrlPr>
                        </m:sSupPr>
                        <m:e>
                          <m:d>
                            <m:dPr>
                              <m:ctrlPr>
                                <a:rPr lang="en-US" b="0" i="1" smtClean="0">
                                  <a:solidFill>
                                    <a:schemeClr val="tx1"/>
                                  </a:solidFill>
                                  <a:latin typeface="Cambria Math" panose="02040503050406030204" pitchFamily="18" charset="0"/>
                                  <a:cs typeface="Times New Roman"/>
                                </a:rPr>
                              </m:ctrlPr>
                            </m:dPr>
                            <m:e>
                              <m:sSup>
                                <m:sSupPr>
                                  <m:ctrlPr>
                                    <a:rPr lang="en-US" b="0" i="1" smtClean="0">
                                      <a:solidFill>
                                        <a:schemeClr val="tx1"/>
                                      </a:solidFill>
                                      <a:latin typeface="Cambria Math" panose="02040503050406030204" pitchFamily="18" charset="0"/>
                                      <a:cs typeface="Times New Roman"/>
                                    </a:rPr>
                                  </m:ctrlPr>
                                </m:sSupPr>
                                <m:e>
                                  <m:r>
                                    <a:rPr lang="en-US" b="0" i="1" smtClean="0">
                                      <a:solidFill>
                                        <a:schemeClr val="tx1"/>
                                      </a:solidFill>
                                      <a:latin typeface="Cambria Math" panose="02040503050406030204" pitchFamily="18" charset="0"/>
                                      <a:cs typeface="Times New Roman"/>
                                    </a:rPr>
                                    <m:t>𝑥</m:t>
                                  </m:r>
                                </m:e>
                                <m:sup>
                                  <m:r>
                                    <a:rPr lang="en-US" b="0" i="1" smtClean="0">
                                      <a:solidFill>
                                        <a:schemeClr val="tx1"/>
                                      </a:solidFill>
                                      <a:latin typeface="Cambria Math" panose="02040503050406030204" pitchFamily="18" charset="0"/>
                                      <a:cs typeface="Times New Roman"/>
                                    </a:rPr>
                                    <m:t>2</m:t>
                                  </m:r>
                                </m:sup>
                              </m:sSup>
                              <m:r>
                                <a:rPr lang="en-US" b="0" i="1" smtClean="0">
                                  <a:solidFill>
                                    <a:schemeClr val="tx1"/>
                                  </a:solidFill>
                                  <a:latin typeface="Cambria Math" panose="02040503050406030204" pitchFamily="18" charset="0"/>
                                  <a:cs typeface="Times New Roman"/>
                                </a:rPr>
                                <m:t>+1</m:t>
                              </m:r>
                            </m:e>
                          </m:d>
                        </m:e>
                        <m:sup>
                          <m:f>
                            <m:fPr>
                              <m:type m:val="skw"/>
                              <m:ctrlPr>
                                <a:rPr lang="en-US" b="0" i="1" smtClean="0">
                                  <a:solidFill>
                                    <a:schemeClr val="tx1"/>
                                  </a:solidFill>
                                  <a:latin typeface="Cambria Math" panose="02040503050406030204" pitchFamily="18" charset="0"/>
                                  <a:cs typeface="Times New Roman"/>
                                </a:rPr>
                              </m:ctrlPr>
                            </m:fPr>
                            <m:num>
                              <m:r>
                                <a:rPr lang="en-US" b="0" i="1" smtClean="0">
                                  <a:solidFill>
                                    <a:schemeClr val="tx1"/>
                                  </a:solidFill>
                                  <a:latin typeface="Cambria Math" panose="02040503050406030204" pitchFamily="18" charset="0"/>
                                  <a:cs typeface="Times New Roman"/>
                                </a:rPr>
                                <m:t>5</m:t>
                              </m:r>
                            </m:num>
                            <m:den>
                              <m:r>
                                <a:rPr lang="en-US" b="0" i="1" smtClean="0">
                                  <a:solidFill>
                                    <a:schemeClr val="tx1"/>
                                  </a:solidFill>
                                  <a:latin typeface="Cambria Math" panose="02040503050406030204" pitchFamily="18" charset="0"/>
                                  <a:cs typeface="Times New Roman"/>
                                </a:rPr>
                                <m:t>2</m:t>
                              </m:r>
                            </m:den>
                          </m:f>
                        </m:sup>
                      </m:sSup>
                      <m:r>
                        <a:rPr lang="en-US" b="0" i="1" smtClean="0">
                          <a:solidFill>
                            <a:schemeClr val="tx1"/>
                          </a:solidFill>
                          <a:latin typeface="Cambria Math" panose="02040503050406030204" pitchFamily="18" charset="0"/>
                          <a:cs typeface="Times New Roman"/>
                        </a:rPr>
                        <m:t>−</m:t>
                      </m:r>
                      <m:f>
                        <m:fPr>
                          <m:ctrlPr>
                            <a:rPr lang="en-US" i="1">
                              <a:solidFill>
                                <a:schemeClr val="tx1"/>
                              </a:solidFill>
                              <a:latin typeface="Cambria Math" panose="02040503050406030204" pitchFamily="18" charset="0"/>
                              <a:cs typeface="Times New Roman"/>
                            </a:rPr>
                          </m:ctrlPr>
                        </m:fPr>
                        <m:num>
                          <m:r>
                            <a:rPr lang="en-US" i="1">
                              <a:solidFill>
                                <a:schemeClr val="tx1"/>
                              </a:solidFill>
                              <a:latin typeface="Cambria Math" panose="02040503050406030204" pitchFamily="18" charset="0"/>
                              <a:cs typeface="Times New Roman"/>
                            </a:rPr>
                            <m:t>1</m:t>
                          </m:r>
                        </m:num>
                        <m:den>
                          <m:r>
                            <a:rPr lang="en-US" b="0" i="1" smtClean="0">
                              <a:solidFill>
                                <a:schemeClr val="tx1"/>
                              </a:solidFill>
                              <a:latin typeface="Cambria Math" panose="02040503050406030204" pitchFamily="18" charset="0"/>
                              <a:cs typeface="Times New Roman"/>
                            </a:rPr>
                            <m:t>3</m:t>
                          </m:r>
                        </m:den>
                      </m:f>
                      <m:sSup>
                        <m:sSupPr>
                          <m:ctrlPr>
                            <a:rPr lang="en-US" i="1">
                              <a:solidFill>
                                <a:schemeClr val="tx1"/>
                              </a:solidFill>
                              <a:latin typeface="Cambria Math" panose="02040503050406030204" pitchFamily="18" charset="0"/>
                              <a:cs typeface="Times New Roman"/>
                            </a:rPr>
                          </m:ctrlPr>
                        </m:sSupPr>
                        <m:e>
                          <m:d>
                            <m:dPr>
                              <m:ctrlPr>
                                <a:rPr lang="en-US" i="1">
                                  <a:solidFill>
                                    <a:schemeClr val="tx1"/>
                                  </a:solidFill>
                                  <a:latin typeface="Cambria Math" panose="02040503050406030204" pitchFamily="18" charset="0"/>
                                  <a:cs typeface="Times New Roman"/>
                                </a:rPr>
                              </m:ctrlPr>
                            </m:dPr>
                            <m:e>
                              <m:sSup>
                                <m:sSupPr>
                                  <m:ctrlPr>
                                    <a:rPr lang="en-US" i="1">
                                      <a:solidFill>
                                        <a:schemeClr val="tx1"/>
                                      </a:solidFill>
                                      <a:latin typeface="Cambria Math" panose="02040503050406030204" pitchFamily="18" charset="0"/>
                                      <a:cs typeface="Times New Roman"/>
                                    </a:rPr>
                                  </m:ctrlPr>
                                </m:sSupPr>
                                <m:e>
                                  <m:r>
                                    <a:rPr lang="en-US" i="1">
                                      <a:solidFill>
                                        <a:schemeClr val="tx1"/>
                                      </a:solidFill>
                                      <a:latin typeface="Cambria Math" panose="02040503050406030204" pitchFamily="18" charset="0"/>
                                      <a:cs typeface="Times New Roman"/>
                                    </a:rPr>
                                    <m:t>𝑥</m:t>
                                  </m:r>
                                </m:e>
                                <m:sup>
                                  <m:r>
                                    <a:rPr lang="en-US" i="1">
                                      <a:solidFill>
                                        <a:schemeClr val="tx1"/>
                                      </a:solidFill>
                                      <a:latin typeface="Cambria Math" panose="02040503050406030204" pitchFamily="18" charset="0"/>
                                      <a:cs typeface="Times New Roman"/>
                                    </a:rPr>
                                    <m:t>2</m:t>
                                  </m:r>
                                </m:sup>
                              </m:sSup>
                              <m:r>
                                <a:rPr lang="en-US" i="1">
                                  <a:solidFill>
                                    <a:schemeClr val="tx1"/>
                                  </a:solidFill>
                                  <a:latin typeface="Cambria Math" panose="02040503050406030204" pitchFamily="18" charset="0"/>
                                  <a:cs typeface="Times New Roman"/>
                                </a:rPr>
                                <m:t>+1</m:t>
                              </m:r>
                            </m:e>
                          </m:d>
                        </m:e>
                        <m:sup>
                          <m:f>
                            <m:fPr>
                              <m:type m:val="skw"/>
                              <m:ctrlPr>
                                <a:rPr lang="en-US" i="1">
                                  <a:solidFill>
                                    <a:schemeClr val="tx1"/>
                                  </a:solidFill>
                                  <a:latin typeface="Cambria Math" panose="02040503050406030204" pitchFamily="18" charset="0"/>
                                  <a:cs typeface="Times New Roman"/>
                                </a:rPr>
                              </m:ctrlPr>
                            </m:fPr>
                            <m:num>
                              <m:r>
                                <a:rPr lang="en-US" b="0" i="1" smtClean="0">
                                  <a:solidFill>
                                    <a:schemeClr val="tx1"/>
                                  </a:solidFill>
                                  <a:latin typeface="Cambria Math" panose="02040503050406030204" pitchFamily="18" charset="0"/>
                                  <a:cs typeface="Times New Roman"/>
                                </a:rPr>
                                <m:t>3</m:t>
                              </m:r>
                            </m:num>
                            <m:den>
                              <m:r>
                                <a:rPr lang="en-US" i="1">
                                  <a:solidFill>
                                    <a:schemeClr val="tx1"/>
                                  </a:solidFill>
                                  <a:latin typeface="Cambria Math" panose="02040503050406030204" pitchFamily="18" charset="0"/>
                                  <a:cs typeface="Times New Roman"/>
                                </a:rPr>
                                <m:t>2</m:t>
                              </m:r>
                            </m:den>
                          </m:f>
                        </m:sup>
                      </m:sSup>
                      <m:r>
                        <a:rPr lang="en-US" b="0" i="1" smtClean="0">
                          <a:solidFill>
                            <a:schemeClr val="tx1"/>
                          </a:solidFill>
                          <a:latin typeface="Cambria Math" panose="02040503050406030204" pitchFamily="18" charset="0"/>
                          <a:cs typeface="Times New Roman"/>
                        </a:rPr>
                        <m:t>+</m:t>
                      </m:r>
                      <m:r>
                        <a:rPr lang="en-US" b="0" i="1" smtClean="0">
                          <a:solidFill>
                            <a:schemeClr val="tx1"/>
                          </a:solidFill>
                          <a:latin typeface="Cambria Math" panose="02040503050406030204" pitchFamily="18" charset="0"/>
                          <a:cs typeface="Times New Roman"/>
                        </a:rPr>
                        <m:t>𝐶</m:t>
                      </m:r>
                    </m:oMath>
                  </m:oMathPara>
                </a14:m>
                <a:endParaRPr lang="en-US" dirty="0">
                  <a:solidFill>
                    <a:schemeClr val="tx1"/>
                  </a:solidFill>
                </a:endParaRPr>
              </a:p>
              <a:p>
                <a:pPr marL="36900" indent="0">
                  <a:lnSpc>
                    <a:spcPct val="100000"/>
                  </a:lnSpc>
                  <a:buNone/>
                </a:pPr>
                <a:endParaRPr lang="en-US" dirty="0">
                  <a:solidFill>
                    <a:schemeClr val="tx1"/>
                  </a:solidFill>
                </a:endParaRPr>
              </a:p>
              <a:p>
                <a:pPr marL="36900" indent="0">
                  <a:lnSpc>
                    <a:spcPct val="100000"/>
                  </a:lnSpc>
                  <a:buNone/>
                </a:pPr>
                <a:r>
                  <a:rPr lang="en-US" dirty="0"/>
                  <a:t>This integral could also be evaluated using Integration by Parts, but that would be more work.</a:t>
                </a:r>
              </a:p>
              <a:p>
                <a:pPr marL="36900" indent="0">
                  <a:lnSpc>
                    <a:spcPct val="100000"/>
                  </a:lnSpc>
                  <a:buNone/>
                </a:pPr>
                <a:endParaRPr lang="en-US" dirty="0">
                  <a:solidFill>
                    <a:schemeClr val="tx1"/>
                  </a:solidFill>
                </a:endParaRPr>
              </a:p>
            </p:txBody>
          </p:sp>
        </mc:Choice>
        <mc:Fallback xmlns="">
          <p:sp>
            <p:nvSpPr>
              <p:cNvPr id="3" name="Content Placeholder 2">
                <a:extLst>
                  <a:ext uri="{FF2B5EF4-FFF2-40B4-BE49-F238E27FC236}">
                    <a16:creationId xmlns:a16="http://schemas.microsoft.com/office/drawing/2014/main"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10846559" cy="4756245"/>
              </a:xfrm>
              <a:blipFill>
                <a:blip r:embed="rId2"/>
                <a:stretch>
                  <a:fillRect l="-674" r="-674"/>
                </a:stretch>
              </a:blipFill>
            </p:spPr>
            <p:txBody>
              <a:bodyPr/>
              <a:lstStyle/>
              <a:p>
                <a:r>
                  <a:rPr lang="en-US">
                    <a:noFill/>
                  </a:rPr>
                  <a:t> </a:t>
                </a:r>
              </a:p>
            </p:txBody>
          </p:sp>
        </mc:Fallback>
      </mc:AlternateContent>
    </p:spTree>
    <p:extLst>
      <p:ext uri="{BB962C8B-B14F-4D97-AF65-F5344CB8AC3E}">
        <p14:creationId xmlns:p14="http://schemas.microsoft.com/office/powerpoint/2010/main" val="312013909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7.6 Strategies for </a:t>
            </a:r>
            <a:r>
              <a:rPr lang="en-US" sz="3100" dirty="0"/>
              <a:t>Integration </a:t>
            </a:r>
            <a:r>
              <a:rPr lang="en-US" sz="3100" dirty="0" smtClean="0"/>
              <a:t>(5 </a:t>
            </a:r>
            <a:r>
              <a:rPr lang="en-US" sz="3100" dirty="0"/>
              <a:t>of 21)</a:t>
            </a: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2800" dirty="0"/>
              <a:t/>
            </a:r>
            <a:br>
              <a:rPr lang="en-US" sz="2800" dirty="0"/>
            </a:br>
            <a:endParaRPr lang="en-US"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799" y="1371600"/>
                <a:ext cx="10846559" cy="4756245"/>
              </a:xfrm>
            </p:spPr>
            <p:txBody>
              <a:bodyPr>
                <a:noAutofit/>
              </a:bodyPr>
              <a:lstStyle/>
              <a:p>
                <a:pPr marL="36900" indent="0">
                  <a:lnSpc>
                    <a:spcPct val="100000"/>
                  </a:lnSpc>
                  <a:buNone/>
                </a:pPr>
                <a:r>
                  <a:rPr lang="en-US" b="1" i="1" u="sng" spc="-5" dirty="0">
                    <a:solidFill>
                      <a:schemeClr val="tx1"/>
                    </a:solidFill>
                  </a:rPr>
                  <a:t>Integration</a:t>
                </a:r>
                <a:r>
                  <a:rPr lang="en-US" b="1" i="1" u="sng" spc="70" dirty="0">
                    <a:solidFill>
                      <a:schemeClr val="tx1"/>
                    </a:solidFill>
                  </a:rPr>
                  <a:t> </a:t>
                </a:r>
                <a:r>
                  <a:rPr lang="en-US" b="1" i="1" u="sng" spc="-15" dirty="0">
                    <a:solidFill>
                      <a:schemeClr val="tx1"/>
                    </a:solidFill>
                  </a:rPr>
                  <a:t>b</a:t>
                </a:r>
                <a:r>
                  <a:rPr lang="en-US" b="1" i="1" u="sng" spc="-5" dirty="0">
                    <a:solidFill>
                      <a:schemeClr val="tx1"/>
                    </a:solidFill>
                  </a:rPr>
                  <a:t>y</a:t>
                </a:r>
                <a:r>
                  <a:rPr lang="en-US" b="1" i="1" u="sng" spc="70" dirty="0">
                    <a:solidFill>
                      <a:schemeClr val="tx1"/>
                    </a:solidFill>
                  </a:rPr>
                  <a:t> </a:t>
                </a:r>
                <a:r>
                  <a:rPr lang="en-US" b="1" i="1" u="sng" spc="-15" dirty="0">
                    <a:solidFill>
                      <a:schemeClr val="tx1"/>
                    </a:solidFill>
                  </a:rPr>
                  <a:t>P</a:t>
                </a:r>
                <a:r>
                  <a:rPr lang="en-US" b="1" i="1" u="sng" spc="-5" dirty="0">
                    <a:solidFill>
                      <a:schemeClr val="tx1"/>
                    </a:solidFill>
                  </a:rPr>
                  <a:t>arts</a:t>
                </a:r>
                <a:r>
                  <a:rPr lang="en-US" b="1" spc="-5" dirty="0">
                    <a:solidFill>
                      <a:schemeClr val="tx1"/>
                    </a:solidFill>
                  </a:rPr>
                  <a:t>:</a:t>
                </a:r>
                <a:r>
                  <a:rPr lang="en-US" b="1" dirty="0">
                    <a:solidFill>
                      <a:schemeClr val="tx1"/>
                    </a:solidFill>
                  </a:rPr>
                  <a:t> </a:t>
                </a:r>
                <a:r>
                  <a:rPr lang="en-US" spc="-15" dirty="0">
                    <a:solidFill>
                      <a:schemeClr val="tx1"/>
                    </a:solidFill>
                  </a:rPr>
                  <a:t>A</a:t>
                </a:r>
                <a:r>
                  <a:rPr lang="en-US" spc="-5" dirty="0">
                    <a:solidFill>
                      <a:schemeClr val="tx1"/>
                    </a:solidFill>
                  </a:rPr>
                  <a:t>s</a:t>
                </a:r>
                <a:r>
                  <a:rPr lang="en-US" spc="70" dirty="0">
                    <a:solidFill>
                      <a:schemeClr val="tx1"/>
                    </a:solidFill>
                  </a:rPr>
                  <a:t> </a:t>
                </a:r>
                <a:r>
                  <a:rPr lang="en-US" spc="-15" dirty="0">
                    <a:solidFill>
                      <a:schemeClr val="tx1"/>
                    </a:solidFill>
                  </a:rPr>
                  <a:t>w</a:t>
                </a:r>
                <a:r>
                  <a:rPr lang="en-US" spc="-5" dirty="0">
                    <a:solidFill>
                      <a:schemeClr val="tx1"/>
                    </a:solidFill>
                  </a:rPr>
                  <a:t>e</a:t>
                </a:r>
                <a:r>
                  <a:rPr lang="en-US" spc="70" dirty="0">
                    <a:solidFill>
                      <a:schemeClr val="tx1"/>
                    </a:solidFill>
                  </a:rPr>
                  <a:t> </a:t>
                </a:r>
                <a:r>
                  <a:rPr lang="en-US" spc="-10" dirty="0">
                    <a:solidFill>
                      <a:schemeClr val="tx1"/>
                    </a:solidFill>
                  </a:rPr>
                  <a:t>hav</a:t>
                </a:r>
                <a:r>
                  <a:rPr lang="en-US" spc="-5" dirty="0">
                    <a:solidFill>
                      <a:schemeClr val="tx1"/>
                    </a:solidFill>
                  </a:rPr>
                  <a:t>e</a:t>
                </a:r>
                <a:r>
                  <a:rPr lang="en-US" spc="70" dirty="0">
                    <a:solidFill>
                      <a:schemeClr val="tx1"/>
                    </a:solidFill>
                  </a:rPr>
                  <a:t> </a:t>
                </a:r>
                <a:r>
                  <a:rPr lang="en-US" spc="-10" dirty="0">
                    <a:solidFill>
                      <a:schemeClr val="tx1"/>
                    </a:solidFill>
                  </a:rPr>
                  <a:t>seen</a:t>
                </a:r>
                <a:r>
                  <a:rPr lang="en-US" spc="-5" dirty="0">
                    <a:solidFill>
                      <a:schemeClr val="tx1"/>
                    </a:solidFill>
                  </a:rPr>
                  <a:t>,</a:t>
                </a:r>
                <a:r>
                  <a:rPr lang="en-US" spc="70" dirty="0">
                    <a:solidFill>
                      <a:schemeClr val="tx1"/>
                    </a:solidFill>
                  </a:rPr>
                  <a:t> </a:t>
                </a:r>
                <a:r>
                  <a:rPr lang="en-US" spc="-10" dirty="0">
                    <a:solidFill>
                      <a:schemeClr val="tx1"/>
                    </a:solidFill>
                  </a:rPr>
                  <a:t>i</a:t>
                </a:r>
                <a:r>
                  <a:rPr lang="en-US" spc="-5" dirty="0">
                    <a:solidFill>
                      <a:schemeClr val="tx1"/>
                    </a:solidFill>
                  </a:rPr>
                  <a:t>f</a:t>
                </a:r>
                <a:r>
                  <a:rPr lang="en-US" spc="70" dirty="0">
                    <a:solidFill>
                      <a:schemeClr val="tx1"/>
                    </a:solidFill>
                  </a:rPr>
                  <a:t> </a:t>
                </a:r>
                <a:r>
                  <a:rPr lang="en-US" spc="-10" dirty="0">
                    <a:solidFill>
                      <a:schemeClr val="tx1"/>
                    </a:solidFill>
                  </a:rPr>
                  <a:t>ther</a:t>
                </a:r>
                <a:r>
                  <a:rPr lang="en-US" spc="-5" dirty="0">
                    <a:solidFill>
                      <a:schemeClr val="tx1"/>
                    </a:solidFill>
                  </a:rPr>
                  <a:t>e</a:t>
                </a:r>
                <a:r>
                  <a:rPr lang="en-US" spc="70" dirty="0">
                    <a:solidFill>
                      <a:schemeClr val="tx1"/>
                    </a:solidFill>
                  </a:rPr>
                  <a:t> </a:t>
                </a:r>
                <a:r>
                  <a:rPr lang="en-US" spc="-5" dirty="0">
                    <a:solidFill>
                      <a:schemeClr val="tx1"/>
                    </a:solidFill>
                  </a:rPr>
                  <a:t>is</a:t>
                </a:r>
                <a:r>
                  <a:rPr lang="en-US" spc="70" dirty="0">
                    <a:solidFill>
                      <a:schemeClr val="tx1"/>
                    </a:solidFill>
                  </a:rPr>
                  <a:t> </a:t>
                </a:r>
                <a:r>
                  <a:rPr lang="en-US" spc="-5" dirty="0">
                    <a:solidFill>
                      <a:schemeClr val="tx1"/>
                    </a:solidFill>
                  </a:rPr>
                  <a:t>a</a:t>
                </a:r>
                <a:r>
                  <a:rPr lang="en-US" spc="70" dirty="0">
                    <a:solidFill>
                      <a:schemeClr val="tx1"/>
                    </a:solidFill>
                  </a:rPr>
                  <a:t> </a:t>
                </a:r>
                <a:r>
                  <a:rPr lang="en-US" spc="-10" dirty="0">
                    <a:solidFill>
                      <a:schemeClr val="tx1"/>
                    </a:solidFill>
                  </a:rPr>
                  <a:t>produc</a:t>
                </a:r>
                <a:r>
                  <a:rPr lang="en-US" spc="-5" dirty="0">
                    <a:solidFill>
                      <a:schemeClr val="tx1"/>
                    </a:solidFill>
                  </a:rPr>
                  <a:t>t</a:t>
                </a:r>
                <a:r>
                  <a:rPr lang="en-US" spc="70" dirty="0">
                    <a:solidFill>
                      <a:schemeClr val="tx1"/>
                    </a:solidFill>
                  </a:rPr>
                  <a:t> </a:t>
                </a:r>
                <a:r>
                  <a:rPr lang="en-US" spc="-10" dirty="0">
                    <a:solidFill>
                      <a:schemeClr val="tx1"/>
                    </a:solidFill>
                  </a:rPr>
                  <a:t>i</a:t>
                </a:r>
                <a:r>
                  <a:rPr lang="en-US" spc="-5" dirty="0">
                    <a:solidFill>
                      <a:schemeClr val="tx1"/>
                    </a:solidFill>
                  </a:rPr>
                  <a:t>n</a:t>
                </a:r>
                <a:r>
                  <a:rPr lang="en-US" spc="70" dirty="0">
                    <a:solidFill>
                      <a:schemeClr val="tx1"/>
                    </a:solidFill>
                  </a:rPr>
                  <a:t> </a:t>
                </a:r>
                <a:r>
                  <a:rPr lang="en-US" spc="-10" dirty="0">
                    <a:solidFill>
                      <a:schemeClr val="tx1"/>
                    </a:solidFill>
                  </a:rPr>
                  <a:t>th</a:t>
                </a:r>
                <a:r>
                  <a:rPr lang="en-US" spc="-5" dirty="0">
                    <a:solidFill>
                      <a:schemeClr val="tx1"/>
                    </a:solidFill>
                  </a:rPr>
                  <a:t>e</a:t>
                </a:r>
                <a:r>
                  <a:rPr lang="en-US" spc="70" dirty="0">
                    <a:solidFill>
                      <a:schemeClr val="tx1"/>
                    </a:solidFill>
                  </a:rPr>
                  <a:t> </a:t>
                </a:r>
                <a:r>
                  <a:rPr lang="en-US" spc="-5" dirty="0">
                    <a:solidFill>
                      <a:schemeClr val="tx1"/>
                    </a:solidFill>
                  </a:rPr>
                  <a:t>i</a:t>
                </a:r>
                <a:r>
                  <a:rPr lang="en-US" spc="-10" dirty="0">
                    <a:solidFill>
                      <a:schemeClr val="tx1"/>
                    </a:solidFill>
                  </a:rPr>
                  <a:t>ntegrand</a:t>
                </a:r>
                <a:r>
                  <a:rPr lang="en-US" spc="-5" dirty="0">
                    <a:solidFill>
                      <a:schemeClr val="tx1"/>
                    </a:solidFill>
                  </a:rPr>
                  <a:t>,</a:t>
                </a:r>
                <a:r>
                  <a:rPr lang="en-US" spc="70" dirty="0">
                    <a:solidFill>
                      <a:schemeClr val="tx1"/>
                    </a:solidFill>
                  </a:rPr>
                  <a:t> </a:t>
                </a:r>
                <a:r>
                  <a:rPr lang="en-US" spc="-15" dirty="0">
                    <a:solidFill>
                      <a:schemeClr val="tx1"/>
                    </a:solidFill>
                  </a:rPr>
                  <a:t>w</a:t>
                </a:r>
                <a:r>
                  <a:rPr lang="en-US" spc="-5" dirty="0">
                    <a:solidFill>
                      <a:schemeClr val="tx1"/>
                    </a:solidFill>
                  </a:rPr>
                  <a:t>e</a:t>
                </a:r>
                <a:r>
                  <a:rPr lang="en-US" spc="70" dirty="0">
                    <a:solidFill>
                      <a:schemeClr val="tx1"/>
                    </a:solidFill>
                  </a:rPr>
                  <a:t> </a:t>
                </a:r>
                <a:r>
                  <a:rPr lang="en-US" spc="-10" dirty="0">
                    <a:solidFill>
                      <a:schemeClr val="tx1"/>
                    </a:solidFill>
                  </a:rPr>
                  <a:t>can </a:t>
                </a:r>
                <a:r>
                  <a:rPr lang="en-US" spc="-5" dirty="0">
                    <a:solidFill>
                      <a:schemeClr val="tx1"/>
                    </a:solidFill>
                  </a:rPr>
                  <a:t>split the integral</a:t>
                </a:r>
                <a:r>
                  <a:rPr lang="en-US" dirty="0">
                    <a:solidFill>
                      <a:schemeClr val="tx1"/>
                    </a:solidFill>
                  </a:rPr>
                  <a:t> </a:t>
                </a:r>
                <a:r>
                  <a:rPr lang="en-US" spc="-5" dirty="0">
                    <a:solidFill>
                      <a:schemeClr val="tx1"/>
                    </a:solidFill>
                  </a:rPr>
                  <a:t>into two </a:t>
                </a:r>
                <a:r>
                  <a:rPr lang="en-US" spc="-10" dirty="0">
                    <a:solidFill>
                      <a:schemeClr val="tx1"/>
                    </a:solidFill>
                  </a:rPr>
                  <a:t>p</a:t>
                </a:r>
                <a:r>
                  <a:rPr lang="en-US" spc="-5" dirty="0">
                    <a:solidFill>
                      <a:schemeClr val="tx1"/>
                    </a:solidFill>
                  </a:rPr>
                  <a:t>ieces</a:t>
                </a:r>
                <a:r>
                  <a:rPr lang="en-US" dirty="0">
                    <a:solidFill>
                      <a:schemeClr val="tx1"/>
                    </a:solidFill>
                  </a:rPr>
                  <a:t> </a:t>
                </a:r>
                <a:r>
                  <a:rPr lang="en-US" i="1" spc="-5" dirty="0">
                    <a:solidFill>
                      <a:schemeClr val="tx1"/>
                    </a:solidFill>
                  </a:rPr>
                  <a:t>u</a:t>
                </a:r>
                <a:r>
                  <a:rPr lang="en-US" i="1" spc="50" dirty="0">
                    <a:solidFill>
                      <a:schemeClr val="tx1"/>
                    </a:solidFill>
                  </a:rPr>
                  <a:t> </a:t>
                </a:r>
                <a:r>
                  <a:rPr lang="en-US" spc="-10" dirty="0">
                    <a:solidFill>
                      <a:schemeClr val="tx1"/>
                    </a:solidFill>
                  </a:rPr>
                  <a:t>an</a:t>
                </a:r>
                <a:r>
                  <a:rPr lang="en-US" spc="-5" dirty="0">
                    <a:solidFill>
                      <a:schemeClr val="tx1"/>
                    </a:solidFill>
                  </a:rPr>
                  <a:t>d </a:t>
                </a:r>
                <a:r>
                  <a:rPr lang="en-US" i="1" spc="60" dirty="0">
                    <a:solidFill>
                      <a:schemeClr val="tx1"/>
                    </a:solidFill>
                  </a:rPr>
                  <a:t>d</a:t>
                </a:r>
                <a:r>
                  <a:rPr lang="en-US" i="1" spc="-110" dirty="0">
                    <a:solidFill>
                      <a:schemeClr val="tx1"/>
                    </a:solidFill>
                  </a:rPr>
                  <a:t>v</a:t>
                </a:r>
                <a:r>
                  <a:rPr lang="en-US" i="1" spc="-65" dirty="0">
                    <a:solidFill>
                      <a:schemeClr val="tx1"/>
                    </a:solidFill>
                  </a:rPr>
                  <a:t> </a:t>
                </a:r>
                <a:r>
                  <a:rPr lang="en-US" spc="-5" dirty="0">
                    <a:solidFill>
                      <a:schemeClr val="tx1"/>
                    </a:solidFill>
                  </a:rPr>
                  <a:t>and then apply Integration</a:t>
                </a:r>
                <a:r>
                  <a:rPr lang="en-US" dirty="0">
                    <a:solidFill>
                      <a:schemeClr val="tx1"/>
                    </a:solidFill>
                  </a:rPr>
                  <a:t> </a:t>
                </a:r>
                <a:r>
                  <a:rPr lang="en-US" spc="-10" dirty="0">
                    <a:solidFill>
                      <a:schemeClr val="tx1"/>
                    </a:solidFill>
                  </a:rPr>
                  <a:t>b</a:t>
                </a:r>
                <a:r>
                  <a:rPr lang="en-US" spc="-5" dirty="0">
                    <a:solidFill>
                      <a:schemeClr val="tx1"/>
                    </a:solidFill>
                  </a:rPr>
                  <a:t>y Parts to obtain</a:t>
                </a:r>
                <a:endParaRPr lang="en-US" dirty="0">
                  <a:solidFill>
                    <a:schemeClr val="tx1"/>
                  </a:solidFill>
                </a:endParaRPr>
              </a:p>
              <a:p>
                <a:pPr marL="36900" indent="0">
                  <a:lnSpc>
                    <a:spcPct val="100000"/>
                  </a:lnSpc>
                  <a:buNone/>
                </a:pPr>
                <a14:m>
                  <m:oMathPara xmlns:m="http://schemas.openxmlformats.org/officeDocument/2006/math">
                    <m:oMathParaPr>
                      <m:jc m:val="centerGroup"/>
                    </m:oMathParaPr>
                    <m:oMath xmlns:m="http://schemas.openxmlformats.org/officeDocument/2006/math">
                      <m:nary>
                        <m:naryPr>
                          <m:limLoc m:val="undOvr"/>
                          <m:subHide m:val="on"/>
                          <m:supHide m:val="on"/>
                          <m:ctrlPr>
                            <a:rPr lang="en-US" i="1" smtClean="0">
                              <a:solidFill>
                                <a:schemeClr val="tx1"/>
                              </a:solidFill>
                              <a:latin typeface="Cambria Math" panose="02040503050406030204" pitchFamily="18" charset="0"/>
                              <a:cs typeface="Times New Roman"/>
                            </a:rPr>
                          </m:ctrlPr>
                        </m:naryPr>
                        <m:sub/>
                        <m:sup/>
                        <m:e>
                          <m:r>
                            <a:rPr lang="en-US" b="0" i="1" smtClean="0">
                              <a:solidFill>
                                <a:schemeClr val="tx1"/>
                              </a:solidFill>
                              <a:latin typeface="Cambria Math" panose="02040503050406030204" pitchFamily="18" charset="0"/>
                              <a:cs typeface="Times New Roman"/>
                            </a:rPr>
                            <m:t>𝑢𝑑𝑣</m:t>
                          </m:r>
                          <m:r>
                            <a:rPr lang="en-US" b="0" i="1" smtClean="0">
                              <a:solidFill>
                                <a:schemeClr val="tx1"/>
                              </a:solidFill>
                              <a:latin typeface="Cambria Math" panose="02040503050406030204" pitchFamily="18" charset="0"/>
                              <a:cs typeface="Times New Roman"/>
                            </a:rPr>
                            <m:t>=</m:t>
                          </m:r>
                          <m:r>
                            <a:rPr lang="en-US" b="0" i="1" smtClean="0">
                              <a:solidFill>
                                <a:schemeClr val="tx1"/>
                              </a:solidFill>
                              <a:latin typeface="Cambria Math" panose="02040503050406030204" pitchFamily="18" charset="0"/>
                              <a:cs typeface="Times New Roman"/>
                            </a:rPr>
                            <m:t>𝑢𝑣</m:t>
                          </m:r>
                          <m:r>
                            <a:rPr lang="en-US" b="0" i="1" smtClean="0">
                              <a:solidFill>
                                <a:schemeClr val="tx1"/>
                              </a:solidFill>
                              <a:latin typeface="Cambria Math" panose="02040503050406030204" pitchFamily="18" charset="0"/>
                              <a:cs typeface="Times New Roman"/>
                            </a:rPr>
                            <m:t>−</m:t>
                          </m:r>
                          <m:nary>
                            <m:naryPr>
                              <m:limLoc m:val="undOvr"/>
                              <m:subHide m:val="on"/>
                              <m:supHide m:val="on"/>
                              <m:ctrlPr>
                                <a:rPr lang="en-US" b="0" i="1" smtClean="0">
                                  <a:solidFill>
                                    <a:schemeClr val="tx1"/>
                                  </a:solidFill>
                                  <a:latin typeface="Cambria Math" panose="02040503050406030204" pitchFamily="18" charset="0"/>
                                  <a:cs typeface="Times New Roman"/>
                                </a:rPr>
                              </m:ctrlPr>
                            </m:naryPr>
                            <m:sub/>
                            <m:sup/>
                            <m:e>
                              <m:r>
                                <a:rPr lang="en-US" b="0" i="1" smtClean="0">
                                  <a:solidFill>
                                    <a:schemeClr val="tx1"/>
                                  </a:solidFill>
                                  <a:latin typeface="Cambria Math" panose="02040503050406030204" pitchFamily="18" charset="0"/>
                                  <a:cs typeface="Times New Roman"/>
                                </a:rPr>
                                <m:t>𝑣𝑑𝑢</m:t>
                              </m:r>
                            </m:e>
                          </m:nary>
                        </m:e>
                      </m:nary>
                    </m:oMath>
                  </m:oMathPara>
                </a14:m>
                <a:endParaRPr lang="en-US" dirty="0">
                  <a:solidFill>
                    <a:schemeClr val="tx1"/>
                  </a:solidFill>
                </a:endParaRPr>
              </a:p>
              <a:p>
                <a:pPr marL="0" indent="0">
                  <a:lnSpc>
                    <a:spcPct val="100000"/>
                  </a:lnSpc>
                  <a:buNone/>
                </a:pPr>
                <a:r>
                  <a:rPr lang="en-US" spc="-15" dirty="0">
                    <a:solidFill>
                      <a:schemeClr val="tx1"/>
                    </a:solidFill>
                  </a:rPr>
                  <a:t>Fo</a:t>
                </a:r>
                <a:r>
                  <a:rPr lang="en-US" spc="-5" dirty="0">
                    <a:solidFill>
                      <a:schemeClr val="tx1"/>
                    </a:solidFill>
                  </a:rPr>
                  <a:t>r</a:t>
                </a:r>
                <a:r>
                  <a:rPr lang="en-US" spc="60" dirty="0">
                    <a:solidFill>
                      <a:schemeClr val="tx1"/>
                    </a:solidFill>
                  </a:rPr>
                  <a:t> </a:t>
                </a:r>
                <a:r>
                  <a:rPr lang="en-US" spc="-10" dirty="0">
                    <a:solidFill>
                      <a:schemeClr val="tx1"/>
                    </a:solidFill>
                  </a:rPr>
                  <a:t>example</a:t>
                </a:r>
                <a:r>
                  <a:rPr lang="en-US" spc="-5" dirty="0">
                    <a:solidFill>
                      <a:schemeClr val="tx1"/>
                    </a:solidFill>
                  </a:rPr>
                  <a:t>,</a:t>
                </a:r>
                <a:r>
                  <a:rPr lang="en-US" spc="60" dirty="0">
                    <a:solidFill>
                      <a:schemeClr val="tx1"/>
                    </a:solidFill>
                  </a:rPr>
                  <a:t> </a:t>
                </a:r>
                <a:r>
                  <a:rPr lang="en-US" spc="-10" dirty="0">
                    <a:solidFill>
                      <a:schemeClr val="tx1"/>
                    </a:solidFill>
                  </a:rPr>
                  <a:t>loo</a:t>
                </a:r>
                <a:r>
                  <a:rPr lang="en-US" spc="-5" dirty="0">
                    <a:solidFill>
                      <a:schemeClr val="tx1"/>
                    </a:solidFill>
                  </a:rPr>
                  <a:t>k</a:t>
                </a:r>
                <a:r>
                  <a:rPr lang="en-US" spc="55" dirty="0">
                    <a:solidFill>
                      <a:schemeClr val="tx1"/>
                    </a:solidFill>
                  </a:rPr>
                  <a:t> </a:t>
                </a:r>
                <a:r>
                  <a:rPr lang="en-US" spc="-10" dirty="0">
                    <a:solidFill>
                      <a:schemeClr val="tx1"/>
                    </a:solidFill>
                  </a:rPr>
                  <a:t>a</a:t>
                </a:r>
                <a:r>
                  <a:rPr lang="en-US" spc="-5" dirty="0">
                    <a:solidFill>
                      <a:schemeClr val="tx1"/>
                    </a:solidFill>
                  </a:rPr>
                  <a:t>t</a:t>
                </a:r>
                <a:r>
                  <a:rPr lang="en-US" dirty="0"/>
                  <a:t> </a:t>
                </a:r>
                <a14:m>
                  <m:oMath xmlns:m="http://schemas.openxmlformats.org/officeDocument/2006/math">
                    <m:nary>
                      <m:naryPr>
                        <m:limLoc m:val="undOvr"/>
                        <m:subHide m:val="on"/>
                        <m:supHide m:val="on"/>
                        <m:ctrlPr>
                          <a:rPr lang="en-US" i="1" smtClean="0">
                            <a:solidFill>
                              <a:schemeClr val="tx1"/>
                            </a:solidFill>
                            <a:latin typeface="Cambria Math" panose="02040503050406030204" pitchFamily="18" charset="0"/>
                            <a:cs typeface="Times New Roman"/>
                          </a:rPr>
                        </m:ctrlPr>
                      </m:naryPr>
                      <m:sub/>
                      <m:sup/>
                      <m:e>
                        <m:r>
                          <m:rPr>
                            <m:nor/>
                          </m:rPr>
                          <a:rPr lang="en-US" i="1" spc="75" dirty="0">
                            <a:solidFill>
                              <a:schemeClr val="tx1"/>
                            </a:solidFill>
                          </a:rPr>
                          <m:t>x</m:t>
                        </m:r>
                        <m:r>
                          <m:rPr>
                            <m:nor/>
                          </m:rPr>
                          <a:rPr lang="en-US" i="1" spc="30" dirty="0">
                            <a:solidFill>
                              <a:schemeClr val="tx1"/>
                            </a:solidFill>
                          </a:rPr>
                          <m:t>e</m:t>
                        </m:r>
                        <m:r>
                          <m:rPr>
                            <m:nor/>
                          </m:rPr>
                          <a:rPr lang="en-US" i="1" baseline="29629" dirty="0">
                            <a:solidFill>
                              <a:schemeClr val="tx1"/>
                            </a:solidFill>
                          </a:rPr>
                          <m:t>x</m:t>
                        </m:r>
                      </m:e>
                    </m:nary>
                    <m:r>
                      <a:rPr lang="en-US" b="0" i="1" smtClean="0">
                        <a:solidFill>
                          <a:schemeClr val="tx1"/>
                        </a:solidFill>
                        <a:latin typeface="Cambria Math" panose="02040503050406030204" pitchFamily="18" charset="0"/>
                        <a:cs typeface="Times New Roman"/>
                      </a:rPr>
                      <m:t>𝑑𝑥</m:t>
                    </m:r>
                  </m:oMath>
                </a14:m>
                <a:r>
                  <a:rPr lang="en-US" spc="-5" dirty="0">
                    <a:solidFill>
                      <a:schemeClr val="tx1"/>
                    </a:solidFill>
                  </a:rPr>
                  <a:t>.</a:t>
                </a:r>
                <a:r>
                  <a:rPr lang="en-US" spc="55" dirty="0">
                    <a:solidFill>
                      <a:schemeClr val="tx1"/>
                    </a:solidFill>
                  </a:rPr>
                  <a:t> </a:t>
                </a:r>
                <a:r>
                  <a:rPr lang="en-US" spc="-5" dirty="0">
                    <a:solidFill>
                      <a:schemeClr val="tx1"/>
                    </a:solidFill>
                  </a:rPr>
                  <a:t>In</a:t>
                </a:r>
                <a:r>
                  <a:rPr lang="en-US" spc="55" dirty="0">
                    <a:solidFill>
                      <a:schemeClr val="tx1"/>
                    </a:solidFill>
                  </a:rPr>
                  <a:t> </a:t>
                </a:r>
                <a:r>
                  <a:rPr lang="en-US" spc="-5" dirty="0">
                    <a:solidFill>
                      <a:schemeClr val="tx1"/>
                    </a:solidFill>
                  </a:rPr>
                  <a:t>this</a:t>
                </a:r>
                <a:r>
                  <a:rPr lang="en-US" spc="55" dirty="0">
                    <a:solidFill>
                      <a:schemeClr val="tx1"/>
                    </a:solidFill>
                  </a:rPr>
                  <a:t> </a:t>
                </a:r>
                <a:r>
                  <a:rPr lang="en-US" spc="-5" dirty="0">
                    <a:solidFill>
                      <a:schemeClr val="tx1"/>
                    </a:solidFill>
                  </a:rPr>
                  <a:t>case,</a:t>
                </a:r>
                <a:r>
                  <a:rPr lang="en-US" spc="55" dirty="0">
                    <a:solidFill>
                      <a:schemeClr val="tx1"/>
                    </a:solidFill>
                  </a:rPr>
                  <a:t> </a:t>
                </a:r>
                <a:r>
                  <a:rPr lang="en-US" spc="-5" dirty="0">
                    <a:solidFill>
                      <a:schemeClr val="tx1"/>
                    </a:solidFill>
                  </a:rPr>
                  <a:t>it</a:t>
                </a:r>
                <a:r>
                  <a:rPr lang="en-US" spc="55" dirty="0">
                    <a:solidFill>
                      <a:schemeClr val="tx1"/>
                    </a:solidFill>
                  </a:rPr>
                  <a:t> </a:t>
                </a:r>
                <a:r>
                  <a:rPr lang="en-US" spc="-5" dirty="0">
                    <a:solidFill>
                      <a:schemeClr val="tx1"/>
                    </a:solidFill>
                  </a:rPr>
                  <a:t>is</a:t>
                </a:r>
                <a:r>
                  <a:rPr lang="en-US" spc="55" dirty="0">
                    <a:solidFill>
                      <a:schemeClr val="tx1"/>
                    </a:solidFill>
                  </a:rPr>
                  <a:t> </a:t>
                </a:r>
                <a:r>
                  <a:rPr lang="en-US" spc="-5" dirty="0">
                    <a:solidFill>
                      <a:schemeClr val="tx1"/>
                    </a:solidFill>
                  </a:rPr>
                  <a:t>obvious</a:t>
                </a:r>
                <a:r>
                  <a:rPr lang="en-US" spc="60" dirty="0">
                    <a:solidFill>
                      <a:schemeClr val="tx1"/>
                    </a:solidFill>
                  </a:rPr>
                  <a:t> </a:t>
                </a:r>
                <a:r>
                  <a:rPr lang="en-US" spc="-5" dirty="0">
                    <a:solidFill>
                      <a:schemeClr val="tx1"/>
                    </a:solidFill>
                  </a:rPr>
                  <a:t>that</a:t>
                </a:r>
                <a:r>
                  <a:rPr lang="en-US" spc="55" dirty="0">
                    <a:solidFill>
                      <a:schemeClr val="tx1"/>
                    </a:solidFill>
                  </a:rPr>
                  <a:t> </a:t>
                </a:r>
                <a:r>
                  <a:rPr lang="en-US" spc="-5" dirty="0">
                    <a:solidFill>
                      <a:schemeClr val="tx1"/>
                    </a:solidFill>
                  </a:rPr>
                  <a:t>Integration</a:t>
                </a:r>
                <a:r>
                  <a:rPr lang="en-US" spc="60" dirty="0">
                    <a:solidFill>
                      <a:schemeClr val="tx1"/>
                    </a:solidFill>
                  </a:rPr>
                  <a:t> </a:t>
                </a:r>
                <a:r>
                  <a:rPr lang="en-US" spc="-10" dirty="0">
                    <a:solidFill>
                      <a:schemeClr val="tx1"/>
                    </a:solidFill>
                  </a:rPr>
                  <a:t>b</a:t>
                </a:r>
                <a:r>
                  <a:rPr lang="en-US" spc="-5" dirty="0">
                    <a:solidFill>
                      <a:schemeClr val="tx1"/>
                    </a:solidFill>
                  </a:rPr>
                  <a:t>y</a:t>
                </a:r>
                <a:r>
                  <a:rPr lang="en-US" spc="55" dirty="0">
                    <a:solidFill>
                      <a:schemeClr val="tx1"/>
                    </a:solidFill>
                  </a:rPr>
                  <a:t> </a:t>
                </a:r>
                <a:r>
                  <a:rPr lang="en-US" spc="-5" dirty="0">
                    <a:solidFill>
                      <a:schemeClr val="tx1"/>
                    </a:solidFill>
                  </a:rPr>
                  <a:t>Parts applies.</a:t>
                </a:r>
                <a:r>
                  <a:rPr lang="en-US" spc="50" dirty="0">
                    <a:solidFill>
                      <a:schemeClr val="tx1"/>
                    </a:solidFill>
                  </a:rPr>
                  <a:t> </a:t>
                </a:r>
                <a:r>
                  <a:rPr lang="en-US" spc="-5" dirty="0">
                    <a:solidFill>
                      <a:schemeClr val="tx1"/>
                    </a:solidFill>
                  </a:rPr>
                  <a:t>If</a:t>
                </a:r>
                <a:r>
                  <a:rPr lang="en-US" spc="50" dirty="0">
                    <a:solidFill>
                      <a:schemeClr val="tx1"/>
                    </a:solidFill>
                  </a:rPr>
                  <a:t> </a:t>
                </a:r>
                <a:r>
                  <a:rPr lang="en-US" spc="-5" dirty="0">
                    <a:solidFill>
                      <a:schemeClr val="tx1"/>
                    </a:solidFill>
                  </a:rPr>
                  <a:t>the</a:t>
                </a:r>
                <a:r>
                  <a:rPr lang="en-US" spc="75" dirty="0">
                    <a:solidFill>
                      <a:schemeClr val="tx1"/>
                    </a:solidFill>
                  </a:rPr>
                  <a:t> </a:t>
                </a:r>
                <a:r>
                  <a:rPr lang="en-US" i="1" spc="-5" dirty="0">
                    <a:solidFill>
                      <a:schemeClr val="tx1"/>
                    </a:solidFill>
                  </a:rPr>
                  <a:t>x</a:t>
                </a:r>
                <a:r>
                  <a:rPr lang="en-US" i="1" dirty="0">
                    <a:solidFill>
                      <a:schemeClr val="tx1"/>
                    </a:solidFill>
                  </a:rPr>
                  <a:t> </a:t>
                </a:r>
                <a:r>
                  <a:rPr lang="en-US" spc="-5" dirty="0">
                    <a:solidFill>
                      <a:schemeClr val="tx1"/>
                    </a:solidFill>
                  </a:rPr>
                  <a:t>were</a:t>
                </a:r>
                <a:r>
                  <a:rPr lang="en-US" spc="50" dirty="0">
                    <a:solidFill>
                      <a:schemeClr val="tx1"/>
                    </a:solidFill>
                  </a:rPr>
                  <a:t> </a:t>
                </a:r>
                <a:r>
                  <a:rPr lang="en-US" spc="-5" dirty="0">
                    <a:solidFill>
                      <a:schemeClr val="tx1"/>
                    </a:solidFill>
                  </a:rPr>
                  <a:t>not</a:t>
                </a:r>
                <a:r>
                  <a:rPr lang="en-US" spc="50" dirty="0">
                    <a:solidFill>
                      <a:schemeClr val="tx1"/>
                    </a:solidFill>
                  </a:rPr>
                  <a:t> </a:t>
                </a:r>
                <a:r>
                  <a:rPr lang="en-US" spc="-5" dirty="0">
                    <a:solidFill>
                      <a:schemeClr val="tx1"/>
                    </a:solidFill>
                  </a:rPr>
                  <a:t>present,</a:t>
                </a:r>
                <a:r>
                  <a:rPr lang="en-US" spc="50" dirty="0">
                    <a:solidFill>
                      <a:schemeClr val="tx1"/>
                    </a:solidFill>
                  </a:rPr>
                  <a:t> </a:t>
                </a:r>
                <a:r>
                  <a:rPr lang="en-US" spc="-15" dirty="0">
                    <a:solidFill>
                      <a:schemeClr val="tx1"/>
                    </a:solidFill>
                  </a:rPr>
                  <a:t>w</a:t>
                </a:r>
                <a:r>
                  <a:rPr lang="en-US" spc="-5" dirty="0">
                    <a:solidFill>
                      <a:schemeClr val="tx1"/>
                    </a:solidFill>
                  </a:rPr>
                  <a:t>e</a:t>
                </a:r>
                <a:r>
                  <a:rPr lang="en-US" spc="50" dirty="0">
                    <a:solidFill>
                      <a:schemeClr val="tx1"/>
                    </a:solidFill>
                  </a:rPr>
                  <a:t> </a:t>
                </a:r>
                <a:r>
                  <a:rPr lang="en-US" spc="-5" dirty="0">
                    <a:solidFill>
                      <a:schemeClr val="tx1"/>
                    </a:solidFill>
                  </a:rPr>
                  <a:t>could</a:t>
                </a:r>
                <a:r>
                  <a:rPr lang="en-US" spc="50" dirty="0">
                    <a:solidFill>
                      <a:schemeClr val="tx1"/>
                    </a:solidFill>
                  </a:rPr>
                  <a:t> </a:t>
                </a:r>
                <a:r>
                  <a:rPr lang="en-US" spc="-5" dirty="0">
                    <a:solidFill>
                      <a:schemeClr val="tx1"/>
                    </a:solidFill>
                  </a:rPr>
                  <a:t>easily</a:t>
                </a:r>
                <a:r>
                  <a:rPr lang="en-US" spc="50" dirty="0">
                    <a:solidFill>
                      <a:schemeClr val="tx1"/>
                    </a:solidFill>
                  </a:rPr>
                  <a:t> </a:t>
                </a:r>
                <a:r>
                  <a:rPr lang="en-US" spc="-5" dirty="0">
                    <a:solidFill>
                      <a:schemeClr val="tx1"/>
                    </a:solidFill>
                  </a:rPr>
                  <a:t>integrate</a:t>
                </a:r>
                <a:r>
                  <a:rPr lang="en-US" spc="50" dirty="0">
                    <a:solidFill>
                      <a:schemeClr val="tx1"/>
                    </a:solidFill>
                  </a:rPr>
                  <a:t> </a:t>
                </a:r>
                <a:r>
                  <a:rPr lang="en-US" i="1" spc="30" dirty="0">
                    <a:solidFill>
                      <a:schemeClr val="tx1"/>
                    </a:solidFill>
                  </a:rPr>
                  <a:t>e</a:t>
                </a:r>
                <a:r>
                  <a:rPr lang="en-US" i="1" baseline="25925" dirty="0">
                    <a:solidFill>
                      <a:schemeClr val="tx1"/>
                    </a:solidFill>
                  </a:rPr>
                  <a:t>x</a:t>
                </a:r>
                <a:r>
                  <a:rPr lang="en-US" spc="-5" dirty="0">
                    <a:solidFill>
                      <a:schemeClr val="tx1"/>
                    </a:solidFill>
                  </a:rPr>
                  <a:t>.</a:t>
                </a:r>
                <a:r>
                  <a:rPr lang="en-US" spc="50" dirty="0">
                    <a:solidFill>
                      <a:schemeClr val="tx1"/>
                    </a:solidFill>
                  </a:rPr>
                  <a:t> </a:t>
                </a:r>
                <a:r>
                  <a:rPr lang="en-US" spc="-15" dirty="0">
                    <a:solidFill>
                      <a:schemeClr val="tx1"/>
                    </a:solidFill>
                  </a:rPr>
                  <a:t>S</a:t>
                </a:r>
                <a:r>
                  <a:rPr lang="en-US" spc="-5" dirty="0">
                    <a:solidFill>
                      <a:schemeClr val="tx1"/>
                    </a:solidFill>
                  </a:rPr>
                  <a:t>o</a:t>
                </a:r>
                <a:r>
                  <a:rPr lang="en-US" spc="50" dirty="0">
                    <a:solidFill>
                      <a:schemeClr val="tx1"/>
                    </a:solidFill>
                  </a:rPr>
                  <a:t> </a:t>
                </a:r>
                <a:r>
                  <a:rPr lang="en-US" spc="-10" dirty="0">
                    <a:solidFill>
                      <a:schemeClr val="tx1"/>
                    </a:solidFill>
                  </a:rPr>
                  <a:t>choosin</a:t>
                </a:r>
                <a:r>
                  <a:rPr lang="en-US" spc="-5" dirty="0">
                    <a:solidFill>
                      <a:schemeClr val="tx1"/>
                    </a:solidFill>
                  </a:rPr>
                  <a:t>g</a:t>
                </a:r>
                <a:r>
                  <a:rPr lang="en-US" spc="50" dirty="0">
                    <a:solidFill>
                      <a:schemeClr val="tx1"/>
                    </a:solidFill>
                  </a:rPr>
                  <a:t> </a:t>
                </a:r>
                <a:r>
                  <a:rPr lang="en-US" i="1" spc="-5" dirty="0">
                    <a:solidFill>
                      <a:schemeClr val="tx1"/>
                    </a:solidFill>
                  </a:rPr>
                  <a:t>u</a:t>
                </a:r>
                <a:r>
                  <a:rPr lang="en-US" i="1" spc="75" dirty="0">
                    <a:solidFill>
                      <a:schemeClr val="tx1"/>
                    </a:solidFill>
                  </a:rPr>
                  <a:t> </a:t>
                </a:r>
                <a:r>
                  <a:rPr lang="en-US" spc="-25" dirty="0">
                    <a:solidFill>
                      <a:schemeClr val="tx1"/>
                    </a:solidFill>
                  </a:rPr>
                  <a:t>=</a:t>
                </a:r>
                <a:r>
                  <a:rPr lang="en-US" spc="-15" dirty="0">
                    <a:solidFill>
                      <a:schemeClr val="tx1"/>
                    </a:solidFill>
                  </a:rPr>
                  <a:t> </a:t>
                </a:r>
                <a:r>
                  <a:rPr lang="en-US" i="1" spc="-5" dirty="0">
                    <a:solidFill>
                      <a:schemeClr val="tx1"/>
                    </a:solidFill>
                  </a:rPr>
                  <a:t>x</a:t>
                </a:r>
                <a:r>
                  <a:rPr lang="en-US" i="1" dirty="0">
                    <a:solidFill>
                      <a:schemeClr val="tx1"/>
                    </a:solidFill>
                  </a:rPr>
                  <a:t> </a:t>
                </a:r>
                <a:r>
                  <a:rPr lang="en-US" spc="-10" dirty="0">
                    <a:solidFill>
                      <a:schemeClr val="tx1"/>
                    </a:solidFill>
                  </a:rPr>
                  <a:t>and </a:t>
                </a:r>
                <a:r>
                  <a:rPr lang="en-US" i="1" spc="60" dirty="0">
                    <a:solidFill>
                      <a:schemeClr val="tx1"/>
                    </a:solidFill>
                  </a:rPr>
                  <a:t>d</a:t>
                </a:r>
                <a:r>
                  <a:rPr lang="en-US" i="1" spc="-110" dirty="0">
                    <a:solidFill>
                      <a:schemeClr val="tx1"/>
                    </a:solidFill>
                  </a:rPr>
                  <a:t>v</a:t>
                </a:r>
                <a:r>
                  <a:rPr lang="en-US" i="1" spc="-40" dirty="0">
                    <a:solidFill>
                      <a:schemeClr val="tx1"/>
                    </a:solidFill>
                  </a:rPr>
                  <a:t> </a:t>
                </a:r>
                <a:r>
                  <a:rPr lang="en-US" spc="-25" dirty="0">
                    <a:solidFill>
                      <a:schemeClr val="tx1"/>
                    </a:solidFill>
                  </a:rPr>
                  <a:t>=</a:t>
                </a:r>
                <a:r>
                  <a:rPr lang="en-US" spc="-40" dirty="0">
                    <a:solidFill>
                      <a:schemeClr val="tx1"/>
                    </a:solidFill>
                  </a:rPr>
                  <a:t> </a:t>
                </a:r>
                <a:r>
                  <a:rPr lang="en-US" i="1" spc="30" dirty="0">
                    <a:solidFill>
                      <a:schemeClr val="tx1"/>
                    </a:solidFill>
                  </a:rPr>
                  <a:t>e</a:t>
                </a:r>
                <a:r>
                  <a:rPr lang="en-US" i="1" baseline="25925" dirty="0">
                    <a:solidFill>
                      <a:schemeClr val="tx1"/>
                    </a:solidFill>
                  </a:rPr>
                  <a:t>x </a:t>
                </a:r>
                <a:r>
                  <a:rPr lang="en-US" i="1" spc="95" dirty="0">
                    <a:solidFill>
                      <a:schemeClr val="tx1"/>
                    </a:solidFill>
                  </a:rPr>
                  <a:t>d</a:t>
                </a:r>
                <a:r>
                  <a:rPr lang="en-US" i="1" spc="-5" dirty="0">
                    <a:solidFill>
                      <a:schemeClr val="tx1"/>
                    </a:solidFill>
                  </a:rPr>
                  <a:t>x</a:t>
                </a:r>
                <a:r>
                  <a:rPr lang="en-US" i="1" dirty="0">
                    <a:solidFill>
                      <a:schemeClr val="tx1"/>
                    </a:solidFill>
                  </a:rPr>
                  <a:t> </a:t>
                </a:r>
                <a:r>
                  <a:rPr lang="en-US" spc="-5" dirty="0">
                    <a:solidFill>
                      <a:schemeClr val="tx1"/>
                    </a:solidFill>
                  </a:rPr>
                  <a:t>will</a:t>
                </a:r>
                <a:r>
                  <a:rPr lang="en-US" spc="80" dirty="0">
                    <a:solidFill>
                      <a:schemeClr val="tx1"/>
                    </a:solidFill>
                  </a:rPr>
                  <a:t> </a:t>
                </a:r>
                <a:r>
                  <a:rPr lang="en-US" spc="-5" dirty="0">
                    <a:solidFill>
                      <a:schemeClr val="tx1"/>
                    </a:solidFill>
                  </a:rPr>
                  <a:t>yield </a:t>
                </a:r>
                <a14:m>
                  <m:oMath xmlns:m="http://schemas.openxmlformats.org/officeDocument/2006/math">
                    <m:nary>
                      <m:naryPr>
                        <m:limLoc m:val="undOvr"/>
                        <m:subHide m:val="on"/>
                        <m:supHide m:val="on"/>
                        <m:ctrlPr>
                          <a:rPr lang="en-US" i="1" spc="-5" smtClean="0">
                            <a:solidFill>
                              <a:schemeClr val="tx1"/>
                            </a:solidFill>
                            <a:latin typeface="Cambria Math" panose="02040503050406030204" pitchFamily="18" charset="0"/>
                          </a:rPr>
                        </m:ctrlPr>
                      </m:naryPr>
                      <m:sub/>
                      <m:sup/>
                      <m:e>
                        <m:r>
                          <a:rPr lang="en-US" b="0" i="1" spc="-5" smtClean="0">
                            <a:solidFill>
                              <a:schemeClr val="tx1"/>
                            </a:solidFill>
                            <a:latin typeface="Cambria Math" panose="02040503050406030204" pitchFamily="18" charset="0"/>
                          </a:rPr>
                          <m:t>𝑥</m:t>
                        </m:r>
                        <m:sSup>
                          <m:sSupPr>
                            <m:ctrlPr>
                              <a:rPr lang="en-US" b="0" i="1" spc="-5" smtClean="0">
                                <a:solidFill>
                                  <a:schemeClr val="tx1"/>
                                </a:solidFill>
                                <a:latin typeface="Cambria Math" panose="02040503050406030204" pitchFamily="18" charset="0"/>
                              </a:rPr>
                            </m:ctrlPr>
                          </m:sSupPr>
                          <m:e>
                            <m:r>
                              <a:rPr lang="en-US" b="0" i="1" spc="-5" smtClean="0">
                                <a:solidFill>
                                  <a:schemeClr val="tx1"/>
                                </a:solidFill>
                                <a:latin typeface="Cambria Math" panose="02040503050406030204" pitchFamily="18" charset="0"/>
                              </a:rPr>
                              <m:t>𝑒</m:t>
                            </m:r>
                          </m:e>
                          <m:sup>
                            <m:r>
                              <a:rPr lang="en-US" b="0" i="1" spc="-5" smtClean="0">
                                <a:solidFill>
                                  <a:schemeClr val="tx1"/>
                                </a:solidFill>
                                <a:latin typeface="Cambria Math" panose="02040503050406030204" pitchFamily="18" charset="0"/>
                              </a:rPr>
                              <m:t>𝑥</m:t>
                            </m:r>
                          </m:sup>
                        </m:sSup>
                        <m:r>
                          <a:rPr lang="en-US" b="0" i="1" spc="-5" smtClean="0">
                            <a:solidFill>
                              <a:schemeClr val="tx1"/>
                            </a:solidFill>
                            <a:latin typeface="Cambria Math" panose="02040503050406030204" pitchFamily="18" charset="0"/>
                          </a:rPr>
                          <m:t>𝑑𝑥</m:t>
                        </m:r>
                      </m:e>
                    </m:nary>
                    <m:r>
                      <a:rPr lang="en-US" b="0" i="1" spc="-5" smtClean="0">
                        <a:solidFill>
                          <a:schemeClr val="tx1"/>
                        </a:solidFill>
                        <a:latin typeface="Cambria Math" panose="02040503050406030204" pitchFamily="18" charset="0"/>
                      </a:rPr>
                      <m:t>=</m:t>
                    </m:r>
                    <m:r>
                      <a:rPr lang="en-US" b="0" i="1" spc="-5" smtClean="0">
                        <a:solidFill>
                          <a:schemeClr val="tx1"/>
                        </a:solidFill>
                        <a:latin typeface="Cambria Math" panose="02040503050406030204" pitchFamily="18" charset="0"/>
                      </a:rPr>
                      <m:t>𝑥</m:t>
                    </m:r>
                    <m:sSup>
                      <m:sSupPr>
                        <m:ctrlPr>
                          <a:rPr lang="en-US" b="0" i="1" spc="-5" smtClean="0">
                            <a:solidFill>
                              <a:schemeClr val="tx1"/>
                            </a:solidFill>
                            <a:latin typeface="Cambria Math" panose="02040503050406030204" pitchFamily="18" charset="0"/>
                          </a:rPr>
                        </m:ctrlPr>
                      </m:sSupPr>
                      <m:e>
                        <m:r>
                          <a:rPr lang="en-US" b="0" i="1" spc="-5" smtClean="0">
                            <a:solidFill>
                              <a:schemeClr val="tx1"/>
                            </a:solidFill>
                            <a:latin typeface="Cambria Math" panose="02040503050406030204" pitchFamily="18" charset="0"/>
                          </a:rPr>
                          <m:t>𝑒</m:t>
                        </m:r>
                      </m:e>
                      <m:sup>
                        <m:r>
                          <a:rPr lang="en-US" b="0" i="1" spc="-5" smtClean="0">
                            <a:solidFill>
                              <a:schemeClr val="tx1"/>
                            </a:solidFill>
                            <a:latin typeface="Cambria Math" panose="02040503050406030204" pitchFamily="18" charset="0"/>
                          </a:rPr>
                          <m:t>𝑥</m:t>
                        </m:r>
                      </m:sup>
                    </m:sSup>
                    <m:r>
                      <a:rPr lang="en-US" b="0" i="1" spc="-5" smtClean="0">
                        <a:solidFill>
                          <a:schemeClr val="tx1"/>
                        </a:solidFill>
                        <a:latin typeface="Cambria Math" panose="02040503050406030204" pitchFamily="18" charset="0"/>
                      </a:rPr>
                      <m:t>−</m:t>
                    </m:r>
                    <m:nary>
                      <m:naryPr>
                        <m:limLoc m:val="undOvr"/>
                        <m:subHide m:val="on"/>
                        <m:supHide m:val="on"/>
                        <m:ctrlPr>
                          <a:rPr lang="en-US" b="0" i="1" spc="-5" smtClean="0">
                            <a:solidFill>
                              <a:schemeClr val="tx1"/>
                            </a:solidFill>
                            <a:latin typeface="Cambria Math" panose="02040503050406030204" pitchFamily="18" charset="0"/>
                          </a:rPr>
                        </m:ctrlPr>
                      </m:naryPr>
                      <m:sub/>
                      <m:sup/>
                      <m:e>
                        <m:sSup>
                          <m:sSupPr>
                            <m:ctrlPr>
                              <a:rPr lang="en-US" b="0" i="1" spc="-5" smtClean="0">
                                <a:solidFill>
                                  <a:schemeClr val="tx1"/>
                                </a:solidFill>
                                <a:latin typeface="Cambria Math" panose="02040503050406030204" pitchFamily="18" charset="0"/>
                              </a:rPr>
                            </m:ctrlPr>
                          </m:sSupPr>
                          <m:e>
                            <m:r>
                              <a:rPr lang="en-US" b="0" i="1" spc="-5" smtClean="0">
                                <a:solidFill>
                                  <a:schemeClr val="tx1"/>
                                </a:solidFill>
                                <a:latin typeface="Cambria Math" panose="02040503050406030204" pitchFamily="18" charset="0"/>
                              </a:rPr>
                              <m:t>𝑒</m:t>
                            </m:r>
                          </m:e>
                          <m:sup>
                            <m:r>
                              <a:rPr lang="en-US" b="0" i="1" spc="-5" smtClean="0">
                                <a:solidFill>
                                  <a:schemeClr val="tx1"/>
                                </a:solidFill>
                                <a:latin typeface="Cambria Math" panose="02040503050406030204" pitchFamily="18" charset="0"/>
                              </a:rPr>
                              <m:t>𝑥</m:t>
                            </m:r>
                          </m:sup>
                        </m:sSup>
                        <m:r>
                          <a:rPr lang="en-US" b="0" i="1" spc="-5" smtClean="0">
                            <a:solidFill>
                              <a:schemeClr val="tx1"/>
                            </a:solidFill>
                            <a:latin typeface="Cambria Math" panose="02040503050406030204" pitchFamily="18" charset="0"/>
                          </a:rPr>
                          <m:t>𝑑𝑥</m:t>
                        </m:r>
                      </m:e>
                    </m:nary>
                  </m:oMath>
                </a14:m>
                <a:r>
                  <a:rPr lang="en-US" spc="-5" dirty="0">
                    <a:solidFill>
                      <a:schemeClr val="tx1"/>
                    </a:solidFill>
                  </a:rPr>
                  <a:t>.</a:t>
                </a:r>
                <a:r>
                  <a:rPr lang="en-US" spc="80" dirty="0">
                    <a:solidFill>
                      <a:schemeClr val="tx1"/>
                    </a:solidFill>
                  </a:rPr>
                  <a:t> </a:t>
                </a:r>
                <a:r>
                  <a:rPr lang="en-US" spc="-15" dirty="0">
                    <a:solidFill>
                      <a:schemeClr val="tx1"/>
                    </a:solidFill>
                  </a:rPr>
                  <a:t>Th</a:t>
                </a:r>
                <a:r>
                  <a:rPr lang="en-US" spc="-5" dirty="0">
                    <a:solidFill>
                      <a:schemeClr val="tx1"/>
                    </a:solidFill>
                  </a:rPr>
                  <a:t>e</a:t>
                </a:r>
                <a:r>
                  <a:rPr lang="en-US" spc="80" dirty="0">
                    <a:solidFill>
                      <a:schemeClr val="tx1"/>
                    </a:solidFill>
                  </a:rPr>
                  <a:t> </a:t>
                </a:r>
                <a:r>
                  <a:rPr lang="en-US" spc="-10" dirty="0">
                    <a:solidFill>
                      <a:schemeClr val="tx1"/>
                    </a:solidFill>
                  </a:rPr>
                  <a:t>remainin</a:t>
                </a:r>
                <a:r>
                  <a:rPr lang="en-US" spc="-5" dirty="0">
                    <a:solidFill>
                      <a:schemeClr val="tx1"/>
                    </a:solidFill>
                  </a:rPr>
                  <a:t>g</a:t>
                </a:r>
                <a:r>
                  <a:rPr lang="en-US" spc="80" dirty="0">
                    <a:solidFill>
                      <a:schemeClr val="tx1"/>
                    </a:solidFill>
                  </a:rPr>
                  <a:t> </a:t>
                </a:r>
                <a:r>
                  <a:rPr lang="en-US" spc="-5" dirty="0">
                    <a:solidFill>
                      <a:schemeClr val="tx1"/>
                    </a:solidFill>
                  </a:rPr>
                  <a:t>i</a:t>
                </a:r>
                <a:r>
                  <a:rPr lang="en-US" spc="-10" dirty="0">
                    <a:solidFill>
                      <a:schemeClr val="tx1"/>
                    </a:solidFill>
                  </a:rPr>
                  <a:t>ntegra</a:t>
                </a:r>
                <a:r>
                  <a:rPr lang="en-US" spc="-5" dirty="0">
                    <a:solidFill>
                      <a:schemeClr val="tx1"/>
                    </a:solidFill>
                  </a:rPr>
                  <a:t>l</a:t>
                </a:r>
                <a:r>
                  <a:rPr lang="en-US" spc="80" dirty="0">
                    <a:solidFill>
                      <a:schemeClr val="tx1"/>
                    </a:solidFill>
                  </a:rPr>
                  <a:t> </a:t>
                </a:r>
                <a:r>
                  <a:rPr lang="en-US" spc="-10" dirty="0">
                    <a:solidFill>
                      <a:schemeClr val="tx1"/>
                    </a:solidFill>
                  </a:rPr>
                  <a:t>i</a:t>
                </a:r>
                <a:r>
                  <a:rPr lang="en-US" spc="-5" dirty="0">
                    <a:solidFill>
                      <a:schemeClr val="tx1"/>
                    </a:solidFill>
                  </a:rPr>
                  <a:t>s</a:t>
                </a:r>
                <a:r>
                  <a:rPr lang="en-US" spc="80" dirty="0">
                    <a:solidFill>
                      <a:schemeClr val="tx1"/>
                    </a:solidFill>
                  </a:rPr>
                  <a:t> </a:t>
                </a:r>
                <a:r>
                  <a:rPr lang="en-US" spc="-10" dirty="0">
                    <a:solidFill>
                      <a:schemeClr val="tx1"/>
                    </a:solidFill>
                  </a:rPr>
                  <a:t>now</a:t>
                </a:r>
                <a:r>
                  <a:rPr lang="en-US" spc="80" dirty="0">
                    <a:solidFill>
                      <a:schemeClr val="tx1"/>
                    </a:solidFill>
                  </a:rPr>
                  <a:t> </a:t>
                </a:r>
                <a:r>
                  <a:rPr lang="en-US" spc="-10" dirty="0">
                    <a:solidFill>
                      <a:schemeClr val="tx1"/>
                    </a:solidFill>
                  </a:rPr>
                  <a:t>one </a:t>
                </a:r>
                <a:r>
                  <a:rPr lang="en-US" spc="-15" dirty="0">
                    <a:solidFill>
                      <a:schemeClr val="tx1"/>
                    </a:solidFill>
                  </a:rPr>
                  <a:t>w</a:t>
                </a:r>
                <a:r>
                  <a:rPr lang="en-US" spc="-5" dirty="0">
                    <a:solidFill>
                      <a:schemeClr val="tx1"/>
                    </a:solidFill>
                  </a:rPr>
                  <a:t>e </a:t>
                </a:r>
                <a:r>
                  <a:rPr lang="en-US" spc="-10" dirty="0">
                    <a:solidFill>
                      <a:schemeClr val="tx1"/>
                    </a:solidFill>
                  </a:rPr>
                  <a:t>ca</a:t>
                </a:r>
                <a:r>
                  <a:rPr lang="en-US" spc="-5" dirty="0">
                    <a:solidFill>
                      <a:schemeClr val="tx1"/>
                    </a:solidFill>
                  </a:rPr>
                  <a:t>n</a:t>
                </a:r>
                <a:r>
                  <a:rPr lang="en-US" dirty="0">
                    <a:solidFill>
                      <a:schemeClr val="tx1"/>
                    </a:solidFill>
                  </a:rPr>
                  <a:t> </a:t>
                </a:r>
                <a:r>
                  <a:rPr lang="en-US" spc="-10" dirty="0">
                    <a:solidFill>
                      <a:schemeClr val="tx1"/>
                    </a:solidFill>
                  </a:rPr>
                  <a:t>compute.</a:t>
                </a:r>
              </a:p>
              <a:p>
                <a:pPr marL="0" indent="0">
                  <a:lnSpc>
                    <a:spcPct val="100000"/>
                  </a:lnSpc>
                  <a:buNone/>
                </a:pPr>
                <a:endParaRPr lang="en-US" dirty="0">
                  <a:solidFill>
                    <a:schemeClr val="tx1"/>
                  </a:solidFill>
                </a:endParaRPr>
              </a:p>
              <a:p>
                <a:pPr marL="12700" marR="5080" indent="0" algn="just">
                  <a:lnSpc>
                    <a:spcPct val="100000"/>
                  </a:lnSpc>
                  <a:spcBef>
                    <a:spcPts val="35"/>
                  </a:spcBef>
                  <a:buNone/>
                </a:pPr>
                <a:r>
                  <a:rPr lang="en-US" spc="-5" dirty="0">
                    <a:solidFill>
                      <a:schemeClr val="tx1"/>
                    </a:solidFill>
                  </a:rPr>
                  <a:t>In</a:t>
                </a:r>
                <a:r>
                  <a:rPr lang="en-US" spc="50" dirty="0">
                    <a:solidFill>
                      <a:schemeClr val="tx1"/>
                    </a:solidFill>
                  </a:rPr>
                  <a:t> </a:t>
                </a:r>
                <a:r>
                  <a:rPr lang="en-US" spc="-5" dirty="0">
                    <a:solidFill>
                      <a:schemeClr val="tx1"/>
                    </a:solidFill>
                  </a:rPr>
                  <a:t>particular,</a:t>
                </a:r>
                <a:r>
                  <a:rPr lang="en-US" spc="50" dirty="0">
                    <a:solidFill>
                      <a:schemeClr val="tx1"/>
                    </a:solidFill>
                  </a:rPr>
                  <a:t> </a:t>
                </a:r>
                <a:r>
                  <a:rPr lang="en-US" spc="-15" dirty="0">
                    <a:solidFill>
                      <a:schemeClr val="tx1"/>
                    </a:solidFill>
                  </a:rPr>
                  <a:t>w</a:t>
                </a:r>
                <a:r>
                  <a:rPr lang="en-US" spc="-5" dirty="0">
                    <a:solidFill>
                      <a:schemeClr val="tx1"/>
                    </a:solidFill>
                  </a:rPr>
                  <a:t>e</a:t>
                </a:r>
                <a:r>
                  <a:rPr lang="en-US" spc="50" dirty="0">
                    <a:solidFill>
                      <a:schemeClr val="tx1"/>
                    </a:solidFill>
                  </a:rPr>
                  <a:t> </a:t>
                </a:r>
                <a:r>
                  <a:rPr lang="en-US" spc="-10" dirty="0">
                    <a:solidFill>
                      <a:schemeClr val="tx1"/>
                    </a:solidFill>
                  </a:rPr>
                  <a:t>a</a:t>
                </a:r>
                <a:r>
                  <a:rPr lang="en-US" spc="-5" dirty="0">
                    <a:solidFill>
                      <a:schemeClr val="tx1"/>
                    </a:solidFill>
                  </a:rPr>
                  <a:t>re</a:t>
                </a:r>
                <a:r>
                  <a:rPr lang="en-US" spc="50" dirty="0">
                    <a:solidFill>
                      <a:schemeClr val="tx1"/>
                    </a:solidFill>
                  </a:rPr>
                  <a:t> </a:t>
                </a:r>
                <a:r>
                  <a:rPr lang="en-US" spc="-5" dirty="0">
                    <a:solidFill>
                      <a:schemeClr val="tx1"/>
                    </a:solidFill>
                  </a:rPr>
                  <a:t>looking</a:t>
                </a:r>
                <a:r>
                  <a:rPr lang="en-US" spc="50" dirty="0">
                    <a:solidFill>
                      <a:schemeClr val="tx1"/>
                    </a:solidFill>
                  </a:rPr>
                  <a:t> </a:t>
                </a:r>
                <a:r>
                  <a:rPr lang="en-US" spc="-5" dirty="0">
                    <a:solidFill>
                      <a:schemeClr val="tx1"/>
                    </a:solidFill>
                  </a:rPr>
                  <a:t>for</a:t>
                </a:r>
                <a:r>
                  <a:rPr lang="en-US" spc="50" dirty="0">
                    <a:solidFill>
                      <a:schemeClr val="tx1"/>
                    </a:solidFill>
                  </a:rPr>
                  <a:t> </a:t>
                </a:r>
                <a:r>
                  <a:rPr lang="en-US" spc="-5" dirty="0">
                    <a:solidFill>
                      <a:schemeClr val="tx1"/>
                    </a:solidFill>
                  </a:rPr>
                  <a:t>integrands</a:t>
                </a:r>
                <a:r>
                  <a:rPr lang="en-US" spc="50" dirty="0">
                    <a:solidFill>
                      <a:schemeClr val="tx1"/>
                    </a:solidFill>
                  </a:rPr>
                  <a:t> </a:t>
                </a:r>
                <a:r>
                  <a:rPr lang="en-US" spc="-5" dirty="0">
                    <a:solidFill>
                      <a:schemeClr val="tx1"/>
                    </a:solidFill>
                  </a:rPr>
                  <a:t>that</a:t>
                </a:r>
                <a:r>
                  <a:rPr lang="en-US" spc="50" dirty="0">
                    <a:solidFill>
                      <a:schemeClr val="tx1"/>
                    </a:solidFill>
                  </a:rPr>
                  <a:t> </a:t>
                </a:r>
                <a:r>
                  <a:rPr lang="en-US" spc="-5" dirty="0">
                    <a:solidFill>
                      <a:schemeClr val="tx1"/>
                    </a:solidFill>
                  </a:rPr>
                  <a:t>are</a:t>
                </a:r>
                <a:r>
                  <a:rPr lang="en-US" spc="50" dirty="0">
                    <a:solidFill>
                      <a:schemeClr val="tx1"/>
                    </a:solidFill>
                  </a:rPr>
                  <a:t> </a:t>
                </a:r>
                <a:r>
                  <a:rPr lang="en-US" spc="-10" dirty="0">
                    <a:solidFill>
                      <a:schemeClr val="tx1"/>
                    </a:solidFill>
                  </a:rPr>
                  <a:t>p</a:t>
                </a:r>
                <a:r>
                  <a:rPr lang="en-US" spc="-5" dirty="0">
                    <a:solidFill>
                      <a:schemeClr val="tx1"/>
                    </a:solidFill>
                  </a:rPr>
                  <a:t>roducts</a:t>
                </a:r>
                <a:r>
                  <a:rPr lang="en-US" spc="50" dirty="0">
                    <a:solidFill>
                      <a:schemeClr val="tx1"/>
                    </a:solidFill>
                  </a:rPr>
                  <a:t> </a:t>
                </a:r>
                <a:r>
                  <a:rPr lang="en-US" spc="-5" dirty="0">
                    <a:solidFill>
                      <a:schemeClr val="tx1"/>
                    </a:solidFill>
                  </a:rPr>
                  <a:t>such</a:t>
                </a:r>
                <a:r>
                  <a:rPr lang="en-US" spc="50" dirty="0">
                    <a:solidFill>
                      <a:schemeClr val="tx1"/>
                    </a:solidFill>
                  </a:rPr>
                  <a:t> </a:t>
                </a:r>
                <a:r>
                  <a:rPr lang="en-US" spc="-5" dirty="0">
                    <a:solidFill>
                      <a:schemeClr val="tx1"/>
                    </a:solidFill>
                  </a:rPr>
                  <a:t>that</a:t>
                </a:r>
                <a:r>
                  <a:rPr lang="en-US" spc="50" dirty="0">
                    <a:solidFill>
                      <a:schemeClr val="tx1"/>
                    </a:solidFill>
                  </a:rPr>
                  <a:t> </a:t>
                </a:r>
                <a:r>
                  <a:rPr lang="en-US" spc="-5" dirty="0">
                    <a:solidFill>
                      <a:schemeClr val="tx1"/>
                    </a:solidFill>
                  </a:rPr>
                  <a:t>differentiat</a:t>
                </a:r>
                <a:r>
                  <a:rPr lang="en-US" spc="-10" dirty="0">
                    <a:solidFill>
                      <a:schemeClr val="tx1"/>
                    </a:solidFill>
                  </a:rPr>
                  <a:t>in</a:t>
                </a:r>
                <a:r>
                  <a:rPr lang="en-US" spc="-5" dirty="0">
                    <a:solidFill>
                      <a:schemeClr val="tx1"/>
                    </a:solidFill>
                  </a:rPr>
                  <a:t>g</a:t>
                </a:r>
                <a:r>
                  <a:rPr lang="en-US" spc="65" dirty="0">
                    <a:solidFill>
                      <a:schemeClr val="tx1"/>
                    </a:solidFill>
                  </a:rPr>
                  <a:t> </a:t>
                </a:r>
                <a:r>
                  <a:rPr lang="en-US" spc="-10" dirty="0">
                    <a:solidFill>
                      <a:schemeClr val="tx1"/>
                    </a:solidFill>
                  </a:rPr>
                  <a:t>on</a:t>
                </a:r>
                <a:r>
                  <a:rPr lang="en-US" spc="-5" dirty="0">
                    <a:solidFill>
                      <a:schemeClr val="tx1"/>
                    </a:solidFill>
                  </a:rPr>
                  <a:t>e</a:t>
                </a:r>
                <a:r>
                  <a:rPr lang="en-US" spc="65" dirty="0">
                    <a:solidFill>
                      <a:schemeClr val="tx1"/>
                    </a:solidFill>
                  </a:rPr>
                  <a:t> </a:t>
                </a:r>
                <a:r>
                  <a:rPr lang="en-US" spc="-10" dirty="0">
                    <a:solidFill>
                      <a:schemeClr val="tx1"/>
                    </a:solidFill>
                  </a:rPr>
                  <a:t>term</a:t>
                </a:r>
                <a:r>
                  <a:rPr lang="en-US" spc="65" dirty="0">
                    <a:solidFill>
                      <a:schemeClr val="tx1"/>
                    </a:solidFill>
                  </a:rPr>
                  <a:t> </a:t>
                </a:r>
                <a:r>
                  <a:rPr lang="en-US" spc="-10" dirty="0">
                    <a:solidFill>
                      <a:schemeClr val="tx1"/>
                    </a:solidFill>
                  </a:rPr>
                  <a:t>i</a:t>
                </a:r>
                <a:r>
                  <a:rPr lang="en-US" spc="-5" dirty="0">
                    <a:solidFill>
                      <a:schemeClr val="tx1"/>
                    </a:solidFill>
                  </a:rPr>
                  <a:t>n</a:t>
                </a:r>
                <a:r>
                  <a:rPr lang="en-US" spc="65" dirty="0">
                    <a:solidFill>
                      <a:schemeClr val="tx1"/>
                    </a:solidFill>
                  </a:rPr>
                  <a:t> </a:t>
                </a:r>
                <a:r>
                  <a:rPr lang="en-US" spc="-10" dirty="0">
                    <a:solidFill>
                      <a:schemeClr val="tx1"/>
                    </a:solidFill>
                  </a:rPr>
                  <a:t>th</a:t>
                </a:r>
                <a:r>
                  <a:rPr lang="en-US" spc="-5" dirty="0">
                    <a:solidFill>
                      <a:schemeClr val="tx1"/>
                    </a:solidFill>
                  </a:rPr>
                  <a:t>e</a:t>
                </a:r>
                <a:r>
                  <a:rPr lang="en-US" spc="65" dirty="0">
                    <a:solidFill>
                      <a:schemeClr val="tx1"/>
                    </a:solidFill>
                  </a:rPr>
                  <a:t> </a:t>
                </a:r>
                <a:r>
                  <a:rPr lang="en-US" spc="-10" dirty="0">
                    <a:solidFill>
                      <a:schemeClr val="tx1"/>
                    </a:solidFill>
                  </a:rPr>
                  <a:t>produc</a:t>
                </a:r>
                <a:r>
                  <a:rPr lang="en-US" spc="-5" dirty="0">
                    <a:solidFill>
                      <a:schemeClr val="tx1"/>
                    </a:solidFill>
                  </a:rPr>
                  <a:t>t</a:t>
                </a:r>
                <a:r>
                  <a:rPr lang="en-US" spc="65" dirty="0">
                    <a:solidFill>
                      <a:schemeClr val="tx1"/>
                    </a:solidFill>
                  </a:rPr>
                  <a:t> </a:t>
                </a:r>
                <a:r>
                  <a:rPr lang="en-US" spc="-10" dirty="0">
                    <a:solidFill>
                      <a:schemeClr val="tx1"/>
                    </a:solidFill>
                  </a:rPr>
                  <a:t>an</a:t>
                </a:r>
                <a:r>
                  <a:rPr lang="en-US" spc="-5" dirty="0">
                    <a:solidFill>
                      <a:schemeClr val="tx1"/>
                    </a:solidFill>
                  </a:rPr>
                  <a:t>d</a:t>
                </a:r>
                <a:r>
                  <a:rPr lang="en-US" spc="65" dirty="0">
                    <a:solidFill>
                      <a:schemeClr val="tx1"/>
                    </a:solidFill>
                  </a:rPr>
                  <a:t> </a:t>
                </a:r>
                <a:r>
                  <a:rPr lang="en-US" spc="-10" dirty="0">
                    <a:solidFill>
                      <a:schemeClr val="tx1"/>
                    </a:solidFill>
                  </a:rPr>
                  <a:t>integratin</a:t>
                </a:r>
                <a:r>
                  <a:rPr lang="en-US" spc="-5" dirty="0">
                    <a:solidFill>
                      <a:schemeClr val="tx1"/>
                    </a:solidFill>
                  </a:rPr>
                  <a:t>g</a:t>
                </a:r>
                <a:r>
                  <a:rPr lang="en-US" spc="65" dirty="0">
                    <a:solidFill>
                      <a:schemeClr val="tx1"/>
                    </a:solidFill>
                  </a:rPr>
                  <a:t> </a:t>
                </a:r>
                <a:r>
                  <a:rPr lang="en-US" spc="-5" dirty="0">
                    <a:solidFill>
                      <a:schemeClr val="tx1"/>
                    </a:solidFill>
                  </a:rPr>
                  <a:t>t</a:t>
                </a:r>
                <a:r>
                  <a:rPr lang="en-US" spc="-10" dirty="0">
                    <a:solidFill>
                      <a:schemeClr val="tx1"/>
                    </a:solidFill>
                  </a:rPr>
                  <a:t>h</a:t>
                </a:r>
                <a:r>
                  <a:rPr lang="en-US" spc="-5" dirty="0">
                    <a:solidFill>
                      <a:schemeClr val="tx1"/>
                    </a:solidFill>
                  </a:rPr>
                  <a:t>e</a:t>
                </a:r>
                <a:r>
                  <a:rPr lang="en-US" spc="65" dirty="0">
                    <a:solidFill>
                      <a:schemeClr val="tx1"/>
                    </a:solidFill>
                  </a:rPr>
                  <a:t> </a:t>
                </a:r>
                <a:r>
                  <a:rPr lang="en-US" spc="-10" dirty="0">
                    <a:solidFill>
                      <a:schemeClr val="tx1"/>
                    </a:solidFill>
                  </a:rPr>
                  <a:t>othe</a:t>
                </a:r>
                <a:r>
                  <a:rPr lang="en-US" spc="-5" dirty="0">
                    <a:solidFill>
                      <a:schemeClr val="tx1"/>
                    </a:solidFill>
                  </a:rPr>
                  <a:t>r</a:t>
                </a:r>
                <a:r>
                  <a:rPr lang="en-US" spc="65" dirty="0">
                    <a:solidFill>
                      <a:schemeClr val="tx1"/>
                    </a:solidFill>
                  </a:rPr>
                  <a:t> </a:t>
                </a:r>
                <a:r>
                  <a:rPr lang="en-US" spc="-10" dirty="0">
                    <a:solidFill>
                      <a:schemeClr val="tx1"/>
                    </a:solidFill>
                  </a:rPr>
                  <a:t>yield</a:t>
                </a:r>
                <a:r>
                  <a:rPr lang="en-US" spc="-5" dirty="0">
                    <a:solidFill>
                      <a:schemeClr val="tx1"/>
                    </a:solidFill>
                  </a:rPr>
                  <a:t>s</a:t>
                </a:r>
                <a:r>
                  <a:rPr lang="en-US" spc="65" dirty="0">
                    <a:solidFill>
                      <a:schemeClr val="tx1"/>
                    </a:solidFill>
                  </a:rPr>
                  <a:t> </a:t>
                </a:r>
                <a:r>
                  <a:rPr lang="en-US" spc="-10" dirty="0">
                    <a:solidFill>
                      <a:schemeClr val="tx1"/>
                    </a:solidFill>
                  </a:rPr>
                  <a:t>a</a:t>
                </a:r>
                <a:r>
                  <a:rPr lang="en-US" spc="-5" dirty="0">
                    <a:solidFill>
                      <a:schemeClr val="tx1"/>
                    </a:solidFill>
                  </a:rPr>
                  <a:t>n</a:t>
                </a:r>
                <a:r>
                  <a:rPr lang="en-US" spc="65" dirty="0">
                    <a:solidFill>
                      <a:schemeClr val="tx1"/>
                    </a:solidFill>
                  </a:rPr>
                  <a:t> </a:t>
                </a:r>
                <a:r>
                  <a:rPr lang="en-US" spc="-10" dirty="0">
                    <a:solidFill>
                      <a:schemeClr val="tx1"/>
                    </a:solidFill>
                  </a:rPr>
                  <a:t>integra</a:t>
                </a:r>
                <a:r>
                  <a:rPr lang="en-US" spc="-5" dirty="0">
                    <a:solidFill>
                      <a:schemeClr val="tx1"/>
                    </a:solidFill>
                  </a:rPr>
                  <a:t>l</a:t>
                </a:r>
                <a:r>
                  <a:rPr lang="en-US" spc="65" dirty="0">
                    <a:solidFill>
                      <a:schemeClr val="tx1"/>
                    </a:solidFill>
                  </a:rPr>
                  <a:t> </a:t>
                </a:r>
                <a:r>
                  <a:rPr lang="en-US" spc="-10" dirty="0">
                    <a:solidFill>
                      <a:schemeClr val="tx1"/>
                    </a:solidFill>
                  </a:rPr>
                  <a:t>tha</a:t>
                </a:r>
                <a:r>
                  <a:rPr lang="en-US" spc="-5" dirty="0">
                    <a:solidFill>
                      <a:schemeClr val="tx1"/>
                    </a:solidFill>
                  </a:rPr>
                  <a:t>t</a:t>
                </a:r>
                <a:r>
                  <a:rPr lang="en-US" spc="65" dirty="0">
                    <a:solidFill>
                      <a:schemeClr val="tx1"/>
                    </a:solidFill>
                  </a:rPr>
                  <a:t> </a:t>
                </a:r>
                <a:r>
                  <a:rPr lang="en-US" spc="-10" dirty="0">
                    <a:solidFill>
                      <a:schemeClr val="tx1"/>
                    </a:solidFill>
                  </a:rPr>
                  <a:t>i</a:t>
                </a:r>
                <a:r>
                  <a:rPr lang="en-US" spc="-5" dirty="0">
                    <a:solidFill>
                      <a:schemeClr val="tx1"/>
                    </a:solidFill>
                  </a:rPr>
                  <a:t>s</a:t>
                </a:r>
                <a:r>
                  <a:rPr lang="en-US" spc="65" dirty="0">
                    <a:solidFill>
                      <a:schemeClr val="tx1"/>
                    </a:solidFill>
                  </a:rPr>
                  <a:t> </a:t>
                </a:r>
                <a:r>
                  <a:rPr lang="en-US" spc="-10" dirty="0">
                    <a:solidFill>
                      <a:schemeClr val="tx1"/>
                    </a:solidFill>
                  </a:rPr>
                  <a:t>easie</a:t>
                </a:r>
                <a:r>
                  <a:rPr lang="en-US" spc="-5" dirty="0">
                    <a:solidFill>
                      <a:schemeClr val="tx1"/>
                    </a:solidFill>
                  </a:rPr>
                  <a:t>r</a:t>
                </a:r>
                <a:r>
                  <a:rPr lang="en-US" spc="65" dirty="0">
                    <a:solidFill>
                      <a:schemeClr val="tx1"/>
                    </a:solidFill>
                  </a:rPr>
                  <a:t> </a:t>
                </a:r>
                <a:r>
                  <a:rPr lang="en-US" spc="-5" dirty="0">
                    <a:solidFill>
                      <a:schemeClr val="tx1"/>
                    </a:solidFill>
                  </a:rPr>
                  <a:t>to evaluate.</a:t>
                </a:r>
                <a:r>
                  <a:rPr lang="en-US" dirty="0">
                    <a:solidFill>
                      <a:schemeClr val="tx1"/>
                    </a:solidFill>
                  </a:rPr>
                  <a:t> </a:t>
                </a:r>
                <a:r>
                  <a:rPr lang="en-US" spc="-5" dirty="0">
                    <a:solidFill>
                      <a:schemeClr val="tx1"/>
                    </a:solidFill>
                  </a:rPr>
                  <a:t>Here are </a:t>
                </a:r>
                <a:r>
                  <a:rPr lang="en-US" spc="-10" dirty="0">
                    <a:solidFill>
                      <a:schemeClr val="tx1"/>
                    </a:solidFill>
                  </a:rPr>
                  <a:t>some</a:t>
                </a:r>
                <a:r>
                  <a:rPr lang="en-US" spc="-5" dirty="0">
                    <a:solidFill>
                      <a:schemeClr val="tx1"/>
                    </a:solidFill>
                  </a:rPr>
                  <a:t> cases</a:t>
                </a:r>
                <a:r>
                  <a:rPr lang="en-US" dirty="0">
                    <a:solidFill>
                      <a:schemeClr val="tx1"/>
                    </a:solidFill>
                  </a:rPr>
                  <a:t> </a:t>
                </a:r>
                <a:r>
                  <a:rPr lang="en-US" spc="-5" dirty="0">
                    <a:solidFill>
                      <a:schemeClr val="tx1"/>
                    </a:solidFill>
                  </a:rPr>
                  <a:t>to look for:</a:t>
                </a:r>
                <a:endParaRPr lang="en-US" dirty="0">
                  <a:solidFill>
                    <a:schemeClr val="tx1"/>
                  </a:solidFill>
                </a:endParaRPr>
              </a:p>
              <a:p>
                <a:pPr marL="36900" indent="0">
                  <a:lnSpc>
                    <a:spcPct val="100000"/>
                  </a:lnSpc>
                  <a:buNone/>
                </a:pPr>
                <a:endParaRPr lang="en-US" sz="2400" dirty="0">
                  <a:latin typeface="Times New Roman"/>
                  <a:cs typeface="Times New Roman"/>
                </a:endParaRPr>
              </a:p>
              <a:p>
                <a:pPr marL="36900" indent="0">
                  <a:lnSpc>
                    <a:spcPct val="100000"/>
                  </a:lnSpc>
                  <a:buNone/>
                </a:pPr>
                <a:endParaRPr lang="en-US" dirty="0">
                  <a:latin typeface="Times New Roman"/>
                  <a:cs typeface="Times New Roman"/>
                </a:endParaRPr>
              </a:p>
            </p:txBody>
          </p:sp>
        </mc:Choice>
        <mc:Fallback xmlns="">
          <p:sp>
            <p:nvSpPr>
              <p:cNvPr id="3" name="Content Placeholder 2">
                <a:extLst>
                  <a:ext uri="{FF2B5EF4-FFF2-40B4-BE49-F238E27FC236}">
                    <a16:creationId xmlns:a16="http://schemas.microsoft.com/office/drawing/2014/main"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10846559" cy="4756245"/>
              </a:xfrm>
              <a:blipFill>
                <a:blip r:embed="rId2"/>
                <a:stretch>
                  <a:fillRect l="-4663" t="-897" r="-618"/>
                </a:stretch>
              </a:blipFill>
            </p:spPr>
            <p:txBody>
              <a:bodyPr/>
              <a:lstStyle/>
              <a:p>
                <a:r>
                  <a:rPr lang="en-US">
                    <a:noFill/>
                  </a:rPr>
                  <a:t> </a:t>
                </a:r>
              </a:p>
            </p:txBody>
          </p:sp>
        </mc:Fallback>
      </mc:AlternateContent>
    </p:spTree>
    <p:extLst>
      <p:ext uri="{BB962C8B-B14F-4D97-AF65-F5344CB8AC3E}">
        <p14:creationId xmlns:p14="http://schemas.microsoft.com/office/powerpoint/2010/main" val="159786069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7.6 Strategies for </a:t>
            </a:r>
            <a:r>
              <a:rPr lang="en-US" sz="3100" dirty="0"/>
              <a:t>Integration </a:t>
            </a:r>
            <a:r>
              <a:rPr lang="en-US" sz="3100" dirty="0" smtClean="0"/>
              <a:t>(6 </a:t>
            </a:r>
            <a:r>
              <a:rPr lang="en-US" sz="3100" dirty="0"/>
              <a:t>of 21)</a:t>
            </a: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2800" dirty="0"/>
              <a:t/>
            </a:r>
            <a:br>
              <a:rPr lang="en-US" sz="2800" dirty="0"/>
            </a:br>
            <a:endParaRPr lang="en-US"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799" y="1371600"/>
                <a:ext cx="10846559" cy="4756245"/>
              </a:xfrm>
            </p:spPr>
            <p:txBody>
              <a:bodyPr>
                <a:noAutofit/>
              </a:bodyPr>
              <a:lstStyle/>
              <a:p>
                <a:pPr marL="457200" indent="-457200">
                  <a:lnSpc>
                    <a:spcPct val="100000"/>
                  </a:lnSpc>
                  <a:buFont typeface="+mj-lt"/>
                  <a:buAutoNum type="arabicPeriod"/>
                  <a:tabLst>
                    <a:tab pos="320675" algn="l"/>
                  </a:tabLst>
                </a:pPr>
                <a14:m>
                  <m:oMath xmlns:m="http://schemas.openxmlformats.org/officeDocument/2006/math">
                    <m:nary>
                      <m:naryPr>
                        <m:limLoc m:val="undOvr"/>
                        <m:subHide m:val="on"/>
                        <m:supHide m:val="on"/>
                        <m:ctrlPr>
                          <a:rPr lang="en-US" i="1" spc="75" smtClean="0">
                            <a:solidFill>
                              <a:schemeClr val="tx1"/>
                            </a:solidFill>
                            <a:latin typeface="Cambria Math" panose="02040503050406030204" pitchFamily="18" charset="0"/>
                            <a:cs typeface="Times New Roman"/>
                          </a:rPr>
                        </m:ctrlPr>
                      </m:naryPr>
                      <m:sub/>
                      <m:sup/>
                      <m:e>
                        <m:r>
                          <m:rPr>
                            <m:nor/>
                          </m:rPr>
                          <a:rPr lang="en-US" i="1" spc="75" dirty="0">
                            <a:solidFill>
                              <a:schemeClr val="tx1"/>
                            </a:solidFill>
                          </a:rPr>
                          <m:t>x</m:t>
                        </m:r>
                        <m:r>
                          <m:rPr>
                            <m:nor/>
                          </m:rPr>
                          <a:rPr lang="en-US" i="1" baseline="29629" dirty="0">
                            <a:solidFill>
                              <a:schemeClr val="tx1"/>
                            </a:solidFill>
                          </a:rPr>
                          <m:t>n</m:t>
                        </m:r>
                        <m:r>
                          <m:rPr>
                            <m:nor/>
                          </m:rPr>
                          <a:rPr lang="en-US" i="1" spc="-5" dirty="0">
                            <a:solidFill>
                              <a:schemeClr val="tx1"/>
                            </a:solidFill>
                          </a:rPr>
                          <m:t>f</m:t>
                        </m:r>
                        <m:r>
                          <m:rPr>
                            <m:nor/>
                          </m:rPr>
                          <a:rPr lang="en-US" i="1" spc="-45" dirty="0">
                            <a:solidFill>
                              <a:schemeClr val="tx1"/>
                            </a:solidFill>
                          </a:rPr>
                          <m:t> </m:t>
                        </m:r>
                        <m:r>
                          <m:rPr>
                            <m:nor/>
                          </m:rPr>
                          <a:rPr lang="en-US" spc="20" dirty="0">
                            <a:solidFill>
                              <a:schemeClr val="tx1"/>
                            </a:solidFill>
                          </a:rPr>
                          <m:t>(</m:t>
                        </m:r>
                        <m:r>
                          <m:rPr>
                            <m:nor/>
                          </m:rPr>
                          <a:rPr lang="en-US" i="1" spc="-5" dirty="0">
                            <a:solidFill>
                              <a:schemeClr val="tx1"/>
                            </a:solidFill>
                          </a:rPr>
                          <m:t>x</m:t>
                        </m:r>
                        <m:r>
                          <m:rPr>
                            <m:nor/>
                          </m:rPr>
                          <a:rPr lang="en-US" spc="-5" dirty="0">
                            <a:solidFill>
                              <a:schemeClr val="tx1"/>
                            </a:solidFill>
                          </a:rPr>
                          <m:t>)</m:t>
                        </m:r>
                        <m:r>
                          <m:rPr>
                            <m:nor/>
                          </m:rPr>
                          <a:rPr lang="en-US" spc="-85" dirty="0">
                            <a:solidFill>
                              <a:schemeClr val="tx1"/>
                            </a:solidFill>
                          </a:rPr>
                          <m:t> </m:t>
                        </m:r>
                        <m:r>
                          <m:rPr>
                            <m:nor/>
                          </m:rPr>
                          <a:rPr lang="en-US" i="1" spc="95" dirty="0">
                            <a:solidFill>
                              <a:schemeClr val="tx1"/>
                            </a:solidFill>
                          </a:rPr>
                          <m:t>d</m:t>
                        </m:r>
                        <m:r>
                          <m:rPr>
                            <m:nor/>
                          </m:rPr>
                          <a:rPr lang="en-US" i="1" spc="-5" dirty="0">
                            <a:solidFill>
                              <a:schemeClr val="tx1"/>
                            </a:solidFill>
                          </a:rPr>
                          <m:t>x</m:t>
                        </m:r>
                      </m:e>
                    </m:nary>
                  </m:oMath>
                </a14:m>
                <a:r>
                  <a:rPr lang="en-US" spc="-5" dirty="0">
                    <a:solidFill>
                      <a:schemeClr val="tx1"/>
                    </a:solidFill>
                  </a:rPr>
                  <a:t>.</a:t>
                </a:r>
                <a:r>
                  <a:rPr lang="en-US" dirty="0">
                    <a:solidFill>
                      <a:schemeClr val="tx1"/>
                    </a:solidFill>
                  </a:rPr>
                  <a:t> </a:t>
                </a:r>
                <a:r>
                  <a:rPr lang="en-US" spc="-15" dirty="0">
                    <a:solidFill>
                      <a:schemeClr val="tx1"/>
                    </a:solidFill>
                  </a:rPr>
                  <a:t>A</a:t>
                </a:r>
                <a:r>
                  <a:rPr lang="en-US" spc="-5" dirty="0">
                    <a:solidFill>
                      <a:schemeClr val="tx1"/>
                    </a:solidFill>
                  </a:rPr>
                  <a:t>ssuming</a:t>
                </a:r>
                <a:r>
                  <a:rPr lang="en-US" dirty="0">
                    <a:solidFill>
                      <a:schemeClr val="tx1"/>
                    </a:solidFill>
                  </a:rPr>
                  <a:t> </a:t>
                </a:r>
                <a:r>
                  <a:rPr lang="en-US" i="1" spc="-5" dirty="0">
                    <a:solidFill>
                      <a:schemeClr val="tx1"/>
                    </a:solidFill>
                  </a:rPr>
                  <a:t>f</a:t>
                </a:r>
                <a:r>
                  <a:rPr lang="en-US" i="1" spc="-45" dirty="0">
                    <a:solidFill>
                      <a:schemeClr val="tx1"/>
                    </a:solidFill>
                  </a:rPr>
                  <a:t> </a:t>
                </a:r>
                <a:r>
                  <a:rPr lang="en-US" spc="20" dirty="0">
                    <a:solidFill>
                      <a:schemeClr val="tx1"/>
                    </a:solidFill>
                  </a:rPr>
                  <a:t>(</a:t>
                </a:r>
                <a:r>
                  <a:rPr lang="en-US" i="1" spc="-5" dirty="0">
                    <a:solidFill>
                      <a:schemeClr val="tx1"/>
                    </a:solidFill>
                  </a:rPr>
                  <a:t>x</a:t>
                </a:r>
                <a:r>
                  <a:rPr lang="en-US" spc="-5" dirty="0">
                    <a:solidFill>
                      <a:schemeClr val="tx1"/>
                    </a:solidFill>
                  </a:rPr>
                  <a:t>)</a:t>
                </a:r>
                <a:r>
                  <a:rPr lang="en-US" dirty="0">
                    <a:solidFill>
                      <a:schemeClr val="tx1"/>
                    </a:solidFill>
                  </a:rPr>
                  <a:t> </a:t>
                </a:r>
                <a:r>
                  <a:rPr lang="en-US" spc="-10" dirty="0">
                    <a:solidFill>
                      <a:schemeClr val="tx1"/>
                    </a:solidFill>
                  </a:rPr>
                  <a:t>ca</a:t>
                </a:r>
                <a:r>
                  <a:rPr lang="en-US" spc="-5" dirty="0">
                    <a:solidFill>
                      <a:schemeClr val="tx1"/>
                    </a:solidFill>
                  </a:rPr>
                  <a:t>n</a:t>
                </a:r>
                <a:r>
                  <a:rPr lang="en-US" dirty="0">
                    <a:solidFill>
                      <a:schemeClr val="tx1"/>
                    </a:solidFill>
                  </a:rPr>
                  <a:t> </a:t>
                </a:r>
                <a:r>
                  <a:rPr lang="en-US" spc="-10" dirty="0">
                    <a:solidFill>
                      <a:schemeClr val="tx1"/>
                    </a:solidFill>
                  </a:rPr>
                  <a:t>b</a:t>
                </a:r>
                <a:r>
                  <a:rPr lang="en-US" spc="-5" dirty="0">
                    <a:solidFill>
                      <a:schemeClr val="tx1"/>
                    </a:solidFill>
                  </a:rPr>
                  <a:t>e</a:t>
                </a:r>
                <a:r>
                  <a:rPr lang="en-US" dirty="0">
                    <a:solidFill>
                      <a:schemeClr val="tx1"/>
                    </a:solidFill>
                  </a:rPr>
                  <a:t> </a:t>
                </a:r>
                <a:r>
                  <a:rPr lang="en-US" spc="-10" dirty="0">
                    <a:solidFill>
                      <a:schemeClr val="tx1"/>
                    </a:solidFill>
                  </a:rPr>
                  <a:t>repeatedl</a:t>
                </a:r>
                <a:r>
                  <a:rPr lang="en-US" spc="-5" dirty="0">
                    <a:solidFill>
                      <a:schemeClr val="tx1"/>
                    </a:solidFill>
                  </a:rPr>
                  <a:t>y</a:t>
                </a:r>
                <a:r>
                  <a:rPr lang="en-US" dirty="0">
                    <a:solidFill>
                      <a:schemeClr val="tx1"/>
                    </a:solidFill>
                  </a:rPr>
                  <a:t> </a:t>
                </a:r>
                <a:r>
                  <a:rPr lang="en-US" spc="-5" dirty="0">
                    <a:solidFill>
                      <a:schemeClr val="tx1"/>
                    </a:solidFill>
                  </a:rPr>
                  <a:t>i</a:t>
                </a:r>
                <a:r>
                  <a:rPr lang="en-US" spc="-10" dirty="0">
                    <a:solidFill>
                      <a:schemeClr val="tx1"/>
                    </a:solidFill>
                  </a:rPr>
                  <a:t>ntegrated</a:t>
                </a:r>
                <a:r>
                  <a:rPr lang="en-US" spc="-5" dirty="0">
                    <a:solidFill>
                      <a:schemeClr val="tx1"/>
                    </a:solidFill>
                  </a:rPr>
                  <a:t>,</a:t>
                </a:r>
                <a:r>
                  <a:rPr lang="en-US" dirty="0">
                    <a:solidFill>
                      <a:schemeClr val="tx1"/>
                    </a:solidFill>
                  </a:rPr>
                  <a:t> </a:t>
                </a:r>
                <a:r>
                  <a:rPr lang="en-US" spc="-15" dirty="0">
                    <a:solidFill>
                      <a:schemeClr val="tx1"/>
                    </a:solidFill>
                  </a:rPr>
                  <a:t>w</a:t>
                </a:r>
                <a:r>
                  <a:rPr lang="en-US" spc="-5" dirty="0">
                    <a:solidFill>
                      <a:schemeClr val="tx1"/>
                    </a:solidFill>
                  </a:rPr>
                  <a:t>e</a:t>
                </a:r>
                <a:r>
                  <a:rPr lang="en-US" dirty="0">
                    <a:solidFill>
                      <a:schemeClr val="tx1"/>
                    </a:solidFill>
                  </a:rPr>
                  <a:t> </a:t>
                </a:r>
                <a:r>
                  <a:rPr lang="en-US" spc="-15" dirty="0">
                    <a:solidFill>
                      <a:schemeClr val="tx1"/>
                    </a:solidFill>
                  </a:rPr>
                  <a:t>ma</a:t>
                </a:r>
                <a:r>
                  <a:rPr lang="en-US" spc="-5" dirty="0">
                    <a:solidFill>
                      <a:schemeClr val="tx1"/>
                    </a:solidFill>
                  </a:rPr>
                  <a:t>y</a:t>
                </a:r>
                <a:r>
                  <a:rPr lang="en-US" dirty="0">
                    <a:solidFill>
                      <a:schemeClr val="tx1"/>
                    </a:solidFill>
                  </a:rPr>
                  <a:t> </a:t>
                </a:r>
                <a:r>
                  <a:rPr lang="en-US" spc="-10" dirty="0">
                    <a:solidFill>
                      <a:schemeClr val="tx1"/>
                    </a:solidFill>
                  </a:rPr>
                  <a:t>us</a:t>
                </a:r>
                <a:r>
                  <a:rPr lang="en-US" spc="-5" dirty="0">
                    <a:solidFill>
                      <a:schemeClr val="tx1"/>
                    </a:solidFill>
                  </a:rPr>
                  <a:t>e</a:t>
                </a:r>
                <a:r>
                  <a:rPr lang="en-US" dirty="0">
                    <a:solidFill>
                      <a:schemeClr val="tx1"/>
                    </a:solidFill>
                  </a:rPr>
                  <a:t> </a:t>
                </a:r>
                <a:r>
                  <a:rPr lang="en-US" spc="-10" dirty="0">
                    <a:solidFill>
                      <a:schemeClr val="tx1"/>
                    </a:solidFill>
                  </a:rPr>
                  <a:t>repeated</a:t>
                </a:r>
                <a:r>
                  <a:rPr lang="en-US" dirty="0">
                    <a:solidFill>
                      <a:schemeClr val="tx1"/>
                    </a:solidFill>
                  </a:rPr>
                  <a:t> </a:t>
                </a:r>
                <a:r>
                  <a:rPr lang="en-US" spc="-10" dirty="0">
                    <a:solidFill>
                      <a:schemeClr val="tx1"/>
                    </a:solidFill>
                  </a:rPr>
                  <a:t>application</a:t>
                </a:r>
                <a:r>
                  <a:rPr lang="en-US" spc="-5" dirty="0">
                    <a:solidFill>
                      <a:schemeClr val="tx1"/>
                    </a:solidFill>
                  </a:rPr>
                  <a:t>s</a:t>
                </a:r>
                <a:r>
                  <a:rPr lang="en-US" spc="120" dirty="0">
                    <a:solidFill>
                      <a:schemeClr val="tx1"/>
                    </a:solidFill>
                  </a:rPr>
                  <a:t> </a:t>
                </a:r>
                <a:r>
                  <a:rPr lang="en-US" spc="-10" dirty="0">
                    <a:solidFill>
                      <a:schemeClr val="tx1"/>
                    </a:solidFill>
                  </a:rPr>
                  <a:t>o</a:t>
                </a:r>
                <a:r>
                  <a:rPr lang="en-US" spc="-5" dirty="0">
                    <a:solidFill>
                      <a:schemeClr val="tx1"/>
                    </a:solidFill>
                  </a:rPr>
                  <a:t>f</a:t>
                </a:r>
                <a:r>
                  <a:rPr lang="en-US" spc="114" dirty="0">
                    <a:solidFill>
                      <a:schemeClr val="tx1"/>
                    </a:solidFill>
                  </a:rPr>
                  <a:t> </a:t>
                </a:r>
                <a:r>
                  <a:rPr lang="en-US" spc="-10" dirty="0">
                    <a:solidFill>
                      <a:schemeClr val="tx1"/>
                    </a:solidFill>
                  </a:rPr>
                  <a:t>Integratio</a:t>
                </a:r>
                <a:r>
                  <a:rPr lang="en-US" spc="-5" dirty="0">
                    <a:solidFill>
                      <a:schemeClr val="tx1"/>
                    </a:solidFill>
                  </a:rPr>
                  <a:t>n</a:t>
                </a:r>
                <a:r>
                  <a:rPr lang="en-US" spc="114" dirty="0">
                    <a:solidFill>
                      <a:schemeClr val="tx1"/>
                    </a:solidFill>
                  </a:rPr>
                  <a:t> </a:t>
                </a:r>
                <a:r>
                  <a:rPr lang="en-US" spc="-10" dirty="0">
                    <a:solidFill>
                      <a:schemeClr val="tx1"/>
                    </a:solidFill>
                  </a:rPr>
                  <a:t>b</a:t>
                </a:r>
                <a:r>
                  <a:rPr lang="en-US" spc="-5" dirty="0">
                    <a:solidFill>
                      <a:schemeClr val="tx1"/>
                    </a:solidFill>
                  </a:rPr>
                  <a:t>y</a:t>
                </a:r>
                <a:r>
                  <a:rPr lang="en-US" spc="114" dirty="0">
                    <a:solidFill>
                      <a:schemeClr val="tx1"/>
                    </a:solidFill>
                  </a:rPr>
                  <a:t> </a:t>
                </a:r>
                <a:r>
                  <a:rPr lang="en-US" spc="-10" dirty="0">
                    <a:solidFill>
                      <a:schemeClr val="tx1"/>
                    </a:solidFill>
                  </a:rPr>
                  <a:t>Parts</a:t>
                </a:r>
                <a:r>
                  <a:rPr lang="en-US" spc="-5" dirty="0">
                    <a:solidFill>
                      <a:schemeClr val="tx1"/>
                    </a:solidFill>
                  </a:rPr>
                  <a:t>,</a:t>
                </a:r>
                <a:r>
                  <a:rPr lang="en-US" spc="114" dirty="0">
                    <a:solidFill>
                      <a:schemeClr val="tx1"/>
                    </a:solidFill>
                  </a:rPr>
                  <a:t> </a:t>
                </a:r>
                <a:r>
                  <a:rPr lang="en-US" spc="-10" dirty="0">
                    <a:solidFill>
                      <a:schemeClr val="tx1"/>
                    </a:solidFill>
                  </a:rPr>
                  <a:t>alway</a:t>
                </a:r>
                <a:r>
                  <a:rPr lang="en-US" spc="-5" dirty="0">
                    <a:solidFill>
                      <a:schemeClr val="tx1"/>
                    </a:solidFill>
                  </a:rPr>
                  <a:t>s</a:t>
                </a:r>
                <a:r>
                  <a:rPr lang="en-US" spc="114" dirty="0">
                    <a:solidFill>
                      <a:schemeClr val="tx1"/>
                    </a:solidFill>
                  </a:rPr>
                  <a:t> </a:t>
                </a:r>
                <a:r>
                  <a:rPr lang="en-US" spc="-10" dirty="0">
                    <a:solidFill>
                      <a:schemeClr val="tx1"/>
                    </a:solidFill>
                  </a:rPr>
                  <a:t>choosin</a:t>
                </a:r>
                <a:r>
                  <a:rPr lang="en-US" spc="-5" dirty="0">
                    <a:solidFill>
                      <a:schemeClr val="tx1"/>
                    </a:solidFill>
                  </a:rPr>
                  <a:t>g</a:t>
                </a:r>
                <a:r>
                  <a:rPr lang="en-US" spc="120" dirty="0">
                    <a:solidFill>
                      <a:schemeClr val="tx1"/>
                    </a:solidFill>
                  </a:rPr>
                  <a:t> </a:t>
                </a:r>
                <a:r>
                  <a:rPr lang="en-US" i="1" spc="-5" dirty="0">
                    <a:solidFill>
                      <a:schemeClr val="tx1"/>
                    </a:solidFill>
                  </a:rPr>
                  <a:t>u</a:t>
                </a:r>
                <a:r>
                  <a:rPr lang="en-US" i="1" dirty="0">
                    <a:solidFill>
                      <a:schemeClr val="tx1"/>
                    </a:solidFill>
                  </a:rPr>
                  <a:t> </a:t>
                </a:r>
                <a:r>
                  <a:rPr lang="en-US" spc="-10" dirty="0">
                    <a:solidFill>
                      <a:schemeClr val="tx1"/>
                    </a:solidFill>
                  </a:rPr>
                  <a:t>equa</a:t>
                </a:r>
                <a:r>
                  <a:rPr lang="en-US" spc="-5" dirty="0">
                    <a:solidFill>
                      <a:schemeClr val="tx1"/>
                    </a:solidFill>
                  </a:rPr>
                  <a:t>l</a:t>
                </a:r>
                <a:r>
                  <a:rPr lang="en-US" spc="120" dirty="0">
                    <a:solidFill>
                      <a:schemeClr val="tx1"/>
                    </a:solidFill>
                  </a:rPr>
                  <a:t> </a:t>
                </a:r>
                <a:r>
                  <a:rPr lang="en-US" spc="-10" dirty="0">
                    <a:solidFill>
                      <a:schemeClr val="tx1"/>
                    </a:solidFill>
                  </a:rPr>
                  <a:t>t</a:t>
                </a:r>
                <a:r>
                  <a:rPr lang="en-US" spc="-5" dirty="0">
                    <a:solidFill>
                      <a:schemeClr val="tx1"/>
                    </a:solidFill>
                  </a:rPr>
                  <a:t>o</a:t>
                </a:r>
                <a:r>
                  <a:rPr lang="en-US" spc="114" dirty="0">
                    <a:solidFill>
                      <a:schemeClr val="tx1"/>
                    </a:solidFill>
                  </a:rPr>
                  <a:t> </a:t>
                </a:r>
                <a:r>
                  <a:rPr lang="en-US" spc="-10" dirty="0">
                    <a:solidFill>
                      <a:schemeClr val="tx1"/>
                    </a:solidFill>
                  </a:rPr>
                  <a:t>th</a:t>
                </a:r>
                <a:r>
                  <a:rPr lang="en-US" spc="-5" dirty="0">
                    <a:solidFill>
                      <a:schemeClr val="tx1"/>
                    </a:solidFill>
                  </a:rPr>
                  <a:t>e</a:t>
                </a:r>
                <a:r>
                  <a:rPr lang="en-US" spc="114" dirty="0">
                    <a:solidFill>
                      <a:schemeClr val="tx1"/>
                    </a:solidFill>
                  </a:rPr>
                  <a:t> </a:t>
                </a:r>
                <a:r>
                  <a:rPr lang="en-US" spc="-5" dirty="0">
                    <a:solidFill>
                      <a:schemeClr val="tx1"/>
                    </a:solidFill>
                  </a:rPr>
                  <a:t>r</a:t>
                </a:r>
                <a:r>
                  <a:rPr lang="en-US" spc="-10" dirty="0">
                    <a:solidFill>
                      <a:schemeClr val="tx1"/>
                    </a:solidFill>
                  </a:rPr>
                  <a:t>emainin</a:t>
                </a:r>
                <a:r>
                  <a:rPr lang="en-US" spc="-5" dirty="0">
                    <a:solidFill>
                      <a:schemeClr val="tx1"/>
                    </a:solidFill>
                  </a:rPr>
                  <a:t>g</a:t>
                </a:r>
                <a:r>
                  <a:rPr lang="en-US" spc="114" dirty="0">
                    <a:solidFill>
                      <a:schemeClr val="tx1"/>
                    </a:solidFill>
                  </a:rPr>
                  <a:t> </a:t>
                </a:r>
                <a:r>
                  <a:rPr lang="en-US" spc="-10" dirty="0">
                    <a:solidFill>
                      <a:schemeClr val="tx1"/>
                    </a:solidFill>
                  </a:rPr>
                  <a:t>power o</a:t>
                </a:r>
                <a:r>
                  <a:rPr lang="en-US" spc="-5" dirty="0">
                    <a:solidFill>
                      <a:schemeClr val="tx1"/>
                    </a:solidFill>
                  </a:rPr>
                  <a:t>f</a:t>
                </a:r>
                <a:r>
                  <a:rPr lang="en-US" spc="20" dirty="0">
                    <a:solidFill>
                      <a:schemeClr val="tx1"/>
                    </a:solidFill>
                  </a:rPr>
                  <a:t> </a:t>
                </a:r>
                <a:r>
                  <a:rPr lang="en-US" i="1" spc="-5" dirty="0">
                    <a:solidFill>
                      <a:schemeClr val="tx1"/>
                    </a:solidFill>
                  </a:rPr>
                  <a:t>x</a:t>
                </a:r>
                <a:r>
                  <a:rPr lang="en-US" spc="-5" dirty="0">
                    <a:solidFill>
                      <a:schemeClr val="tx1"/>
                    </a:solidFill>
                  </a:rPr>
                  <a:t>,</a:t>
                </a:r>
                <a:r>
                  <a:rPr lang="en-US" spc="-10" dirty="0">
                    <a:solidFill>
                      <a:schemeClr val="tx1"/>
                    </a:solidFill>
                  </a:rPr>
                  <a:t> </a:t>
                </a:r>
                <a:r>
                  <a:rPr lang="en-US" spc="-5" dirty="0">
                    <a:solidFill>
                      <a:schemeClr val="tx1"/>
                    </a:solidFill>
                  </a:rPr>
                  <a:t>until</a:t>
                </a:r>
                <a:r>
                  <a:rPr lang="en-US" spc="-10" dirty="0">
                    <a:solidFill>
                      <a:schemeClr val="tx1"/>
                    </a:solidFill>
                  </a:rPr>
                  <a:t> we </a:t>
                </a:r>
                <a:r>
                  <a:rPr lang="en-US" spc="-5" dirty="0">
                    <a:solidFill>
                      <a:schemeClr val="tx1"/>
                    </a:solidFill>
                  </a:rPr>
                  <a:t>eliminate</a:t>
                </a:r>
                <a:r>
                  <a:rPr lang="en-US" spc="-10" dirty="0">
                    <a:solidFill>
                      <a:schemeClr val="tx1"/>
                    </a:solidFill>
                  </a:rPr>
                  <a:t> </a:t>
                </a:r>
                <a:r>
                  <a:rPr lang="en-US" spc="-5" dirty="0">
                    <a:solidFill>
                      <a:schemeClr val="tx1"/>
                    </a:solidFill>
                  </a:rPr>
                  <a:t>the</a:t>
                </a:r>
                <a:r>
                  <a:rPr lang="en-US" spc="-10" dirty="0">
                    <a:solidFill>
                      <a:schemeClr val="tx1"/>
                    </a:solidFill>
                  </a:rPr>
                  <a:t> </a:t>
                </a:r>
                <a:r>
                  <a:rPr lang="en-US" spc="-5" dirty="0">
                    <a:solidFill>
                      <a:schemeClr val="tx1"/>
                    </a:solidFill>
                  </a:rPr>
                  <a:t>powers</a:t>
                </a:r>
                <a:r>
                  <a:rPr lang="en-US" spc="-10" dirty="0">
                    <a:solidFill>
                      <a:schemeClr val="tx1"/>
                    </a:solidFill>
                  </a:rPr>
                  <a:t> o</a:t>
                </a:r>
                <a:r>
                  <a:rPr lang="en-US" spc="-5" dirty="0">
                    <a:solidFill>
                      <a:schemeClr val="tx1"/>
                    </a:solidFill>
                  </a:rPr>
                  <a:t>f</a:t>
                </a:r>
                <a:r>
                  <a:rPr lang="en-US" spc="20" dirty="0">
                    <a:solidFill>
                      <a:schemeClr val="tx1"/>
                    </a:solidFill>
                  </a:rPr>
                  <a:t> </a:t>
                </a:r>
                <a:r>
                  <a:rPr lang="en-US" i="1" spc="-5" dirty="0">
                    <a:solidFill>
                      <a:schemeClr val="tx1"/>
                    </a:solidFill>
                  </a:rPr>
                  <a:t>x</a:t>
                </a:r>
                <a:r>
                  <a:rPr lang="en-US" spc="-5" dirty="0">
                    <a:solidFill>
                      <a:schemeClr val="tx1"/>
                    </a:solidFill>
                  </a:rPr>
                  <a:t>,</a:t>
                </a:r>
                <a:r>
                  <a:rPr lang="en-US" spc="-10" dirty="0">
                    <a:solidFill>
                      <a:schemeClr val="tx1"/>
                    </a:solidFill>
                  </a:rPr>
                  <a:t> </a:t>
                </a:r>
                <a:r>
                  <a:rPr lang="en-US" spc="-5" dirty="0">
                    <a:solidFill>
                      <a:schemeClr val="tx1"/>
                    </a:solidFill>
                  </a:rPr>
                  <a:t>l</a:t>
                </a:r>
                <a:r>
                  <a:rPr lang="en-US" spc="-10" dirty="0">
                    <a:solidFill>
                      <a:schemeClr val="tx1"/>
                    </a:solidFill>
                  </a:rPr>
                  <a:t>eavin</a:t>
                </a:r>
                <a:r>
                  <a:rPr lang="en-US" spc="-5" dirty="0">
                    <a:solidFill>
                      <a:schemeClr val="tx1"/>
                    </a:solidFill>
                  </a:rPr>
                  <a:t>g </a:t>
                </a:r>
                <a:r>
                  <a:rPr lang="en-US" spc="-10" dirty="0">
                    <a:solidFill>
                      <a:schemeClr val="tx1"/>
                    </a:solidFill>
                  </a:rPr>
                  <a:t>somethin</a:t>
                </a:r>
                <a:r>
                  <a:rPr lang="en-US" spc="-5" dirty="0">
                    <a:solidFill>
                      <a:schemeClr val="tx1"/>
                    </a:solidFill>
                  </a:rPr>
                  <a:t>g </a:t>
                </a:r>
                <a:r>
                  <a:rPr lang="en-US" spc="-15" dirty="0">
                    <a:solidFill>
                      <a:schemeClr val="tx1"/>
                    </a:solidFill>
                  </a:rPr>
                  <a:t>w</a:t>
                </a:r>
                <a:r>
                  <a:rPr lang="en-US" spc="-5" dirty="0">
                    <a:solidFill>
                      <a:schemeClr val="tx1"/>
                    </a:solidFill>
                  </a:rPr>
                  <a:t>e</a:t>
                </a:r>
                <a:r>
                  <a:rPr lang="en-US" spc="-10" dirty="0">
                    <a:solidFill>
                      <a:schemeClr val="tx1"/>
                    </a:solidFill>
                  </a:rPr>
                  <a:t> ca</a:t>
                </a:r>
                <a:r>
                  <a:rPr lang="en-US" spc="-5" dirty="0">
                    <a:solidFill>
                      <a:schemeClr val="tx1"/>
                    </a:solidFill>
                  </a:rPr>
                  <a:t>n</a:t>
                </a:r>
                <a:r>
                  <a:rPr lang="en-US" spc="-10" dirty="0">
                    <a:solidFill>
                      <a:schemeClr val="tx1"/>
                    </a:solidFill>
                  </a:rPr>
                  <a:t> integrate</a:t>
                </a:r>
                <a:r>
                  <a:rPr lang="en-US" spc="-5" dirty="0">
                    <a:solidFill>
                      <a:schemeClr val="tx1"/>
                    </a:solidFill>
                  </a:rPr>
                  <a:t>. </a:t>
                </a:r>
                <a:r>
                  <a:rPr lang="en-US" spc="-10" dirty="0">
                    <a:solidFill>
                      <a:schemeClr val="tx1"/>
                    </a:solidFill>
                  </a:rPr>
                  <a:t>Candidates </a:t>
                </a:r>
                <a:r>
                  <a:rPr lang="en-US" spc="-5" dirty="0">
                    <a:solidFill>
                      <a:schemeClr val="tx1"/>
                    </a:solidFill>
                  </a:rPr>
                  <a:t>for</a:t>
                </a:r>
                <a:r>
                  <a:rPr lang="en-US" dirty="0">
                    <a:solidFill>
                      <a:schemeClr val="tx1"/>
                    </a:solidFill>
                  </a:rPr>
                  <a:t> </a:t>
                </a:r>
                <a:r>
                  <a:rPr lang="en-US" i="1" spc="-5" dirty="0">
                    <a:solidFill>
                      <a:schemeClr val="tx1"/>
                    </a:solidFill>
                  </a:rPr>
                  <a:t>f</a:t>
                </a:r>
                <a:r>
                  <a:rPr lang="en-US" i="1" spc="-45" dirty="0">
                    <a:solidFill>
                      <a:schemeClr val="tx1"/>
                    </a:solidFill>
                  </a:rPr>
                  <a:t> </a:t>
                </a:r>
                <a:r>
                  <a:rPr lang="en-US" spc="20" dirty="0">
                    <a:solidFill>
                      <a:schemeClr val="tx1"/>
                    </a:solidFill>
                  </a:rPr>
                  <a:t>(</a:t>
                </a:r>
                <a:r>
                  <a:rPr lang="en-US" i="1" spc="-5" dirty="0">
                    <a:solidFill>
                      <a:schemeClr val="tx1"/>
                    </a:solidFill>
                  </a:rPr>
                  <a:t>x</a:t>
                </a:r>
                <a:r>
                  <a:rPr lang="en-US" spc="-5" dirty="0">
                    <a:solidFill>
                      <a:schemeClr val="tx1"/>
                    </a:solidFill>
                  </a:rPr>
                  <a:t>)</a:t>
                </a:r>
                <a:r>
                  <a:rPr lang="en-US" spc="-50" dirty="0">
                    <a:solidFill>
                      <a:schemeClr val="tx1"/>
                    </a:solidFill>
                  </a:rPr>
                  <a:t> </a:t>
                </a:r>
                <a:r>
                  <a:rPr lang="en-US" spc="-10" dirty="0">
                    <a:solidFill>
                      <a:schemeClr val="tx1"/>
                    </a:solidFill>
                  </a:rPr>
                  <a:t>includ</a:t>
                </a:r>
                <a:r>
                  <a:rPr lang="en-US" spc="-5" dirty="0">
                    <a:solidFill>
                      <a:schemeClr val="tx1"/>
                    </a:solidFill>
                  </a:rPr>
                  <a:t>e</a:t>
                </a:r>
                <a:r>
                  <a:rPr lang="en-US" spc="-50" dirty="0">
                    <a:solidFill>
                      <a:schemeClr val="tx1"/>
                    </a:solidFill>
                  </a:rPr>
                  <a:t> </a:t>
                </a:r>
                <a:r>
                  <a:rPr lang="en-US" spc="-5" dirty="0">
                    <a:solidFill>
                      <a:schemeClr val="tx1"/>
                    </a:solidFill>
                  </a:rPr>
                  <a:t>sin</a:t>
                </a:r>
                <a:r>
                  <a:rPr lang="en-US" spc="-60" dirty="0">
                    <a:solidFill>
                      <a:schemeClr val="tx1"/>
                    </a:solidFill>
                  </a:rPr>
                  <a:t> </a:t>
                </a:r>
                <a:r>
                  <a:rPr lang="en-US" i="1" spc="-5" dirty="0">
                    <a:solidFill>
                      <a:schemeClr val="tx1"/>
                    </a:solidFill>
                  </a:rPr>
                  <a:t>x</a:t>
                </a:r>
                <a:r>
                  <a:rPr lang="en-US" spc="-5" dirty="0">
                    <a:solidFill>
                      <a:schemeClr val="tx1"/>
                    </a:solidFill>
                  </a:rPr>
                  <a:t>,</a:t>
                </a:r>
                <a:r>
                  <a:rPr lang="en-US" spc="-50" dirty="0">
                    <a:solidFill>
                      <a:schemeClr val="tx1"/>
                    </a:solidFill>
                  </a:rPr>
                  <a:t> </a:t>
                </a:r>
                <a:r>
                  <a:rPr lang="en-US" spc="-10" dirty="0">
                    <a:solidFill>
                      <a:schemeClr val="tx1"/>
                    </a:solidFill>
                  </a:rPr>
                  <a:t>co</a:t>
                </a:r>
                <a:r>
                  <a:rPr lang="en-US" spc="-5" dirty="0">
                    <a:solidFill>
                      <a:schemeClr val="tx1"/>
                    </a:solidFill>
                  </a:rPr>
                  <a:t>s</a:t>
                </a:r>
                <a:r>
                  <a:rPr lang="en-US" spc="-60" dirty="0">
                    <a:solidFill>
                      <a:schemeClr val="tx1"/>
                    </a:solidFill>
                  </a:rPr>
                  <a:t> </a:t>
                </a:r>
                <a:r>
                  <a:rPr lang="en-US" i="1" spc="-5" dirty="0">
                    <a:solidFill>
                      <a:schemeClr val="tx1"/>
                    </a:solidFill>
                  </a:rPr>
                  <a:t>x</a:t>
                </a:r>
                <a:r>
                  <a:rPr lang="en-US" spc="-5" dirty="0">
                    <a:solidFill>
                      <a:schemeClr val="tx1"/>
                    </a:solidFill>
                  </a:rPr>
                  <a:t>,</a:t>
                </a:r>
                <a:r>
                  <a:rPr lang="en-US" spc="-50" dirty="0">
                    <a:solidFill>
                      <a:schemeClr val="tx1"/>
                    </a:solidFill>
                  </a:rPr>
                  <a:t> </a:t>
                </a:r>
                <a:r>
                  <a:rPr lang="en-US" i="1" spc="25" dirty="0">
                    <a:solidFill>
                      <a:schemeClr val="tx1"/>
                    </a:solidFill>
                  </a:rPr>
                  <a:t>e</a:t>
                </a:r>
                <a:r>
                  <a:rPr lang="en-US" i="1" baseline="25925" dirty="0">
                    <a:solidFill>
                      <a:schemeClr val="tx1"/>
                    </a:solidFill>
                  </a:rPr>
                  <a:t>x</a:t>
                </a:r>
                <a:r>
                  <a:rPr lang="en-US" spc="-5" dirty="0">
                    <a:solidFill>
                      <a:schemeClr val="tx1"/>
                    </a:solidFill>
                  </a:rPr>
                  <a:t>,</a:t>
                </a:r>
                <a:r>
                  <a:rPr lang="en-US" spc="-55" dirty="0">
                    <a:solidFill>
                      <a:schemeClr val="tx1"/>
                    </a:solidFill>
                  </a:rPr>
                  <a:t> </a:t>
                </a:r>
                <a:r>
                  <a:rPr lang="en-US" i="1" spc="55" dirty="0">
                    <a:solidFill>
                      <a:schemeClr val="tx1"/>
                    </a:solidFill>
                  </a:rPr>
                  <a:t>a</a:t>
                </a:r>
                <a:r>
                  <a:rPr lang="en-US" i="1" baseline="25925" dirty="0">
                    <a:solidFill>
                      <a:schemeClr val="tx1"/>
                    </a:solidFill>
                  </a:rPr>
                  <a:t>x</a:t>
                </a:r>
                <a:r>
                  <a:rPr lang="en-US" spc="-5" dirty="0">
                    <a:solidFill>
                      <a:schemeClr val="tx1"/>
                    </a:solidFill>
                  </a:rPr>
                  <a:t>,</a:t>
                </a:r>
                <a:r>
                  <a:rPr lang="en-US" spc="-50" dirty="0">
                    <a:solidFill>
                      <a:schemeClr val="tx1"/>
                    </a:solidFill>
                  </a:rPr>
                  <a:t> </a:t>
                </a:r>
                <a:r>
                  <a:rPr lang="en-US" spc="-5" dirty="0" err="1">
                    <a:solidFill>
                      <a:schemeClr val="tx1"/>
                    </a:solidFill>
                  </a:rPr>
                  <a:t>sinh</a:t>
                </a:r>
                <a:r>
                  <a:rPr lang="en-US" spc="-60" dirty="0">
                    <a:solidFill>
                      <a:schemeClr val="tx1"/>
                    </a:solidFill>
                  </a:rPr>
                  <a:t> </a:t>
                </a:r>
                <a:r>
                  <a:rPr lang="en-US" i="1" spc="-5" dirty="0">
                    <a:solidFill>
                      <a:schemeClr val="tx1"/>
                    </a:solidFill>
                  </a:rPr>
                  <a:t>x</a:t>
                </a:r>
                <a:r>
                  <a:rPr lang="en-US" spc="-5" dirty="0">
                    <a:solidFill>
                      <a:schemeClr val="tx1"/>
                    </a:solidFill>
                  </a:rPr>
                  <a:t>,</a:t>
                </a:r>
                <a:r>
                  <a:rPr lang="en-US" spc="-50" dirty="0">
                    <a:solidFill>
                      <a:schemeClr val="tx1"/>
                    </a:solidFill>
                  </a:rPr>
                  <a:t> </a:t>
                </a:r>
                <a:r>
                  <a:rPr lang="en-US" spc="-5" dirty="0" err="1">
                    <a:solidFill>
                      <a:schemeClr val="tx1"/>
                    </a:solidFill>
                  </a:rPr>
                  <a:t>cosh</a:t>
                </a:r>
                <a:r>
                  <a:rPr lang="en-US" spc="-60" dirty="0">
                    <a:solidFill>
                      <a:schemeClr val="tx1"/>
                    </a:solidFill>
                  </a:rPr>
                  <a:t> </a:t>
                </a:r>
                <a:r>
                  <a:rPr lang="en-US" i="1" spc="-5" dirty="0">
                    <a:solidFill>
                      <a:schemeClr val="tx1"/>
                    </a:solidFill>
                  </a:rPr>
                  <a:t>x</a:t>
                </a:r>
                <a:r>
                  <a:rPr lang="en-US" spc="-5" dirty="0">
                    <a:solidFill>
                      <a:schemeClr val="tx1"/>
                    </a:solidFill>
                  </a:rPr>
                  <a:t>,</a:t>
                </a:r>
                <a:r>
                  <a:rPr lang="en-US" spc="-50" dirty="0">
                    <a:solidFill>
                      <a:schemeClr val="tx1"/>
                    </a:solidFill>
                  </a:rPr>
                  <a:t> </a:t>
                </a:r>
                <a:r>
                  <a:rPr lang="en-US" spc="-5" dirty="0">
                    <a:solidFill>
                      <a:schemeClr val="tx1"/>
                    </a:solidFill>
                  </a:rPr>
                  <a:t>sec</a:t>
                </a:r>
                <a:r>
                  <a:rPr lang="en-US" baseline="25925" dirty="0">
                    <a:solidFill>
                      <a:schemeClr val="tx1"/>
                    </a:solidFill>
                  </a:rPr>
                  <a:t>2 </a:t>
                </a:r>
                <a:r>
                  <a:rPr lang="en-US" i="1" spc="-5" dirty="0">
                    <a:solidFill>
                      <a:schemeClr val="tx1"/>
                    </a:solidFill>
                  </a:rPr>
                  <a:t>x</a:t>
                </a:r>
                <a:r>
                  <a:rPr lang="en-US" spc="-5" dirty="0">
                    <a:solidFill>
                      <a:schemeClr val="tx1"/>
                    </a:solidFill>
                  </a:rPr>
                  <a:t>,</a:t>
                </a:r>
                <a:r>
                  <a:rPr lang="en-US" spc="-50" dirty="0">
                    <a:solidFill>
                      <a:schemeClr val="tx1"/>
                    </a:solidFill>
                  </a:rPr>
                  <a:t> </a:t>
                </a:r>
                <a:r>
                  <a:rPr lang="en-US" spc="-10" dirty="0">
                    <a:solidFill>
                      <a:schemeClr val="tx1"/>
                    </a:solidFill>
                  </a:rPr>
                  <a:t>an</a:t>
                </a:r>
                <a:r>
                  <a:rPr lang="en-US" spc="-5" dirty="0">
                    <a:solidFill>
                      <a:schemeClr val="tx1"/>
                    </a:solidFill>
                  </a:rPr>
                  <a:t>d csc</a:t>
                </a:r>
                <a:r>
                  <a:rPr lang="en-US" baseline="25925" dirty="0">
                    <a:solidFill>
                      <a:schemeClr val="tx1"/>
                    </a:solidFill>
                  </a:rPr>
                  <a:t>2 </a:t>
                </a:r>
                <a:r>
                  <a:rPr lang="en-US" i="1" spc="-5" dirty="0">
                    <a:solidFill>
                      <a:schemeClr val="tx1"/>
                    </a:solidFill>
                  </a:rPr>
                  <a:t>x</a:t>
                </a:r>
                <a:r>
                  <a:rPr lang="en-US" spc="-5" dirty="0">
                    <a:solidFill>
                      <a:schemeClr val="tx1"/>
                    </a:solidFill>
                  </a:rPr>
                  <a:t>,</a:t>
                </a:r>
                <a:r>
                  <a:rPr lang="en-US" spc="-50" dirty="0">
                    <a:solidFill>
                      <a:schemeClr val="tx1"/>
                    </a:solidFill>
                  </a:rPr>
                  <a:t> </a:t>
                </a:r>
                <a:r>
                  <a:rPr lang="en-US" spc="-10" dirty="0">
                    <a:solidFill>
                      <a:schemeClr val="tx1"/>
                    </a:solidFill>
                  </a:rPr>
                  <a:t>among</a:t>
                </a:r>
                <a:r>
                  <a:rPr lang="en-US" spc="-50" dirty="0">
                    <a:solidFill>
                      <a:schemeClr val="tx1"/>
                    </a:solidFill>
                  </a:rPr>
                  <a:t> </a:t>
                </a:r>
                <a:r>
                  <a:rPr lang="en-US" spc="-5" dirty="0">
                    <a:solidFill>
                      <a:schemeClr val="tx1"/>
                    </a:solidFill>
                  </a:rPr>
                  <a:t>others.</a:t>
                </a:r>
                <a:r>
                  <a:rPr lang="en-US" spc="-50" dirty="0">
                    <a:solidFill>
                      <a:schemeClr val="tx1"/>
                    </a:solidFill>
                  </a:rPr>
                  <a:t> </a:t>
                </a:r>
                <a:r>
                  <a:rPr lang="en-US" spc="-5" dirty="0">
                    <a:solidFill>
                      <a:schemeClr val="tx1"/>
                    </a:solidFill>
                  </a:rPr>
                  <a:t>Note </a:t>
                </a:r>
                <a:r>
                  <a:rPr lang="en-US" spc="-10" dirty="0">
                    <a:solidFill>
                      <a:schemeClr val="tx1"/>
                    </a:solidFill>
                  </a:rPr>
                  <a:t>tha</a:t>
                </a:r>
                <a:r>
                  <a:rPr lang="en-US" spc="-5" dirty="0">
                    <a:solidFill>
                      <a:schemeClr val="tx1"/>
                    </a:solidFill>
                  </a:rPr>
                  <a:t>t</a:t>
                </a:r>
                <a:r>
                  <a:rPr lang="en-US" spc="-20" dirty="0">
                    <a:solidFill>
                      <a:schemeClr val="tx1"/>
                    </a:solidFill>
                  </a:rPr>
                  <a:t> </a:t>
                </a:r>
                <a:r>
                  <a:rPr lang="en-US" spc="-10" dirty="0">
                    <a:solidFill>
                      <a:schemeClr val="tx1"/>
                    </a:solidFill>
                  </a:rPr>
                  <a:t>th</a:t>
                </a:r>
                <a:r>
                  <a:rPr lang="en-US" spc="-5" dirty="0">
                    <a:solidFill>
                      <a:schemeClr val="tx1"/>
                    </a:solidFill>
                  </a:rPr>
                  <a:t>e</a:t>
                </a:r>
                <a:r>
                  <a:rPr lang="en-US" spc="-20" dirty="0">
                    <a:solidFill>
                      <a:schemeClr val="tx1"/>
                    </a:solidFill>
                  </a:rPr>
                  <a:t> </a:t>
                </a:r>
                <a:r>
                  <a:rPr lang="en-US" spc="-5" dirty="0">
                    <a:solidFill>
                      <a:schemeClr val="tx1"/>
                    </a:solidFill>
                  </a:rPr>
                  <a:t>s</a:t>
                </a:r>
                <a:r>
                  <a:rPr lang="en-US" spc="-15" dirty="0">
                    <a:solidFill>
                      <a:schemeClr val="tx1"/>
                    </a:solidFill>
                  </a:rPr>
                  <a:t>am</a:t>
                </a:r>
                <a:r>
                  <a:rPr lang="en-US" spc="-5" dirty="0">
                    <a:solidFill>
                      <a:schemeClr val="tx1"/>
                    </a:solidFill>
                  </a:rPr>
                  <a:t>e</a:t>
                </a:r>
                <a:r>
                  <a:rPr lang="en-US" spc="-20" dirty="0">
                    <a:solidFill>
                      <a:schemeClr val="tx1"/>
                    </a:solidFill>
                  </a:rPr>
                  <a:t> </a:t>
                </a:r>
                <a:r>
                  <a:rPr lang="en-US" spc="-5" dirty="0">
                    <a:solidFill>
                      <a:schemeClr val="tx1"/>
                    </a:solidFill>
                  </a:rPr>
                  <a:t>t</a:t>
                </a:r>
                <a:r>
                  <a:rPr lang="en-US" spc="-10" dirty="0">
                    <a:solidFill>
                      <a:schemeClr val="tx1"/>
                    </a:solidFill>
                  </a:rPr>
                  <a:t>echniqu</a:t>
                </a:r>
                <a:r>
                  <a:rPr lang="en-US" spc="-5" dirty="0">
                    <a:solidFill>
                      <a:schemeClr val="tx1"/>
                    </a:solidFill>
                  </a:rPr>
                  <a:t>e</a:t>
                </a:r>
                <a:r>
                  <a:rPr lang="en-US" spc="-20" dirty="0">
                    <a:solidFill>
                      <a:schemeClr val="tx1"/>
                    </a:solidFill>
                  </a:rPr>
                  <a:t> </a:t>
                </a:r>
                <a:r>
                  <a:rPr lang="en-US" spc="-10" dirty="0">
                    <a:solidFill>
                      <a:schemeClr val="tx1"/>
                    </a:solidFill>
                  </a:rPr>
                  <a:t>applie</a:t>
                </a:r>
                <a:r>
                  <a:rPr lang="en-US" spc="-5" dirty="0">
                    <a:solidFill>
                      <a:schemeClr val="tx1"/>
                    </a:solidFill>
                  </a:rPr>
                  <a:t>s</a:t>
                </a:r>
                <a:r>
                  <a:rPr lang="en-US" spc="-20" dirty="0">
                    <a:solidFill>
                      <a:schemeClr val="tx1"/>
                    </a:solidFill>
                  </a:rPr>
                  <a:t> </a:t>
                </a:r>
                <a:r>
                  <a:rPr lang="en-US" spc="-15" dirty="0">
                    <a:solidFill>
                      <a:schemeClr val="tx1"/>
                    </a:solidFill>
                  </a:rPr>
                  <a:t>whe</a:t>
                </a:r>
                <a:r>
                  <a:rPr lang="en-US" spc="-5" dirty="0">
                    <a:solidFill>
                      <a:schemeClr val="tx1"/>
                    </a:solidFill>
                  </a:rPr>
                  <a:t>n</a:t>
                </a:r>
                <a:r>
                  <a:rPr lang="en-US" spc="-20" dirty="0">
                    <a:solidFill>
                      <a:schemeClr val="tx1"/>
                    </a:solidFill>
                  </a:rPr>
                  <a:t> </a:t>
                </a:r>
                <a:r>
                  <a:rPr lang="en-US" spc="-15" dirty="0">
                    <a:solidFill>
                      <a:schemeClr val="tx1"/>
                    </a:solidFill>
                  </a:rPr>
                  <a:t>w</a:t>
                </a:r>
                <a:r>
                  <a:rPr lang="en-US" spc="-5" dirty="0">
                    <a:solidFill>
                      <a:schemeClr val="tx1"/>
                    </a:solidFill>
                  </a:rPr>
                  <a:t>e</a:t>
                </a:r>
                <a:r>
                  <a:rPr lang="en-US" spc="-20" dirty="0">
                    <a:solidFill>
                      <a:schemeClr val="tx1"/>
                    </a:solidFill>
                  </a:rPr>
                  <a:t> </a:t>
                </a:r>
                <a:r>
                  <a:rPr lang="en-US" spc="-10" dirty="0">
                    <a:solidFill>
                      <a:schemeClr val="tx1"/>
                    </a:solidFill>
                  </a:rPr>
                  <a:t>replac</a:t>
                </a:r>
                <a:r>
                  <a:rPr lang="en-US" spc="-5" dirty="0">
                    <a:solidFill>
                      <a:schemeClr val="tx1"/>
                    </a:solidFill>
                  </a:rPr>
                  <a:t>e </a:t>
                </a:r>
                <a:r>
                  <a:rPr lang="en-US" i="1" spc="75" dirty="0" err="1">
                    <a:solidFill>
                      <a:schemeClr val="tx1"/>
                    </a:solidFill>
                  </a:rPr>
                  <a:t>x</a:t>
                </a:r>
                <a:r>
                  <a:rPr lang="en-US" i="1" baseline="25925" dirty="0" err="1">
                    <a:solidFill>
                      <a:schemeClr val="tx1"/>
                    </a:solidFill>
                  </a:rPr>
                  <a:t>n</a:t>
                </a:r>
                <a:r>
                  <a:rPr lang="en-US" i="1" baseline="25925" dirty="0">
                    <a:solidFill>
                      <a:schemeClr val="tx1"/>
                    </a:solidFill>
                  </a:rPr>
                  <a:t> </a:t>
                </a:r>
                <a:r>
                  <a:rPr lang="en-US" spc="-5" dirty="0">
                    <a:solidFill>
                      <a:schemeClr val="tx1"/>
                    </a:solidFill>
                  </a:rPr>
                  <a:t>in</a:t>
                </a:r>
                <a:r>
                  <a:rPr lang="en-US" spc="-20" dirty="0">
                    <a:solidFill>
                      <a:schemeClr val="tx1"/>
                    </a:solidFill>
                  </a:rPr>
                  <a:t> </a:t>
                </a:r>
                <a:r>
                  <a:rPr lang="en-US" spc="-5" dirty="0">
                    <a:solidFill>
                      <a:schemeClr val="tx1"/>
                    </a:solidFill>
                  </a:rPr>
                  <a:t>the</a:t>
                </a:r>
                <a:r>
                  <a:rPr lang="en-US" spc="-20" dirty="0">
                    <a:solidFill>
                      <a:schemeClr val="tx1"/>
                    </a:solidFill>
                  </a:rPr>
                  <a:t> </a:t>
                </a:r>
                <a:r>
                  <a:rPr lang="en-US" spc="-5" dirty="0">
                    <a:solidFill>
                      <a:schemeClr val="tx1"/>
                    </a:solidFill>
                  </a:rPr>
                  <a:t>integrand</a:t>
                </a:r>
                <a:r>
                  <a:rPr lang="en-US" spc="-20" dirty="0">
                    <a:solidFill>
                      <a:schemeClr val="tx1"/>
                    </a:solidFill>
                  </a:rPr>
                  <a:t> </a:t>
                </a:r>
                <a:r>
                  <a:rPr lang="en-US" spc="-5" dirty="0">
                    <a:solidFill>
                      <a:schemeClr val="tx1"/>
                    </a:solidFill>
                  </a:rPr>
                  <a:t>with</a:t>
                </a:r>
                <a:r>
                  <a:rPr lang="en-US" spc="-20" dirty="0">
                    <a:solidFill>
                      <a:schemeClr val="tx1"/>
                    </a:solidFill>
                  </a:rPr>
                  <a:t> </a:t>
                </a:r>
                <a:r>
                  <a:rPr lang="en-US" spc="-5" dirty="0">
                    <a:solidFill>
                      <a:schemeClr val="tx1"/>
                    </a:solidFill>
                  </a:rPr>
                  <a:t>a</a:t>
                </a:r>
                <a:r>
                  <a:rPr lang="en-US" spc="-20" dirty="0">
                    <a:solidFill>
                      <a:schemeClr val="tx1"/>
                    </a:solidFill>
                  </a:rPr>
                  <a:t> </a:t>
                </a:r>
                <a:r>
                  <a:rPr lang="en-US" spc="-15" dirty="0">
                    <a:solidFill>
                      <a:schemeClr val="tx1"/>
                    </a:solidFill>
                  </a:rPr>
                  <a:t>m</a:t>
                </a:r>
                <a:r>
                  <a:rPr lang="en-US" spc="-5" dirty="0">
                    <a:solidFill>
                      <a:schemeClr val="tx1"/>
                    </a:solidFill>
                  </a:rPr>
                  <a:t>ore</a:t>
                </a:r>
                <a:r>
                  <a:rPr lang="en-US" spc="-20" dirty="0">
                    <a:solidFill>
                      <a:schemeClr val="tx1"/>
                    </a:solidFill>
                  </a:rPr>
                  <a:t> </a:t>
                </a:r>
                <a:r>
                  <a:rPr lang="en-US" spc="-5" dirty="0">
                    <a:solidFill>
                      <a:schemeClr val="tx1"/>
                    </a:solidFill>
                  </a:rPr>
                  <a:t>compli</a:t>
                </a:r>
                <a:r>
                  <a:rPr lang="en-US" spc="-10" dirty="0">
                    <a:solidFill>
                      <a:schemeClr val="tx1"/>
                    </a:solidFill>
                  </a:rPr>
                  <a:t>cate</a:t>
                </a:r>
                <a:r>
                  <a:rPr lang="en-US" spc="-5" dirty="0">
                    <a:solidFill>
                      <a:schemeClr val="tx1"/>
                    </a:solidFill>
                  </a:rPr>
                  <a:t>d</a:t>
                </a:r>
                <a:r>
                  <a:rPr lang="en-US" spc="35" dirty="0">
                    <a:solidFill>
                      <a:schemeClr val="tx1"/>
                    </a:solidFill>
                  </a:rPr>
                  <a:t> </a:t>
                </a:r>
                <a:r>
                  <a:rPr lang="en-US" spc="-10" dirty="0">
                    <a:solidFill>
                      <a:schemeClr val="tx1"/>
                    </a:solidFill>
                  </a:rPr>
                  <a:t>polynomial</a:t>
                </a:r>
                <a:r>
                  <a:rPr lang="en-US" spc="-5" dirty="0">
                    <a:solidFill>
                      <a:schemeClr val="tx1"/>
                    </a:solidFill>
                  </a:rPr>
                  <a:t>.</a:t>
                </a:r>
                <a:r>
                  <a:rPr lang="en-US" spc="35" dirty="0">
                    <a:solidFill>
                      <a:schemeClr val="tx1"/>
                    </a:solidFill>
                  </a:rPr>
                  <a:t> </a:t>
                </a:r>
                <a:r>
                  <a:rPr lang="en-US" spc="-10" dirty="0">
                    <a:solidFill>
                      <a:schemeClr val="tx1"/>
                    </a:solidFill>
                  </a:rPr>
                  <a:t>Repeate</a:t>
                </a:r>
                <a:r>
                  <a:rPr lang="en-US" spc="-5" dirty="0">
                    <a:solidFill>
                      <a:schemeClr val="tx1"/>
                    </a:solidFill>
                  </a:rPr>
                  <a:t>d</a:t>
                </a:r>
                <a:r>
                  <a:rPr lang="en-US" spc="35" dirty="0">
                    <a:solidFill>
                      <a:schemeClr val="tx1"/>
                    </a:solidFill>
                  </a:rPr>
                  <a:t> </a:t>
                </a:r>
                <a:r>
                  <a:rPr lang="en-US" spc="-10" dirty="0">
                    <a:solidFill>
                      <a:schemeClr val="tx1"/>
                    </a:solidFill>
                  </a:rPr>
                  <a:t>applicatio</a:t>
                </a:r>
                <a:r>
                  <a:rPr lang="en-US" spc="-5" dirty="0">
                    <a:solidFill>
                      <a:schemeClr val="tx1"/>
                    </a:solidFill>
                  </a:rPr>
                  <a:t>n</a:t>
                </a:r>
                <a:r>
                  <a:rPr lang="en-US" spc="35" dirty="0">
                    <a:solidFill>
                      <a:schemeClr val="tx1"/>
                    </a:solidFill>
                  </a:rPr>
                  <a:t> </a:t>
                </a:r>
                <a:r>
                  <a:rPr lang="en-US" spc="-10" dirty="0">
                    <a:solidFill>
                      <a:schemeClr val="tx1"/>
                    </a:solidFill>
                  </a:rPr>
                  <a:t>o</a:t>
                </a:r>
                <a:r>
                  <a:rPr lang="en-US" spc="-5" dirty="0">
                    <a:solidFill>
                      <a:schemeClr val="tx1"/>
                    </a:solidFill>
                  </a:rPr>
                  <a:t>f</a:t>
                </a:r>
                <a:r>
                  <a:rPr lang="en-US" spc="35" dirty="0">
                    <a:solidFill>
                      <a:schemeClr val="tx1"/>
                    </a:solidFill>
                  </a:rPr>
                  <a:t> </a:t>
                </a:r>
                <a:r>
                  <a:rPr lang="en-US" spc="-5" dirty="0">
                    <a:solidFill>
                      <a:schemeClr val="tx1"/>
                    </a:solidFill>
                  </a:rPr>
                  <a:t>I</a:t>
                </a:r>
                <a:r>
                  <a:rPr lang="en-US" spc="-10" dirty="0">
                    <a:solidFill>
                      <a:schemeClr val="tx1"/>
                    </a:solidFill>
                  </a:rPr>
                  <a:t>ntegratio</a:t>
                </a:r>
                <a:r>
                  <a:rPr lang="en-US" spc="-5" dirty="0">
                    <a:solidFill>
                      <a:schemeClr val="tx1"/>
                    </a:solidFill>
                  </a:rPr>
                  <a:t>n</a:t>
                </a:r>
                <a:r>
                  <a:rPr lang="en-US" spc="35" dirty="0">
                    <a:solidFill>
                      <a:schemeClr val="tx1"/>
                    </a:solidFill>
                  </a:rPr>
                  <a:t> </a:t>
                </a:r>
                <a:r>
                  <a:rPr lang="en-US" spc="-10" dirty="0">
                    <a:solidFill>
                      <a:schemeClr val="tx1"/>
                    </a:solidFill>
                  </a:rPr>
                  <a:t>b</a:t>
                </a:r>
                <a:r>
                  <a:rPr lang="en-US" spc="-5" dirty="0">
                    <a:solidFill>
                      <a:schemeClr val="tx1"/>
                    </a:solidFill>
                  </a:rPr>
                  <a:t>y</a:t>
                </a:r>
                <a:r>
                  <a:rPr lang="en-US" spc="30" dirty="0">
                    <a:solidFill>
                      <a:schemeClr val="tx1"/>
                    </a:solidFill>
                  </a:rPr>
                  <a:t> </a:t>
                </a:r>
                <a:r>
                  <a:rPr lang="en-US" spc="-10" dirty="0">
                    <a:solidFill>
                      <a:schemeClr val="tx1"/>
                    </a:solidFill>
                  </a:rPr>
                  <a:t>Part</a:t>
                </a:r>
                <a:r>
                  <a:rPr lang="en-US" spc="-5" dirty="0">
                    <a:solidFill>
                      <a:schemeClr val="tx1"/>
                    </a:solidFill>
                  </a:rPr>
                  <a:t>s</a:t>
                </a:r>
                <a:r>
                  <a:rPr lang="en-US" spc="35" dirty="0">
                    <a:solidFill>
                      <a:schemeClr val="tx1"/>
                    </a:solidFill>
                  </a:rPr>
                  <a:t> </a:t>
                </a:r>
                <a:r>
                  <a:rPr lang="en-US" spc="-10" dirty="0">
                    <a:solidFill>
                      <a:schemeClr val="tx1"/>
                    </a:solidFill>
                  </a:rPr>
                  <a:t>ca</a:t>
                </a:r>
                <a:r>
                  <a:rPr lang="en-US" spc="-5" dirty="0">
                    <a:solidFill>
                      <a:schemeClr val="tx1"/>
                    </a:solidFill>
                  </a:rPr>
                  <a:t>n</a:t>
                </a:r>
                <a:r>
                  <a:rPr lang="en-US" spc="35" dirty="0">
                    <a:solidFill>
                      <a:schemeClr val="tx1"/>
                    </a:solidFill>
                  </a:rPr>
                  <a:t> </a:t>
                </a:r>
                <a:r>
                  <a:rPr lang="en-US" spc="-10" dirty="0">
                    <a:solidFill>
                      <a:schemeClr val="tx1"/>
                    </a:solidFill>
                  </a:rPr>
                  <a:t>b</a:t>
                </a:r>
                <a:r>
                  <a:rPr lang="en-US" spc="-5" dirty="0">
                    <a:solidFill>
                      <a:schemeClr val="tx1"/>
                    </a:solidFill>
                  </a:rPr>
                  <a:t>e</a:t>
                </a:r>
                <a:r>
                  <a:rPr lang="en-US" spc="35" dirty="0">
                    <a:solidFill>
                      <a:schemeClr val="tx1"/>
                    </a:solidFill>
                  </a:rPr>
                  <a:t> </a:t>
                </a:r>
                <a:r>
                  <a:rPr lang="en-US" spc="-10" dirty="0">
                    <a:solidFill>
                      <a:schemeClr val="tx1"/>
                    </a:solidFill>
                  </a:rPr>
                  <a:t>use</a:t>
                </a:r>
                <a:r>
                  <a:rPr lang="en-US" spc="-5" dirty="0">
                    <a:solidFill>
                      <a:schemeClr val="tx1"/>
                    </a:solidFill>
                  </a:rPr>
                  <a:t>d</a:t>
                </a:r>
                <a:r>
                  <a:rPr lang="en-US" spc="30" dirty="0">
                    <a:solidFill>
                      <a:schemeClr val="tx1"/>
                    </a:solidFill>
                  </a:rPr>
                  <a:t> </a:t>
                </a:r>
                <a:r>
                  <a:rPr lang="en-US" spc="-10" dirty="0">
                    <a:solidFill>
                      <a:schemeClr val="tx1"/>
                    </a:solidFill>
                  </a:rPr>
                  <a:t>t</a:t>
                </a:r>
                <a:r>
                  <a:rPr lang="en-US" spc="-5" dirty="0">
                    <a:solidFill>
                      <a:schemeClr val="tx1"/>
                    </a:solidFill>
                  </a:rPr>
                  <a:t>o</a:t>
                </a:r>
                <a:r>
                  <a:rPr lang="en-US" spc="30" dirty="0">
                    <a:solidFill>
                      <a:schemeClr val="tx1"/>
                    </a:solidFill>
                  </a:rPr>
                  <a:t> </a:t>
                </a:r>
                <a:r>
                  <a:rPr lang="en-US" spc="-10" dirty="0">
                    <a:solidFill>
                      <a:schemeClr val="tx1"/>
                    </a:solidFill>
                  </a:rPr>
                  <a:t>eliminate th</a:t>
                </a:r>
                <a:r>
                  <a:rPr lang="en-US" spc="-5" dirty="0">
                    <a:solidFill>
                      <a:schemeClr val="tx1"/>
                    </a:solidFill>
                  </a:rPr>
                  <a:t>e </a:t>
                </a:r>
                <a:r>
                  <a:rPr lang="en-US" spc="-10" dirty="0">
                    <a:solidFill>
                      <a:schemeClr val="tx1"/>
                    </a:solidFill>
                  </a:rPr>
                  <a:t>polynomial.</a:t>
                </a:r>
              </a:p>
              <a:p>
                <a:pPr marL="457200" indent="-457200" algn="just">
                  <a:lnSpc>
                    <a:spcPct val="100000"/>
                  </a:lnSpc>
                  <a:buFont typeface="+mj-lt"/>
                  <a:buAutoNum type="arabicPeriod"/>
                  <a:tabLst>
                    <a:tab pos="320675" algn="l"/>
                  </a:tabLst>
                </a:pPr>
                <a:endParaRPr lang="en-US" dirty="0">
                  <a:solidFill>
                    <a:schemeClr val="tx1"/>
                  </a:solidFill>
                </a:endParaRPr>
              </a:p>
              <a:p>
                <a:pPr marL="457200" indent="-457200" algn="just">
                  <a:lnSpc>
                    <a:spcPct val="100000"/>
                  </a:lnSpc>
                  <a:buFont typeface="+mj-lt"/>
                  <a:buAutoNum type="arabicPeriod"/>
                  <a:tabLst>
                    <a:tab pos="320675" algn="l"/>
                  </a:tabLst>
                </a:pPr>
                <a14:m>
                  <m:oMath xmlns:m="http://schemas.openxmlformats.org/officeDocument/2006/math">
                    <m:nary>
                      <m:naryPr>
                        <m:limLoc m:val="undOvr"/>
                        <m:subHide m:val="on"/>
                        <m:supHide m:val="on"/>
                        <m:ctrlPr>
                          <a:rPr lang="en-US" i="1" spc="30" smtClean="0">
                            <a:solidFill>
                              <a:schemeClr val="tx1"/>
                            </a:solidFill>
                            <a:latin typeface="Cambria Math" panose="02040503050406030204" pitchFamily="18" charset="0"/>
                            <a:cs typeface="Times New Roman"/>
                          </a:rPr>
                        </m:ctrlPr>
                      </m:naryPr>
                      <m:sub/>
                      <m:sup/>
                      <m:e>
                        <m:sSup>
                          <m:sSupPr>
                            <m:ctrlPr>
                              <a:rPr lang="en-US" i="1" spc="30" smtClean="0">
                                <a:solidFill>
                                  <a:schemeClr val="tx1"/>
                                </a:solidFill>
                                <a:latin typeface="Cambria Math" panose="02040503050406030204" pitchFamily="18" charset="0"/>
                                <a:cs typeface="Times New Roman"/>
                              </a:rPr>
                            </m:ctrlPr>
                          </m:sSupPr>
                          <m:e>
                            <m:r>
                              <a:rPr lang="en-US" b="0" i="1" spc="30" smtClean="0">
                                <a:solidFill>
                                  <a:schemeClr val="tx1"/>
                                </a:solidFill>
                                <a:latin typeface="Cambria Math" panose="02040503050406030204" pitchFamily="18" charset="0"/>
                                <a:cs typeface="Times New Roman"/>
                              </a:rPr>
                              <m:t>𝑒</m:t>
                            </m:r>
                          </m:e>
                          <m:sup>
                            <m:r>
                              <a:rPr lang="en-US" b="0" i="1" spc="30" smtClean="0">
                                <a:solidFill>
                                  <a:schemeClr val="tx1"/>
                                </a:solidFill>
                                <a:latin typeface="Cambria Math" panose="02040503050406030204" pitchFamily="18" charset="0"/>
                                <a:cs typeface="Times New Roman"/>
                              </a:rPr>
                              <m:t>𝑥</m:t>
                            </m:r>
                          </m:sup>
                        </m:sSup>
                        <m:func>
                          <m:funcPr>
                            <m:ctrlPr>
                              <a:rPr lang="en-US" i="1" spc="30" smtClean="0">
                                <a:solidFill>
                                  <a:schemeClr val="tx1"/>
                                </a:solidFill>
                                <a:latin typeface="Cambria Math" panose="02040503050406030204" pitchFamily="18" charset="0"/>
                                <a:cs typeface="Times New Roman"/>
                              </a:rPr>
                            </m:ctrlPr>
                          </m:funcPr>
                          <m:fName>
                            <m:r>
                              <m:rPr>
                                <m:sty m:val="p"/>
                              </m:rPr>
                              <a:rPr lang="en-US" i="0" spc="30" smtClean="0">
                                <a:solidFill>
                                  <a:schemeClr val="tx1"/>
                                </a:solidFill>
                                <a:latin typeface="Cambria Math" panose="02040503050406030204" pitchFamily="18" charset="0"/>
                                <a:cs typeface="Times New Roman"/>
                              </a:rPr>
                              <m:t>sin</m:t>
                            </m:r>
                          </m:fName>
                          <m:e>
                            <m:r>
                              <a:rPr lang="en-US" b="0" i="1" spc="30" smtClean="0">
                                <a:solidFill>
                                  <a:schemeClr val="tx1"/>
                                </a:solidFill>
                                <a:latin typeface="Cambria Math" panose="02040503050406030204" pitchFamily="18" charset="0"/>
                                <a:cs typeface="Times New Roman"/>
                              </a:rPr>
                              <m:t>𝑥𝑑𝑥</m:t>
                            </m:r>
                          </m:e>
                        </m:func>
                      </m:e>
                    </m:nary>
                  </m:oMath>
                </a14:m>
                <a:r>
                  <a:rPr lang="en-US" spc="15" dirty="0">
                    <a:solidFill>
                      <a:schemeClr val="tx1"/>
                    </a:solidFill>
                  </a:rPr>
                  <a:t>. </a:t>
                </a:r>
                <a:r>
                  <a:rPr lang="en-US" spc="-15" dirty="0">
                    <a:solidFill>
                      <a:schemeClr val="tx1"/>
                    </a:solidFill>
                  </a:rPr>
                  <a:t>T</a:t>
                </a:r>
                <a:r>
                  <a:rPr lang="en-US" spc="-10" dirty="0">
                    <a:solidFill>
                      <a:schemeClr val="tx1"/>
                    </a:solidFill>
                  </a:rPr>
                  <a:t>wo</a:t>
                </a:r>
                <a:r>
                  <a:rPr lang="en-US" spc="15" dirty="0">
                    <a:solidFill>
                      <a:schemeClr val="tx1"/>
                    </a:solidFill>
                  </a:rPr>
                  <a:t> </a:t>
                </a:r>
                <a:r>
                  <a:rPr lang="en-US" spc="-5" dirty="0">
                    <a:solidFill>
                      <a:schemeClr val="tx1"/>
                    </a:solidFill>
                  </a:rPr>
                  <a:t>applications</a:t>
                </a:r>
                <a:r>
                  <a:rPr lang="en-US" spc="15" dirty="0">
                    <a:solidFill>
                      <a:schemeClr val="tx1"/>
                    </a:solidFill>
                  </a:rPr>
                  <a:t> </a:t>
                </a:r>
                <a:r>
                  <a:rPr lang="en-US" spc="-5" dirty="0">
                    <a:solidFill>
                      <a:schemeClr val="tx1"/>
                    </a:solidFill>
                  </a:rPr>
                  <a:t>of</a:t>
                </a:r>
                <a:r>
                  <a:rPr lang="en-US" spc="15" dirty="0">
                    <a:solidFill>
                      <a:schemeClr val="tx1"/>
                    </a:solidFill>
                  </a:rPr>
                  <a:t> </a:t>
                </a:r>
                <a:r>
                  <a:rPr lang="en-US" spc="-5" dirty="0">
                    <a:solidFill>
                      <a:schemeClr val="tx1"/>
                    </a:solidFill>
                  </a:rPr>
                  <a:t>Integration</a:t>
                </a:r>
                <a:r>
                  <a:rPr lang="en-US" spc="15" dirty="0">
                    <a:solidFill>
                      <a:schemeClr val="tx1"/>
                    </a:solidFill>
                  </a:rPr>
                  <a:t> </a:t>
                </a:r>
                <a:r>
                  <a:rPr lang="en-US" spc="-10" dirty="0">
                    <a:solidFill>
                      <a:schemeClr val="tx1"/>
                    </a:solidFill>
                  </a:rPr>
                  <a:t>b</a:t>
                </a:r>
                <a:r>
                  <a:rPr lang="en-US" spc="-5" dirty="0">
                    <a:solidFill>
                      <a:schemeClr val="tx1"/>
                    </a:solidFill>
                  </a:rPr>
                  <a:t>y</a:t>
                </a:r>
                <a:r>
                  <a:rPr lang="en-US" spc="15" dirty="0">
                    <a:solidFill>
                      <a:schemeClr val="tx1"/>
                    </a:solidFill>
                  </a:rPr>
                  <a:t> </a:t>
                </a:r>
                <a:r>
                  <a:rPr lang="en-US" spc="-5" dirty="0">
                    <a:solidFill>
                      <a:schemeClr val="tx1"/>
                    </a:solidFill>
                  </a:rPr>
                  <a:t>Parts,</a:t>
                </a:r>
                <a:r>
                  <a:rPr lang="en-US" spc="15" dirty="0">
                    <a:solidFill>
                      <a:schemeClr val="tx1"/>
                    </a:solidFill>
                  </a:rPr>
                  <a:t> </a:t>
                </a:r>
                <a:r>
                  <a:rPr lang="en-US" spc="-5" dirty="0">
                    <a:solidFill>
                      <a:schemeClr val="tx1"/>
                    </a:solidFill>
                  </a:rPr>
                  <a:t>choosing</a:t>
                </a:r>
                <a:r>
                  <a:rPr lang="en-US" spc="15" dirty="0">
                    <a:solidFill>
                      <a:schemeClr val="tx1"/>
                    </a:solidFill>
                  </a:rPr>
                  <a:t> </a:t>
                </a:r>
                <a:r>
                  <a:rPr lang="en-US" i="1" spc="-5" dirty="0">
                    <a:solidFill>
                      <a:schemeClr val="tx1"/>
                    </a:solidFill>
                  </a:rPr>
                  <a:t>u</a:t>
                </a:r>
                <a:r>
                  <a:rPr lang="en-US" i="1" spc="75" dirty="0">
                    <a:solidFill>
                      <a:schemeClr val="tx1"/>
                    </a:solidFill>
                  </a:rPr>
                  <a:t> </a:t>
                </a:r>
                <a:r>
                  <a:rPr lang="en-US" spc="-25" dirty="0">
                    <a:solidFill>
                      <a:schemeClr val="tx1"/>
                    </a:solidFill>
                  </a:rPr>
                  <a:t>=</a:t>
                </a:r>
                <a:r>
                  <a:rPr lang="en-US" spc="-40" dirty="0">
                    <a:solidFill>
                      <a:schemeClr val="tx1"/>
                    </a:solidFill>
                  </a:rPr>
                  <a:t> </a:t>
                </a:r>
                <a:r>
                  <a:rPr lang="en-US" i="1" spc="25" dirty="0">
                    <a:solidFill>
                      <a:schemeClr val="tx1"/>
                    </a:solidFill>
                  </a:rPr>
                  <a:t>e</a:t>
                </a:r>
                <a:r>
                  <a:rPr lang="en-US" i="1" baseline="25925" dirty="0">
                    <a:solidFill>
                      <a:schemeClr val="tx1"/>
                    </a:solidFill>
                  </a:rPr>
                  <a:t>x </a:t>
                </a:r>
                <a:r>
                  <a:rPr lang="en-US" spc="-5" dirty="0">
                    <a:solidFill>
                      <a:schemeClr val="tx1"/>
                    </a:solidFill>
                  </a:rPr>
                  <a:t>both</a:t>
                </a:r>
                <a:r>
                  <a:rPr lang="en-US" spc="15" dirty="0">
                    <a:solidFill>
                      <a:schemeClr val="tx1"/>
                    </a:solidFill>
                  </a:rPr>
                  <a:t> </a:t>
                </a:r>
                <a:r>
                  <a:rPr lang="en-US" spc="-5" dirty="0">
                    <a:solidFill>
                      <a:schemeClr val="tx1"/>
                    </a:solidFill>
                  </a:rPr>
                  <a:t>times, </a:t>
                </a:r>
                <a:r>
                  <a:rPr lang="en-US" spc="-10" dirty="0">
                    <a:solidFill>
                      <a:schemeClr val="tx1"/>
                    </a:solidFill>
                  </a:rPr>
                  <a:t>yields</a:t>
                </a:r>
                <a:endParaRPr lang="en-US" dirty="0">
                  <a:solidFill>
                    <a:schemeClr val="tx1"/>
                  </a:solidFill>
                </a:endParaRPr>
              </a:p>
              <a:p>
                <a:pPr marL="36900" indent="0">
                  <a:lnSpc>
                    <a:spcPct val="100000"/>
                  </a:lnSpc>
                  <a:buNone/>
                </a:pPr>
                <a14:m>
                  <m:oMathPara xmlns:m="http://schemas.openxmlformats.org/officeDocument/2006/math">
                    <m:oMathParaPr>
                      <m:jc m:val="centerGroup"/>
                    </m:oMathParaPr>
                    <m:oMath xmlns:m="http://schemas.openxmlformats.org/officeDocument/2006/math">
                      <m:nary>
                        <m:naryPr>
                          <m:limLoc m:val="undOvr"/>
                          <m:subHide m:val="on"/>
                          <m:supHide m:val="on"/>
                          <m:ctrlPr>
                            <a:rPr lang="en-US" i="1" smtClean="0">
                              <a:latin typeface="Cambria Math" panose="02040503050406030204" pitchFamily="18" charset="0"/>
                              <a:cs typeface="Times New Roman"/>
                            </a:rPr>
                          </m:ctrlPr>
                        </m:naryPr>
                        <m:sub/>
                        <m:sup/>
                        <m:e>
                          <m:sSup>
                            <m:sSupPr>
                              <m:ctrlPr>
                                <a:rPr lang="en-US" i="1" smtClean="0">
                                  <a:latin typeface="Cambria Math" panose="02040503050406030204" pitchFamily="18" charset="0"/>
                                  <a:cs typeface="Times New Roman"/>
                                </a:rPr>
                              </m:ctrlPr>
                            </m:sSupPr>
                            <m:e>
                              <m:r>
                                <a:rPr lang="en-US" b="0" i="1" smtClean="0">
                                  <a:latin typeface="Cambria Math" panose="02040503050406030204" pitchFamily="18" charset="0"/>
                                  <a:cs typeface="Times New Roman"/>
                                </a:rPr>
                                <m:t>𝑒</m:t>
                              </m:r>
                            </m:e>
                            <m:sup>
                              <m:r>
                                <a:rPr lang="en-US" b="0" i="1" smtClean="0">
                                  <a:latin typeface="Cambria Math" panose="02040503050406030204" pitchFamily="18" charset="0"/>
                                  <a:cs typeface="Times New Roman"/>
                                </a:rPr>
                                <m:t>𝑥</m:t>
                              </m:r>
                            </m:sup>
                          </m:sSup>
                          <m:func>
                            <m:funcPr>
                              <m:ctrlPr>
                                <a:rPr lang="en-US" i="1" smtClean="0">
                                  <a:latin typeface="Cambria Math" panose="02040503050406030204" pitchFamily="18" charset="0"/>
                                  <a:cs typeface="Times New Roman"/>
                                </a:rPr>
                              </m:ctrlPr>
                            </m:funcPr>
                            <m:fName>
                              <m:r>
                                <m:rPr>
                                  <m:sty m:val="p"/>
                                </m:rPr>
                                <a:rPr lang="en-US" i="0" smtClean="0">
                                  <a:latin typeface="Cambria Math" panose="02040503050406030204" pitchFamily="18" charset="0"/>
                                  <a:cs typeface="Times New Roman"/>
                                </a:rPr>
                                <m:t>sin</m:t>
                              </m:r>
                            </m:fName>
                            <m:e>
                              <m:r>
                                <a:rPr lang="en-US" b="0" i="1" smtClean="0">
                                  <a:latin typeface="Cambria Math" panose="02040503050406030204" pitchFamily="18" charset="0"/>
                                  <a:cs typeface="Times New Roman"/>
                                </a:rPr>
                                <m:t>𝑥</m:t>
                              </m:r>
                            </m:e>
                          </m:func>
                          <m:r>
                            <a:rPr lang="en-US" b="0" i="1" smtClean="0">
                              <a:latin typeface="Cambria Math" panose="02040503050406030204" pitchFamily="18" charset="0"/>
                              <a:cs typeface="Times New Roman"/>
                            </a:rPr>
                            <m:t>𝑑𝑥</m:t>
                          </m:r>
                        </m:e>
                      </m:nary>
                      <m:r>
                        <a:rPr lang="en-US" b="0" i="1" smtClean="0">
                          <a:latin typeface="Cambria Math" panose="02040503050406030204" pitchFamily="18" charset="0"/>
                          <a:cs typeface="Times New Roman"/>
                        </a:rPr>
                        <m:t>=−</m:t>
                      </m:r>
                      <m:sSup>
                        <m:sSupPr>
                          <m:ctrlPr>
                            <a:rPr lang="en-US" b="0" i="1" smtClean="0">
                              <a:latin typeface="Cambria Math" panose="02040503050406030204" pitchFamily="18" charset="0"/>
                              <a:cs typeface="Times New Roman"/>
                            </a:rPr>
                          </m:ctrlPr>
                        </m:sSupPr>
                        <m:e>
                          <m:r>
                            <a:rPr lang="en-US" b="0" i="1" smtClean="0">
                              <a:latin typeface="Cambria Math" panose="02040503050406030204" pitchFamily="18" charset="0"/>
                              <a:cs typeface="Times New Roman"/>
                            </a:rPr>
                            <m:t>𝑒</m:t>
                          </m:r>
                        </m:e>
                        <m:sup>
                          <m:r>
                            <a:rPr lang="en-US" b="0" i="1" smtClean="0">
                              <a:latin typeface="Cambria Math" panose="02040503050406030204" pitchFamily="18" charset="0"/>
                              <a:cs typeface="Times New Roman"/>
                            </a:rPr>
                            <m:t>𝑥</m:t>
                          </m:r>
                        </m:sup>
                      </m:sSup>
                      <m:func>
                        <m:funcPr>
                          <m:ctrlPr>
                            <a:rPr lang="en-US" b="0" i="1" smtClean="0">
                              <a:latin typeface="Cambria Math" panose="02040503050406030204" pitchFamily="18" charset="0"/>
                              <a:cs typeface="Times New Roman"/>
                            </a:rPr>
                          </m:ctrlPr>
                        </m:funcPr>
                        <m:fName>
                          <m:r>
                            <m:rPr>
                              <m:sty m:val="p"/>
                            </m:rPr>
                            <a:rPr lang="en-US" b="0" i="0" smtClean="0">
                              <a:latin typeface="Cambria Math" panose="02040503050406030204" pitchFamily="18" charset="0"/>
                              <a:cs typeface="Times New Roman"/>
                            </a:rPr>
                            <m:t>cos</m:t>
                          </m:r>
                        </m:fName>
                        <m:e>
                          <m:r>
                            <a:rPr lang="en-US" b="0" i="1" smtClean="0">
                              <a:latin typeface="Cambria Math" panose="02040503050406030204" pitchFamily="18" charset="0"/>
                              <a:cs typeface="Times New Roman"/>
                            </a:rPr>
                            <m:t>𝑥</m:t>
                          </m:r>
                        </m:e>
                      </m:func>
                      <m:r>
                        <a:rPr lang="en-US" b="0" i="1" smtClean="0">
                          <a:latin typeface="Cambria Math" panose="02040503050406030204" pitchFamily="18" charset="0"/>
                          <a:cs typeface="Times New Roman"/>
                        </a:rPr>
                        <m:t>+</m:t>
                      </m:r>
                      <m:sSup>
                        <m:sSupPr>
                          <m:ctrlPr>
                            <a:rPr lang="en-US" b="0" i="1" smtClean="0">
                              <a:latin typeface="Cambria Math" panose="02040503050406030204" pitchFamily="18" charset="0"/>
                              <a:cs typeface="Times New Roman"/>
                            </a:rPr>
                          </m:ctrlPr>
                        </m:sSupPr>
                        <m:e>
                          <m:r>
                            <a:rPr lang="en-US" b="0" i="1" smtClean="0">
                              <a:latin typeface="Cambria Math" panose="02040503050406030204" pitchFamily="18" charset="0"/>
                              <a:cs typeface="Times New Roman"/>
                            </a:rPr>
                            <m:t>𝑒</m:t>
                          </m:r>
                        </m:e>
                        <m:sup>
                          <m:r>
                            <a:rPr lang="en-US" b="0" i="1" smtClean="0">
                              <a:latin typeface="Cambria Math" panose="02040503050406030204" pitchFamily="18" charset="0"/>
                              <a:cs typeface="Times New Roman"/>
                            </a:rPr>
                            <m:t>𝑥</m:t>
                          </m:r>
                        </m:sup>
                      </m:sSup>
                      <m:func>
                        <m:funcPr>
                          <m:ctrlPr>
                            <a:rPr lang="en-US" b="0" i="1" smtClean="0">
                              <a:latin typeface="Cambria Math" panose="02040503050406030204" pitchFamily="18" charset="0"/>
                              <a:cs typeface="Times New Roman"/>
                            </a:rPr>
                          </m:ctrlPr>
                        </m:funcPr>
                        <m:fName>
                          <m:r>
                            <m:rPr>
                              <m:sty m:val="p"/>
                            </m:rPr>
                            <a:rPr lang="en-US" b="0" i="0" smtClean="0">
                              <a:latin typeface="Cambria Math" panose="02040503050406030204" pitchFamily="18" charset="0"/>
                              <a:cs typeface="Times New Roman"/>
                            </a:rPr>
                            <m:t>sin</m:t>
                          </m:r>
                        </m:fName>
                        <m:e>
                          <m:r>
                            <a:rPr lang="en-US" b="0" i="1" smtClean="0">
                              <a:latin typeface="Cambria Math" panose="02040503050406030204" pitchFamily="18" charset="0"/>
                              <a:cs typeface="Times New Roman"/>
                            </a:rPr>
                            <m:t>𝑥</m:t>
                          </m:r>
                        </m:e>
                      </m:func>
                      <m:r>
                        <a:rPr lang="en-US" b="0" i="1" smtClean="0">
                          <a:latin typeface="Cambria Math" panose="02040503050406030204" pitchFamily="18" charset="0"/>
                          <a:cs typeface="Times New Roman"/>
                        </a:rPr>
                        <m:t>−</m:t>
                      </m:r>
                      <m:nary>
                        <m:naryPr>
                          <m:limLoc m:val="undOvr"/>
                          <m:subHide m:val="on"/>
                          <m:supHide m:val="on"/>
                          <m:ctrlPr>
                            <a:rPr lang="en-US" b="0" i="1" smtClean="0">
                              <a:latin typeface="Cambria Math" panose="02040503050406030204" pitchFamily="18" charset="0"/>
                              <a:cs typeface="Times New Roman"/>
                            </a:rPr>
                          </m:ctrlPr>
                        </m:naryPr>
                        <m:sub/>
                        <m:sup/>
                        <m:e>
                          <m:sSup>
                            <m:sSupPr>
                              <m:ctrlPr>
                                <a:rPr lang="en-US" b="0" i="1" smtClean="0">
                                  <a:latin typeface="Cambria Math" panose="02040503050406030204" pitchFamily="18" charset="0"/>
                                  <a:cs typeface="Times New Roman"/>
                                </a:rPr>
                              </m:ctrlPr>
                            </m:sSupPr>
                            <m:e>
                              <m:r>
                                <a:rPr lang="en-US" b="0" i="1" smtClean="0">
                                  <a:latin typeface="Cambria Math" panose="02040503050406030204" pitchFamily="18" charset="0"/>
                                  <a:cs typeface="Times New Roman"/>
                                </a:rPr>
                                <m:t>𝑒</m:t>
                              </m:r>
                            </m:e>
                            <m:sup>
                              <m:r>
                                <a:rPr lang="en-US" b="0" i="1" smtClean="0">
                                  <a:latin typeface="Cambria Math" panose="02040503050406030204" pitchFamily="18" charset="0"/>
                                  <a:cs typeface="Times New Roman"/>
                                </a:rPr>
                                <m:t>𝑥</m:t>
                              </m:r>
                            </m:sup>
                          </m:sSup>
                          <m:func>
                            <m:funcPr>
                              <m:ctrlPr>
                                <a:rPr lang="en-US" b="0" i="1" smtClean="0">
                                  <a:latin typeface="Cambria Math" panose="02040503050406030204" pitchFamily="18" charset="0"/>
                                  <a:cs typeface="Times New Roman"/>
                                </a:rPr>
                              </m:ctrlPr>
                            </m:funcPr>
                            <m:fName>
                              <m:r>
                                <m:rPr>
                                  <m:sty m:val="p"/>
                                </m:rPr>
                                <a:rPr lang="en-US" b="0" i="0" smtClean="0">
                                  <a:latin typeface="Cambria Math" panose="02040503050406030204" pitchFamily="18" charset="0"/>
                                  <a:cs typeface="Times New Roman"/>
                                </a:rPr>
                                <m:t>sin</m:t>
                              </m:r>
                            </m:fName>
                            <m:e>
                              <m:r>
                                <a:rPr lang="en-US" b="0" i="1" smtClean="0">
                                  <a:latin typeface="Cambria Math" panose="02040503050406030204" pitchFamily="18" charset="0"/>
                                  <a:cs typeface="Times New Roman"/>
                                </a:rPr>
                                <m:t>𝑥</m:t>
                              </m:r>
                            </m:e>
                          </m:func>
                          <m:r>
                            <a:rPr lang="en-US" b="0" i="1" smtClean="0">
                              <a:latin typeface="Cambria Math" panose="02040503050406030204" pitchFamily="18" charset="0"/>
                              <a:cs typeface="Times New Roman"/>
                            </a:rPr>
                            <m:t>𝑑𝑥</m:t>
                          </m:r>
                        </m:e>
                      </m:nary>
                    </m:oMath>
                  </m:oMathPara>
                </a14:m>
                <a:endParaRPr lang="en-US" dirty="0">
                  <a:latin typeface="Times New Roman"/>
                  <a:cs typeface="Times New Roman"/>
                </a:endParaRPr>
              </a:p>
              <a:p>
                <a:pPr marL="36900" indent="0">
                  <a:lnSpc>
                    <a:spcPct val="100000"/>
                  </a:lnSpc>
                  <a:buNone/>
                </a:pPr>
                <a:endParaRPr lang="en-US" dirty="0">
                  <a:latin typeface="Times New Roman"/>
                  <a:cs typeface="Times New Roman"/>
                </a:endParaRPr>
              </a:p>
            </p:txBody>
          </p:sp>
        </mc:Choice>
        <mc:Fallback xmlns="">
          <p:sp>
            <p:nvSpPr>
              <p:cNvPr id="3" name="Content Placeholder 2">
                <a:extLst>
                  <a:ext uri="{FF2B5EF4-FFF2-40B4-BE49-F238E27FC236}">
                    <a16:creationId xmlns:a16="http://schemas.microsoft.com/office/drawing/2014/main"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10846559" cy="4756245"/>
              </a:xfrm>
              <a:blipFill>
                <a:blip r:embed="rId2"/>
                <a:stretch>
                  <a:fillRect l="-674" t="-13846"/>
                </a:stretch>
              </a:blipFill>
            </p:spPr>
            <p:txBody>
              <a:bodyPr/>
              <a:lstStyle/>
              <a:p>
                <a:r>
                  <a:rPr lang="en-US">
                    <a:noFill/>
                  </a:rPr>
                  <a:t> </a:t>
                </a:r>
              </a:p>
            </p:txBody>
          </p:sp>
        </mc:Fallback>
      </mc:AlternateContent>
    </p:spTree>
    <p:extLst>
      <p:ext uri="{BB962C8B-B14F-4D97-AF65-F5344CB8AC3E}">
        <p14:creationId xmlns:p14="http://schemas.microsoft.com/office/powerpoint/2010/main" val="396492652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7.6 Strategies for </a:t>
            </a:r>
            <a:r>
              <a:rPr lang="en-US" sz="3100" dirty="0"/>
              <a:t>Integration </a:t>
            </a:r>
            <a:r>
              <a:rPr lang="en-US" sz="3100" dirty="0" smtClean="0"/>
              <a:t>(7 </a:t>
            </a:r>
            <a:r>
              <a:rPr lang="en-US" sz="3100" dirty="0"/>
              <a:t>of 21)</a:t>
            </a: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2800" dirty="0"/>
              <a:t/>
            </a:r>
            <a:br>
              <a:rPr lang="en-US" sz="2800" dirty="0"/>
            </a:br>
            <a:endParaRPr lang="en-US"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799" y="1371600"/>
                <a:ext cx="10846559" cy="4756245"/>
              </a:xfrm>
            </p:spPr>
            <p:txBody>
              <a:bodyPr>
                <a:noAutofit/>
              </a:bodyPr>
              <a:lstStyle/>
              <a:p>
                <a:pPr marL="36900" indent="0">
                  <a:lnSpc>
                    <a:spcPct val="100000"/>
                  </a:lnSpc>
                  <a:buNone/>
                </a:pPr>
                <a:r>
                  <a:rPr lang="en-US" spc="-10" dirty="0">
                    <a:latin typeface="Times New Roman"/>
                    <a:cs typeface="Times New Roman"/>
                  </a:rPr>
                  <a:t>Instea</a:t>
                </a:r>
                <a:r>
                  <a:rPr lang="en-US" spc="-5" dirty="0">
                    <a:latin typeface="Times New Roman"/>
                    <a:cs typeface="Times New Roman"/>
                  </a:rPr>
                  <a:t>d</a:t>
                </a:r>
                <a:r>
                  <a:rPr lang="en-US" spc="-10" dirty="0">
                    <a:latin typeface="Times New Roman"/>
                    <a:cs typeface="Times New Roman"/>
                  </a:rPr>
                  <a:t> o</a:t>
                </a:r>
                <a:r>
                  <a:rPr lang="en-US" spc="-5" dirty="0">
                    <a:latin typeface="Times New Roman"/>
                    <a:cs typeface="Times New Roman"/>
                  </a:rPr>
                  <a:t>f</a:t>
                </a:r>
                <a:r>
                  <a:rPr lang="en-US" spc="-10" dirty="0">
                    <a:latin typeface="Times New Roman"/>
                    <a:cs typeface="Times New Roman"/>
                  </a:rPr>
                  <a:t> obtainin</a:t>
                </a:r>
                <a:r>
                  <a:rPr lang="en-US" spc="-5" dirty="0">
                    <a:latin typeface="Times New Roman"/>
                    <a:cs typeface="Times New Roman"/>
                  </a:rPr>
                  <a:t>g</a:t>
                </a:r>
                <a:r>
                  <a:rPr lang="en-US" spc="-10" dirty="0">
                    <a:latin typeface="Times New Roman"/>
                    <a:cs typeface="Times New Roman"/>
                  </a:rPr>
                  <a:t> </a:t>
                </a:r>
                <a:r>
                  <a:rPr lang="en-US" spc="-5" dirty="0">
                    <a:latin typeface="Times New Roman"/>
                    <a:cs typeface="Times New Roman"/>
                  </a:rPr>
                  <a:t>a</a:t>
                </a:r>
                <a:r>
                  <a:rPr lang="en-US" spc="-10" dirty="0">
                    <a:latin typeface="Times New Roman"/>
                    <a:cs typeface="Times New Roman"/>
                  </a:rPr>
                  <a:t> </a:t>
                </a:r>
                <a:r>
                  <a:rPr lang="en-US" spc="-5" dirty="0">
                    <a:latin typeface="Times New Roman"/>
                    <a:cs typeface="Times New Roman"/>
                  </a:rPr>
                  <a:t>s</a:t>
                </a:r>
                <a:r>
                  <a:rPr lang="en-US" spc="-10" dirty="0">
                    <a:latin typeface="Times New Roman"/>
                    <a:cs typeface="Times New Roman"/>
                  </a:rPr>
                  <a:t>imple</a:t>
                </a:r>
                <a:r>
                  <a:rPr lang="en-US" spc="-5" dirty="0">
                    <a:latin typeface="Times New Roman"/>
                    <a:cs typeface="Times New Roman"/>
                  </a:rPr>
                  <a:t>r</a:t>
                </a:r>
                <a:r>
                  <a:rPr lang="en-US" spc="-10" dirty="0">
                    <a:latin typeface="Times New Roman"/>
                    <a:cs typeface="Times New Roman"/>
                  </a:rPr>
                  <a:t> integra</a:t>
                </a:r>
                <a:r>
                  <a:rPr lang="en-US" spc="-5" dirty="0">
                    <a:latin typeface="Times New Roman"/>
                    <a:cs typeface="Times New Roman"/>
                  </a:rPr>
                  <a:t>l</a:t>
                </a:r>
                <a:r>
                  <a:rPr lang="en-US" spc="-10" dirty="0">
                    <a:latin typeface="Times New Roman"/>
                    <a:cs typeface="Times New Roman"/>
                  </a:rPr>
                  <a:t> o</a:t>
                </a:r>
                <a:r>
                  <a:rPr lang="en-US" spc="-5" dirty="0">
                    <a:latin typeface="Times New Roman"/>
                    <a:cs typeface="Times New Roman"/>
                  </a:rPr>
                  <a:t>n</a:t>
                </a:r>
                <a:r>
                  <a:rPr lang="en-US" spc="-10" dirty="0">
                    <a:latin typeface="Times New Roman"/>
                    <a:cs typeface="Times New Roman"/>
                  </a:rPr>
                  <a:t> th</a:t>
                </a:r>
                <a:r>
                  <a:rPr lang="en-US" spc="-5" dirty="0">
                    <a:latin typeface="Times New Roman"/>
                    <a:cs typeface="Times New Roman"/>
                  </a:rPr>
                  <a:t>e</a:t>
                </a:r>
                <a:r>
                  <a:rPr lang="en-US" spc="-10" dirty="0">
                    <a:latin typeface="Times New Roman"/>
                    <a:cs typeface="Times New Roman"/>
                  </a:rPr>
                  <a:t> </a:t>
                </a:r>
                <a:r>
                  <a:rPr lang="en-US" spc="-5" dirty="0">
                    <a:latin typeface="Times New Roman"/>
                    <a:cs typeface="Times New Roman"/>
                  </a:rPr>
                  <a:t>r</a:t>
                </a:r>
                <a:r>
                  <a:rPr lang="en-US" spc="-10" dirty="0">
                    <a:latin typeface="Times New Roman"/>
                    <a:cs typeface="Times New Roman"/>
                  </a:rPr>
                  <a:t>ight</a:t>
                </a:r>
                <a:r>
                  <a:rPr lang="en-US" spc="-5" dirty="0">
                    <a:latin typeface="Times New Roman"/>
                    <a:cs typeface="Times New Roman"/>
                  </a:rPr>
                  <a:t>,</a:t>
                </a:r>
                <a:r>
                  <a:rPr lang="en-US" spc="-10" dirty="0">
                    <a:latin typeface="Times New Roman"/>
                    <a:cs typeface="Times New Roman"/>
                  </a:rPr>
                  <a:t> </a:t>
                </a:r>
                <a:r>
                  <a:rPr lang="en-US" spc="-15" dirty="0">
                    <a:latin typeface="Times New Roman"/>
                    <a:cs typeface="Times New Roman"/>
                  </a:rPr>
                  <a:t>w</a:t>
                </a:r>
                <a:r>
                  <a:rPr lang="en-US" spc="-5" dirty="0">
                    <a:latin typeface="Times New Roman"/>
                    <a:cs typeface="Times New Roman"/>
                  </a:rPr>
                  <a:t>e</a:t>
                </a:r>
                <a:r>
                  <a:rPr lang="en-US" spc="-10" dirty="0">
                    <a:latin typeface="Times New Roman"/>
                    <a:cs typeface="Times New Roman"/>
                  </a:rPr>
                  <a:t> obtaine</a:t>
                </a:r>
                <a:r>
                  <a:rPr lang="en-US" spc="-5" dirty="0">
                    <a:latin typeface="Times New Roman"/>
                    <a:cs typeface="Times New Roman"/>
                  </a:rPr>
                  <a:t>d</a:t>
                </a:r>
                <a:r>
                  <a:rPr lang="en-US" spc="-10" dirty="0">
                    <a:latin typeface="Times New Roman"/>
                    <a:cs typeface="Times New Roman"/>
                  </a:rPr>
                  <a:t> th</a:t>
                </a:r>
                <a:r>
                  <a:rPr lang="en-US" spc="-5" dirty="0">
                    <a:latin typeface="Times New Roman"/>
                    <a:cs typeface="Times New Roman"/>
                  </a:rPr>
                  <a:t>e</a:t>
                </a:r>
                <a:r>
                  <a:rPr lang="en-US" spc="-10" dirty="0">
                    <a:latin typeface="Times New Roman"/>
                    <a:cs typeface="Times New Roman"/>
                  </a:rPr>
                  <a:t> exac</a:t>
                </a:r>
                <a:r>
                  <a:rPr lang="en-US" spc="-5" dirty="0">
                    <a:latin typeface="Times New Roman"/>
                    <a:cs typeface="Times New Roman"/>
                  </a:rPr>
                  <a:t>t </a:t>
                </a:r>
                <a:r>
                  <a:rPr lang="en-US" spc="-15" dirty="0">
                    <a:latin typeface="Times New Roman"/>
                    <a:cs typeface="Times New Roman"/>
                  </a:rPr>
                  <a:t>sam</a:t>
                </a:r>
                <a:r>
                  <a:rPr lang="en-US" spc="-5" dirty="0">
                    <a:latin typeface="Times New Roman"/>
                    <a:cs typeface="Times New Roman"/>
                  </a:rPr>
                  <a:t>e</a:t>
                </a:r>
                <a:r>
                  <a:rPr lang="en-US" spc="-10" dirty="0">
                    <a:latin typeface="Times New Roman"/>
                    <a:cs typeface="Times New Roman"/>
                  </a:rPr>
                  <a:t> inte</a:t>
                </a:r>
                <a:r>
                  <a:rPr lang="en-US" spc="-5" dirty="0">
                    <a:latin typeface="Times New Roman"/>
                    <a:cs typeface="Times New Roman"/>
                  </a:rPr>
                  <a:t>gral </a:t>
                </a:r>
                <a:r>
                  <a:rPr lang="en-US" spc="-10" dirty="0">
                    <a:latin typeface="Times New Roman"/>
                    <a:cs typeface="Times New Roman"/>
                  </a:rPr>
                  <a:t>we</a:t>
                </a:r>
                <a:r>
                  <a:rPr lang="en-US" spc="-5" dirty="0">
                    <a:latin typeface="Times New Roman"/>
                    <a:cs typeface="Times New Roman"/>
                  </a:rPr>
                  <a:t> started </a:t>
                </a:r>
                <a:r>
                  <a:rPr lang="en-US" spc="-15" dirty="0">
                    <a:latin typeface="Times New Roman"/>
                    <a:cs typeface="Times New Roman"/>
                  </a:rPr>
                  <a:t>w</a:t>
                </a:r>
                <a:r>
                  <a:rPr lang="en-US" spc="-5" dirty="0">
                    <a:latin typeface="Times New Roman"/>
                    <a:cs typeface="Times New Roman"/>
                  </a:rPr>
                  <a:t>ith on the left. Adding</a:t>
                </a:r>
                <a:r>
                  <a:rPr lang="en-US" dirty="0">
                    <a:latin typeface="Times New Roman"/>
                    <a:cs typeface="Times New Roman"/>
                  </a:rPr>
                  <a:t> </a:t>
                </a:r>
                <a:r>
                  <a:rPr lang="en-US" spc="-5" dirty="0">
                    <a:latin typeface="Times New Roman"/>
                    <a:cs typeface="Times New Roman"/>
                  </a:rPr>
                  <a:t>it to both sides, </a:t>
                </a:r>
                <a:r>
                  <a:rPr lang="en-US" spc="-15" dirty="0">
                    <a:latin typeface="Times New Roman"/>
                    <a:cs typeface="Times New Roman"/>
                  </a:rPr>
                  <a:t>w</a:t>
                </a:r>
                <a:r>
                  <a:rPr lang="en-US" spc="-5" dirty="0">
                    <a:latin typeface="Times New Roman"/>
                    <a:cs typeface="Times New Roman"/>
                  </a:rPr>
                  <a:t>e get</a:t>
                </a:r>
                <a:endParaRPr lang="en-US" dirty="0">
                  <a:latin typeface="Times New Roman"/>
                  <a:cs typeface="Times New Roman"/>
                </a:endParaRPr>
              </a:p>
              <a:p>
                <a:pPr marL="36900" indent="0">
                  <a:lnSpc>
                    <a:spcPct val="100000"/>
                  </a:lnSpc>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cs typeface="Times New Roman"/>
                        </a:rPr>
                        <m:t>2</m:t>
                      </m:r>
                      <m:nary>
                        <m:naryPr>
                          <m:limLoc m:val="undOvr"/>
                          <m:subHide m:val="on"/>
                          <m:supHide m:val="on"/>
                          <m:ctrlPr>
                            <a:rPr lang="en-US" i="1">
                              <a:latin typeface="Cambria Math" panose="02040503050406030204" pitchFamily="18" charset="0"/>
                              <a:cs typeface="Times New Roman"/>
                            </a:rPr>
                          </m:ctrlPr>
                        </m:naryPr>
                        <m:sub/>
                        <m:sup/>
                        <m:e>
                          <m:sSup>
                            <m:sSupPr>
                              <m:ctrlPr>
                                <a:rPr lang="en-US" i="1">
                                  <a:latin typeface="Cambria Math" panose="02040503050406030204" pitchFamily="18" charset="0"/>
                                  <a:cs typeface="Times New Roman"/>
                                </a:rPr>
                              </m:ctrlPr>
                            </m:sSupPr>
                            <m:e>
                              <m:r>
                                <a:rPr lang="en-US" i="1">
                                  <a:latin typeface="Cambria Math" panose="02040503050406030204" pitchFamily="18" charset="0"/>
                                  <a:cs typeface="Times New Roman"/>
                                </a:rPr>
                                <m:t>𝑒</m:t>
                              </m:r>
                            </m:e>
                            <m:sup>
                              <m:r>
                                <a:rPr lang="en-US" i="1">
                                  <a:latin typeface="Cambria Math" panose="02040503050406030204" pitchFamily="18" charset="0"/>
                                  <a:cs typeface="Times New Roman"/>
                                </a:rPr>
                                <m:t>𝑥</m:t>
                              </m:r>
                            </m:sup>
                          </m:sSup>
                          <m:func>
                            <m:funcPr>
                              <m:ctrlPr>
                                <a:rPr lang="en-US" i="1">
                                  <a:latin typeface="Cambria Math" panose="02040503050406030204" pitchFamily="18" charset="0"/>
                                  <a:cs typeface="Times New Roman"/>
                                </a:rPr>
                              </m:ctrlPr>
                            </m:funcPr>
                            <m:fName>
                              <m:r>
                                <m:rPr>
                                  <m:sty m:val="p"/>
                                </m:rPr>
                                <a:rPr lang="en-US">
                                  <a:latin typeface="Cambria Math" panose="02040503050406030204" pitchFamily="18" charset="0"/>
                                  <a:cs typeface="Times New Roman"/>
                                </a:rPr>
                                <m:t>sin</m:t>
                              </m:r>
                            </m:fName>
                            <m:e>
                              <m:r>
                                <a:rPr lang="en-US" i="1">
                                  <a:latin typeface="Cambria Math" panose="02040503050406030204" pitchFamily="18" charset="0"/>
                                  <a:cs typeface="Times New Roman"/>
                                </a:rPr>
                                <m:t>𝑥</m:t>
                              </m:r>
                            </m:e>
                          </m:func>
                          <m:r>
                            <a:rPr lang="en-US" i="1">
                              <a:latin typeface="Cambria Math" panose="02040503050406030204" pitchFamily="18" charset="0"/>
                              <a:cs typeface="Times New Roman"/>
                            </a:rPr>
                            <m:t>𝑑𝑥</m:t>
                          </m:r>
                        </m:e>
                      </m:nary>
                      <m:r>
                        <a:rPr lang="en-US" i="1">
                          <a:latin typeface="Cambria Math" panose="02040503050406030204" pitchFamily="18" charset="0"/>
                          <a:cs typeface="Times New Roman"/>
                        </a:rPr>
                        <m:t>=−</m:t>
                      </m:r>
                      <m:sSup>
                        <m:sSupPr>
                          <m:ctrlPr>
                            <a:rPr lang="en-US" i="1">
                              <a:latin typeface="Cambria Math" panose="02040503050406030204" pitchFamily="18" charset="0"/>
                              <a:cs typeface="Times New Roman"/>
                            </a:rPr>
                          </m:ctrlPr>
                        </m:sSupPr>
                        <m:e>
                          <m:r>
                            <a:rPr lang="en-US" i="1">
                              <a:latin typeface="Cambria Math" panose="02040503050406030204" pitchFamily="18" charset="0"/>
                              <a:cs typeface="Times New Roman"/>
                            </a:rPr>
                            <m:t>𝑒</m:t>
                          </m:r>
                        </m:e>
                        <m:sup>
                          <m:r>
                            <a:rPr lang="en-US" i="1">
                              <a:latin typeface="Cambria Math" panose="02040503050406030204" pitchFamily="18" charset="0"/>
                              <a:cs typeface="Times New Roman"/>
                            </a:rPr>
                            <m:t>𝑥</m:t>
                          </m:r>
                        </m:sup>
                      </m:sSup>
                      <m:func>
                        <m:funcPr>
                          <m:ctrlPr>
                            <a:rPr lang="en-US" i="1">
                              <a:latin typeface="Cambria Math" panose="02040503050406030204" pitchFamily="18" charset="0"/>
                              <a:cs typeface="Times New Roman"/>
                            </a:rPr>
                          </m:ctrlPr>
                        </m:funcPr>
                        <m:fName>
                          <m:r>
                            <m:rPr>
                              <m:sty m:val="p"/>
                            </m:rPr>
                            <a:rPr lang="en-US">
                              <a:latin typeface="Cambria Math" panose="02040503050406030204" pitchFamily="18" charset="0"/>
                              <a:cs typeface="Times New Roman"/>
                            </a:rPr>
                            <m:t>cos</m:t>
                          </m:r>
                        </m:fName>
                        <m:e>
                          <m:r>
                            <a:rPr lang="en-US" i="1">
                              <a:latin typeface="Cambria Math" panose="02040503050406030204" pitchFamily="18" charset="0"/>
                              <a:cs typeface="Times New Roman"/>
                            </a:rPr>
                            <m:t>𝑥</m:t>
                          </m:r>
                        </m:e>
                      </m:func>
                      <m:r>
                        <a:rPr lang="en-US" i="1">
                          <a:latin typeface="Cambria Math" panose="02040503050406030204" pitchFamily="18" charset="0"/>
                          <a:cs typeface="Times New Roman"/>
                        </a:rPr>
                        <m:t>+</m:t>
                      </m:r>
                      <m:sSup>
                        <m:sSupPr>
                          <m:ctrlPr>
                            <a:rPr lang="en-US" i="1">
                              <a:latin typeface="Cambria Math" panose="02040503050406030204" pitchFamily="18" charset="0"/>
                              <a:cs typeface="Times New Roman"/>
                            </a:rPr>
                          </m:ctrlPr>
                        </m:sSupPr>
                        <m:e>
                          <m:r>
                            <a:rPr lang="en-US" i="1">
                              <a:latin typeface="Cambria Math" panose="02040503050406030204" pitchFamily="18" charset="0"/>
                              <a:cs typeface="Times New Roman"/>
                            </a:rPr>
                            <m:t>𝑒</m:t>
                          </m:r>
                        </m:e>
                        <m:sup>
                          <m:r>
                            <a:rPr lang="en-US" i="1">
                              <a:latin typeface="Cambria Math" panose="02040503050406030204" pitchFamily="18" charset="0"/>
                              <a:cs typeface="Times New Roman"/>
                            </a:rPr>
                            <m:t>𝑥</m:t>
                          </m:r>
                        </m:sup>
                      </m:sSup>
                      <m:func>
                        <m:funcPr>
                          <m:ctrlPr>
                            <a:rPr lang="en-US" i="1">
                              <a:latin typeface="Cambria Math" panose="02040503050406030204" pitchFamily="18" charset="0"/>
                              <a:cs typeface="Times New Roman"/>
                            </a:rPr>
                          </m:ctrlPr>
                        </m:funcPr>
                        <m:fName>
                          <m:r>
                            <m:rPr>
                              <m:sty m:val="p"/>
                            </m:rPr>
                            <a:rPr lang="en-US">
                              <a:latin typeface="Cambria Math" panose="02040503050406030204" pitchFamily="18" charset="0"/>
                              <a:cs typeface="Times New Roman"/>
                            </a:rPr>
                            <m:t>sin</m:t>
                          </m:r>
                        </m:fName>
                        <m:e>
                          <m:r>
                            <a:rPr lang="en-US" i="1">
                              <a:latin typeface="Cambria Math" panose="02040503050406030204" pitchFamily="18" charset="0"/>
                              <a:cs typeface="Times New Roman"/>
                            </a:rPr>
                            <m:t>𝑥</m:t>
                          </m:r>
                        </m:e>
                      </m:func>
                    </m:oMath>
                  </m:oMathPara>
                </a14:m>
                <a:endParaRPr lang="en-US" dirty="0">
                  <a:latin typeface="Times New Roman"/>
                  <a:cs typeface="Times New Roman"/>
                </a:endParaRPr>
              </a:p>
              <a:p>
                <a:pPr marL="36900" indent="0">
                  <a:lnSpc>
                    <a:spcPct val="100000"/>
                  </a:lnSpc>
                  <a:buNone/>
                </a:pPr>
                <a14:m>
                  <m:oMathPara xmlns:m="http://schemas.openxmlformats.org/officeDocument/2006/math">
                    <m:oMathParaPr>
                      <m:jc m:val="centerGroup"/>
                    </m:oMathParaPr>
                    <m:oMath xmlns:m="http://schemas.openxmlformats.org/officeDocument/2006/math">
                      <m:nary>
                        <m:naryPr>
                          <m:limLoc m:val="undOvr"/>
                          <m:subHide m:val="on"/>
                          <m:supHide m:val="on"/>
                          <m:ctrlPr>
                            <a:rPr lang="en-US" i="1">
                              <a:latin typeface="Cambria Math" panose="02040503050406030204" pitchFamily="18" charset="0"/>
                              <a:cs typeface="Times New Roman"/>
                            </a:rPr>
                          </m:ctrlPr>
                        </m:naryPr>
                        <m:sub/>
                        <m:sup/>
                        <m:e>
                          <m:sSup>
                            <m:sSupPr>
                              <m:ctrlPr>
                                <a:rPr lang="en-US" i="1">
                                  <a:latin typeface="Cambria Math" panose="02040503050406030204" pitchFamily="18" charset="0"/>
                                  <a:cs typeface="Times New Roman"/>
                                </a:rPr>
                              </m:ctrlPr>
                            </m:sSupPr>
                            <m:e>
                              <m:r>
                                <a:rPr lang="en-US" i="1">
                                  <a:latin typeface="Cambria Math" panose="02040503050406030204" pitchFamily="18" charset="0"/>
                                  <a:cs typeface="Times New Roman"/>
                                </a:rPr>
                                <m:t>𝑒</m:t>
                              </m:r>
                            </m:e>
                            <m:sup>
                              <m:r>
                                <a:rPr lang="en-US" i="1">
                                  <a:latin typeface="Cambria Math" panose="02040503050406030204" pitchFamily="18" charset="0"/>
                                  <a:cs typeface="Times New Roman"/>
                                </a:rPr>
                                <m:t>𝑥</m:t>
                              </m:r>
                            </m:sup>
                          </m:sSup>
                          <m:func>
                            <m:funcPr>
                              <m:ctrlPr>
                                <a:rPr lang="en-US" i="1">
                                  <a:latin typeface="Cambria Math" panose="02040503050406030204" pitchFamily="18" charset="0"/>
                                  <a:cs typeface="Times New Roman"/>
                                </a:rPr>
                              </m:ctrlPr>
                            </m:funcPr>
                            <m:fName>
                              <m:r>
                                <m:rPr>
                                  <m:sty m:val="p"/>
                                </m:rPr>
                                <a:rPr lang="en-US">
                                  <a:latin typeface="Cambria Math" panose="02040503050406030204" pitchFamily="18" charset="0"/>
                                  <a:cs typeface="Times New Roman"/>
                                </a:rPr>
                                <m:t>sin</m:t>
                              </m:r>
                            </m:fName>
                            <m:e>
                              <m:r>
                                <a:rPr lang="en-US" i="1">
                                  <a:latin typeface="Cambria Math" panose="02040503050406030204" pitchFamily="18" charset="0"/>
                                  <a:cs typeface="Times New Roman"/>
                                </a:rPr>
                                <m:t>𝑥</m:t>
                              </m:r>
                            </m:e>
                          </m:func>
                          <m:r>
                            <a:rPr lang="en-US" i="1">
                              <a:latin typeface="Cambria Math" panose="02040503050406030204" pitchFamily="18" charset="0"/>
                              <a:cs typeface="Times New Roman"/>
                            </a:rPr>
                            <m:t>𝑑𝑥</m:t>
                          </m:r>
                        </m:e>
                      </m:nary>
                      <m:r>
                        <a:rPr lang="en-US" i="1">
                          <a:latin typeface="Cambria Math" panose="02040503050406030204" pitchFamily="18" charset="0"/>
                          <a:cs typeface="Times New Roman"/>
                        </a:rPr>
                        <m:t>=−</m:t>
                      </m:r>
                      <m:f>
                        <m:fPr>
                          <m:ctrlPr>
                            <a:rPr lang="en-US" i="1" smtClean="0">
                              <a:latin typeface="Cambria Math" panose="02040503050406030204" pitchFamily="18" charset="0"/>
                              <a:cs typeface="Times New Roman"/>
                            </a:rPr>
                          </m:ctrlPr>
                        </m:fPr>
                        <m:num>
                          <m:r>
                            <a:rPr lang="en-US" b="0" i="1" smtClean="0">
                              <a:latin typeface="Cambria Math" panose="02040503050406030204" pitchFamily="18" charset="0"/>
                              <a:cs typeface="Times New Roman"/>
                            </a:rPr>
                            <m:t>1</m:t>
                          </m:r>
                        </m:num>
                        <m:den>
                          <m:r>
                            <a:rPr lang="en-US" b="0" i="1" smtClean="0">
                              <a:latin typeface="Cambria Math" panose="02040503050406030204" pitchFamily="18" charset="0"/>
                              <a:cs typeface="Times New Roman"/>
                            </a:rPr>
                            <m:t>2</m:t>
                          </m:r>
                        </m:den>
                      </m:f>
                      <m:sSup>
                        <m:sSupPr>
                          <m:ctrlPr>
                            <a:rPr lang="en-US" i="1">
                              <a:latin typeface="Cambria Math" panose="02040503050406030204" pitchFamily="18" charset="0"/>
                              <a:cs typeface="Times New Roman"/>
                            </a:rPr>
                          </m:ctrlPr>
                        </m:sSupPr>
                        <m:e>
                          <m:r>
                            <a:rPr lang="en-US" i="1">
                              <a:latin typeface="Cambria Math" panose="02040503050406030204" pitchFamily="18" charset="0"/>
                              <a:cs typeface="Times New Roman"/>
                            </a:rPr>
                            <m:t>𝑒</m:t>
                          </m:r>
                        </m:e>
                        <m:sup>
                          <m:r>
                            <a:rPr lang="en-US" i="1">
                              <a:latin typeface="Cambria Math" panose="02040503050406030204" pitchFamily="18" charset="0"/>
                              <a:cs typeface="Times New Roman"/>
                            </a:rPr>
                            <m:t>𝑥</m:t>
                          </m:r>
                        </m:sup>
                      </m:sSup>
                      <m:func>
                        <m:funcPr>
                          <m:ctrlPr>
                            <a:rPr lang="en-US" i="1">
                              <a:latin typeface="Cambria Math" panose="02040503050406030204" pitchFamily="18" charset="0"/>
                              <a:cs typeface="Times New Roman"/>
                            </a:rPr>
                          </m:ctrlPr>
                        </m:funcPr>
                        <m:fName>
                          <m:r>
                            <m:rPr>
                              <m:sty m:val="p"/>
                            </m:rPr>
                            <a:rPr lang="en-US">
                              <a:latin typeface="Cambria Math" panose="02040503050406030204" pitchFamily="18" charset="0"/>
                              <a:cs typeface="Times New Roman"/>
                            </a:rPr>
                            <m:t>cos</m:t>
                          </m:r>
                        </m:fName>
                        <m:e>
                          <m:r>
                            <a:rPr lang="en-US" i="1">
                              <a:latin typeface="Cambria Math" panose="02040503050406030204" pitchFamily="18" charset="0"/>
                              <a:cs typeface="Times New Roman"/>
                            </a:rPr>
                            <m:t>𝑥</m:t>
                          </m:r>
                        </m:e>
                      </m:func>
                      <m:r>
                        <a:rPr lang="en-US" i="1">
                          <a:latin typeface="Cambria Math" panose="02040503050406030204" pitchFamily="18" charset="0"/>
                          <a:cs typeface="Times New Roman"/>
                        </a:rPr>
                        <m:t>+</m:t>
                      </m:r>
                      <m:f>
                        <m:fPr>
                          <m:ctrlPr>
                            <a:rPr lang="en-US" i="1" smtClean="0">
                              <a:latin typeface="Cambria Math" panose="02040503050406030204" pitchFamily="18" charset="0"/>
                              <a:cs typeface="Times New Roman"/>
                            </a:rPr>
                          </m:ctrlPr>
                        </m:fPr>
                        <m:num>
                          <m:r>
                            <a:rPr lang="en-US" b="0" i="1" smtClean="0">
                              <a:latin typeface="Cambria Math" panose="02040503050406030204" pitchFamily="18" charset="0"/>
                              <a:cs typeface="Times New Roman"/>
                            </a:rPr>
                            <m:t>1</m:t>
                          </m:r>
                        </m:num>
                        <m:den>
                          <m:r>
                            <a:rPr lang="en-US" b="0" i="1" smtClean="0">
                              <a:latin typeface="Cambria Math" panose="02040503050406030204" pitchFamily="18" charset="0"/>
                              <a:cs typeface="Times New Roman"/>
                            </a:rPr>
                            <m:t>2</m:t>
                          </m:r>
                        </m:den>
                      </m:f>
                      <m:sSup>
                        <m:sSupPr>
                          <m:ctrlPr>
                            <a:rPr lang="en-US" i="1">
                              <a:latin typeface="Cambria Math" panose="02040503050406030204" pitchFamily="18" charset="0"/>
                              <a:cs typeface="Times New Roman"/>
                            </a:rPr>
                          </m:ctrlPr>
                        </m:sSupPr>
                        <m:e>
                          <m:r>
                            <a:rPr lang="en-US" i="1">
                              <a:latin typeface="Cambria Math" panose="02040503050406030204" pitchFamily="18" charset="0"/>
                              <a:cs typeface="Times New Roman"/>
                            </a:rPr>
                            <m:t>𝑒</m:t>
                          </m:r>
                        </m:e>
                        <m:sup>
                          <m:r>
                            <a:rPr lang="en-US" i="1">
                              <a:latin typeface="Cambria Math" panose="02040503050406030204" pitchFamily="18" charset="0"/>
                              <a:cs typeface="Times New Roman"/>
                            </a:rPr>
                            <m:t>𝑥</m:t>
                          </m:r>
                        </m:sup>
                      </m:sSup>
                      <m:func>
                        <m:funcPr>
                          <m:ctrlPr>
                            <a:rPr lang="en-US" i="1">
                              <a:latin typeface="Cambria Math" panose="02040503050406030204" pitchFamily="18" charset="0"/>
                              <a:cs typeface="Times New Roman"/>
                            </a:rPr>
                          </m:ctrlPr>
                        </m:funcPr>
                        <m:fName>
                          <m:r>
                            <m:rPr>
                              <m:sty m:val="p"/>
                            </m:rPr>
                            <a:rPr lang="en-US">
                              <a:latin typeface="Cambria Math" panose="02040503050406030204" pitchFamily="18" charset="0"/>
                              <a:cs typeface="Times New Roman"/>
                            </a:rPr>
                            <m:t>sin</m:t>
                          </m:r>
                        </m:fName>
                        <m:e>
                          <m:r>
                            <a:rPr lang="en-US" i="1">
                              <a:latin typeface="Cambria Math" panose="02040503050406030204" pitchFamily="18" charset="0"/>
                              <a:cs typeface="Times New Roman"/>
                            </a:rPr>
                            <m:t>𝑥</m:t>
                          </m:r>
                        </m:e>
                      </m:func>
                      <m:r>
                        <a:rPr lang="en-US" b="0" i="1" smtClean="0">
                          <a:latin typeface="Cambria Math" panose="02040503050406030204" pitchFamily="18" charset="0"/>
                          <a:cs typeface="Times New Roman"/>
                        </a:rPr>
                        <m:t>+</m:t>
                      </m:r>
                      <m:r>
                        <a:rPr lang="en-US" b="0" i="1" smtClean="0">
                          <a:latin typeface="Cambria Math" panose="02040503050406030204" pitchFamily="18" charset="0"/>
                          <a:cs typeface="Times New Roman"/>
                        </a:rPr>
                        <m:t>𝐶</m:t>
                      </m:r>
                    </m:oMath>
                  </m:oMathPara>
                </a14:m>
                <a:endParaRPr lang="en-US" dirty="0">
                  <a:latin typeface="Times New Roman"/>
                  <a:cs typeface="Times New Roman"/>
                </a:endParaRPr>
              </a:p>
              <a:p>
                <a:pPr marL="0" indent="0">
                  <a:lnSpc>
                    <a:spcPct val="100000"/>
                  </a:lnSpc>
                  <a:buNone/>
                </a:pPr>
                <a:r>
                  <a:rPr lang="en-US" i="1" spc="-5" dirty="0">
                    <a:solidFill>
                      <a:schemeClr val="tx1"/>
                    </a:solidFill>
                    <a:latin typeface="Times New Roman"/>
                    <a:cs typeface="Times New Roman"/>
                  </a:rPr>
                  <a:t>3.</a:t>
                </a:r>
                <a:r>
                  <a:rPr lang="en-US" b="1" dirty="0">
                    <a:solidFill>
                      <a:schemeClr val="tx1"/>
                    </a:solidFill>
                    <a:latin typeface="Times New Roman"/>
                    <a:cs typeface="Times New Roman"/>
                  </a:rPr>
                  <a:t> </a:t>
                </a:r>
                <a:r>
                  <a:rPr lang="en-US" spc="-5" dirty="0">
                    <a:solidFill>
                      <a:schemeClr val="tx1"/>
                    </a:solidFill>
                    <a:latin typeface="Times New Roman"/>
                    <a:cs typeface="Times New Roman"/>
                  </a:rPr>
                  <a:t>In</a:t>
                </a:r>
                <a:r>
                  <a:rPr lang="en-US" dirty="0">
                    <a:solidFill>
                      <a:schemeClr val="tx1"/>
                    </a:solidFill>
                    <a:latin typeface="Times New Roman"/>
                    <a:cs typeface="Times New Roman"/>
                  </a:rPr>
                  <a:t> </a:t>
                </a:r>
                <a:r>
                  <a:rPr lang="en-US" spc="-10" dirty="0">
                    <a:solidFill>
                      <a:schemeClr val="tx1"/>
                    </a:solidFill>
                    <a:latin typeface="Times New Roman"/>
                    <a:cs typeface="Times New Roman"/>
                  </a:rPr>
                  <a:t>some</a:t>
                </a:r>
                <a:r>
                  <a:rPr lang="en-US" dirty="0">
                    <a:solidFill>
                      <a:schemeClr val="tx1"/>
                    </a:solidFill>
                    <a:latin typeface="Times New Roman"/>
                    <a:cs typeface="Times New Roman"/>
                  </a:rPr>
                  <a:t> </a:t>
                </a:r>
                <a:r>
                  <a:rPr lang="en-US" spc="-5" dirty="0">
                    <a:solidFill>
                      <a:schemeClr val="tx1"/>
                    </a:solidFill>
                    <a:latin typeface="Times New Roman"/>
                    <a:cs typeface="Times New Roman"/>
                  </a:rPr>
                  <a:t>special</a:t>
                </a:r>
                <a:r>
                  <a:rPr lang="en-US" spc="-50" dirty="0">
                    <a:solidFill>
                      <a:schemeClr val="tx1"/>
                    </a:solidFill>
                    <a:latin typeface="Times New Roman"/>
                    <a:cs typeface="Times New Roman"/>
                  </a:rPr>
                  <a:t> </a:t>
                </a:r>
                <a:r>
                  <a:rPr lang="en-US" spc="-5" dirty="0">
                    <a:solidFill>
                      <a:schemeClr val="tx1"/>
                    </a:solidFill>
                    <a:latin typeface="Times New Roman"/>
                    <a:cs typeface="Times New Roman"/>
                  </a:rPr>
                  <a:t>cases,</a:t>
                </a:r>
                <a:r>
                  <a:rPr lang="en-US" dirty="0">
                    <a:solidFill>
                      <a:schemeClr val="tx1"/>
                    </a:solidFill>
                    <a:latin typeface="Times New Roman"/>
                    <a:cs typeface="Times New Roman"/>
                  </a:rPr>
                  <a:t> </a:t>
                </a:r>
                <a:r>
                  <a:rPr lang="en-US" spc="-15" dirty="0">
                    <a:solidFill>
                      <a:schemeClr val="tx1"/>
                    </a:solidFill>
                    <a:latin typeface="Times New Roman"/>
                    <a:cs typeface="Times New Roman"/>
                  </a:rPr>
                  <a:t>w</a:t>
                </a:r>
                <a:r>
                  <a:rPr lang="en-US" spc="-5" dirty="0">
                    <a:solidFill>
                      <a:schemeClr val="tx1"/>
                    </a:solidFill>
                    <a:latin typeface="Times New Roman"/>
                    <a:cs typeface="Times New Roman"/>
                  </a:rPr>
                  <a:t>e</a:t>
                </a:r>
                <a:r>
                  <a:rPr lang="en-US" dirty="0">
                    <a:solidFill>
                      <a:schemeClr val="tx1"/>
                    </a:solidFill>
                    <a:latin typeface="Times New Roman"/>
                    <a:cs typeface="Times New Roman"/>
                  </a:rPr>
                  <a:t> </a:t>
                </a:r>
                <a:r>
                  <a:rPr lang="en-US" spc="-5" dirty="0">
                    <a:solidFill>
                      <a:schemeClr val="tx1"/>
                    </a:solidFill>
                    <a:latin typeface="Times New Roman"/>
                    <a:cs typeface="Times New Roman"/>
                  </a:rPr>
                  <a:t>can</a:t>
                </a:r>
                <a:r>
                  <a:rPr lang="en-US" spc="-50" dirty="0">
                    <a:solidFill>
                      <a:schemeClr val="tx1"/>
                    </a:solidFill>
                    <a:latin typeface="Times New Roman"/>
                    <a:cs typeface="Times New Roman"/>
                  </a:rPr>
                  <a:t> </a:t>
                </a:r>
                <a:r>
                  <a:rPr lang="en-US" spc="-5" dirty="0">
                    <a:solidFill>
                      <a:schemeClr val="tx1"/>
                    </a:solidFill>
                    <a:latin typeface="Times New Roman"/>
                    <a:cs typeface="Times New Roman"/>
                  </a:rPr>
                  <a:t>use</a:t>
                </a:r>
                <a:r>
                  <a:rPr lang="en-US" spc="-50" dirty="0">
                    <a:solidFill>
                      <a:schemeClr val="tx1"/>
                    </a:solidFill>
                    <a:latin typeface="Times New Roman"/>
                    <a:cs typeface="Times New Roman"/>
                  </a:rPr>
                  <a:t> </a:t>
                </a:r>
                <a:r>
                  <a:rPr lang="en-US" spc="-5" dirty="0">
                    <a:solidFill>
                      <a:schemeClr val="tx1"/>
                    </a:solidFill>
                    <a:latin typeface="Times New Roman"/>
                    <a:cs typeface="Times New Roman"/>
                  </a:rPr>
                  <a:t>Integration</a:t>
                </a:r>
                <a:r>
                  <a:rPr lang="en-US" dirty="0">
                    <a:solidFill>
                      <a:schemeClr val="tx1"/>
                    </a:solidFill>
                    <a:latin typeface="Times New Roman"/>
                    <a:cs typeface="Times New Roman"/>
                  </a:rPr>
                  <a:t> </a:t>
                </a:r>
                <a:r>
                  <a:rPr lang="en-US" spc="-10" dirty="0">
                    <a:solidFill>
                      <a:schemeClr val="tx1"/>
                    </a:solidFill>
                    <a:latin typeface="Times New Roman"/>
                    <a:cs typeface="Times New Roman"/>
                  </a:rPr>
                  <a:t>b</a:t>
                </a:r>
                <a:r>
                  <a:rPr lang="en-US" spc="-5" dirty="0">
                    <a:solidFill>
                      <a:schemeClr val="tx1"/>
                    </a:solidFill>
                    <a:latin typeface="Times New Roman"/>
                    <a:cs typeface="Times New Roman"/>
                  </a:rPr>
                  <a:t>y</a:t>
                </a:r>
                <a:r>
                  <a:rPr lang="en-US" dirty="0">
                    <a:solidFill>
                      <a:schemeClr val="tx1"/>
                    </a:solidFill>
                    <a:latin typeface="Times New Roman"/>
                    <a:cs typeface="Times New Roman"/>
                  </a:rPr>
                  <a:t> </a:t>
                </a:r>
                <a:r>
                  <a:rPr lang="en-US" spc="-5" dirty="0">
                    <a:solidFill>
                      <a:schemeClr val="tx1"/>
                    </a:solidFill>
                    <a:latin typeface="Times New Roman"/>
                    <a:cs typeface="Times New Roman"/>
                  </a:rPr>
                  <a:t>Parts</a:t>
                </a:r>
                <a:r>
                  <a:rPr lang="en-US" dirty="0">
                    <a:solidFill>
                      <a:schemeClr val="tx1"/>
                    </a:solidFill>
                    <a:latin typeface="Times New Roman"/>
                    <a:cs typeface="Times New Roman"/>
                  </a:rPr>
                  <a:t> </a:t>
                </a:r>
                <a:r>
                  <a:rPr lang="en-US" spc="-5" dirty="0">
                    <a:solidFill>
                      <a:schemeClr val="tx1"/>
                    </a:solidFill>
                    <a:latin typeface="Times New Roman"/>
                    <a:cs typeface="Times New Roman"/>
                  </a:rPr>
                  <a:t>for</a:t>
                </a:r>
                <a:r>
                  <a:rPr lang="en-US" dirty="0">
                    <a:solidFill>
                      <a:schemeClr val="tx1"/>
                    </a:solidFill>
                    <a:latin typeface="Times New Roman"/>
                    <a:cs typeface="Times New Roman"/>
                  </a:rPr>
                  <a:t> </a:t>
                </a:r>
                <a14:m>
                  <m:oMath xmlns:m="http://schemas.openxmlformats.org/officeDocument/2006/math">
                    <m:nary>
                      <m:naryPr>
                        <m:limLoc m:val="undOvr"/>
                        <m:subHide m:val="on"/>
                        <m:supHide m:val="on"/>
                        <m:ctrlPr>
                          <a:rPr lang="en-US" i="1" spc="-50" smtClean="0">
                            <a:solidFill>
                              <a:schemeClr val="tx1"/>
                            </a:solidFill>
                            <a:latin typeface="Cambria Math" panose="02040503050406030204" pitchFamily="18" charset="0"/>
                            <a:cs typeface="Times New Roman"/>
                          </a:rPr>
                        </m:ctrlPr>
                      </m:naryPr>
                      <m:sub/>
                      <m:sup/>
                      <m:e>
                        <m:r>
                          <a:rPr lang="en-US" b="0" i="1" spc="-50" smtClean="0">
                            <a:solidFill>
                              <a:schemeClr val="tx1"/>
                            </a:solidFill>
                            <a:latin typeface="Cambria Math" panose="02040503050406030204" pitchFamily="18" charset="0"/>
                            <a:cs typeface="Times New Roman"/>
                          </a:rPr>
                          <m:t>𝑓</m:t>
                        </m:r>
                        <m:d>
                          <m:dPr>
                            <m:ctrlPr>
                              <a:rPr lang="en-US" b="0" i="1" spc="-50" smtClean="0">
                                <a:solidFill>
                                  <a:schemeClr val="tx1"/>
                                </a:solidFill>
                                <a:latin typeface="Cambria Math" panose="02040503050406030204" pitchFamily="18" charset="0"/>
                                <a:cs typeface="Times New Roman"/>
                              </a:rPr>
                            </m:ctrlPr>
                          </m:dPr>
                          <m:e>
                            <m:r>
                              <a:rPr lang="en-US" b="0" i="1" spc="-50" smtClean="0">
                                <a:solidFill>
                                  <a:schemeClr val="tx1"/>
                                </a:solidFill>
                                <a:latin typeface="Cambria Math" panose="02040503050406030204" pitchFamily="18" charset="0"/>
                                <a:cs typeface="Times New Roman"/>
                              </a:rPr>
                              <m:t>𝑥</m:t>
                            </m:r>
                          </m:e>
                        </m:d>
                        <m:r>
                          <a:rPr lang="en-US" b="0" i="1" spc="-50" smtClean="0">
                            <a:solidFill>
                              <a:schemeClr val="tx1"/>
                            </a:solidFill>
                            <a:latin typeface="Cambria Math" panose="02040503050406030204" pitchFamily="18" charset="0"/>
                            <a:cs typeface="Times New Roman"/>
                          </a:rPr>
                          <m:t>𝑑𝑥</m:t>
                        </m:r>
                      </m:e>
                    </m:nary>
                  </m:oMath>
                </a14:m>
                <a:r>
                  <a:rPr lang="en-US" i="1" spc="40" dirty="0">
                    <a:solidFill>
                      <a:schemeClr val="tx1"/>
                    </a:solidFill>
                    <a:latin typeface="Times New Roman"/>
                    <a:cs typeface="Times New Roman"/>
                  </a:rPr>
                  <a:t> </a:t>
                </a:r>
                <a:r>
                  <a:rPr lang="en-US" spc="-5" dirty="0">
                    <a:solidFill>
                      <a:schemeClr val="tx1"/>
                    </a:solidFill>
                    <a:latin typeface="Times New Roman"/>
                    <a:cs typeface="Times New Roman"/>
                  </a:rPr>
                  <a:t>by</a:t>
                </a:r>
                <a:r>
                  <a:rPr lang="en-US" dirty="0">
                    <a:solidFill>
                      <a:schemeClr val="tx1"/>
                    </a:solidFill>
                    <a:latin typeface="Times New Roman"/>
                    <a:cs typeface="Times New Roman"/>
                  </a:rPr>
                  <a:t> </a:t>
                </a:r>
                <a:r>
                  <a:rPr lang="en-US" spc="-5" dirty="0">
                    <a:solidFill>
                      <a:schemeClr val="tx1"/>
                    </a:solidFill>
                    <a:latin typeface="Times New Roman"/>
                    <a:cs typeface="Times New Roman"/>
                  </a:rPr>
                  <a:t>setting </a:t>
                </a:r>
                <a:r>
                  <a:rPr lang="en-US" i="1" spc="-5" dirty="0">
                    <a:solidFill>
                      <a:schemeClr val="tx1"/>
                    </a:solidFill>
                    <a:latin typeface="Times New Roman"/>
                    <a:cs typeface="Times New Roman"/>
                  </a:rPr>
                  <a:t>u</a:t>
                </a:r>
                <a:r>
                  <a:rPr lang="en-US" i="1" spc="75" dirty="0">
                    <a:solidFill>
                      <a:schemeClr val="tx1"/>
                    </a:solidFill>
                    <a:latin typeface="Times New Roman"/>
                    <a:cs typeface="Times New Roman"/>
                  </a:rPr>
                  <a:t> </a:t>
                </a:r>
                <a:r>
                  <a:rPr lang="en-US" spc="-25" dirty="0">
                    <a:solidFill>
                      <a:schemeClr val="tx1"/>
                    </a:solidFill>
                    <a:latin typeface="Lucida Sans Unicode"/>
                    <a:cs typeface="Lucida Sans Unicode"/>
                  </a:rPr>
                  <a:t>=</a:t>
                </a:r>
                <a:r>
                  <a:rPr lang="en-US" spc="-140" dirty="0">
                    <a:solidFill>
                      <a:schemeClr val="tx1"/>
                    </a:solidFill>
                    <a:latin typeface="Lucida Sans Unicode"/>
                    <a:cs typeface="Lucida Sans Unicode"/>
                  </a:rPr>
                  <a:t> </a:t>
                </a:r>
                <a:r>
                  <a:rPr lang="en-US" i="1" spc="-5" dirty="0">
                    <a:solidFill>
                      <a:schemeClr val="tx1"/>
                    </a:solidFill>
                    <a:latin typeface="Times New Roman"/>
                    <a:cs typeface="Times New Roman"/>
                  </a:rPr>
                  <a:t>f</a:t>
                </a:r>
                <a:r>
                  <a:rPr lang="en-US" i="1" spc="-45" dirty="0">
                    <a:solidFill>
                      <a:schemeClr val="tx1"/>
                    </a:solidFill>
                    <a:latin typeface="Times New Roman"/>
                    <a:cs typeface="Times New Roman"/>
                  </a:rPr>
                  <a:t> </a:t>
                </a:r>
                <a:r>
                  <a:rPr lang="en-US" spc="20" dirty="0">
                    <a:solidFill>
                      <a:schemeClr val="tx1"/>
                    </a:solidFill>
                    <a:latin typeface="Times New Roman"/>
                    <a:cs typeface="Times New Roman"/>
                  </a:rPr>
                  <a:t>(</a:t>
                </a:r>
                <a:r>
                  <a:rPr lang="en-US" i="1" spc="-5" dirty="0">
                    <a:solidFill>
                      <a:schemeClr val="tx1"/>
                    </a:solidFill>
                    <a:latin typeface="Times New Roman"/>
                    <a:cs typeface="Times New Roman"/>
                  </a:rPr>
                  <a:t>x</a:t>
                </a:r>
                <a:r>
                  <a:rPr lang="en-US" spc="-5" dirty="0">
                    <a:solidFill>
                      <a:schemeClr val="tx1"/>
                    </a:solidFill>
                    <a:latin typeface="Times New Roman"/>
                    <a:cs typeface="Times New Roman"/>
                  </a:rPr>
                  <a:t>)</a:t>
                </a:r>
                <a:r>
                  <a:rPr lang="en-US" dirty="0">
                    <a:solidFill>
                      <a:schemeClr val="tx1"/>
                    </a:solidFill>
                    <a:latin typeface="Times New Roman"/>
                    <a:cs typeface="Times New Roman"/>
                  </a:rPr>
                  <a:t> </a:t>
                </a:r>
                <a:r>
                  <a:rPr lang="en-US" spc="-10" dirty="0">
                    <a:solidFill>
                      <a:schemeClr val="tx1"/>
                    </a:solidFill>
                    <a:latin typeface="Times New Roman"/>
                    <a:cs typeface="Times New Roman"/>
                  </a:rPr>
                  <a:t>an</a:t>
                </a:r>
                <a:r>
                  <a:rPr lang="en-US" spc="-5" dirty="0">
                    <a:solidFill>
                      <a:schemeClr val="tx1"/>
                    </a:solidFill>
                    <a:latin typeface="Times New Roman"/>
                    <a:cs typeface="Times New Roman"/>
                  </a:rPr>
                  <a:t>d</a:t>
                </a:r>
                <a:r>
                  <a:rPr lang="en-US" dirty="0">
                    <a:solidFill>
                      <a:schemeClr val="tx1"/>
                    </a:solidFill>
                    <a:latin typeface="Times New Roman"/>
                    <a:cs typeface="Times New Roman"/>
                  </a:rPr>
                  <a:t> </a:t>
                </a:r>
                <a:r>
                  <a:rPr lang="en-US" i="1" spc="60" dirty="0">
                    <a:solidFill>
                      <a:schemeClr val="tx1"/>
                    </a:solidFill>
                    <a:latin typeface="Times New Roman"/>
                    <a:cs typeface="Times New Roman"/>
                  </a:rPr>
                  <a:t>d</a:t>
                </a:r>
                <a:r>
                  <a:rPr lang="en-US" i="1" spc="-110" dirty="0">
                    <a:solidFill>
                      <a:schemeClr val="tx1"/>
                    </a:solidFill>
                  </a:rPr>
                  <a:t>v</a:t>
                </a:r>
                <a:r>
                  <a:rPr lang="en-US" i="1" spc="-40" dirty="0">
                    <a:solidFill>
                      <a:schemeClr val="tx1"/>
                    </a:solidFill>
                    <a:latin typeface="Verdana"/>
                    <a:cs typeface="Verdana"/>
                  </a:rPr>
                  <a:t> </a:t>
                </a:r>
                <a:r>
                  <a:rPr lang="en-US" spc="-25" dirty="0">
                    <a:solidFill>
                      <a:schemeClr val="tx1"/>
                    </a:solidFill>
                    <a:latin typeface="Lucida Sans Unicode"/>
                    <a:cs typeface="Lucida Sans Unicode"/>
                  </a:rPr>
                  <a:t>=</a:t>
                </a:r>
                <a:r>
                  <a:rPr lang="en-US" spc="-40" dirty="0">
                    <a:solidFill>
                      <a:schemeClr val="tx1"/>
                    </a:solidFill>
                    <a:latin typeface="Lucida Sans Unicode"/>
                    <a:cs typeface="Lucida Sans Unicode"/>
                  </a:rPr>
                  <a:t> </a:t>
                </a:r>
                <a:r>
                  <a:rPr lang="en-US" i="1" spc="95" dirty="0">
                    <a:solidFill>
                      <a:schemeClr val="tx1"/>
                    </a:solidFill>
                    <a:latin typeface="Times New Roman"/>
                    <a:cs typeface="Times New Roman"/>
                  </a:rPr>
                  <a:t>d</a:t>
                </a:r>
                <a:r>
                  <a:rPr lang="en-US" i="1" spc="-5" dirty="0">
                    <a:solidFill>
                      <a:schemeClr val="tx1"/>
                    </a:solidFill>
                    <a:latin typeface="Times New Roman"/>
                    <a:cs typeface="Times New Roman"/>
                  </a:rPr>
                  <a:t>x</a:t>
                </a:r>
                <a:r>
                  <a:rPr lang="en-US" i="1" spc="-165" dirty="0">
                    <a:solidFill>
                      <a:schemeClr val="tx1"/>
                    </a:solidFill>
                    <a:latin typeface="Times New Roman"/>
                    <a:cs typeface="Times New Roman"/>
                  </a:rPr>
                  <a:t> </a:t>
                </a:r>
                <a:r>
                  <a:rPr lang="en-US" spc="-5" dirty="0">
                    <a:solidFill>
                      <a:schemeClr val="tx1"/>
                    </a:solidFill>
                    <a:latin typeface="Times New Roman"/>
                    <a:cs typeface="Times New Roman"/>
                  </a:rPr>
                  <a:t>.</a:t>
                </a:r>
                <a:r>
                  <a:rPr lang="en-US" dirty="0">
                    <a:solidFill>
                      <a:schemeClr val="tx1"/>
                    </a:solidFill>
                    <a:latin typeface="Times New Roman"/>
                    <a:cs typeface="Times New Roman"/>
                  </a:rPr>
                  <a:t> </a:t>
                </a:r>
                <a:r>
                  <a:rPr lang="en-US" spc="-5" dirty="0">
                    <a:solidFill>
                      <a:schemeClr val="tx1"/>
                    </a:solidFill>
                    <a:latin typeface="Times New Roman"/>
                    <a:cs typeface="Times New Roman"/>
                  </a:rPr>
                  <a:t>For</a:t>
                </a:r>
                <a:r>
                  <a:rPr lang="en-US" spc="-80" dirty="0">
                    <a:solidFill>
                      <a:schemeClr val="tx1"/>
                    </a:solidFill>
                    <a:latin typeface="Times New Roman"/>
                    <a:cs typeface="Times New Roman"/>
                  </a:rPr>
                  <a:t> </a:t>
                </a:r>
                <a:r>
                  <a:rPr lang="en-US" spc="-5" dirty="0">
                    <a:solidFill>
                      <a:schemeClr val="tx1"/>
                    </a:solidFill>
                    <a:latin typeface="Times New Roman"/>
                    <a:cs typeface="Times New Roman"/>
                  </a:rPr>
                  <a:t>example,</a:t>
                </a:r>
                <a:r>
                  <a:rPr lang="en-US" dirty="0">
                    <a:solidFill>
                      <a:schemeClr val="tx1"/>
                    </a:solidFill>
                    <a:latin typeface="Times New Roman"/>
                    <a:cs typeface="Times New Roman"/>
                  </a:rPr>
                  <a:t> </a:t>
                </a:r>
                <a:r>
                  <a:rPr lang="en-US" spc="-5" dirty="0">
                    <a:solidFill>
                      <a:schemeClr val="tx1"/>
                    </a:solidFill>
                    <a:latin typeface="Times New Roman"/>
                    <a:cs typeface="Times New Roman"/>
                  </a:rPr>
                  <a:t>this</a:t>
                </a:r>
                <a:r>
                  <a:rPr lang="en-US" spc="-80" dirty="0">
                    <a:solidFill>
                      <a:schemeClr val="tx1"/>
                    </a:solidFill>
                    <a:latin typeface="Times New Roman"/>
                    <a:cs typeface="Times New Roman"/>
                  </a:rPr>
                  <a:t> </a:t>
                </a:r>
                <a:r>
                  <a:rPr lang="en-US" spc="-5" dirty="0">
                    <a:solidFill>
                      <a:schemeClr val="tx1"/>
                    </a:solidFill>
                    <a:latin typeface="Times New Roman"/>
                    <a:cs typeface="Times New Roman"/>
                  </a:rPr>
                  <a:t>works</a:t>
                </a:r>
                <a:r>
                  <a:rPr lang="en-US" dirty="0">
                    <a:solidFill>
                      <a:schemeClr val="tx1"/>
                    </a:solidFill>
                    <a:latin typeface="Times New Roman"/>
                    <a:cs typeface="Times New Roman"/>
                  </a:rPr>
                  <a:t> </a:t>
                </a:r>
                <a:r>
                  <a:rPr lang="en-US" spc="-15" dirty="0">
                    <a:solidFill>
                      <a:schemeClr val="tx1"/>
                    </a:solidFill>
                    <a:latin typeface="Times New Roman"/>
                    <a:cs typeface="Times New Roman"/>
                  </a:rPr>
                  <a:t>w</a:t>
                </a:r>
                <a:r>
                  <a:rPr lang="en-US" spc="-5" dirty="0">
                    <a:solidFill>
                      <a:schemeClr val="tx1"/>
                    </a:solidFill>
                    <a:latin typeface="Times New Roman"/>
                    <a:cs typeface="Times New Roman"/>
                  </a:rPr>
                  <a:t>ith</a:t>
                </a:r>
                <a:r>
                  <a:rPr lang="en-US" dirty="0">
                    <a:solidFill>
                      <a:schemeClr val="tx1"/>
                    </a:solidFill>
                    <a:latin typeface="Times New Roman"/>
                    <a:cs typeface="Times New Roman"/>
                  </a:rPr>
                  <a:t> </a:t>
                </a:r>
                <a:r>
                  <a:rPr lang="en-US" spc="-5" dirty="0">
                    <a:solidFill>
                      <a:schemeClr val="tx1"/>
                    </a:solidFill>
                    <a:latin typeface="Times New Roman"/>
                    <a:cs typeface="Times New Roman"/>
                  </a:rPr>
                  <a:t>the</a:t>
                </a:r>
                <a:r>
                  <a:rPr lang="en-US" spc="-80" dirty="0">
                    <a:solidFill>
                      <a:schemeClr val="tx1"/>
                    </a:solidFill>
                    <a:latin typeface="Times New Roman"/>
                    <a:cs typeface="Times New Roman"/>
                  </a:rPr>
                  <a:t> </a:t>
                </a:r>
                <a:r>
                  <a:rPr lang="en-US" spc="-5" dirty="0">
                    <a:solidFill>
                      <a:schemeClr val="tx1"/>
                    </a:solidFill>
                    <a:latin typeface="Times New Roman"/>
                    <a:cs typeface="Times New Roman"/>
                  </a:rPr>
                  <a:t>integrals </a:t>
                </a:r>
                <a14:m>
                  <m:oMath xmlns:m="http://schemas.openxmlformats.org/officeDocument/2006/math">
                    <m:nary>
                      <m:naryPr>
                        <m:limLoc m:val="undOvr"/>
                        <m:subHide m:val="on"/>
                        <m:supHide m:val="on"/>
                        <m:ctrlPr>
                          <a:rPr lang="en-US" i="1" spc="-5" smtClean="0">
                            <a:solidFill>
                              <a:schemeClr val="tx1"/>
                            </a:solidFill>
                            <a:latin typeface="Cambria Math" panose="02040503050406030204" pitchFamily="18" charset="0"/>
                            <a:cs typeface="Times New Roman"/>
                          </a:rPr>
                        </m:ctrlPr>
                      </m:naryPr>
                      <m:sub/>
                      <m:sup/>
                      <m:e>
                        <m:func>
                          <m:funcPr>
                            <m:ctrlPr>
                              <a:rPr lang="en-US" i="1" spc="-5" smtClean="0">
                                <a:solidFill>
                                  <a:schemeClr val="tx1"/>
                                </a:solidFill>
                                <a:latin typeface="Cambria Math" panose="02040503050406030204" pitchFamily="18" charset="0"/>
                                <a:cs typeface="Times New Roman"/>
                              </a:rPr>
                            </m:ctrlPr>
                          </m:funcPr>
                          <m:fName>
                            <m:r>
                              <m:rPr>
                                <m:sty m:val="p"/>
                              </m:rPr>
                              <a:rPr lang="en-US" i="0" spc="-5" smtClean="0">
                                <a:solidFill>
                                  <a:schemeClr val="tx1"/>
                                </a:solidFill>
                                <a:latin typeface="Cambria Math" panose="02040503050406030204" pitchFamily="18" charset="0"/>
                                <a:cs typeface="Times New Roman"/>
                              </a:rPr>
                              <m:t>ln</m:t>
                            </m:r>
                          </m:fName>
                          <m:e>
                            <m:r>
                              <a:rPr lang="en-US" b="0" i="1" spc="-5" smtClean="0">
                                <a:solidFill>
                                  <a:schemeClr val="tx1"/>
                                </a:solidFill>
                                <a:latin typeface="Cambria Math" panose="02040503050406030204" pitchFamily="18" charset="0"/>
                                <a:cs typeface="Times New Roman"/>
                              </a:rPr>
                              <m:t>𝑥</m:t>
                            </m:r>
                          </m:e>
                        </m:func>
                        <m:r>
                          <a:rPr lang="en-US" b="0" i="1" spc="-5" smtClean="0">
                            <a:solidFill>
                              <a:schemeClr val="tx1"/>
                            </a:solidFill>
                            <a:latin typeface="Cambria Math" panose="02040503050406030204" pitchFamily="18" charset="0"/>
                            <a:cs typeface="Times New Roman"/>
                          </a:rPr>
                          <m:t>𝑑𝑥</m:t>
                        </m:r>
                      </m:e>
                    </m:nary>
                  </m:oMath>
                </a14:m>
                <a:r>
                  <a:rPr lang="en-US" dirty="0">
                    <a:solidFill>
                      <a:schemeClr val="tx1"/>
                    </a:solidFill>
                    <a:latin typeface="Times New Roman"/>
                    <a:cs typeface="Times New Roman"/>
                  </a:rPr>
                  <a:t>, </a:t>
                </a:r>
                <a14:m>
                  <m:oMath xmlns:m="http://schemas.openxmlformats.org/officeDocument/2006/math">
                    <m:nary>
                      <m:naryPr>
                        <m:limLoc m:val="undOvr"/>
                        <m:subHide m:val="on"/>
                        <m:supHide m:val="on"/>
                        <m:ctrlPr>
                          <a:rPr lang="en-US" i="1" smtClean="0">
                            <a:solidFill>
                              <a:schemeClr val="tx1"/>
                            </a:solidFill>
                            <a:latin typeface="Cambria Math" panose="02040503050406030204" pitchFamily="18" charset="0"/>
                            <a:cs typeface="Times New Roman"/>
                          </a:rPr>
                        </m:ctrlPr>
                      </m:naryPr>
                      <m:sub/>
                      <m:sup/>
                      <m:e>
                        <m:func>
                          <m:funcPr>
                            <m:ctrlPr>
                              <a:rPr lang="en-US" i="1" smtClean="0">
                                <a:solidFill>
                                  <a:schemeClr val="tx1"/>
                                </a:solidFill>
                                <a:latin typeface="Cambria Math" panose="02040503050406030204" pitchFamily="18" charset="0"/>
                                <a:cs typeface="Times New Roman"/>
                              </a:rPr>
                            </m:ctrlPr>
                          </m:funcPr>
                          <m:fName>
                            <m:sSup>
                              <m:sSupPr>
                                <m:ctrlPr>
                                  <a:rPr lang="en-US" i="1" smtClean="0">
                                    <a:solidFill>
                                      <a:schemeClr val="tx1"/>
                                    </a:solidFill>
                                    <a:latin typeface="Cambria Math" panose="02040503050406030204" pitchFamily="18" charset="0"/>
                                    <a:cs typeface="Times New Roman"/>
                                  </a:rPr>
                                </m:ctrlPr>
                              </m:sSupPr>
                              <m:e>
                                <m:r>
                                  <m:rPr>
                                    <m:sty m:val="p"/>
                                  </m:rPr>
                                  <a:rPr lang="en-US" i="0" smtClean="0">
                                    <a:solidFill>
                                      <a:schemeClr val="tx1"/>
                                    </a:solidFill>
                                    <a:latin typeface="Cambria Math" panose="02040503050406030204" pitchFamily="18" charset="0"/>
                                    <a:cs typeface="Times New Roman"/>
                                  </a:rPr>
                                  <m:t>tan</m:t>
                                </m:r>
                              </m:e>
                              <m:sup>
                                <m:r>
                                  <a:rPr lang="en-US" i="1" smtClean="0">
                                    <a:solidFill>
                                      <a:schemeClr val="tx1"/>
                                    </a:solidFill>
                                    <a:latin typeface="Cambria Math" panose="02040503050406030204" pitchFamily="18" charset="0"/>
                                    <a:cs typeface="Times New Roman"/>
                                  </a:rPr>
                                  <m:t>−1</m:t>
                                </m:r>
                              </m:sup>
                            </m:sSup>
                          </m:fName>
                          <m:e>
                            <m:r>
                              <a:rPr lang="en-US" b="0" i="1" smtClean="0">
                                <a:solidFill>
                                  <a:schemeClr val="tx1"/>
                                </a:solidFill>
                                <a:latin typeface="Cambria Math" panose="02040503050406030204" pitchFamily="18" charset="0"/>
                                <a:cs typeface="Times New Roman"/>
                              </a:rPr>
                              <m:t>𝑥</m:t>
                            </m:r>
                          </m:e>
                        </m:func>
                        <m:r>
                          <a:rPr lang="en-US" b="0" i="1" smtClean="0">
                            <a:solidFill>
                              <a:schemeClr val="tx1"/>
                            </a:solidFill>
                            <a:latin typeface="Cambria Math" panose="02040503050406030204" pitchFamily="18" charset="0"/>
                            <a:cs typeface="Times New Roman"/>
                          </a:rPr>
                          <m:t>𝑑𝑥</m:t>
                        </m:r>
                      </m:e>
                    </m:nary>
                  </m:oMath>
                </a14:m>
                <a:r>
                  <a:rPr lang="en-US" dirty="0">
                    <a:solidFill>
                      <a:schemeClr val="tx1"/>
                    </a:solidFill>
                    <a:latin typeface="Times New Roman"/>
                    <a:cs typeface="Times New Roman"/>
                  </a:rPr>
                  <a:t> and </a:t>
                </a:r>
                <a14:m>
                  <m:oMath xmlns:m="http://schemas.openxmlformats.org/officeDocument/2006/math">
                    <m:nary>
                      <m:naryPr>
                        <m:limLoc m:val="undOvr"/>
                        <m:subHide m:val="on"/>
                        <m:supHide m:val="on"/>
                        <m:ctrlPr>
                          <a:rPr lang="en-US" i="1" smtClean="0">
                            <a:solidFill>
                              <a:schemeClr val="tx1"/>
                            </a:solidFill>
                            <a:latin typeface="Cambria Math" panose="02040503050406030204" pitchFamily="18" charset="0"/>
                            <a:cs typeface="Times New Roman"/>
                          </a:rPr>
                        </m:ctrlPr>
                      </m:naryPr>
                      <m:sub/>
                      <m:sup/>
                      <m:e>
                        <m:func>
                          <m:funcPr>
                            <m:ctrlPr>
                              <a:rPr lang="en-US" i="1" smtClean="0">
                                <a:solidFill>
                                  <a:schemeClr val="tx1"/>
                                </a:solidFill>
                                <a:latin typeface="Cambria Math" panose="02040503050406030204" pitchFamily="18" charset="0"/>
                                <a:cs typeface="Times New Roman"/>
                              </a:rPr>
                            </m:ctrlPr>
                          </m:funcPr>
                          <m:fName>
                            <m:sSup>
                              <m:sSupPr>
                                <m:ctrlPr>
                                  <a:rPr lang="en-US" i="1" smtClean="0">
                                    <a:solidFill>
                                      <a:schemeClr val="tx1"/>
                                    </a:solidFill>
                                    <a:latin typeface="Cambria Math" panose="02040503050406030204" pitchFamily="18" charset="0"/>
                                    <a:cs typeface="Times New Roman"/>
                                  </a:rPr>
                                </m:ctrlPr>
                              </m:sSupPr>
                              <m:e>
                                <m:r>
                                  <m:rPr>
                                    <m:sty m:val="p"/>
                                  </m:rPr>
                                  <a:rPr lang="en-US" i="0" smtClean="0">
                                    <a:solidFill>
                                      <a:schemeClr val="tx1"/>
                                    </a:solidFill>
                                    <a:latin typeface="Cambria Math" panose="02040503050406030204" pitchFamily="18" charset="0"/>
                                    <a:cs typeface="Times New Roman"/>
                                  </a:rPr>
                                  <m:t>sin</m:t>
                                </m:r>
                              </m:e>
                              <m:sup>
                                <m:r>
                                  <a:rPr lang="en-US" i="1" smtClean="0">
                                    <a:solidFill>
                                      <a:schemeClr val="tx1"/>
                                    </a:solidFill>
                                    <a:latin typeface="Cambria Math" panose="02040503050406030204" pitchFamily="18" charset="0"/>
                                    <a:cs typeface="Times New Roman"/>
                                  </a:rPr>
                                  <m:t>−1</m:t>
                                </m:r>
                              </m:sup>
                            </m:sSup>
                          </m:fName>
                          <m:e>
                            <m:r>
                              <a:rPr lang="en-US" b="0" i="1" smtClean="0">
                                <a:solidFill>
                                  <a:schemeClr val="tx1"/>
                                </a:solidFill>
                                <a:latin typeface="Cambria Math" panose="02040503050406030204" pitchFamily="18" charset="0"/>
                                <a:cs typeface="Times New Roman"/>
                              </a:rPr>
                              <m:t>𝑥</m:t>
                            </m:r>
                          </m:e>
                        </m:func>
                        <m:r>
                          <a:rPr lang="en-US" b="0" i="1" smtClean="0">
                            <a:solidFill>
                              <a:schemeClr val="tx1"/>
                            </a:solidFill>
                            <a:latin typeface="Cambria Math" panose="02040503050406030204" pitchFamily="18" charset="0"/>
                            <a:cs typeface="Times New Roman"/>
                          </a:rPr>
                          <m:t>𝑑𝑥</m:t>
                        </m:r>
                      </m:e>
                    </m:nary>
                  </m:oMath>
                </a14:m>
                <a:r>
                  <a:rPr lang="en-US" dirty="0">
                    <a:solidFill>
                      <a:schemeClr val="tx1"/>
                    </a:solidFill>
                    <a:latin typeface="Times New Roman"/>
                    <a:cs typeface="Times New Roman"/>
                  </a:rPr>
                  <a:t>.</a:t>
                </a:r>
              </a:p>
            </p:txBody>
          </p:sp>
        </mc:Choice>
        <mc:Fallback xmlns="">
          <p:sp>
            <p:nvSpPr>
              <p:cNvPr id="3" name="Content Placeholder 2">
                <a:extLst>
                  <a:ext uri="{FF2B5EF4-FFF2-40B4-BE49-F238E27FC236}">
                    <a16:creationId xmlns:a16="http://schemas.microsoft.com/office/drawing/2014/main"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10846559" cy="4756245"/>
              </a:xfrm>
              <a:blipFill>
                <a:blip r:embed="rId2"/>
                <a:stretch>
                  <a:fillRect l="-674" t="-897"/>
                </a:stretch>
              </a:blipFill>
            </p:spPr>
            <p:txBody>
              <a:bodyPr/>
              <a:lstStyle/>
              <a:p>
                <a:r>
                  <a:rPr lang="en-US">
                    <a:noFill/>
                  </a:rPr>
                  <a:t> </a:t>
                </a:r>
              </a:p>
            </p:txBody>
          </p:sp>
        </mc:Fallback>
      </mc:AlternateContent>
    </p:spTree>
    <p:extLst>
      <p:ext uri="{BB962C8B-B14F-4D97-AF65-F5344CB8AC3E}">
        <p14:creationId xmlns:p14="http://schemas.microsoft.com/office/powerpoint/2010/main" val="39996132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7.1 Integration by </a:t>
            </a:r>
            <a:r>
              <a:rPr lang="en-US" sz="3100" dirty="0"/>
              <a:t>Parts </a:t>
            </a:r>
            <a:r>
              <a:rPr lang="en-US" sz="3100" dirty="0" smtClean="0"/>
              <a:t>(7 </a:t>
            </a:r>
            <a:r>
              <a:rPr lang="en-US" sz="3100" dirty="0"/>
              <a:t>of 13)</a:t>
            </a:r>
            <a:r>
              <a:rPr lang="en-US" sz="3100" dirty="0"/>
              <a:t/>
            </a:r>
            <a:br>
              <a:rPr lang="en-US" sz="3100" dirty="0"/>
            </a:br>
            <a:r>
              <a:rPr lang="en-US" sz="2800" dirty="0"/>
              <a:t/>
            </a:r>
            <a:br>
              <a:rPr lang="en-US" sz="2800" dirty="0"/>
            </a:br>
            <a:endParaRPr lang="en-US"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799" y="1371600"/>
                <a:ext cx="10791968" cy="4370567"/>
              </a:xfrm>
            </p:spPr>
            <p:txBody>
              <a:bodyPr>
                <a:noAutofit/>
              </a:bodyPr>
              <a:lstStyle/>
              <a:p>
                <a:pPr marL="36900" indent="0">
                  <a:lnSpc>
                    <a:spcPct val="100000"/>
                  </a:lnSpc>
                  <a:buNone/>
                </a:pPr>
                <a:r>
                  <a:rPr lang="en-US" spc="-10" dirty="0">
                    <a:solidFill>
                      <a:schemeClr val="tx1"/>
                    </a:solidFill>
                  </a:rPr>
                  <a:t>Let’</a:t>
                </a:r>
                <a:r>
                  <a:rPr lang="en-US" spc="-5" dirty="0">
                    <a:solidFill>
                      <a:schemeClr val="tx1"/>
                    </a:solidFill>
                  </a:rPr>
                  <a:t>s </a:t>
                </a:r>
                <a:r>
                  <a:rPr lang="en-US" spc="-10" dirty="0">
                    <a:solidFill>
                      <a:schemeClr val="tx1"/>
                    </a:solidFill>
                  </a:rPr>
                  <a:t>chec</a:t>
                </a:r>
                <a:r>
                  <a:rPr lang="en-US" spc="-5" dirty="0">
                    <a:solidFill>
                      <a:schemeClr val="tx1"/>
                    </a:solidFill>
                  </a:rPr>
                  <a:t>k</a:t>
                </a:r>
                <a:r>
                  <a:rPr lang="en-US" dirty="0">
                    <a:solidFill>
                      <a:schemeClr val="tx1"/>
                    </a:solidFill>
                  </a:rPr>
                  <a:t> </a:t>
                </a:r>
                <a:r>
                  <a:rPr lang="en-US" spc="-10" dirty="0">
                    <a:solidFill>
                      <a:schemeClr val="tx1"/>
                    </a:solidFill>
                  </a:rPr>
                  <a:t>th</a:t>
                </a:r>
                <a:r>
                  <a:rPr lang="en-US" spc="-5" dirty="0">
                    <a:solidFill>
                      <a:schemeClr val="tx1"/>
                    </a:solidFill>
                  </a:rPr>
                  <a:t>e r</a:t>
                </a:r>
                <a:r>
                  <a:rPr lang="en-US" spc="-10" dirty="0">
                    <a:solidFill>
                      <a:schemeClr val="tx1"/>
                    </a:solidFill>
                  </a:rPr>
                  <a:t>esul</a:t>
                </a:r>
                <a:r>
                  <a:rPr lang="en-US" spc="-5" dirty="0">
                    <a:solidFill>
                      <a:schemeClr val="tx1"/>
                    </a:solidFill>
                  </a:rPr>
                  <a:t>t </a:t>
                </a:r>
                <a:r>
                  <a:rPr lang="en-US" spc="-10" dirty="0">
                    <a:solidFill>
                      <a:schemeClr val="tx1"/>
                    </a:solidFill>
                  </a:rPr>
                  <a:t>o</a:t>
                </a:r>
                <a:r>
                  <a:rPr lang="en-US" spc="-5" dirty="0">
                    <a:solidFill>
                      <a:schemeClr val="tx1"/>
                    </a:solidFill>
                  </a:rPr>
                  <a:t>f t</a:t>
                </a:r>
                <a:r>
                  <a:rPr lang="en-US" spc="-10" dirty="0">
                    <a:solidFill>
                      <a:schemeClr val="tx1"/>
                    </a:solidFill>
                  </a:rPr>
                  <a:t>h</a:t>
                </a:r>
                <a:r>
                  <a:rPr lang="en-US" spc="-5" dirty="0">
                    <a:solidFill>
                      <a:schemeClr val="tx1"/>
                    </a:solidFill>
                  </a:rPr>
                  <a:t>e </a:t>
                </a:r>
                <a:r>
                  <a:rPr lang="en-US" spc="-10" dirty="0">
                    <a:solidFill>
                      <a:schemeClr val="tx1"/>
                    </a:solidFill>
                  </a:rPr>
                  <a:t>previou</a:t>
                </a:r>
                <a:r>
                  <a:rPr lang="en-US" spc="-5" dirty="0">
                    <a:solidFill>
                      <a:schemeClr val="tx1"/>
                    </a:solidFill>
                  </a:rPr>
                  <a:t>s</a:t>
                </a:r>
                <a:r>
                  <a:rPr lang="en-US" dirty="0">
                    <a:solidFill>
                      <a:schemeClr val="tx1"/>
                    </a:solidFill>
                  </a:rPr>
                  <a:t> </a:t>
                </a:r>
                <a:r>
                  <a:rPr lang="en-US" spc="-10" dirty="0">
                    <a:solidFill>
                      <a:schemeClr val="tx1"/>
                    </a:solidFill>
                  </a:rPr>
                  <a:t>exampl</a:t>
                </a:r>
                <a:r>
                  <a:rPr lang="en-US" spc="-5" dirty="0">
                    <a:solidFill>
                      <a:schemeClr val="tx1"/>
                    </a:solidFill>
                  </a:rPr>
                  <a:t>e</a:t>
                </a:r>
                <a:r>
                  <a:rPr lang="en-US" dirty="0">
                    <a:solidFill>
                      <a:schemeClr val="tx1"/>
                    </a:solidFill>
                  </a:rPr>
                  <a:t> </a:t>
                </a:r>
                <a:r>
                  <a:rPr lang="en-US" spc="-10" dirty="0">
                    <a:solidFill>
                      <a:schemeClr val="tx1"/>
                    </a:solidFill>
                  </a:rPr>
                  <a:t>b</a:t>
                </a:r>
                <a:r>
                  <a:rPr lang="en-US" spc="-5" dirty="0">
                    <a:solidFill>
                      <a:schemeClr val="tx1"/>
                    </a:solidFill>
                  </a:rPr>
                  <a:t>y </a:t>
                </a:r>
                <a:r>
                  <a:rPr lang="en-US" spc="-10" dirty="0">
                    <a:solidFill>
                      <a:schemeClr val="tx1"/>
                    </a:solidFill>
                  </a:rPr>
                  <a:t>differentiation:</a:t>
                </a:r>
                <a:endParaRPr lang="en-US" dirty="0">
                  <a:solidFill>
                    <a:schemeClr val="tx1"/>
                  </a:solidFill>
                </a:endParaRPr>
              </a:p>
              <a:p>
                <a:pPr marL="36900" indent="0">
                  <a:lnSpc>
                    <a:spcPct val="100000"/>
                  </a:lnSpc>
                  <a:buNone/>
                </a:pPr>
                <a14:m>
                  <m:oMathPara xmlns:m="http://schemas.openxmlformats.org/officeDocument/2006/math">
                    <m:oMathParaPr>
                      <m:jc m:val="centerGroup"/>
                    </m:oMathParaPr>
                    <m:oMath xmlns:m="http://schemas.openxmlformats.org/officeDocument/2006/math">
                      <m:f>
                        <m:fPr>
                          <m:ctrlPr>
                            <a:rPr lang="en-US" i="1" smtClean="0">
                              <a:solidFill>
                                <a:schemeClr val="tx1"/>
                              </a:solidFill>
                              <a:latin typeface="Cambria Math" panose="02040503050406030204" pitchFamily="18" charset="0"/>
                              <a:cs typeface="Times New Roman"/>
                            </a:rPr>
                          </m:ctrlPr>
                        </m:fPr>
                        <m:num>
                          <m:r>
                            <a:rPr lang="en-US" b="0" i="1" smtClean="0">
                              <a:solidFill>
                                <a:schemeClr val="tx1"/>
                              </a:solidFill>
                              <a:latin typeface="Cambria Math" panose="02040503050406030204" pitchFamily="18" charset="0"/>
                              <a:cs typeface="Times New Roman"/>
                            </a:rPr>
                            <m:t>𝑑</m:t>
                          </m:r>
                        </m:num>
                        <m:den>
                          <m:r>
                            <a:rPr lang="en-US" b="0" i="1" smtClean="0">
                              <a:solidFill>
                                <a:schemeClr val="tx1"/>
                              </a:solidFill>
                              <a:latin typeface="Cambria Math" panose="02040503050406030204" pitchFamily="18" charset="0"/>
                              <a:cs typeface="Times New Roman"/>
                            </a:rPr>
                            <m:t>𝑑𝑥</m:t>
                          </m:r>
                        </m:den>
                      </m:f>
                      <m:d>
                        <m:dPr>
                          <m:ctrlPr>
                            <a:rPr lang="en-US" b="0" i="1" smtClean="0">
                              <a:solidFill>
                                <a:schemeClr val="tx1"/>
                              </a:solidFill>
                              <a:latin typeface="Cambria Math" panose="02040503050406030204" pitchFamily="18" charset="0"/>
                              <a:cs typeface="Times New Roman"/>
                            </a:rPr>
                          </m:ctrlPr>
                        </m:dPr>
                        <m:e>
                          <m:r>
                            <a:rPr lang="en-US" b="0" i="1" smtClean="0">
                              <a:solidFill>
                                <a:schemeClr val="tx1"/>
                              </a:solidFill>
                              <a:latin typeface="Cambria Math" panose="02040503050406030204" pitchFamily="18" charset="0"/>
                              <a:cs typeface="Times New Roman"/>
                            </a:rPr>
                            <m:t>𝑥</m:t>
                          </m:r>
                          <m:func>
                            <m:funcPr>
                              <m:ctrlPr>
                                <a:rPr lang="en-US" b="0" i="1" smtClean="0">
                                  <a:solidFill>
                                    <a:schemeClr val="tx1"/>
                                  </a:solidFill>
                                  <a:latin typeface="Cambria Math" panose="02040503050406030204" pitchFamily="18" charset="0"/>
                                  <a:cs typeface="Times New Roman"/>
                                </a:rPr>
                              </m:ctrlPr>
                            </m:funcPr>
                            <m:fName>
                              <m:r>
                                <m:rPr>
                                  <m:sty m:val="p"/>
                                </m:rPr>
                                <a:rPr lang="en-US" b="0" i="0" smtClean="0">
                                  <a:solidFill>
                                    <a:schemeClr val="tx1"/>
                                  </a:solidFill>
                                  <a:latin typeface="Cambria Math" panose="02040503050406030204" pitchFamily="18" charset="0"/>
                                  <a:cs typeface="Times New Roman"/>
                                </a:rPr>
                                <m:t>ln</m:t>
                              </m:r>
                            </m:fName>
                            <m:e>
                              <m:r>
                                <a:rPr lang="en-US" b="0" i="1" smtClean="0">
                                  <a:solidFill>
                                    <a:schemeClr val="tx1"/>
                                  </a:solidFill>
                                  <a:latin typeface="Cambria Math" panose="02040503050406030204" pitchFamily="18" charset="0"/>
                                  <a:cs typeface="Times New Roman"/>
                                </a:rPr>
                                <m:t>𝑥</m:t>
                              </m:r>
                            </m:e>
                          </m:func>
                          <m:r>
                            <a:rPr lang="en-US" b="0" i="1" smtClean="0">
                              <a:solidFill>
                                <a:schemeClr val="tx1"/>
                              </a:solidFill>
                              <a:latin typeface="Cambria Math" panose="02040503050406030204" pitchFamily="18" charset="0"/>
                              <a:cs typeface="Times New Roman"/>
                            </a:rPr>
                            <m:t>−</m:t>
                          </m:r>
                          <m:r>
                            <a:rPr lang="en-US" b="0" i="1" smtClean="0">
                              <a:solidFill>
                                <a:schemeClr val="tx1"/>
                              </a:solidFill>
                              <a:latin typeface="Cambria Math" panose="02040503050406030204" pitchFamily="18" charset="0"/>
                              <a:cs typeface="Times New Roman"/>
                            </a:rPr>
                            <m:t>𝑥</m:t>
                          </m:r>
                        </m:e>
                      </m:d>
                      <m:r>
                        <a:rPr lang="en-US" b="0" i="1" smtClean="0">
                          <a:solidFill>
                            <a:schemeClr val="tx1"/>
                          </a:solidFill>
                          <a:latin typeface="Cambria Math" panose="02040503050406030204" pitchFamily="18" charset="0"/>
                          <a:cs typeface="Times New Roman"/>
                        </a:rPr>
                        <m:t>=</m:t>
                      </m:r>
                      <m:func>
                        <m:funcPr>
                          <m:ctrlPr>
                            <a:rPr lang="en-US" b="0" i="1" smtClean="0">
                              <a:solidFill>
                                <a:schemeClr val="tx1"/>
                              </a:solidFill>
                              <a:latin typeface="Cambria Math" panose="02040503050406030204" pitchFamily="18" charset="0"/>
                              <a:cs typeface="Times New Roman"/>
                            </a:rPr>
                          </m:ctrlPr>
                        </m:funcPr>
                        <m:fName>
                          <m:r>
                            <m:rPr>
                              <m:sty m:val="p"/>
                            </m:rPr>
                            <a:rPr lang="en-US" b="0" i="0" smtClean="0">
                              <a:solidFill>
                                <a:schemeClr val="tx1"/>
                              </a:solidFill>
                              <a:latin typeface="Cambria Math" panose="02040503050406030204" pitchFamily="18" charset="0"/>
                              <a:cs typeface="Times New Roman"/>
                            </a:rPr>
                            <m:t>ln</m:t>
                          </m:r>
                        </m:fName>
                        <m:e>
                          <m:r>
                            <a:rPr lang="en-US" b="0" i="1" smtClean="0">
                              <a:solidFill>
                                <a:schemeClr val="tx1"/>
                              </a:solidFill>
                              <a:latin typeface="Cambria Math" panose="02040503050406030204" pitchFamily="18" charset="0"/>
                              <a:cs typeface="Times New Roman"/>
                            </a:rPr>
                            <m:t>𝑥</m:t>
                          </m:r>
                        </m:e>
                      </m:func>
                      <m:r>
                        <a:rPr lang="en-US" b="0" i="1" smtClean="0">
                          <a:solidFill>
                            <a:schemeClr val="tx1"/>
                          </a:solidFill>
                          <a:latin typeface="Cambria Math" panose="02040503050406030204" pitchFamily="18" charset="0"/>
                          <a:cs typeface="Times New Roman"/>
                        </a:rPr>
                        <m:t>+</m:t>
                      </m:r>
                      <m:r>
                        <a:rPr lang="en-US" b="0" i="1" smtClean="0">
                          <a:solidFill>
                            <a:schemeClr val="tx1"/>
                          </a:solidFill>
                          <a:latin typeface="Cambria Math" panose="02040503050406030204" pitchFamily="18" charset="0"/>
                          <a:cs typeface="Times New Roman"/>
                        </a:rPr>
                        <m:t>𝑥</m:t>
                      </m:r>
                      <m:f>
                        <m:fPr>
                          <m:ctrlPr>
                            <a:rPr lang="en-US" b="0" i="1" smtClean="0">
                              <a:solidFill>
                                <a:schemeClr val="tx1"/>
                              </a:solidFill>
                              <a:latin typeface="Cambria Math" panose="02040503050406030204" pitchFamily="18" charset="0"/>
                              <a:cs typeface="Times New Roman"/>
                            </a:rPr>
                          </m:ctrlPr>
                        </m:fPr>
                        <m:num>
                          <m:r>
                            <a:rPr lang="en-US" b="0" i="1" smtClean="0">
                              <a:solidFill>
                                <a:schemeClr val="tx1"/>
                              </a:solidFill>
                              <a:latin typeface="Cambria Math" panose="02040503050406030204" pitchFamily="18" charset="0"/>
                              <a:cs typeface="Times New Roman"/>
                            </a:rPr>
                            <m:t>1</m:t>
                          </m:r>
                        </m:num>
                        <m:den>
                          <m:r>
                            <a:rPr lang="en-US" b="0" i="1" smtClean="0">
                              <a:solidFill>
                                <a:schemeClr val="tx1"/>
                              </a:solidFill>
                              <a:latin typeface="Cambria Math" panose="02040503050406030204" pitchFamily="18" charset="0"/>
                              <a:cs typeface="Times New Roman"/>
                            </a:rPr>
                            <m:t>𝑥</m:t>
                          </m:r>
                        </m:den>
                      </m:f>
                      <m:r>
                        <a:rPr lang="en-US" b="0" i="1" smtClean="0">
                          <a:solidFill>
                            <a:schemeClr val="tx1"/>
                          </a:solidFill>
                          <a:latin typeface="Cambria Math" panose="02040503050406030204" pitchFamily="18" charset="0"/>
                          <a:cs typeface="Times New Roman"/>
                        </a:rPr>
                        <m:t>−</m:t>
                      </m:r>
                      <m:r>
                        <a:rPr lang="en-US" b="0" i="1" smtClean="0">
                          <a:solidFill>
                            <a:schemeClr val="tx1"/>
                          </a:solidFill>
                          <a:latin typeface="Cambria Math" panose="02040503050406030204" pitchFamily="18" charset="0"/>
                          <a:cs typeface="Times New Roman"/>
                        </a:rPr>
                        <m:t>𝑥</m:t>
                      </m:r>
                      <m:r>
                        <a:rPr lang="en-US" b="0" i="1" smtClean="0">
                          <a:solidFill>
                            <a:schemeClr val="tx1"/>
                          </a:solidFill>
                          <a:latin typeface="Cambria Math" panose="02040503050406030204" pitchFamily="18" charset="0"/>
                          <a:cs typeface="Times New Roman"/>
                        </a:rPr>
                        <m:t>=</m:t>
                      </m:r>
                      <m:func>
                        <m:funcPr>
                          <m:ctrlPr>
                            <a:rPr lang="en-US" b="0" i="1" smtClean="0">
                              <a:solidFill>
                                <a:schemeClr val="tx1"/>
                              </a:solidFill>
                              <a:latin typeface="Cambria Math" panose="02040503050406030204" pitchFamily="18" charset="0"/>
                              <a:cs typeface="Times New Roman"/>
                            </a:rPr>
                          </m:ctrlPr>
                        </m:funcPr>
                        <m:fName>
                          <m:r>
                            <m:rPr>
                              <m:sty m:val="p"/>
                            </m:rPr>
                            <a:rPr lang="en-US" b="0" i="0" smtClean="0">
                              <a:solidFill>
                                <a:schemeClr val="tx1"/>
                              </a:solidFill>
                              <a:latin typeface="Cambria Math" panose="02040503050406030204" pitchFamily="18" charset="0"/>
                              <a:cs typeface="Times New Roman"/>
                            </a:rPr>
                            <m:t>ln</m:t>
                          </m:r>
                        </m:fName>
                        <m:e>
                          <m:r>
                            <a:rPr lang="en-US" b="0" i="1" smtClean="0">
                              <a:solidFill>
                                <a:schemeClr val="tx1"/>
                              </a:solidFill>
                              <a:latin typeface="Cambria Math" panose="02040503050406030204" pitchFamily="18" charset="0"/>
                              <a:cs typeface="Times New Roman"/>
                            </a:rPr>
                            <m:t>𝑥</m:t>
                          </m:r>
                        </m:e>
                      </m:func>
                    </m:oMath>
                  </m:oMathPara>
                </a14:m>
                <a:endParaRPr lang="en-US" dirty="0">
                  <a:solidFill>
                    <a:schemeClr val="tx1"/>
                  </a:solidFill>
                </a:endParaRPr>
              </a:p>
              <a:p>
                <a:pPr marL="36900" indent="0">
                  <a:lnSpc>
                    <a:spcPct val="100000"/>
                  </a:lnSpc>
                  <a:buNone/>
                </a:pPr>
                <a:endParaRPr lang="en-US" dirty="0">
                  <a:solidFill>
                    <a:schemeClr val="tx1"/>
                  </a:solidFill>
                </a:endParaRPr>
              </a:p>
              <a:p>
                <a:pPr marL="0" indent="0">
                  <a:lnSpc>
                    <a:spcPts val="1200"/>
                  </a:lnSpc>
                  <a:buNone/>
                </a:pPr>
                <a:r>
                  <a:rPr lang="en-US" spc="-15" dirty="0">
                    <a:solidFill>
                      <a:schemeClr val="tx1"/>
                    </a:solidFill>
                  </a:rPr>
                  <a:t>Now</a:t>
                </a:r>
                <a:r>
                  <a:rPr lang="en-US" spc="-5" dirty="0">
                    <a:solidFill>
                      <a:schemeClr val="tx1"/>
                    </a:solidFill>
                  </a:rPr>
                  <a:t>,</a:t>
                </a:r>
                <a:r>
                  <a:rPr lang="en-US" dirty="0">
                    <a:solidFill>
                      <a:schemeClr val="tx1"/>
                    </a:solidFill>
                  </a:rPr>
                  <a:t> </a:t>
                </a:r>
                <a:r>
                  <a:rPr lang="en-US" spc="-15" dirty="0">
                    <a:solidFill>
                      <a:schemeClr val="tx1"/>
                    </a:solidFill>
                  </a:rPr>
                  <a:t>w</a:t>
                </a:r>
                <a:r>
                  <a:rPr lang="en-US" spc="-5" dirty="0">
                    <a:solidFill>
                      <a:schemeClr val="tx1"/>
                    </a:solidFill>
                  </a:rPr>
                  <a:t>e</a:t>
                </a:r>
                <a:r>
                  <a:rPr lang="en-US" dirty="0">
                    <a:solidFill>
                      <a:schemeClr val="tx1"/>
                    </a:solidFill>
                  </a:rPr>
                  <a:t> </a:t>
                </a:r>
                <a:r>
                  <a:rPr lang="en-US" spc="-10" dirty="0">
                    <a:solidFill>
                      <a:schemeClr val="tx1"/>
                    </a:solidFill>
                  </a:rPr>
                  <a:t>ca</a:t>
                </a:r>
                <a:r>
                  <a:rPr lang="en-US" spc="-5" dirty="0">
                    <a:solidFill>
                      <a:schemeClr val="tx1"/>
                    </a:solidFill>
                  </a:rPr>
                  <a:t>n</a:t>
                </a:r>
                <a:r>
                  <a:rPr lang="en-US" dirty="0">
                    <a:solidFill>
                      <a:schemeClr val="tx1"/>
                    </a:solidFill>
                  </a:rPr>
                  <a:t> </a:t>
                </a:r>
                <a:r>
                  <a:rPr lang="en-US" spc="-10" dirty="0">
                    <a:solidFill>
                      <a:schemeClr val="tx1"/>
                    </a:solidFill>
                  </a:rPr>
                  <a:t>ad</a:t>
                </a:r>
                <a:r>
                  <a:rPr lang="en-US" spc="-5" dirty="0">
                    <a:solidFill>
                      <a:schemeClr val="tx1"/>
                    </a:solidFill>
                  </a:rPr>
                  <a:t>d</a:t>
                </a:r>
                <a:r>
                  <a:rPr lang="en-US" dirty="0">
                    <a:solidFill>
                      <a:schemeClr val="tx1"/>
                    </a:solidFill>
                  </a:rPr>
                  <a:t> </a:t>
                </a:r>
                <a:r>
                  <a:rPr lang="en-US" spc="-10" dirty="0">
                    <a:solidFill>
                      <a:schemeClr val="tx1"/>
                    </a:solidFill>
                  </a:rPr>
                  <a:t>th</a:t>
                </a:r>
                <a:r>
                  <a:rPr lang="en-US" spc="-5" dirty="0">
                    <a:solidFill>
                      <a:schemeClr val="tx1"/>
                    </a:solidFill>
                  </a:rPr>
                  <a:t>e</a:t>
                </a:r>
                <a:r>
                  <a:rPr lang="en-US" dirty="0">
                    <a:solidFill>
                      <a:schemeClr val="tx1"/>
                    </a:solidFill>
                  </a:rPr>
                  <a:t> </a:t>
                </a:r>
                <a:r>
                  <a:rPr lang="en-US" spc="-5" dirty="0">
                    <a:solidFill>
                      <a:schemeClr val="tx1"/>
                    </a:solidFill>
                  </a:rPr>
                  <a:t>i</a:t>
                </a:r>
                <a:r>
                  <a:rPr lang="en-US" spc="-10" dirty="0">
                    <a:solidFill>
                      <a:schemeClr val="tx1"/>
                    </a:solidFill>
                  </a:rPr>
                  <a:t>ndefinit</a:t>
                </a:r>
                <a:r>
                  <a:rPr lang="en-US" spc="-5" dirty="0">
                    <a:solidFill>
                      <a:schemeClr val="tx1"/>
                    </a:solidFill>
                  </a:rPr>
                  <a:t>e</a:t>
                </a:r>
                <a:r>
                  <a:rPr lang="en-US" dirty="0">
                    <a:solidFill>
                      <a:schemeClr val="tx1"/>
                    </a:solidFill>
                  </a:rPr>
                  <a:t> </a:t>
                </a:r>
                <a:r>
                  <a:rPr lang="en-US" spc="-10" dirty="0">
                    <a:solidFill>
                      <a:schemeClr val="tx1"/>
                    </a:solidFill>
                  </a:rPr>
                  <a:t>integra</a:t>
                </a:r>
                <a:r>
                  <a:rPr lang="en-US" spc="-5" dirty="0">
                    <a:solidFill>
                      <a:schemeClr val="tx1"/>
                    </a:solidFill>
                  </a:rPr>
                  <a:t>l</a:t>
                </a:r>
                <a:r>
                  <a:rPr lang="en-US" dirty="0">
                    <a:solidFill>
                      <a:schemeClr val="tx1"/>
                    </a:solidFill>
                  </a:rPr>
                  <a:t> </a:t>
                </a:r>
                <a:r>
                  <a:rPr lang="en-US" spc="-10" dirty="0">
                    <a:solidFill>
                      <a:schemeClr val="tx1"/>
                    </a:solidFill>
                  </a:rPr>
                  <a:t>of </a:t>
                </a:r>
                <a:r>
                  <a:rPr lang="en-US" i="1" spc="-5" dirty="0">
                    <a:solidFill>
                      <a:schemeClr val="tx1"/>
                    </a:solidFill>
                  </a:rPr>
                  <a:t>f</a:t>
                </a:r>
                <a:r>
                  <a:rPr lang="en-US" i="1" spc="-45" dirty="0">
                    <a:solidFill>
                      <a:schemeClr val="tx1"/>
                    </a:solidFill>
                  </a:rPr>
                  <a:t> </a:t>
                </a:r>
                <a:r>
                  <a:rPr lang="en-US" spc="20" dirty="0">
                    <a:solidFill>
                      <a:schemeClr val="tx1"/>
                    </a:solidFill>
                  </a:rPr>
                  <a:t>(</a:t>
                </a:r>
                <a:r>
                  <a:rPr lang="en-US" i="1" spc="-5" dirty="0">
                    <a:solidFill>
                      <a:schemeClr val="tx1"/>
                    </a:solidFill>
                  </a:rPr>
                  <a:t>x</a:t>
                </a:r>
                <a:r>
                  <a:rPr lang="en-US" i="1" spc="-165" dirty="0">
                    <a:solidFill>
                      <a:schemeClr val="tx1"/>
                    </a:solidFill>
                  </a:rPr>
                  <a:t> </a:t>
                </a:r>
                <a:r>
                  <a:rPr lang="en-US" spc="-5" dirty="0">
                    <a:solidFill>
                      <a:schemeClr val="tx1"/>
                    </a:solidFill>
                  </a:rPr>
                  <a:t>)</a:t>
                </a:r>
                <a:r>
                  <a:rPr lang="en-US" spc="-85" dirty="0">
                    <a:solidFill>
                      <a:schemeClr val="tx1"/>
                    </a:solidFill>
                  </a:rPr>
                  <a:t> </a:t>
                </a:r>
                <a:r>
                  <a:rPr lang="en-US" spc="-25" dirty="0">
                    <a:solidFill>
                      <a:schemeClr val="tx1"/>
                    </a:solidFill>
                  </a:rPr>
                  <a:t>=</a:t>
                </a:r>
                <a:r>
                  <a:rPr lang="en-US" spc="15" dirty="0">
                    <a:solidFill>
                      <a:schemeClr val="tx1"/>
                    </a:solidFill>
                  </a:rPr>
                  <a:t> </a:t>
                </a:r>
                <a:r>
                  <a:rPr lang="en-US" spc="-5" dirty="0">
                    <a:solidFill>
                      <a:schemeClr val="tx1"/>
                    </a:solidFill>
                  </a:rPr>
                  <a:t>ln</a:t>
                </a:r>
                <a:r>
                  <a:rPr lang="en-US" spc="-60" dirty="0">
                    <a:solidFill>
                      <a:schemeClr val="tx1"/>
                    </a:solidFill>
                  </a:rPr>
                  <a:t> </a:t>
                </a:r>
                <a:r>
                  <a:rPr lang="en-US" i="1" spc="-5" dirty="0">
                    <a:solidFill>
                      <a:schemeClr val="tx1"/>
                    </a:solidFill>
                  </a:rPr>
                  <a:t>x</a:t>
                </a:r>
                <a:r>
                  <a:rPr lang="en-US" i="1" spc="-5" dirty="0"/>
                  <a:t> </a:t>
                </a:r>
                <a:r>
                  <a:rPr lang="en-US" spc="-10" dirty="0"/>
                  <a:t>t</a:t>
                </a:r>
                <a:r>
                  <a:rPr lang="en-US" spc="-5" dirty="0"/>
                  <a:t>o</a:t>
                </a:r>
                <a:r>
                  <a:rPr lang="en-US" dirty="0"/>
                  <a:t> </a:t>
                </a:r>
                <a:r>
                  <a:rPr lang="en-US" spc="-10" dirty="0"/>
                  <a:t>ou</a:t>
                </a:r>
                <a:r>
                  <a:rPr lang="en-US" spc="-5" dirty="0"/>
                  <a:t>r</a:t>
                </a:r>
                <a:r>
                  <a:rPr lang="en-US" dirty="0"/>
                  <a:t> </a:t>
                </a:r>
                <a:r>
                  <a:rPr lang="en-US" spc="-10" dirty="0"/>
                  <a:t>tabl</a:t>
                </a:r>
                <a:r>
                  <a:rPr lang="en-US" spc="-5" dirty="0"/>
                  <a:t>e</a:t>
                </a:r>
                <a:r>
                  <a:rPr lang="en-US" dirty="0"/>
                  <a:t> </a:t>
                </a:r>
                <a:r>
                  <a:rPr lang="en-US" spc="-10" dirty="0"/>
                  <a:t>o</a:t>
                </a:r>
                <a:r>
                  <a:rPr lang="en-US" spc="-5" dirty="0"/>
                  <a:t>f</a:t>
                </a:r>
                <a:r>
                  <a:rPr lang="en-US" dirty="0"/>
                  <a:t> </a:t>
                </a:r>
                <a:r>
                  <a:rPr lang="en-US" spc="-5" dirty="0"/>
                  <a:t>i</a:t>
                </a:r>
                <a:r>
                  <a:rPr lang="en-US" spc="-10" dirty="0"/>
                  <a:t>ntegra</a:t>
                </a:r>
                <a:r>
                  <a:rPr lang="en-US" spc="-5" dirty="0"/>
                  <a:t>l</a:t>
                </a:r>
                <a:r>
                  <a:rPr lang="en-US" dirty="0"/>
                  <a:t> </a:t>
                </a:r>
                <a:r>
                  <a:rPr lang="en-US" spc="-10" dirty="0"/>
                  <a:t>formula</a:t>
                </a:r>
                <a:r>
                  <a:rPr lang="en-US" spc="-5" dirty="0"/>
                  <a:t>s:</a:t>
                </a:r>
                <a:r>
                  <a:rPr lang="en-US" dirty="0"/>
                  <a:t> </a:t>
                </a:r>
                <a:endParaRPr lang="en-US" dirty="0">
                  <a:solidFill>
                    <a:schemeClr val="tx1"/>
                  </a:solidFill>
                </a:endParaRPr>
              </a:p>
              <a:p>
                <a:pPr marL="36900" indent="0">
                  <a:lnSpc>
                    <a:spcPct val="100000"/>
                  </a:lnSpc>
                  <a:buNone/>
                </a:pPr>
                <a14:m>
                  <m:oMathPara xmlns:m="http://schemas.openxmlformats.org/officeDocument/2006/math">
                    <m:oMathParaPr>
                      <m:jc m:val="centerGroup"/>
                    </m:oMathParaPr>
                    <m:oMath xmlns:m="http://schemas.openxmlformats.org/officeDocument/2006/math">
                      <m:nary>
                        <m:naryPr>
                          <m:limLoc m:val="undOvr"/>
                          <m:subHide m:val="on"/>
                          <m:supHide m:val="on"/>
                          <m:ctrlPr>
                            <a:rPr lang="en-US" i="1" smtClean="0">
                              <a:latin typeface="Cambria Math" panose="02040503050406030204" pitchFamily="18" charset="0"/>
                              <a:cs typeface="Times New Roman"/>
                            </a:rPr>
                          </m:ctrlPr>
                        </m:naryPr>
                        <m:sub/>
                        <m:sup/>
                        <m:e>
                          <m:func>
                            <m:funcPr>
                              <m:ctrlPr>
                                <a:rPr lang="en-US" i="1" smtClean="0">
                                  <a:latin typeface="Cambria Math" panose="02040503050406030204" pitchFamily="18" charset="0"/>
                                  <a:cs typeface="Times New Roman"/>
                                </a:rPr>
                              </m:ctrlPr>
                            </m:funcPr>
                            <m:fName>
                              <m:r>
                                <m:rPr>
                                  <m:sty m:val="p"/>
                                </m:rPr>
                                <a:rPr lang="en-US" i="0" smtClean="0">
                                  <a:latin typeface="Cambria Math" panose="02040503050406030204" pitchFamily="18" charset="0"/>
                                  <a:cs typeface="Times New Roman"/>
                                </a:rPr>
                                <m:t>ln</m:t>
                              </m:r>
                            </m:fName>
                            <m:e>
                              <m:r>
                                <a:rPr lang="en-US" b="0" i="1" smtClean="0">
                                  <a:latin typeface="Cambria Math" panose="02040503050406030204" pitchFamily="18" charset="0"/>
                                  <a:cs typeface="Times New Roman"/>
                                </a:rPr>
                                <m:t>𝑥</m:t>
                              </m:r>
                            </m:e>
                          </m:func>
                          <m:r>
                            <a:rPr lang="en-US" b="0" i="1" smtClean="0">
                              <a:latin typeface="Cambria Math" panose="02040503050406030204" pitchFamily="18" charset="0"/>
                              <a:cs typeface="Times New Roman"/>
                            </a:rPr>
                            <m:t>𝑑𝑥</m:t>
                          </m:r>
                          <m:r>
                            <a:rPr lang="en-US" b="0" i="1" smtClean="0">
                              <a:latin typeface="Cambria Math" panose="02040503050406030204" pitchFamily="18" charset="0"/>
                              <a:cs typeface="Times New Roman"/>
                            </a:rPr>
                            <m:t>=</m:t>
                          </m:r>
                          <m:r>
                            <a:rPr lang="en-US" b="0" i="1" smtClean="0">
                              <a:latin typeface="Cambria Math" panose="02040503050406030204" pitchFamily="18" charset="0"/>
                              <a:cs typeface="Times New Roman"/>
                            </a:rPr>
                            <m:t>𝑥</m:t>
                          </m:r>
                          <m:func>
                            <m:funcPr>
                              <m:ctrlPr>
                                <a:rPr lang="en-US" b="0" i="1" smtClean="0">
                                  <a:latin typeface="Cambria Math" panose="02040503050406030204" pitchFamily="18" charset="0"/>
                                  <a:cs typeface="Times New Roman"/>
                                </a:rPr>
                              </m:ctrlPr>
                            </m:funcPr>
                            <m:fName>
                              <m:r>
                                <m:rPr>
                                  <m:sty m:val="p"/>
                                </m:rPr>
                                <a:rPr lang="en-US" b="0" i="0" smtClean="0">
                                  <a:latin typeface="Cambria Math" panose="02040503050406030204" pitchFamily="18" charset="0"/>
                                  <a:cs typeface="Times New Roman"/>
                                </a:rPr>
                                <m:t>ln</m:t>
                              </m:r>
                            </m:fName>
                            <m:e>
                              <m:r>
                                <a:rPr lang="en-US" b="0" i="1" smtClean="0">
                                  <a:latin typeface="Cambria Math" panose="02040503050406030204" pitchFamily="18" charset="0"/>
                                  <a:cs typeface="Times New Roman"/>
                                </a:rPr>
                                <m:t>𝑥</m:t>
                              </m:r>
                            </m:e>
                          </m:func>
                        </m:e>
                      </m:nary>
                      <m:r>
                        <a:rPr lang="en-US" b="0" i="1" smtClean="0">
                          <a:latin typeface="Cambria Math" panose="02040503050406030204" pitchFamily="18" charset="0"/>
                          <a:cs typeface="Times New Roman"/>
                        </a:rPr>
                        <m:t>−</m:t>
                      </m:r>
                      <m:r>
                        <a:rPr lang="en-US" b="0" i="1" smtClean="0">
                          <a:latin typeface="Cambria Math" panose="02040503050406030204" pitchFamily="18" charset="0"/>
                          <a:cs typeface="Times New Roman"/>
                        </a:rPr>
                        <m:t>𝑥</m:t>
                      </m:r>
                      <m:r>
                        <a:rPr lang="en-US" b="0" i="1" smtClean="0">
                          <a:latin typeface="Cambria Math" panose="02040503050406030204" pitchFamily="18" charset="0"/>
                          <a:cs typeface="Times New Roman"/>
                        </a:rPr>
                        <m:t>+</m:t>
                      </m:r>
                      <m:r>
                        <a:rPr lang="en-US" b="0" i="1" smtClean="0">
                          <a:latin typeface="Cambria Math" panose="02040503050406030204" pitchFamily="18" charset="0"/>
                          <a:cs typeface="Times New Roman"/>
                        </a:rPr>
                        <m:t>𝐶</m:t>
                      </m:r>
                    </m:oMath>
                  </m:oMathPara>
                </a14:m>
                <a:endParaRPr lang="en-US" dirty="0">
                  <a:latin typeface="Times New Roman"/>
                  <a:cs typeface="Times New Roman"/>
                </a:endParaRPr>
              </a:p>
              <a:p>
                <a:pPr marL="36900" indent="0">
                  <a:lnSpc>
                    <a:spcPct val="100000"/>
                  </a:lnSpc>
                  <a:buNone/>
                </a:pPr>
                <a:r>
                  <a:rPr lang="en-US" spc="-5" dirty="0">
                    <a:latin typeface="Times New Roman"/>
                    <a:cs typeface="Times New Roman"/>
                  </a:rPr>
                  <a:t>There is a convenient</a:t>
                </a:r>
                <a:r>
                  <a:rPr lang="en-US" dirty="0">
                    <a:latin typeface="Times New Roman"/>
                    <a:cs typeface="Times New Roman"/>
                  </a:rPr>
                  <a:t> </a:t>
                </a:r>
                <a:r>
                  <a:rPr lang="en-US" spc="-5" dirty="0">
                    <a:latin typeface="Times New Roman"/>
                    <a:cs typeface="Times New Roman"/>
                  </a:rPr>
                  <a:t>definite-integral version of the Integration </a:t>
                </a:r>
                <a:r>
                  <a:rPr lang="en-US" spc="-10" dirty="0">
                    <a:latin typeface="Times New Roman"/>
                    <a:cs typeface="Times New Roman"/>
                  </a:rPr>
                  <a:t>b</a:t>
                </a:r>
                <a:r>
                  <a:rPr lang="en-US" spc="-5" dirty="0">
                    <a:latin typeface="Times New Roman"/>
                    <a:cs typeface="Times New Roman"/>
                  </a:rPr>
                  <a:t>y Parts formula:</a:t>
                </a:r>
                <a:endParaRPr lang="en-US" dirty="0">
                  <a:latin typeface="Times New Roman"/>
                  <a:cs typeface="Times New Roman"/>
                </a:endParaRPr>
              </a:p>
              <a:p>
                <a:pPr marL="36900" indent="0">
                  <a:lnSpc>
                    <a:spcPct val="100000"/>
                  </a:lnSpc>
                  <a:buNone/>
                </a:pPr>
                <a14:m>
                  <m:oMathPara xmlns:m="http://schemas.openxmlformats.org/officeDocument/2006/math">
                    <m:oMathParaPr>
                      <m:jc m:val="centerGroup"/>
                    </m:oMathParaPr>
                    <m:oMath xmlns:m="http://schemas.openxmlformats.org/officeDocument/2006/math">
                      <m:nary>
                        <m:naryPr>
                          <m:ctrlPr>
                            <a:rPr lang="en-US" i="1" smtClean="0">
                              <a:latin typeface="Cambria Math" panose="02040503050406030204" pitchFamily="18" charset="0"/>
                              <a:cs typeface="Times New Roman"/>
                            </a:rPr>
                          </m:ctrlPr>
                        </m:naryPr>
                        <m:sub>
                          <m:r>
                            <m:rPr>
                              <m:brk m:alnAt="23"/>
                            </m:rPr>
                            <a:rPr lang="en-US" b="0" i="1" smtClean="0">
                              <a:latin typeface="Cambria Math" panose="02040503050406030204" pitchFamily="18" charset="0"/>
                              <a:cs typeface="Times New Roman"/>
                            </a:rPr>
                            <m:t>𝑎</m:t>
                          </m:r>
                        </m:sub>
                        <m:sup>
                          <m:r>
                            <a:rPr lang="en-US" b="0" i="1" smtClean="0">
                              <a:latin typeface="Cambria Math" panose="02040503050406030204" pitchFamily="18" charset="0"/>
                              <a:cs typeface="Times New Roman"/>
                            </a:rPr>
                            <m:t>𝑏</m:t>
                          </m:r>
                        </m:sup>
                        <m:e>
                          <m:r>
                            <a:rPr lang="en-US" b="0" i="1" smtClean="0">
                              <a:latin typeface="Cambria Math" panose="02040503050406030204" pitchFamily="18" charset="0"/>
                              <a:cs typeface="Times New Roman"/>
                            </a:rPr>
                            <m:t>𝑢𝑑𝑣</m:t>
                          </m:r>
                        </m:e>
                      </m:nary>
                      <m:r>
                        <a:rPr lang="en-US" b="0" i="1" smtClean="0">
                          <a:latin typeface="Cambria Math" panose="02040503050406030204" pitchFamily="18" charset="0"/>
                          <a:cs typeface="Times New Roman"/>
                        </a:rPr>
                        <m:t>=</m:t>
                      </m:r>
                      <m:r>
                        <a:rPr lang="en-US" b="0" i="1" smtClean="0">
                          <a:latin typeface="Cambria Math" panose="02040503050406030204" pitchFamily="18" charset="0"/>
                          <a:cs typeface="Times New Roman"/>
                        </a:rPr>
                        <m:t>𝑢𝑣</m:t>
                      </m:r>
                      <m:sSubSup>
                        <m:sSubSupPr>
                          <m:ctrlPr>
                            <a:rPr lang="en-US" b="0" i="1" smtClean="0">
                              <a:latin typeface="Cambria Math" panose="02040503050406030204" pitchFamily="18" charset="0"/>
                              <a:cs typeface="Times New Roman"/>
                            </a:rPr>
                          </m:ctrlPr>
                        </m:sSubSupPr>
                        <m:e>
                          <m:r>
                            <a:rPr lang="en-US" b="0" i="1" smtClean="0">
                              <a:latin typeface="Cambria Math" panose="02040503050406030204" pitchFamily="18" charset="0"/>
                              <a:cs typeface="Times New Roman"/>
                            </a:rPr>
                            <m:t>|</m:t>
                          </m:r>
                        </m:e>
                        <m:sub>
                          <m:r>
                            <a:rPr lang="en-US" b="0" i="1" smtClean="0">
                              <a:latin typeface="Cambria Math" panose="02040503050406030204" pitchFamily="18" charset="0"/>
                              <a:cs typeface="Times New Roman"/>
                            </a:rPr>
                            <m:t>𝑎</m:t>
                          </m:r>
                        </m:sub>
                        <m:sup>
                          <m:r>
                            <a:rPr lang="en-US" b="0" i="1" smtClean="0">
                              <a:latin typeface="Cambria Math" panose="02040503050406030204" pitchFamily="18" charset="0"/>
                              <a:cs typeface="Times New Roman"/>
                            </a:rPr>
                            <m:t>𝑏</m:t>
                          </m:r>
                        </m:sup>
                      </m:sSubSup>
                      <m:r>
                        <a:rPr lang="en-US" b="0" i="1" smtClean="0">
                          <a:latin typeface="Cambria Math" panose="02040503050406030204" pitchFamily="18" charset="0"/>
                          <a:cs typeface="Times New Roman"/>
                        </a:rPr>
                        <m:t>−</m:t>
                      </m:r>
                      <m:nary>
                        <m:naryPr>
                          <m:ctrlPr>
                            <a:rPr lang="en-US" b="0" i="1" smtClean="0">
                              <a:latin typeface="Cambria Math" panose="02040503050406030204" pitchFamily="18" charset="0"/>
                              <a:cs typeface="Times New Roman"/>
                            </a:rPr>
                          </m:ctrlPr>
                        </m:naryPr>
                        <m:sub>
                          <m:r>
                            <m:rPr>
                              <m:brk m:alnAt="23"/>
                            </m:rPr>
                            <a:rPr lang="en-US" b="0" i="1" smtClean="0">
                              <a:latin typeface="Cambria Math" panose="02040503050406030204" pitchFamily="18" charset="0"/>
                              <a:cs typeface="Times New Roman"/>
                            </a:rPr>
                            <m:t>𝑎</m:t>
                          </m:r>
                        </m:sub>
                        <m:sup>
                          <m:r>
                            <a:rPr lang="en-US" b="0" i="1" smtClean="0">
                              <a:latin typeface="Cambria Math" panose="02040503050406030204" pitchFamily="18" charset="0"/>
                              <a:cs typeface="Times New Roman"/>
                            </a:rPr>
                            <m:t>𝑏</m:t>
                          </m:r>
                        </m:sup>
                        <m:e>
                          <m:r>
                            <a:rPr lang="en-US" b="0" i="1" smtClean="0">
                              <a:latin typeface="Cambria Math" panose="02040503050406030204" pitchFamily="18" charset="0"/>
                              <a:cs typeface="Times New Roman"/>
                            </a:rPr>
                            <m:t>𝑣𝑑𝑢</m:t>
                          </m:r>
                        </m:e>
                      </m:nary>
                    </m:oMath>
                  </m:oMathPara>
                </a14:m>
                <a:endParaRPr lang="en-US" dirty="0">
                  <a:latin typeface="Times New Roman"/>
                  <a:cs typeface="Times New Roman"/>
                </a:endParaRPr>
              </a:p>
            </p:txBody>
          </p:sp>
        </mc:Choice>
        <mc:Fallback xmlns="">
          <p:sp>
            <p:nvSpPr>
              <p:cNvPr id="3" name="Content Placeholder 2">
                <a:extLst>
                  <a:ext uri="{FF2B5EF4-FFF2-40B4-BE49-F238E27FC236}">
                    <a16:creationId xmlns:a16="http://schemas.microsoft.com/office/drawing/2014/main"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10791968" cy="4370567"/>
              </a:xfrm>
              <a:blipFill>
                <a:blip r:embed="rId2"/>
                <a:stretch>
                  <a:fillRect l="-678" t="-976"/>
                </a:stretch>
              </a:blipFill>
            </p:spPr>
            <p:txBody>
              <a:bodyPr/>
              <a:lstStyle/>
              <a:p>
                <a:r>
                  <a:rPr lang="en-US">
                    <a:noFill/>
                  </a:rPr>
                  <a:t> </a:t>
                </a:r>
              </a:p>
            </p:txBody>
          </p:sp>
        </mc:Fallback>
      </mc:AlternateContent>
    </p:spTree>
    <p:extLst>
      <p:ext uri="{BB962C8B-B14F-4D97-AF65-F5344CB8AC3E}">
        <p14:creationId xmlns:p14="http://schemas.microsoft.com/office/powerpoint/2010/main" val="399845342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7.6 Strategies for </a:t>
            </a:r>
            <a:r>
              <a:rPr lang="en-US" sz="3100" dirty="0"/>
              <a:t>Integration </a:t>
            </a:r>
            <a:r>
              <a:rPr lang="en-US" sz="3100" dirty="0" smtClean="0"/>
              <a:t>(8 </a:t>
            </a:r>
            <a:r>
              <a:rPr lang="en-US" sz="3100" dirty="0"/>
              <a:t>of 21)</a:t>
            </a: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2800" dirty="0"/>
              <a:t/>
            </a:r>
            <a:br>
              <a:rPr lang="en-US" sz="2800" dirty="0"/>
            </a:br>
            <a:endParaRPr lang="en-US"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799" y="1371600"/>
                <a:ext cx="10846559" cy="4756245"/>
              </a:xfrm>
            </p:spPr>
            <p:txBody>
              <a:bodyPr rIns="640080">
                <a:noAutofit/>
              </a:bodyPr>
              <a:lstStyle/>
              <a:p>
                <a:pPr marL="457200" indent="-457200">
                  <a:lnSpc>
                    <a:spcPct val="100000"/>
                  </a:lnSpc>
                  <a:buAutoNum type="arabicPeriod" startAt="4"/>
                </a:pPr>
                <a:r>
                  <a:rPr lang="en-US" spc="-5" dirty="0">
                    <a:solidFill>
                      <a:schemeClr val="tx1"/>
                    </a:solidFill>
                  </a:rPr>
                  <a:t>Sometimes</a:t>
                </a:r>
                <a:r>
                  <a:rPr lang="en-US" spc="30" dirty="0">
                    <a:solidFill>
                      <a:schemeClr val="tx1"/>
                    </a:solidFill>
                  </a:rPr>
                  <a:t> </a:t>
                </a:r>
                <a:r>
                  <a:rPr lang="en-US" spc="-5" dirty="0">
                    <a:solidFill>
                      <a:schemeClr val="tx1"/>
                    </a:solidFill>
                  </a:rPr>
                  <a:t>Integration</a:t>
                </a:r>
                <a:r>
                  <a:rPr lang="en-US" spc="30" dirty="0">
                    <a:solidFill>
                      <a:schemeClr val="tx1"/>
                    </a:solidFill>
                  </a:rPr>
                  <a:t> </a:t>
                </a:r>
                <a:r>
                  <a:rPr lang="en-US" spc="-10" dirty="0">
                    <a:solidFill>
                      <a:schemeClr val="tx1"/>
                    </a:solidFill>
                  </a:rPr>
                  <a:t>b</a:t>
                </a:r>
                <a:r>
                  <a:rPr lang="en-US" spc="-5" dirty="0">
                    <a:solidFill>
                      <a:schemeClr val="tx1"/>
                    </a:solidFill>
                  </a:rPr>
                  <a:t>y</a:t>
                </a:r>
                <a:r>
                  <a:rPr lang="en-US" spc="30" dirty="0">
                    <a:solidFill>
                      <a:schemeClr val="tx1"/>
                    </a:solidFill>
                  </a:rPr>
                  <a:t> </a:t>
                </a:r>
                <a:r>
                  <a:rPr lang="en-US" spc="-5" dirty="0">
                    <a:solidFill>
                      <a:schemeClr val="tx1"/>
                    </a:solidFill>
                  </a:rPr>
                  <a:t>Parts</a:t>
                </a:r>
                <a:r>
                  <a:rPr lang="en-US" spc="30" dirty="0">
                    <a:solidFill>
                      <a:schemeClr val="tx1"/>
                    </a:solidFill>
                  </a:rPr>
                  <a:t> </a:t>
                </a:r>
                <a:r>
                  <a:rPr lang="en-US" spc="-5" dirty="0">
                    <a:solidFill>
                      <a:schemeClr val="tx1"/>
                    </a:solidFill>
                  </a:rPr>
                  <a:t>is</a:t>
                </a:r>
                <a:r>
                  <a:rPr lang="en-US" spc="30" dirty="0">
                    <a:solidFill>
                      <a:schemeClr val="tx1"/>
                    </a:solidFill>
                  </a:rPr>
                  <a:t> </a:t>
                </a:r>
                <a:r>
                  <a:rPr lang="en-US" spc="-5" dirty="0">
                    <a:solidFill>
                      <a:schemeClr val="tx1"/>
                    </a:solidFill>
                  </a:rPr>
                  <a:t>easier</a:t>
                </a:r>
                <a:r>
                  <a:rPr lang="en-US" spc="30" dirty="0">
                    <a:solidFill>
                      <a:schemeClr val="tx1"/>
                    </a:solidFill>
                  </a:rPr>
                  <a:t> </a:t>
                </a:r>
                <a:r>
                  <a:rPr lang="en-US" spc="-5" dirty="0">
                    <a:solidFill>
                      <a:schemeClr val="tx1"/>
                    </a:solidFill>
                  </a:rPr>
                  <a:t>if</a:t>
                </a:r>
                <a:r>
                  <a:rPr lang="en-US" spc="30" dirty="0">
                    <a:solidFill>
                      <a:schemeClr val="tx1"/>
                    </a:solidFill>
                  </a:rPr>
                  <a:t> </a:t>
                </a:r>
                <a:r>
                  <a:rPr lang="en-US" spc="-15" dirty="0">
                    <a:solidFill>
                      <a:schemeClr val="tx1"/>
                    </a:solidFill>
                  </a:rPr>
                  <a:t>w</a:t>
                </a:r>
                <a:r>
                  <a:rPr lang="en-US" spc="-5" dirty="0">
                    <a:solidFill>
                      <a:schemeClr val="tx1"/>
                    </a:solidFill>
                  </a:rPr>
                  <a:t>e</a:t>
                </a:r>
                <a:r>
                  <a:rPr lang="en-US" spc="30" dirty="0">
                    <a:solidFill>
                      <a:schemeClr val="tx1"/>
                    </a:solidFill>
                  </a:rPr>
                  <a:t> </a:t>
                </a:r>
                <a:r>
                  <a:rPr lang="en-US" spc="-5" dirty="0">
                    <a:solidFill>
                      <a:schemeClr val="tx1"/>
                    </a:solidFill>
                  </a:rPr>
                  <a:t>integrate,</a:t>
                </a:r>
                <a:r>
                  <a:rPr lang="en-US" spc="30" dirty="0">
                    <a:solidFill>
                      <a:schemeClr val="tx1"/>
                    </a:solidFill>
                  </a:rPr>
                  <a:t> </a:t>
                </a:r>
                <a:r>
                  <a:rPr lang="en-US" spc="-5" dirty="0">
                    <a:solidFill>
                      <a:schemeClr val="tx1"/>
                    </a:solidFill>
                  </a:rPr>
                  <a:t>rather</a:t>
                </a:r>
                <a:r>
                  <a:rPr lang="en-US" spc="30" dirty="0">
                    <a:solidFill>
                      <a:schemeClr val="tx1"/>
                    </a:solidFill>
                  </a:rPr>
                  <a:t> </a:t>
                </a:r>
                <a:r>
                  <a:rPr lang="en-US" spc="-5" dirty="0">
                    <a:solidFill>
                      <a:schemeClr val="tx1"/>
                    </a:solidFill>
                  </a:rPr>
                  <a:t>than</a:t>
                </a:r>
                <a:r>
                  <a:rPr lang="en-US" spc="30" dirty="0">
                    <a:solidFill>
                      <a:schemeClr val="tx1"/>
                    </a:solidFill>
                  </a:rPr>
                  <a:t> </a:t>
                </a:r>
                <a:r>
                  <a:rPr lang="en-US" spc="-5" dirty="0">
                    <a:solidFill>
                      <a:schemeClr val="tx1"/>
                    </a:solidFill>
                  </a:rPr>
                  <a:t>differentiate,</a:t>
                </a:r>
                <a:r>
                  <a:rPr lang="en-US" spc="30" dirty="0">
                    <a:solidFill>
                      <a:schemeClr val="tx1"/>
                    </a:solidFill>
                  </a:rPr>
                  <a:t> </a:t>
                </a:r>
                <a:r>
                  <a:rPr lang="en-US" spc="-5" dirty="0">
                    <a:solidFill>
                      <a:schemeClr val="tx1"/>
                    </a:solidFill>
                  </a:rPr>
                  <a:t>the </a:t>
                </a:r>
                <a:r>
                  <a:rPr lang="en-US" i="1" spc="75" dirty="0" err="1">
                    <a:solidFill>
                      <a:schemeClr val="tx1"/>
                    </a:solidFill>
                  </a:rPr>
                  <a:t>x</a:t>
                </a:r>
                <a:r>
                  <a:rPr lang="en-US" i="1" baseline="25925" dirty="0" err="1">
                    <a:solidFill>
                      <a:schemeClr val="tx1"/>
                    </a:solidFill>
                  </a:rPr>
                  <a:t>n</a:t>
                </a:r>
                <a:r>
                  <a:rPr lang="en-US" i="1" baseline="25925" dirty="0">
                    <a:solidFill>
                      <a:schemeClr val="tx1"/>
                    </a:solidFill>
                  </a:rPr>
                  <a:t> </a:t>
                </a:r>
                <a:r>
                  <a:rPr lang="en-US" i="1" dirty="0">
                    <a:solidFill>
                      <a:schemeClr val="tx1"/>
                    </a:solidFill>
                  </a:rPr>
                  <a:t>-</a:t>
                </a:r>
                <a:r>
                  <a:rPr lang="en-US" i="1" spc="-67" baseline="25925" dirty="0">
                    <a:solidFill>
                      <a:schemeClr val="tx1"/>
                    </a:solidFill>
                  </a:rPr>
                  <a:t> </a:t>
                </a:r>
                <a:r>
                  <a:rPr lang="en-US" spc="-10" dirty="0">
                    <a:solidFill>
                      <a:schemeClr val="tx1"/>
                    </a:solidFill>
                  </a:rPr>
                  <a:t>factor</a:t>
                </a:r>
                <a:r>
                  <a:rPr lang="en-US" spc="-5" dirty="0">
                    <a:solidFill>
                      <a:schemeClr val="tx1"/>
                    </a:solidFill>
                  </a:rPr>
                  <a:t>, </a:t>
                </a:r>
                <a:r>
                  <a:rPr lang="en-US" spc="-10" dirty="0">
                    <a:solidFill>
                      <a:schemeClr val="tx1"/>
                    </a:solidFill>
                  </a:rPr>
                  <a:t>a</a:t>
                </a:r>
                <a:r>
                  <a:rPr lang="en-US" spc="-5" dirty="0">
                    <a:solidFill>
                      <a:schemeClr val="tx1"/>
                    </a:solidFill>
                  </a:rPr>
                  <a:t>s in t</a:t>
                </a:r>
                <a:r>
                  <a:rPr lang="en-US" spc="-10" dirty="0">
                    <a:solidFill>
                      <a:schemeClr val="tx1"/>
                    </a:solidFill>
                  </a:rPr>
                  <a:t>h</a:t>
                </a:r>
                <a:r>
                  <a:rPr lang="en-US" spc="-5" dirty="0">
                    <a:solidFill>
                      <a:schemeClr val="tx1"/>
                    </a:solidFill>
                  </a:rPr>
                  <a:t>e </a:t>
                </a:r>
                <a:r>
                  <a:rPr lang="en-US" spc="-10" dirty="0">
                    <a:solidFill>
                      <a:schemeClr val="tx1"/>
                    </a:solidFill>
                  </a:rPr>
                  <a:t>nex</a:t>
                </a:r>
                <a:r>
                  <a:rPr lang="en-US" spc="-5" dirty="0">
                    <a:solidFill>
                      <a:schemeClr val="tx1"/>
                    </a:solidFill>
                  </a:rPr>
                  <a:t>t</a:t>
                </a:r>
                <a:r>
                  <a:rPr lang="en-US" dirty="0">
                    <a:solidFill>
                      <a:schemeClr val="tx1"/>
                    </a:solidFill>
                  </a:rPr>
                  <a:t> </a:t>
                </a:r>
                <a:r>
                  <a:rPr lang="en-US" spc="-10" dirty="0">
                    <a:solidFill>
                      <a:schemeClr val="tx1"/>
                    </a:solidFill>
                  </a:rPr>
                  <a:t>example.</a:t>
                </a:r>
              </a:p>
              <a:p>
                <a:pPr marL="457200" indent="-457200">
                  <a:lnSpc>
                    <a:spcPct val="100000"/>
                  </a:lnSpc>
                  <a:buAutoNum type="arabicPeriod" startAt="4"/>
                </a:pPr>
                <a:endParaRPr lang="en-US" dirty="0">
                  <a:solidFill>
                    <a:schemeClr val="tx1"/>
                  </a:solidFill>
                </a:endParaRPr>
              </a:p>
              <a:p>
                <a:pPr marL="36900" indent="0">
                  <a:lnSpc>
                    <a:spcPct val="100000"/>
                  </a:lnSpc>
                  <a:buNone/>
                </a:pPr>
                <a:r>
                  <a:rPr lang="en-US" b="1" u="sng" spc="-170" dirty="0">
                    <a:solidFill>
                      <a:schemeClr val="tx1"/>
                    </a:solidFill>
                  </a:rPr>
                  <a:t>E</a:t>
                </a:r>
                <a:r>
                  <a:rPr lang="en-US" b="1" u="sng" spc="-30" dirty="0">
                    <a:solidFill>
                      <a:schemeClr val="tx1"/>
                    </a:solidFill>
                  </a:rPr>
                  <a:t>X</a:t>
                </a:r>
                <a:r>
                  <a:rPr lang="en-US" b="1" u="sng" spc="-20" dirty="0">
                    <a:solidFill>
                      <a:schemeClr val="tx1"/>
                    </a:solidFill>
                  </a:rPr>
                  <a:t>AMPL</a:t>
                </a:r>
                <a:r>
                  <a:rPr lang="en-US" b="1" u="sng" spc="-120" dirty="0">
                    <a:solidFill>
                      <a:schemeClr val="tx1"/>
                    </a:solidFill>
                  </a:rPr>
                  <a:t>E</a:t>
                </a:r>
                <a:r>
                  <a:rPr lang="en-US" b="1" dirty="0">
                    <a:solidFill>
                      <a:schemeClr val="tx1"/>
                    </a:solidFill>
                  </a:rPr>
                  <a:t>:</a:t>
                </a:r>
                <a:r>
                  <a:rPr lang="en-US" dirty="0">
                    <a:solidFill>
                      <a:schemeClr val="tx1"/>
                    </a:solidFill>
                  </a:rPr>
                  <a:t> </a:t>
                </a:r>
                <a:r>
                  <a:rPr lang="en-US" spc="-140" dirty="0">
                    <a:solidFill>
                      <a:schemeClr val="tx1"/>
                    </a:solidFill>
                  </a:rPr>
                  <a:t>To c</a:t>
                </a:r>
                <a:r>
                  <a:rPr lang="en-US" spc="-15" dirty="0">
                    <a:solidFill>
                      <a:schemeClr val="tx1"/>
                    </a:solidFill>
                  </a:rPr>
                  <a:t>omput</a:t>
                </a:r>
                <a:r>
                  <a:rPr lang="en-US" spc="-5" dirty="0">
                    <a:solidFill>
                      <a:schemeClr val="tx1"/>
                    </a:solidFill>
                  </a:rPr>
                  <a:t>e </a:t>
                </a:r>
                <a14:m>
                  <m:oMath xmlns:m="http://schemas.openxmlformats.org/officeDocument/2006/math">
                    <m:nary>
                      <m:naryPr>
                        <m:limLoc m:val="undOvr"/>
                        <m:subHide m:val="on"/>
                        <m:supHide m:val="on"/>
                        <m:ctrlPr>
                          <a:rPr lang="en-US" i="1" spc="-5" smtClean="0">
                            <a:solidFill>
                              <a:schemeClr val="tx1"/>
                            </a:solidFill>
                            <a:latin typeface="Cambria Math" panose="02040503050406030204" pitchFamily="18" charset="0"/>
                          </a:rPr>
                        </m:ctrlPr>
                      </m:naryPr>
                      <m:sub/>
                      <m:sup/>
                      <m:e>
                        <m:sSup>
                          <m:sSupPr>
                            <m:ctrlPr>
                              <a:rPr lang="en-US" i="1" spc="-5" smtClean="0">
                                <a:solidFill>
                                  <a:schemeClr val="tx1"/>
                                </a:solidFill>
                                <a:latin typeface="Cambria Math" panose="02040503050406030204" pitchFamily="18" charset="0"/>
                              </a:rPr>
                            </m:ctrlPr>
                          </m:sSupPr>
                          <m:e>
                            <m:r>
                              <a:rPr lang="en-US" i="1" spc="-5" smtClean="0">
                                <a:solidFill>
                                  <a:schemeClr val="tx1"/>
                                </a:solidFill>
                                <a:latin typeface="Cambria Math" panose="02040503050406030204" pitchFamily="18" charset="0"/>
                              </a:rPr>
                              <m:t>𝑥</m:t>
                            </m:r>
                          </m:e>
                          <m:sup>
                            <m:r>
                              <a:rPr lang="en-US" i="1" spc="-5" smtClean="0">
                                <a:solidFill>
                                  <a:schemeClr val="tx1"/>
                                </a:solidFill>
                                <a:latin typeface="Cambria Math" panose="02040503050406030204" pitchFamily="18" charset="0"/>
                              </a:rPr>
                              <m:t>2</m:t>
                            </m:r>
                          </m:sup>
                        </m:sSup>
                        <m:func>
                          <m:funcPr>
                            <m:ctrlPr>
                              <a:rPr lang="en-US" i="1" spc="-5" smtClean="0">
                                <a:solidFill>
                                  <a:schemeClr val="tx1"/>
                                </a:solidFill>
                                <a:latin typeface="Cambria Math" panose="02040503050406030204" pitchFamily="18" charset="0"/>
                              </a:rPr>
                            </m:ctrlPr>
                          </m:funcPr>
                          <m:fName>
                            <m:r>
                              <m:rPr>
                                <m:sty m:val="p"/>
                              </m:rPr>
                              <a:rPr lang="en-US" i="0" spc="-5" smtClean="0">
                                <a:solidFill>
                                  <a:schemeClr val="tx1"/>
                                </a:solidFill>
                                <a:latin typeface="Cambria Math" panose="02040503050406030204" pitchFamily="18" charset="0"/>
                              </a:rPr>
                              <m:t>ln</m:t>
                            </m:r>
                          </m:fName>
                          <m:e>
                            <m:r>
                              <a:rPr lang="en-US" b="0" i="1" spc="-5" smtClean="0">
                                <a:solidFill>
                                  <a:schemeClr val="tx1"/>
                                </a:solidFill>
                                <a:latin typeface="Cambria Math" panose="02040503050406030204" pitchFamily="18" charset="0"/>
                              </a:rPr>
                              <m:t>𝑥</m:t>
                            </m:r>
                          </m:e>
                        </m:func>
                        <m:r>
                          <a:rPr lang="en-US" b="0" i="1" spc="-5" smtClean="0">
                            <a:solidFill>
                              <a:schemeClr val="tx1"/>
                            </a:solidFill>
                            <a:latin typeface="Cambria Math" panose="02040503050406030204" pitchFamily="18" charset="0"/>
                          </a:rPr>
                          <m:t>𝑑𝑥</m:t>
                        </m:r>
                      </m:e>
                    </m:nary>
                  </m:oMath>
                </a14:m>
                <a:r>
                  <a:rPr lang="en-US" dirty="0">
                    <a:solidFill>
                      <a:schemeClr val="tx1"/>
                    </a:solidFill>
                  </a:rPr>
                  <a:t>, w</a:t>
                </a:r>
                <a:r>
                  <a:rPr lang="en-US" spc="-5" dirty="0">
                    <a:solidFill>
                      <a:schemeClr val="tx1"/>
                    </a:solidFill>
                  </a:rPr>
                  <a:t>e </a:t>
                </a:r>
                <a:r>
                  <a:rPr lang="en-US" spc="-10" dirty="0">
                    <a:solidFill>
                      <a:schemeClr val="tx1"/>
                    </a:solidFill>
                  </a:rPr>
                  <a:t>procee</a:t>
                </a:r>
                <a:r>
                  <a:rPr lang="en-US" spc="-5" dirty="0">
                    <a:solidFill>
                      <a:schemeClr val="tx1"/>
                    </a:solidFill>
                  </a:rPr>
                  <a:t>d</a:t>
                </a:r>
                <a:r>
                  <a:rPr lang="en-US" dirty="0">
                    <a:solidFill>
                      <a:schemeClr val="tx1"/>
                    </a:solidFill>
                  </a:rPr>
                  <a:t> </a:t>
                </a:r>
                <a:r>
                  <a:rPr lang="en-US" spc="-10" dirty="0">
                    <a:solidFill>
                      <a:schemeClr val="tx1"/>
                    </a:solidFill>
                  </a:rPr>
                  <a:t>a</a:t>
                </a:r>
                <a:r>
                  <a:rPr lang="en-US" spc="-5" dirty="0">
                    <a:solidFill>
                      <a:schemeClr val="tx1"/>
                    </a:solidFill>
                  </a:rPr>
                  <a:t>s </a:t>
                </a:r>
                <a:r>
                  <a:rPr lang="en-US" spc="-10" dirty="0">
                    <a:solidFill>
                      <a:schemeClr val="tx1"/>
                    </a:solidFill>
                  </a:rPr>
                  <a:t>follows:</a:t>
                </a:r>
                <a:endParaRPr lang="en-US" dirty="0">
                  <a:solidFill>
                    <a:schemeClr val="tx1"/>
                  </a:solidFill>
                </a:endParaRPr>
              </a:p>
              <a:p>
                <a:pPr marL="36900" indent="0">
                  <a:lnSpc>
                    <a:spcPct val="100000"/>
                  </a:lnSpc>
                  <a:buNone/>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cs typeface="Times New Roman"/>
                        </a:rPr>
                        <m:t>𝑢</m:t>
                      </m:r>
                      <m:r>
                        <a:rPr lang="en-US" b="0" i="1" smtClean="0">
                          <a:solidFill>
                            <a:schemeClr val="tx1"/>
                          </a:solidFill>
                          <a:latin typeface="Cambria Math" panose="02040503050406030204" pitchFamily="18" charset="0"/>
                          <a:cs typeface="Times New Roman"/>
                        </a:rPr>
                        <m:t>=</m:t>
                      </m:r>
                      <m:func>
                        <m:funcPr>
                          <m:ctrlPr>
                            <a:rPr lang="en-US" b="0" i="1" smtClean="0">
                              <a:solidFill>
                                <a:schemeClr val="tx1"/>
                              </a:solidFill>
                              <a:latin typeface="Cambria Math" panose="02040503050406030204" pitchFamily="18" charset="0"/>
                              <a:cs typeface="Times New Roman"/>
                            </a:rPr>
                          </m:ctrlPr>
                        </m:funcPr>
                        <m:fName>
                          <m:r>
                            <m:rPr>
                              <m:sty m:val="p"/>
                            </m:rPr>
                            <a:rPr lang="en-US" b="0" i="0" smtClean="0">
                              <a:solidFill>
                                <a:schemeClr val="tx1"/>
                              </a:solidFill>
                              <a:latin typeface="Cambria Math" panose="02040503050406030204" pitchFamily="18" charset="0"/>
                              <a:cs typeface="Times New Roman"/>
                            </a:rPr>
                            <m:t>ln</m:t>
                          </m:r>
                        </m:fName>
                        <m:e>
                          <m:r>
                            <a:rPr lang="en-US" b="0" i="1" smtClean="0">
                              <a:solidFill>
                                <a:schemeClr val="tx1"/>
                              </a:solidFill>
                              <a:latin typeface="Cambria Math" panose="02040503050406030204" pitchFamily="18" charset="0"/>
                              <a:cs typeface="Times New Roman"/>
                            </a:rPr>
                            <m:t>𝑥</m:t>
                          </m:r>
                        </m:e>
                      </m:func>
                      <m:r>
                        <a:rPr lang="en-US" b="0" i="1" smtClean="0">
                          <a:solidFill>
                            <a:schemeClr val="tx1"/>
                          </a:solidFill>
                          <a:latin typeface="Cambria Math" panose="02040503050406030204" pitchFamily="18" charset="0"/>
                          <a:cs typeface="Times New Roman"/>
                        </a:rPr>
                        <m:t>, </m:t>
                      </m:r>
                      <m:r>
                        <a:rPr lang="en-US" b="0" i="1" smtClean="0">
                          <a:solidFill>
                            <a:schemeClr val="tx1"/>
                          </a:solidFill>
                          <a:latin typeface="Cambria Math" panose="02040503050406030204" pitchFamily="18" charset="0"/>
                          <a:cs typeface="Times New Roman"/>
                        </a:rPr>
                        <m:t>𝑑𝑢</m:t>
                      </m:r>
                      <m:r>
                        <a:rPr lang="en-US" b="0" i="1" smtClean="0">
                          <a:solidFill>
                            <a:schemeClr val="tx1"/>
                          </a:solidFill>
                          <a:latin typeface="Cambria Math" panose="02040503050406030204" pitchFamily="18" charset="0"/>
                          <a:cs typeface="Times New Roman"/>
                        </a:rPr>
                        <m:t>=</m:t>
                      </m:r>
                      <m:f>
                        <m:fPr>
                          <m:ctrlPr>
                            <a:rPr lang="en-US" b="0" i="1" smtClean="0">
                              <a:solidFill>
                                <a:schemeClr val="tx1"/>
                              </a:solidFill>
                              <a:latin typeface="Cambria Math" panose="02040503050406030204" pitchFamily="18" charset="0"/>
                              <a:cs typeface="Times New Roman"/>
                            </a:rPr>
                          </m:ctrlPr>
                        </m:fPr>
                        <m:num>
                          <m:r>
                            <a:rPr lang="en-US" b="0" i="1" smtClean="0">
                              <a:solidFill>
                                <a:schemeClr val="tx1"/>
                              </a:solidFill>
                              <a:latin typeface="Cambria Math" panose="02040503050406030204" pitchFamily="18" charset="0"/>
                              <a:cs typeface="Times New Roman"/>
                            </a:rPr>
                            <m:t>1</m:t>
                          </m:r>
                        </m:num>
                        <m:den>
                          <m:r>
                            <a:rPr lang="en-US" b="0" i="1" smtClean="0">
                              <a:solidFill>
                                <a:schemeClr val="tx1"/>
                              </a:solidFill>
                              <a:latin typeface="Cambria Math" panose="02040503050406030204" pitchFamily="18" charset="0"/>
                              <a:cs typeface="Times New Roman"/>
                            </a:rPr>
                            <m:t>𝑥</m:t>
                          </m:r>
                        </m:den>
                      </m:f>
                      <m:r>
                        <a:rPr lang="en-US" b="0" i="1" smtClean="0">
                          <a:solidFill>
                            <a:schemeClr val="tx1"/>
                          </a:solidFill>
                          <a:latin typeface="Cambria Math" panose="02040503050406030204" pitchFamily="18" charset="0"/>
                          <a:cs typeface="Times New Roman"/>
                        </a:rPr>
                        <m:t>𝑑𝑥</m:t>
                      </m:r>
                      <m:r>
                        <a:rPr lang="en-US" b="0" i="1" smtClean="0">
                          <a:solidFill>
                            <a:schemeClr val="tx1"/>
                          </a:solidFill>
                          <a:latin typeface="Cambria Math" panose="02040503050406030204" pitchFamily="18" charset="0"/>
                          <a:cs typeface="Times New Roman"/>
                        </a:rPr>
                        <m:t>, </m:t>
                      </m:r>
                      <m:r>
                        <a:rPr lang="en-US" b="0" i="1" smtClean="0">
                          <a:solidFill>
                            <a:schemeClr val="tx1"/>
                          </a:solidFill>
                          <a:latin typeface="Cambria Math" panose="02040503050406030204" pitchFamily="18" charset="0"/>
                          <a:cs typeface="Times New Roman"/>
                        </a:rPr>
                        <m:t>𝑑𝑣</m:t>
                      </m:r>
                      <m:r>
                        <a:rPr lang="en-US" b="0" i="1" smtClean="0">
                          <a:solidFill>
                            <a:schemeClr val="tx1"/>
                          </a:solidFill>
                          <a:latin typeface="Cambria Math" panose="02040503050406030204" pitchFamily="18" charset="0"/>
                          <a:cs typeface="Times New Roman"/>
                        </a:rPr>
                        <m:t>=</m:t>
                      </m:r>
                      <m:sSup>
                        <m:sSupPr>
                          <m:ctrlPr>
                            <a:rPr lang="en-US" b="0" i="1" smtClean="0">
                              <a:solidFill>
                                <a:schemeClr val="tx1"/>
                              </a:solidFill>
                              <a:latin typeface="Cambria Math" panose="02040503050406030204" pitchFamily="18" charset="0"/>
                              <a:cs typeface="Times New Roman"/>
                            </a:rPr>
                          </m:ctrlPr>
                        </m:sSupPr>
                        <m:e>
                          <m:r>
                            <a:rPr lang="en-US" b="0" i="1" smtClean="0">
                              <a:solidFill>
                                <a:schemeClr val="tx1"/>
                              </a:solidFill>
                              <a:latin typeface="Cambria Math" panose="02040503050406030204" pitchFamily="18" charset="0"/>
                              <a:cs typeface="Times New Roman"/>
                            </a:rPr>
                            <m:t>𝑥</m:t>
                          </m:r>
                        </m:e>
                        <m:sup>
                          <m:r>
                            <a:rPr lang="en-US" b="0" i="1" smtClean="0">
                              <a:solidFill>
                                <a:schemeClr val="tx1"/>
                              </a:solidFill>
                              <a:latin typeface="Cambria Math" panose="02040503050406030204" pitchFamily="18" charset="0"/>
                              <a:cs typeface="Times New Roman"/>
                            </a:rPr>
                            <m:t>2</m:t>
                          </m:r>
                        </m:sup>
                      </m:sSup>
                      <m:r>
                        <a:rPr lang="en-US" b="0" i="1" smtClean="0">
                          <a:solidFill>
                            <a:schemeClr val="tx1"/>
                          </a:solidFill>
                          <a:latin typeface="Cambria Math" panose="02040503050406030204" pitchFamily="18" charset="0"/>
                          <a:cs typeface="Times New Roman"/>
                        </a:rPr>
                        <m:t>𝑑𝑥</m:t>
                      </m:r>
                      <m:r>
                        <a:rPr lang="en-US" b="0" i="1" smtClean="0">
                          <a:solidFill>
                            <a:schemeClr val="tx1"/>
                          </a:solidFill>
                          <a:latin typeface="Cambria Math" panose="02040503050406030204" pitchFamily="18" charset="0"/>
                          <a:cs typeface="Times New Roman"/>
                        </a:rPr>
                        <m:t>, </m:t>
                      </m:r>
                      <m:r>
                        <a:rPr lang="en-US" b="0" i="1" smtClean="0">
                          <a:solidFill>
                            <a:schemeClr val="tx1"/>
                          </a:solidFill>
                          <a:latin typeface="Cambria Math" panose="02040503050406030204" pitchFamily="18" charset="0"/>
                          <a:cs typeface="Times New Roman"/>
                        </a:rPr>
                        <m:t>𝑣</m:t>
                      </m:r>
                      <m:r>
                        <a:rPr lang="en-US" b="0" i="1" smtClean="0">
                          <a:solidFill>
                            <a:schemeClr val="tx1"/>
                          </a:solidFill>
                          <a:latin typeface="Cambria Math" panose="02040503050406030204" pitchFamily="18" charset="0"/>
                          <a:cs typeface="Times New Roman"/>
                        </a:rPr>
                        <m:t>=</m:t>
                      </m:r>
                      <m:f>
                        <m:fPr>
                          <m:ctrlPr>
                            <a:rPr lang="en-US" b="0" i="1" smtClean="0">
                              <a:solidFill>
                                <a:schemeClr val="tx1"/>
                              </a:solidFill>
                              <a:latin typeface="Cambria Math" panose="02040503050406030204" pitchFamily="18" charset="0"/>
                              <a:cs typeface="Times New Roman"/>
                            </a:rPr>
                          </m:ctrlPr>
                        </m:fPr>
                        <m:num>
                          <m:r>
                            <a:rPr lang="en-US" b="0" i="1" smtClean="0">
                              <a:solidFill>
                                <a:schemeClr val="tx1"/>
                              </a:solidFill>
                              <a:latin typeface="Cambria Math" panose="02040503050406030204" pitchFamily="18" charset="0"/>
                              <a:cs typeface="Times New Roman"/>
                            </a:rPr>
                            <m:t>1</m:t>
                          </m:r>
                        </m:num>
                        <m:den>
                          <m:r>
                            <a:rPr lang="en-US" b="0" i="1" smtClean="0">
                              <a:solidFill>
                                <a:schemeClr val="tx1"/>
                              </a:solidFill>
                              <a:latin typeface="Cambria Math" panose="02040503050406030204" pitchFamily="18" charset="0"/>
                              <a:cs typeface="Times New Roman"/>
                            </a:rPr>
                            <m:t>3</m:t>
                          </m:r>
                        </m:den>
                      </m:f>
                      <m:sSup>
                        <m:sSupPr>
                          <m:ctrlPr>
                            <a:rPr lang="en-US" b="0" i="1" smtClean="0">
                              <a:solidFill>
                                <a:schemeClr val="tx1"/>
                              </a:solidFill>
                              <a:latin typeface="Cambria Math" panose="02040503050406030204" pitchFamily="18" charset="0"/>
                              <a:cs typeface="Times New Roman"/>
                            </a:rPr>
                          </m:ctrlPr>
                        </m:sSupPr>
                        <m:e>
                          <m:r>
                            <a:rPr lang="en-US" b="0" i="1" smtClean="0">
                              <a:solidFill>
                                <a:schemeClr val="tx1"/>
                              </a:solidFill>
                              <a:latin typeface="Cambria Math" panose="02040503050406030204" pitchFamily="18" charset="0"/>
                              <a:cs typeface="Times New Roman"/>
                            </a:rPr>
                            <m:t>𝑥</m:t>
                          </m:r>
                        </m:e>
                        <m:sup>
                          <m:r>
                            <a:rPr lang="en-US" b="0" i="1" smtClean="0">
                              <a:solidFill>
                                <a:schemeClr val="tx1"/>
                              </a:solidFill>
                              <a:latin typeface="Cambria Math" panose="02040503050406030204" pitchFamily="18" charset="0"/>
                              <a:cs typeface="Times New Roman"/>
                            </a:rPr>
                            <m:t>3</m:t>
                          </m:r>
                        </m:sup>
                      </m:sSup>
                    </m:oMath>
                  </m:oMathPara>
                </a14:m>
                <a:endParaRPr lang="en-US" dirty="0">
                  <a:solidFill>
                    <a:schemeClr val="tx1"/>
                  </a:solidFill>
                </a:endParaRPr>
              </a:p>
              <a:p>
                <a:pPr marL="36900" indent="0">
                  <a:lnSpc>
                    <a:spcPct val="100000"/>
                  </a:lnSpc>
                  <a:buNone/>
                </a:pPr>
                <a14:m>
                  <m:oMathPara xmlns:m="http://schemas.openxmlformats.org/officeDocument/2006/math">
                    <m:oMathParaPr>
                      <m:jc m:val="centerGroup"/>
                    </m:oMathParaPr>
                    <m:oMath xmlns:m="http://schemas.openxmlformats.org/officeDocument/2006/math">
                      <m:nary>
                        <m:naryPr>
                          <m:limLoc m:val="undOvr"/>
                          <m:subHide m:val="on"/>
                          <m:supHide m:val="on"/>
                          <m:ctrlPr>
                            <a:rPr lang="en-US" i="1" spc="-5">
                              <a:solidFill>
                                <a:schemeClr val="tx1"/>
                              </a:solidFill>
                              <a:latin typeface="Cambria Math" panose="02040503050406030204" pitchFamily="18" charset="0"/>
                            </a:rPr>
                          </m:ctrlPr>
                        </m:naryPr>
                        <m:sub/>
                        <m:sup/>
                        <m:e>
                          <m:sSup>
                            <m:sSupPr>
                              <m:ctrlPr>
                                <a:rPr lang="en-US" i="1" spc="-5">
                                  <a:solidFill>
                                    <a:schemeClr val="tx1"/>
                                  </a:solidFill>
                                  <a:latin typeface="Cambria Math" panose="02040503050406030204" pitchFamily="18" charset="0"/>
                                </a:rPr>
                              </m:ctrlPr>
                            </m:sSupPr>
                            <m:e>
                              <m:r>
                                <a:rPr lang="en-US" i="1" spc="-5">
                                  <a:solidFill>
                                    <a:schemeClr val="tx1"/>
                                  </a:solidFill>
                                  <a:latin typeface="Cambria Math" panose="02040503050406030204" pitchFamily="18" charset="0"/>
                                </a:rPr>
                                <m:t>𝑥</m:t>
                              </m:r>
                            </m:e>
                            <m:sup>
                              <m:r>
                                <a:rPr lang="en-US" i="1" spc="-5">
                                  <a:solidFill>
                                    <a:schemeClr val="tx1"/>
                                  </a:solidFill>
                                  <a:latin typeface="Cambria Math" panose="02040503050406030204" pitchFamily="18" charset="0"/>
                                </a:rPr>
                                <m:t>2</m:t>
                              </m:r>
                            </m:sup>
                          </m:sSup>
                          <m:func>
                            <m:funcPr>
                              <m:ctrlPr>
                                <a:rPr lang="en-US" i="1" spc="-5">
                                  <a:solidFill>
                                    <a:schemeClr val="tx1"/>
                                  </a:solidFill>
                                  <a:latin typeface="Cambria Math" panose="02040503050406030204" pitchFamily="18" charset="0"/>
                                </a:rPr>
                              </m:ctrlPr>
                            </m:funcPr>
                            <m:fName>
                              <m:r>
                                <m:rPr>
                                  <m:sty m:val="p"/>
                                </m:rPr>
                                <a:rPr lang="en-US" spc="-5">
                                  <a:solidFill>
                                    <a:schemeClr val="tx1"/>
                                  </a:solidFill>
                                  <a:latin typeface="Cambria Math" panose="02040503050406030204" pitchFamily="18" charset="0"/>
                                </a:rPr>
                                <m:t>ln</m:t>
                              </m:r>
                            </m:fName>
                            <m:e>
                              <m:r>
                                <a:rPr lang="en-US" i="1" spc="-5">
                                  <a:solidFill>
                                    <a:schemeClr val="tx1"/>
                                  </a:solidFill>
                                  <a:latin typeface="Cambria Math" panose="02040503050406030204" pitchFamily="18" charset="0"/>
                                </a:rPr>
                                <m:t>𝑥</m:t>
                              </m:r>
                            </m:e>
                          </m:func>
                          <m:r>
                            <a:rPr lang="en-US" i="1" spc="-5">
                              <a:solidFill>
                                <a:schemeClr val="tx1"/>
                              </a:solidFill>
                              <a:latin typeface="Cambria Math" panose="02040503050406030204" pitchFamily="18" charset="0"/>
                            </a:rPr>
                            <m:t>𝑑𝑥</m:t>
                          </m:r>
                        </m:e>
                      </m:nary>
                      <m:r>
                        <a:rPr lang="en-US" b="0" i="1" spc="-5" smtClean="0">
                          <a:solidFill>
                            <a:schemeClr val="tx1"/>
                          </a:solidFill>
                          <a:latin typeface="Cambria Math" panose="02040503050406030204" pitchFamily="18" charset="0"/>
                        </a:rPr>
                        <m:t>=</m:t>
                      </m:r>
                      <m:f>
                        <m:fPr>
                          <m:ctrlPr>
                            <a:rPr lang="en-US" b="0" i="1" spc="-5" smtClean="0">
                              <a:solidFill>
                                <a:schemeClr val="tx1"/>
                              </a:solidFill>
                              <a:latin typeface="Cambria Math" panose="02040503050406030204" pitchFamily="18" charset="0"/>
                            </a:rPr>
                          </m:ctrlPr>
                        </m:fPr>
                        <m:num>
                          <m:r>
                            <a:rPr lang="en-US" b="0" i="1" spc="-5" smtClean="0">
                              <a:solidFill>
                                <a:schemeClr val="tx1"/>
                              </a:solidFill>
                              <a:latin typeface="Cambria Math" panose="02040503050406030204" pitchFamily="18" charset="0"/>
                            </a:rPr>
                            <m:t>1</m:t>
                          </m:r>
                        </m:num>
                        <m:den>
                          <m:r>
                            <a:rPr lang="en-US" b="0" i="1" spc="-5" smtClean="0">
                              <a:solidFill>
                                <a:schemeClr val="tx1"/>
                              </a:solidFill>
                              <a:latin typeface="Cambria Math" panose="02040503050406030204" pitchFamily="18" charset="0"/>
                            </a:rPr>
                            <m:t>3</m:t>
                          </m:r>
                        </m:den>
                      </m:f>
                      <m:sSup>
                        <m:sSupPr>
                          <m:ctrlPr>
                            <a:rPr lang="en-US" b="0" i="1" spc="-5" smtClean="0">
                              <a:solidFill>
                                <a:schemeClr val="tx1"/>
                              </a:solidFill>
                              <a:latin typeface="Cambria Math" panose="02040503050406030204" pitchFamily="18" charset="0"/>
                            </a:rPr>
                          </m:ctrlPr>
                        </m:sSupPr>
                        <m:e>
                          <m:r>
                            <a:rPr lang="en-US" b="0" i="1" spc="-5" smtClean="0">
                              <a:solidFill>
                                <a:schemeClr val="tx1"/>
                              </a:solidFill>
                              <a:latin typeface="Cambria Math" panose="02040503050406030204" pitchFamily="18" charset="0"/>
                            </a:rPr>
                            <m:t>𝑥</m:t>
                          </m:r>
                        </m:e>
                        <m:sup>
                          <m:r>
                            <a:rPr lang="en-US" b="0" i="1" spc="-5" smtClean="0">
                              <a:solidFill>
                                <a:schemeClr val="tx1"/>
                              </a:solidFill>
                              <a:latin typeface="Cambria Math" panose="02040503050406030204" pitchFamily="18" charset="0"/>
                            </a:rPr>
                            <m:t>3</m:t>
                          </m:r>
                        </m:sup>
                      </m:sSup>
                      <m:func>
                        <m:funcPr>
                          <m:ctrlPr>
                            <a:rPr lang="en-US" b="0" i="1" spc="-5" smtClean="0">
                              <a:solidFill>
                                <a:schemeClr val="tx1"/>
                              </a:solidFill>
                              <a:latin typeface="Cambria Math" panose="02040503050406030204" pitchFamily="18" charset="0"/>
                            </a:rPr>
                          </m:ctrlPr>
                        </m:funcPr>
                        <m:fName>
                          <m:r>
                            <m:rPr>
                              <m:sty m:val="p"/>
                            </m:rPr>
                            <a:rPr lang="en-US" b="0" i="0" spc="-5" smtClean="0">
                              <a:solidFill>
                                <a:schemeClr val="tx1"/>
                              </a:solidFill>
                              <a:latin typeface="Cambria Math" panose="02040503050406030204" pitchFamily="18" charset="0"/>
                            </a:rPr>
                            <m:t>ln</m:t>
                          </m:r>
                        </m:fName>
                        <m:e>
                          <m:r>
                            <a:rPr lang="en-US" b="0" i="1" spc="-5" smtClean="0">
                              <a:solidFill>
                                <a:schemeClr val="tx1"/>
                              </a:solidFill>
                              <a:latin typeface="Cambria Math" panose="02040503050406030204" pitchFamily="18" charset="0"/>
                            </a:rPr>
                            <m:t>𝑥</m:t>
                          </m:r>
                        </m:e>
                      </m:func>
                      <m:r>
                        <a:rPr lang="en-US" b="0" i="1" spc="-5" smtClean="0">
                          <a:solidFill>
                            <a:schemeClr val="tx1"/>
                          </a:solidFill>
                          <a:latin typeface="Cambria Math" panose="02040503050406030204" pitchFamily="18" charset="0"/>
                        </a:rPr>
                        <m:t>−</m:t>
                      </m:r>
                      <m:nary>
                        <m:naryPr>
                          <m:limLoc m:val="undOvr"/>
                          <m:subHide m:val="on"/>
                          <m:supHide m:val="on"/>
                          <m:ctrlPr>
                            <a:rPr lang="en-US" b="0" i="1" spc="-5" smtClean="0">
                              <a:solidFill>
                                <a:schemeClr val="tx1"/>
                              </a:solidFill>
                              <a:latin typeface="Cambria Math" panose="02040503050406030204" pitchFamily="18" charset="0"/>
                            </a:rPr>
                          </m:ctrlPr>
                        </m:naryPr>
                        <m:sub/>
                        <m:sup/>
                        <m:e>
                          <m:f>
                            <m:fPr>
                              <m:ctrlPr>
                                <a:rPr lang="en-US" b="0" i="1" spc="-5" smtClean="0">
                                  <a:solidFill>
                                    <a:schemeClr val="tx1"/>
                                  </a:solidFill>
                                  <a:latin typeface="Cambria Math" panose="02040503050406030204" pitchFamily="18" charset="0"/>
                                </a:rPr>
                              </m:ctrlPr>
                            </m:fPr>
                            <m:num>
                              <m:r>
                                <a:rPr lang="en-US" b="0" i="1" spc="-5" smtClean="0">
                                  <a:solidFill>
                                    <a:schemeClr val="tx1"/>
                                  </a:solidFill>
                                  <a:latin typeface="Cambria Math" panose="02040503050406030204" pitchFamily="18" charset="0"/>
                                </a:rPr>
                                <m:t>1</m:t>
                              </m:r>
                            </m:num>
                            <m:den>
                              <m:r>
                                <a:rPr lang="en-US" b="0" i="1" spc="-5" smtClean="0">
                                  <a:solidFill>
                                    <a:schemeClr val="tx1"/>
                                  </a:solidFill>
                                  <a:latin typeface="Cambria Math" panose="02040503050406030204" pitchFamily="18" charset="0"/>
                                </a:rPr>
                                <m:t>3</m:t>
                              </m:r>
                            </m:den>
                          </m:f>
                          <m:sSup>
                            <m:sSupPr>
                              <m:ctrlPr>
                                <a:rPr lang="en-US" b="0" i="1" spc="-5" smtClean="0">
                                  <a:solidFill>
                                    <a:schemeClr val="tx1"/>
                                  </a:solidFill>
                                  <a:latin typeface="Cambria Math" panose="02040503050406030204" pitchFamily="18" charset="0"/>
                                </a:rPr>
                              </m:ctrlPr>
                            </m:sSupPr>
                            <m:e>
                              <m:r>
                                <a:rPr lang="en-US" b="0" i="1" spc="-5" smtClean="0">
                                  <a:solidFill>
                                    <a:schemeClr val="tx1"/>
                                  </a:solidFill>
                                  <a:latin typeface="Cambria Math" panose="02040503050406030204" pitchFamily="18" charset="0"/>
                                </a:rPr>
                                <m:t>𝑥</m:t>
                              </m:r>
                            </m:e>
                            <m:sup>
                              <m:r>
                                <a:rPr lang="en-US" b="0" i="1" spc="-5" smtClean="0">
                                  <a:solidFill>
                                    <a:schemeClr val="tx1"/>
                                  </a:solidFill>
                                  <a:latin typeface="Cambria Math" panose="02040503050406030204" pitchFamily="18" charset="0"/>
                                </a:rPr>
                                <m:t>3</m:t>
                              </m:r>
                            </m:sup>
                          </m:sSup>
                          <m:f>
                            <m:fPr>
                              <m:ctrlPr>
                                <a:rPr lang="en-US" b="0" i="1" spc="-5" smtClean="0">
                                  <a:solidFill>
                                    <a:schemeClr val="tx1"/>
                                  </a:solidFill>
                                  <a:latin typeface="Cambria Math" panose="02040503050406030204" pitchFamily="18" charset="0"/>
                                </a:rPr>
                              </m:ctrlPr>
                            </m:fPr>
                            <m:num>
                              <m:r>
                                <a:rPr lang="en-US" b="0" i="1" spc="-5" smtClean="0">
                                  <a:solidFill>
                                    <a:schemeClr val="tx1"/>
                                  </a:solidFill>
                                  <a:latin typeface="Cambria Math" panose="02040503050406030204" pitchFamily="18" charset="0"/>
                                </a:rPr>
                                <m:t>1</m:t>
                              </m:r>
                            </m:num>
                            <m:den>
                              <m:r>
                                <a:rPr lang="en-US" b="0" i="1" spc="-5" smtClean="0">
                                  <a:solidFill>
                                    <a:schemeClr val="tx1"/>
                                  </a:solidFill>
                                  <a:latin typeface="Cambria Math" panose="02040503050406030204" pitchFamily="18" charset="0"/>
                                </a:rPr>
                                <m:t>𝑥</m:t>
                              </m:r>
                            </m:den>
                          </m:f>
                          <m:r>
                            <a:rPr lang="en-US" b="0" i="1" spc="-5" smtClean="0">
                              <a:solidFill>
                                <a:schemeClr val="tx1"/>
                              </a:solidFill>
                              <a:latin typeface="Cambria Math" panose="02040503050406030204" pitchFamily="18" charset="0"/>
                            </a:rPr>
                            <m:t>𝑑𝑥</m:t>
                          </m:r>
                        </m:e>
                      </m:nary>
                      <m:r>
                        <a:rPr lang="en-US" b="0" i="1" spc="-5" smtClean="0">
                          <a:solidFill>
                            <a:schemeClr val="tx1"/>
                          </a:solidFill>
                          <a:latin typeface="Cambria Math" panose="02040503050406030204" pitchFamily="18" charset="0"/>
                        </a:rPr>
                        <m:t>=</m:t>
                      </m:r>
                      <m:f>
                        <m:fPr>
                          <m:ctrlPr>
                            <a:rPr lang="en-US" b="0" i="1" spc="-5" smtClean="0">
                              <a:solidFill>
                                <a:schemeClr val="tx1"/>
                              </a:solidFill>
                              <a:latin typeface="Cambria Math" panose="02040503050406030204" pitchFamily="18" charset="0"/>
                            </a:rPr>
                          </m:ctrlPr>
                        </m:fPr>
                        <m:num>
                          <m:r>
                            <a:rPr lang="en-US" b="0" i="1" spc="-5" smtClean="0">
                              <a:solidFill>
                                <a:schemeClr val="tx1"/>
                              </a:solidFill>
                              <a:latin typeface="Cambria Math" panose="02040503050406030204" pitchFamily="18" charset="0"/>
                            </a:rPr>
                            <m:t>1</m:t>
                          </m:r>
                        </m:num>
                        <m:den>
                          <m:r>
                            <a:rPr lang="en-US" b="0" i="1" spc="-5" smtClean="0">
                              <a:solidFill>
                                <a:schemeClr val="tx1"/>
                              </a:solidFill>
                              <a:latin typeface="Cambria Math" panose="02040503050406030204" pitchFamily="18" charset="0"/>
                            </a:rPr>
                            <m:t>3</m:t>
                          </m:r>
                        </m:den>
                      </m:f>
                      <m:sSup>
                        <m:sSupPr>
                          <m:ctrlPr>
                            <a:rPr lang="en-US" i="1" spc="-5">
                              <a:solidFill>
                                <a:schemeClr val="tx1"/>
                              </a:solidFill>
                              <a:latin typeface="Cambria Math" panose="02040503050406030204" pitchFamily="18" charset="0"/>
                            </a:rPr>
                          </m:ctrlPr>
                        </m:sSupPr>
                        <m:e>
                          <m:r>
                            <a:rPr lang="en-US" i="1" spc="-5">
                              <a:solidFill>
                                <a:schemeClr val="tx1"/>
                              </a:solidFill>
                              <a:latin typeface="Cambria Math" panose="02040503050406030204" pitchFamily="18" charset="0"/>
                            </a:rPr>
                            <m:t>𝑥</m:t>
                          </m:r>
                        </m:e>
                        <m:sup>
                          <m:r>
                            <a:rPr lang="en-US" i="1" spc="-5">
                              <a:solidFill>
                                <a:schemeClr val="tx1"/>
                              </a:solidFill>
                              <a:latin typeface="Cambria Math" panose="02040503050406030204" pitchFamily="18" charset="0"/>
                            </a:rPr>
                            <m:t>3</m:t>
                          </m:r>
                        </m:sup>
                      </m:sSup>
                      <m:func>
                        <m:funcPr>
                          <m:ctrlPr>
                            <a:rPr lang="en-US" i="1" spc="-5">
                              <a:solidFill>
                                <a:schemeClr val="tx1"/>
                              </a:solidFill>
                              <a:latin typeface="Cambria Math" panose="02040503050406030204" pitchFamily="18" charset="0"/>
                            </a:rPr>
                          </m:ctrlPr>
                        </m:funcPr>
                        <m:fName>
                          <m:r>
                            <m:rPr>
                              <m:sty m:val="p"/>
                            </m:rPr>
                            <a:rPr lang="en-US" spc="-5">
                              <a:solidFill>
                                <a:schemeClr val="tx1"/>
                              </a:solidFill>
                              <a:latin typeface="Cambria Math" panose="02040503050406030204" pitchFamily="18" charset="0"/>
                            </a:rPr>
                            <m:t>ln</m:t>
                          </m:r>
                        </m:fName>
                        <m:e>
                          <m:r>
                            <a:rPr lang="en-US" i="1" spc="-5">
                              <a:solidFill>
                                <a:schemeClr val="tx1"/>
                              </a:solidFill>
                              <a:latin typeface="Cambria Math" panose="02040503050406030204" pitchFamily="18" charset="0"/>
                            </a:rPr>
                            <m:t>𝑥</m:t>
                          </m:r>
                        </m:e>
                      </m:func>
                      <m:r>
                        <a:rPr lang="en-US" b="0" i="1" spc="-5" smtClean="0">
                          <a:solidFill>
                            <a:schemeClr val="tx1"/>
                          </a:solidFill>
                          <a:latin typeface="Cambria Math" panose="02040503050406030204" pitchFamily="18" charset="0"/>
                        </a:rPr>
                        <m:t>−</m:t>
                      </m:r>
                      <m:f>
                        <m:fPr>
                          <m:ctrlPr>
                            <a:rPr lang="en-US" b="0" i="1" spc="-5" smtClean="0">
                              <a:solidFill>
                                <a:schemeClr val="tx1"/>
                              </a:solidFill>
                              <a:latin typeface="Cambria Math" panose="02040503050406030204" pitchFamily="18" charset="0"/>
                            </a:rPr>
                          </m:ctrlPr>
                        </m:fPr>
                        <m:num>
                          <m:r>
                            <a:rPr lang="en-US" b="0" i="1" spc="-5" smtClean="0">
                              <a:solidFill>
                                <a:schemeClr val="tx1"/>
                              </a:solidFill>
                              <a:latin typeface="Cambria Math" panose="02040503050406030204" pitchFamily="18" charset="0"/>
                            </a:rPr>
                            <m:t>1</m:t>
                          </m:r>
                        </m:num>
                        <m:den>
                          <m:r>
                            <a:rPr lang="en-US" b="0" i="1" spc="-5" smtClean="0">
                              <a:solidFill>
                                <a:schemeClr val="tx1"/>
                              </a:solidFill>
                              <a:latin typeface="Cambria Math" panose="02040503050406030204" pitchFamily="18" charset="0"/>
                            </a:rPr>
                            <m:t>3</m:t>
                          </m:r>
                        </m:den>
                      </m:f>
                      <m:nary>
                        <m:naryPr>
                          <m:limLoc m:val="undOvr"/>
                          <m:subHide m:val="on"/>
                          <m:supHide m:val="on"/>
                          <m:ctrlPr>
                            <a:rPr lang="en-US" b="0" i="1" spc="-5" smtClean="0">
                              <a:solidFill>
                                <a:schemeClr val="tx1"/>
                              </a:solidFill>
                              <a:latin typeface="Cambria Math" panose="02040503050406030204" pitchFamily="18" charset="0"/>
                            </a:rPr>
                          </m:ctrlPr>
                        </m:naryPr>
                        <m:sub/>
                        <m:sup/>
                        <m:e>
                          <m:sSup>
                            <m:sSupPr>
                              <m:ctrlPr>
                                <a:rPr lang="en-US" b="0" i="1" spc="-5" smtClean="0">
                                  <a:solidFill>
                                    <a:schemeClr val="tx1"/>
                                  </a:solidFill>
                                  <a:latin typeface="Cambria Math" panose="02040503050406030204" pitchFamily="18" charset="0"/>
                                </a:rPr>
                              </m:ctrlPr>
                            </m:sSupPr>
                            <m:e>
                              <m:r>
                                <a:rPr lang="en-US" b="0" i="1" spc="-5" smtClean="0">
                                  <a:solidFill>
                                    <a:schemeClr val="tx1"/>
                                  </a:solidFill>
                                  <a:latin typeface="Cambria Math" panose="02040503050406030204" pitchFamily="18" charset="0"/>
                                </a:rPr>
                                <m:t>𝑥</m:t>
                              </m:r>
                            </m:e>
                            <m:sup>
                              <m:r>
                                <a:rPr lang="en-US" b="0" i="1" spc="-5" smtClean="0">
                                  <a:solidFill>
                                    <a:schemeClr val="tx1"/>
                                  </a:solidFill>
                                  <a:latin typeface="Cambria Math" panose="02040503050406030204" pitchFamily="18" charset="0"/>
                                </a:rPr>
                                <m:t>2</m:t>
                              </m:r>
                            </m:sup>
                          </m:sSup>
                        </m:e>
                      </m:nary>
                      <m:r>
                        <a:rPr lang="en-US" b="0" i="1" spc="-5" smtClean="0">
                          <a:solidFill>
                            <a:schemeClr val="tx1"/>
                          </a:solidFill>
                          <a:latin typeface="Cambria Math" panose="02040503050406030204" pitchFamily="18" charset="0"/>
                        </a:rPr>
                        <m:t>𝑑𝑥</m:t>
                      </m:r>
                    </m:oMath>
                  </m:oMathPara>
                </a14:m>
                <a:endParaRPr lang="en-US" dirty="0">
                  <a:solidFill>
                    <a:schemeClr val="tx1"/>
                  </a:solidFill>
                </a:endParaRPr>
              </a:p>
              <a:p>
                <a:pPr marL="36900" indent="0">
                  <a:lnSpc>
                    <a:spcPct val="100000"/>
                  </a:lnSpc>
                  <a:buNone/>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cs typeface="Times New Roman"/>
                        </a:rPr>
                        <m:t>=</m:t>
                      </m:r>
                      <m:f>
                        <m:fPr>
                          <m:ctrlPr>
                            <a:rPr lang="en-US" b="0" i="1" smtClean="0">
                              <a:solidFill>
                                <a:schemeClr val="tx1"/>
                              </a:solidFill>
                              <a:latin typeface="Cambria Math" panose="02040503050406030204" pitchFamily="18" charset="0"/>
                              <a:cs typeface="Times New Roman"/>
                            </a:rPr>
                          </m:ctrlPr>
                        </m:fPr>
                        <m:num>
                          <m:r>
                            <a:rPr lang="en-US" b="0" i="1" smtClean="0">
                              <a:solidFill>
                                <a:schemeClr val="tx1"/>
                              </a:solidFill>
                              <a:latin typeface="Cambria Math" panose="02040503050406030204" pitchFamily="18" charset="0"/>
                              <a:cs typeface="Times New Roman"/>
                            </a:rPr>
                            <m:t>1</m:t>
                          </m:r>
                        </m:num>
                        <m:den>
                          <m:r>
                            <a:rPr lang="en-US" b="0" i="1" smtClean="0">
                              <a:solidFill>
                                <a:schemeClr val="tx1"/>
                              </a:solidFill>
                              <a:latin typeface="Cambria Math" panose="02040503050406030204" pitchFamily="18" charset="0"/>
                              <a:cs typeface="Times New Roman"/>
                            </a:rPr>
                            <m:t>3</m:t>
                          </m:r>
                        </m:den>
                      </m:f>
                      <m:sSup>
                        <m:sSupPr>
                          <m:ctrlPr>
                            <a:rPr lang="en-US" b="0" i="1" smtClean="0">
                              <a:solidFill>
                                <a:schemeClr val="tx1"/>
                              </a:solidFill>
                              <a:latin typeface="Cambria Math" panose="02040503050406030204" pitchFamily="18" charset="0"/>
                              <a:cs typeface="Times New Roman"/>
                            </a:rPr>
                          </m:ctrlPr>
                        </m:sSupPr>
                        <m:e>
                          <m:r>
                            <a:rPr lang="en-US" b="0" i="1" smtClean="0">
                              <a:solidFill>
                                <a:schemeClr val="tx1"/>
                              </a:solidFill>
                              <a:latin typeface="Cambria Math" panose="02040503050406030204" pitchFamily="18" charset="0"/>
                              <a:cs typeface="Times New Roman"/>
                            </a:rPr>
                            <m:t>𝑥</m:t>
                          </m:r>
                        </m:e>
                        <m:sup>
                          <m:r>
                            <a:rPr lang="en-US" b="0" i="1" smtClean="0">
                              <a:solidFill>
                                <a:schemeClr val="tx1"/>
                              </a:solidFill>
                              <a:latin typeface="Cambria Math" panose="02040503050406030204" pitchFamily="18" charset="0"/>
                              <a:cs typeface="Times New Roman"/>
                            </a:rPr>
                            <m:t>3</m:t>
                          </m:r>
                        </m:sup>
                      </m:sSup>
                      <m:func>
                        <m:funcPr>
                          <m:ctrlPr>
                            <a:rPr lang="en-US" b="0" i="1" smtClean="0">
                              <a:solidFill>
                                <a:schemeClr val="tx1"/>
                              </a:solidFill>
                              <a:latin typeface="Cambria Math" panose="02040503050406030204" pitchFamily="18" charset="0"/>
                              <a:cs typeface="Times New Roman"/>
                            </a:rPr>
                          </m:ctrlPr>
                        </m:funcPr>
                        <m:fName>
                          <m:r>
                            <m:rPr>
                              <m:sty m:val="p"/>
                            </m:rPr>
                            <a:rPr lang="en-US" b="0" i="0" smtClean="0">
                              <a:solidFill>
                                <a:schemeClr val="tx1"/>
                              </a:solidFill>
                              <a:latin typeface="Cambria Math" panose="02040503050406030204" pitchFamily="18" charset="0"/>
                              <a:cs typeface="Times New Roman"/>
                            </a:rPr>
                            <m:t>ln</m:t>
                          </m:r>
                        </m:fName>
                        <m:e>
                          <m:r>
                            <a:rPr lang="en-US" b="0" i="1" smtClean="0">
                              <a:solidFill>
                                <a:schemeClr val="tx1"/>
                              </a:solidFill>
                              <a:latin typeface="Cambria Math" panose="02040503050406030204" pitchFamily="18" charset="0"/>
                              <a:cs typeface="Times New Roman"/>
                            </a:rPr>
                            <m:t>𝑥</m:t>
                          </m:r>
                        </m:e>
                      </m:func>
                      <m:r>
                        <a:rPr lang="en-US" b="0" i="1" smtClean="0">
                          <a:solidFill>
                            <a:schemeClr val="tx1"/>
                          </a:solidFill>
                          <a:latin typeface="Cambria Math" panose="02040503050406030204" pitchFamily="18" charset="0"/>
                          <a:cs typeface="Times New Roman"/>
                        </a:rPr>
                        <m:t>−</m:t>
                      </m:r>
                      <m:f>
                        <m:fPr>
                          <m:ctrlPr>
                            <a:rPr lang="en-US" b="0" i="1" smtClean="0">
                              <a:solidFill>
                                <a:schemeClr val="tx1"/>
                              </a:solidFill>
                              <a:latin typeface="Cambria Math" panose="02040503050406030204" pitchFamily="18" charset="0"/>
                              <a:cs typeface="Times New Roman"/>
                            </a:rPr>
                          </m:ctrlPr>
                        </m:fPr>
                        <m:num>
                          <m:r>
                            <a:rPr lang="en-US" b="0" i="1" smtClean="0">
                              <a:solidFill>
                                <a:schemeClr val="tx1"/>
                              </a:solidFill>
                              <a:latin typeface="Cambria Math" panose="02040503050406030204" pitchFamily="18" charset="0"/>
                              <a:cs typeface="Times New Roman"/>
                            </a:rPr>
                            <m:t>1</m:t>
                          </m:r>
                        </m:num>
                        <m:den>
                          <m:r>
                            <a:rPr lang="en-US" b="0" i="1" smtClean="0">
                              <a:solidFill>
                                <a:schemeClr val="tx1"/>
                              </a:solidFill>
                              <a:latin typeface="Cambria Math" panose="02040503050406030204" pitchFamily="18" charset="0"/>
                              <a:cs typeface="Times New Roman"/>
                            </a:rPr>
                            <m:t>9</m:t>
                          </m:r>
                        </m:den>
                      </m:f>
                      <m:sSup>
                        <m:sSupPr>
                          <m:ctrlPr>
                            <a:rPr lang="en-US" b="0" i="1" smtClean="0">
                              <a:solidFill>
                                <a:schemeClr val="tx1"/>
                              </a:solidFill>
                              <a:latin typeface="Cambria Math" panose="02040503050406030204" pitchFamily="18" charset="0"/>
                              <a:cs typeface="Times New Roman"/>
                            </a:rPr>
                          </m:ctrlPr>
                        </m:sSupPr>
                        <m:e>
                          <m:r>
                            <a:rPr lang="en-US" b="0" i="1" smtClean="0">
                              <a:solidFill>
                                <a:schemeClr val="tx1"/>
                              </a:solidFill>
                              <a:latin typeface="Cambria Math" panose="02040503050406030204" pitchFamily="18" charset="0"/>
                              <a:cs typeface="Times New Roman"/>
                            </a:rPr>
                            <m:t>𝑥</m:t>
                          </m:r>
                        </m:e>
                        <m:sup>
                          <m:r>
                            <a:rPr lang="en-US" b="0" i="1" smtClean="0">
                              <a:solidFill>
                                <a:schemeClr val="tx1"/>
                              </a:solidFill>
                              <a:latin typeface="Cambria Math" panose="02040503050406030204" pitchFamily="18" charset="0"/>
                              <a:cs typeface="Times New Roman"/>
                            </a:rPr>
                            <m:t>3</m:t>
                          </m:r>
                        </m:sup>
                      </m:sSup>
                      <m:r>
                        <a:rPr lang="en-US" b="0" i="1" smtClean="0">
                          <a:solidFill>
                            <a:schemeClr val="tx1"/>
                          </a:solidFill>
                          <a:latin typeface="Cambria Math" panose="02040503050406030204" pitchFamily="18" charset="0"/>
                          <a:cs typeface="Times New Roman"/>
                        </a:rPr>
                        <m:t>+</m:t>
                      </m:r>
                      <m:r>
                        <a:rPr lang="en-US" b="0" i="1" smtClean="0">
                          <a:solidFill>
                            <a:schemeClr val="tx1"/>
                          </a:solidFill>
                          <a:latin typeface="Cambria Math" panose="02040503050406030204" pitchFamily="18" charset="0"/>
                          <a:cs typeface="Times New Roman"/>
                        </a:rPr>
                        <m:t>𝐶</m:t>
                      </m:r>
                      <m:r>
                        <a:rPr lang="en-US" b="0" i="1" smtClean="0">
                          <a:solidFill>
                            <a:schemeClr val="tx1"/>
                          </a:solidFill>
                          <a:latin typeface="Cambria Math" panose="02040503050406030204" pitchFamily="18" charset="0"/>
                          <a:cs typeface="Times New Roman"/>
                        </a:rPr>
                        <m:t>.</m:t>
                      </m:r>
                    </m:oMath>
                  </m:oMathPara>
                </a14:m>
                <a:endParaRPr lang="en-US" dirty="0">
                  <a:solidFill>
                    <a:schemeClr val="tx1"/>
                  </a:solidFill>
                </a:endParaRPr>
              </a:p>
              <a:p>
                <a:pPr marL="36900" indent="0">
                  <a:lnSpc>
                    <a:spcPct val="100000"/>
                  </a:lnSpc>
                  <a:buNone/>
                </a:pPr>
                <a:r>
                  <a:rPr lang="en-US" spc="-15" dirty="0">
                    <a:solidFill>
                      <a:schemeClr val="tx1"/>
                    </a:solidFill>
                  </a:rPr>
                  <a:t>Fo</a:t>
                </a:r>
                <a:r>
                  <a:rPr lang="en-US" spc="-5" dirty="0">
                    <a:solidFill>
                      <a:schemeClr val="tx1"/>
                    </a:solidFill>
                  </a:rPr>
                  <a:t>r</a:t>
                </a:r>
                <a:r>
                  <a:rPr lang="en-US" dirty="0">
                    <a:solidFill>
                      <a:schemeClr val="tx1"/>
                    </a:solidFill>
                  </a:rPr>
                  <a:t> </a:t>
                </a:r>
                <a:r>
                  <a:rPr lang="en-US" spc="-10" dirty="0">
                    <a:solidFill>
                      <a:schemeClr val="tx1"/>
                    </a:solidFill>
                  </a:rPr>
                  <a:t>th</a:t>
                </a:r>
                <a:r>
                  <a:rPr lang="en-US" spc="-5" dirty="0">
                    <a:solidFill>
                      <a:schemeClr val="tx1"/>
                    </a:solidFill>
                  </a:rPr>
                  <a:t>e</a:t>
                </a:r>
                <a:r>
                  <a:rPr lang="en-US" dirty="0">
                    <a:solidFill>
                      <a:schemeClr val="tx1"/>
                    </a:solidFill>
                  </a:rPr>
                  <a:t> </a:t>
                </a:r>
                <a:r>
                  <a:rPr lang="en-US" spc="-10" dirty="0">
                    <a:solidFill>
                      <a:schemeClr val="tx1"/>
                    </a:solidFill>
                  </a:rPr>
                  <a:t>previou</a:t>
                </a:r>
                <a:r>
                  <a:rPr lang="en-US" spc="-5" dirty="0">
                    <a:solidFill>
                      <a:schemeClr val="tx1"/>
                    </a:solidFill>
                  </a:rPr>
                  <a:t>s</a:t>
                </a:r>
                <a:r>
                  <a:rPr lang="en-US" dirty="0">
                    <a:solidFill>
                      <a:schemeClr val="tx1"/>
                    </a:solidFill>
                  </a:rPr>
                  <a:t> </a:t>
                </a:r>
                <a:r>
                  <a:rPr lang="en-US" spc="-10" dirty="0">
                    <a:solidFill>
                      <a:schemeClr val="tx1"/>
                    </a:solidFill>
                  </a:rPr>
                  <a:t>example</a:t>
                </a:r>
                <a:r>
                  <a:rPr lang="en-US" spc="-5" dirty="0">
                    <a:solidFill>
                      <a:schemeClr val="tx1"/>
                    </a:solidFill>
                  </a:rPr>
                  <a:t>,</a:t>
                </a:r>
                <a:r>
                  <a:rPr lang="en-US" dirty="0">
                    <a:solidFill>
                      <a:schemeClr val="tx1"/>
                    </a:solidFill>
                  </a:rPr>
                  <a:t> </a:t>
                </a:r>
                <a:r>
                  <a:rPr lang="en-US" spc="-10" dirty="0">
                    <a:solidFill>
                      <a:schemeClr val="tx1"/>
                    </a:solidFill>
                  </a:rPr>
                  <a:t>usin</a:t>
                </a:r>
                <a:r>
                  <a:rPr lang="en-US" spc="-5" dirty="0">
                    <a:solidFill>
                      <a:schemeClr val="tx1"/>
                    </a:solidFill>
                  </a:rPr>
                  <a:t>g</a:t>
                </a:r>
                <a:r>
                  <a:rPr lang="en-US" dirty="0">
                    <a:solidFill>
                      <a:schemeClr val="tx1"/>
                    </a:solidFill>
                  </a:rPr>
                  <a:t> </a:t>
                </a:r>
                <a:r>
                  <a:rPr lang="en-US" i="1" spc="-5" dirty="0">
                    <a:solidFill>
                      <a:schemeClr val="tx1"/>
                    </a:solidFill>
                  </a:rPr>
                  <a:t>u</a:t>
                </a:r>
                <a:r>
                  <a:rPr lang="en-US" i="1" spc="75" dirty="0">
                    <a:solidFill>
                      <a:schemeClr val="tx1"/>
                    </a:solidFill>
                  </a:rPr>
                  <a:t> </a:t>
                </a:r>
                <a:r>
                  <a:rPr lang="en-US" spc="-25" dirty="0">
                    <a:solidFill>
                      <a:schemeClr val="tx1"/>
                    </a:solidFill>
                  </a:rPr>
                  <a:t>=</a:t>
                </a:r>
                <a:r>
                  <a:rPr lang="en-US" spc="-15" dirty="0">
                    <a:solidFill>
                      <a:schemeClr val="tx1"/>
                    </a:solidFill>
                  </a:rPr>
                  <a:t> </a:t>
                </a:r>
                <a:r>
                  <a:rPr lang="en-US" i="1" spc="-5" dirty="0">
                    <a:solidFill>
                      <a:schemeClr val="tx1"/>
                    </a:solidFill>
                  </a:rPr>
                  <a:t>x</a:t>
                </a:r>
                <a:r>
                  <a:rPr lang="en-US" spc="-165" baseline="30000" dirty="0"/>
                  <a:t>2</a:t>
                </a:r>
                <a:r>
                  <a:rPr lang="en-US" i="1" spc="-165" dirty="0"/>
                  <a:t> </a:t>
                </a:r>
                <a:r>
                  <a:rPr lang="en-US" spc="-10" dirty="0">
                    <a:solidFill>
                      <a:schemeClr val="tx1"/>
                    </a:solidFill>
                  </a:rPr>
                  <a:t>an</a:t>
                </a:r>
                <a:r>
                  <a:rPr lang="en-US" spc="-5" dirty="0">
                    <a:solidFill>
                      <a:schemeClr val="tx1"/>
                    </a:solidFill>
                  </a:rPr>
                  <a:t>d</a:t>
                </a:r>
                <a:r>
                  <a:rPr lang="en-US" dirty="0">
                    <a:solidFill>
                      <a:schemeClr val="tx1"/>
                    </a:solidFill>
                  </a:rPr>
                  <a:t> </a:t>
                </a:r>
                <a:r>
                  <a:rPr lang="en-US" i="1" spc="60" dirty="0">
                    <a:solidFill>
                      <a:schemeClr val="tx1"/>
                    </a:solidFill>
                  </a:rPr>
                  <a:t>d</a:t>
                </a:r>
                <a:r>
                  <a:rPr lang="en-US" i="1" spc="-110" dirty="0">
                    <a:solidFill>
                      <a:schemeClr val="tx1"/>
                    </a:solidFill>
                  </a:rPr>
                  <a:t>v</a:t>
                </a:r>
                <a:r>
                  <a:rPr lang="en-US" i="1" spc="-40" dirty="0">
                    <a:solidFill>
                      <a:schemeClr val="tx1"/>
                    </a:solidFill>
                  </a:rPr>
                  <a:t> </a:t>
                </a:r>
                <a:r>
                  <a:rPr lang="en-US" spc="-25" dirty="0">
                    <a:solidFill>
                      <a:schemeClr val="tx1"/>
                    </a:solidFill>
                  </a:rPr>
                  <a:t>=</a:t>
                </a:r>
                <a:r>
                  <a:rPr lang="en-US" spc="-40" dirty="0">
                    <a:solidFill>
                      <a:schemeClr val="tx1"/>
                    </a:solidFill>
                  </a:rPr>
                  <a:t> </a:t>
                </a:r>
                <a:r>
                  <a:rPr lang="en-US" spc="-5" dirty="0">
                    <a:solidFill>
                      <a:schemeClr val="tx1"/>
                    </a:solidFill>
                  </a:rPr>
                  <a:t>ln</a:t>
                </a:r>
                <a:r>
                  <a:rPr lang="en-US" spc="-60" dirty="0">
                    <a:solidFill>
                      <a:schemeClr val="tx1"/>
                    </a:solidFill>
                  </a:rPr>
                  <a:t> </a:t>
                </a:r>
                <a:r>
                  <a:rPr lang="en-US" i="1" spc="-5" dirty="0">
                    <a:solidFill>
                      <a:schemeClr val="tx1"/>
                    </a:solidFill>
                  </a:rPr>
                  <a:t>x</a:t>
                </a:r>
                <a:r>
                  <a:rPr lang="en-US" i="1" dirty="0">
                    <a:solidFill>
                      <a:schemeClr val="tx1"/>
                    </a:solidFill>
                  </a:rPr>
                  <a:t> </a:t>
                </a:r>
                <a:r>
                  <a:rPr lang="en-US" i="1" spc="95" dirty="0">
                    <a:solidFill>
                      <a:schemeClr val="tx1"/>
                    </a:solidFill>
                  </a:rPr>
                  <a:t>d</a:t>
                </a:r>
                <a:r>
                  <a:rPr lang="en-US" i="1" spc="-5" dirty="0">
                    <a:solidFill>
                      <a:schemeClr val="tx1"/>
                    </a:solidFill>
                  </a:rPr>
                  <a:t>x</a:t>
                </a:r>
                <a:r>
                  <a:rPr lang="en-US" i="1" spc="90" dirty="0">
                    <a:solidFill>
                      <a:schemeClr val="tx1"/>
                    </a:solidFill>
                  </a:rPr>
                  <a:t> </a:t>
                </a:r>
                <a:r>
                  <a:rPr lang="en-US" spc="-5" dirty="0">
                    <a:solidFill>
                      <a:schemeClr val="tx1"/>
                    </a:solidFill>
                  </a:rPr>
                  <a:t>also</a:t>
                </a:r>
                <a:r>
                  <a:rPr lang="en-US" dirty="0">
                    <a:solidFill>
                      <a:schemeClr val="tx1"/>
                    </a:solidFill>
                  </a:rPr>
                  <a:t> </a:t>
                </a:r>
                <a:r>
                  <a:rPr lang="en-US" spc="-5" dirty="0">
                    <a:solidFill>
                      <a:schemeClr val="tx1"/>
                    </a:solidFill>
                  </a:rPr>
                  <a:t>works,</a:t>
                </a:r>
                <a:r>
                  <a:rPr lang="en-US" dirty="0">
                    <a:solidFill>
                      <a:schemeClr val="tx1"/>
                    </a:solidFill>
                  </a:rPr>
                  <a:t> </a:t>
                </a:r>
                <a:r>
                  <a:rPr lang="en-US" spc="-5" dirty="0">
                    <a:solidFill>
                      <a:schemeClr val="tx1"/>
                    </a:solidFill>
                  </a:rPr>
                  <a:t>but</a:t>
                </a:r>
                <a:r>
                  <a:rPr lang="en-US" dirty="0">
                    <a:solidFill>
                      <a:schemeClr val="tx1"/>
                    </a:solidFill>
                  </a:rPr>
                  <a:t> </a:t>
                </a:r>
                <a:r>
                  <a:rPr lang="en-US" spc="-5" dirty="0">
                    <a:solidFill>
                      <a:schemeClr val="tx1"/>
                    </a:solidFill>
                  </a:rPr>
                  <a:t>this</a:t>
                </a:r>
                <a:r>
                  <a:rPr lang="en-US" dirty="0">
                    <a:solidFill>
                      <a:schemeClr val="tx1"/>
                    </a:solidFill>
                  </a:rPr>
                  <a:t> </a:t>
                </a:r>
                <a:r>
                  <a:rPr lang="en-US" spc="-5" dirty="0">
                    <a:solidFill>
                      <a:schemeClr val="tx1"/>
                    </a:solidFill>
                  </a:rPr>
                  <a:t>alternative is </a:t>
                </a:r>
                <a:r>
                  <a:rPr lang="en-US" spc="-15" dirty="0">
                    <a:solidFill>
                      <a:schemeClr val="tx1"/>
                    </a:solidFill>
                  </a:rPr>
                  <a:t>m</a:t>
                </a:r>
                <a:r>
                  <a:rPr lang="en-US" spc="-5" dirty="0">
                    <a:solidFill>
                      <a:schemeClr val="tx1"/>
                    </a:solidFill>
                  </a:rPr>
                  <a:t>ore complicated</a:t>
                </a:r>
                <a:r>
                  <a:rPr lang="en-US" dirty="0">
                    <a:solidFill>
                      <a:schemeClr val="tx1"/>
                    </a:solidFill>
                  </a:rPr>
                  <a:t> </a:t>
                </a:r>
                <a:r>
                  <a:rPr lang="en-US" spc="-5" dirty="0">
                    <a:solidFill>
                      <a:schemeClr val="tx1"/>
                    </a:solidFill>
                  </a:rPr>
                  <a:t>than the choice</a:t>
                </a:r>
                <a:r>
                  <a:rPr lang="en-US" dirty="0">
                    <a:solidFill>
                      <a:schemeClr val="tx1"/>
                    </a:solidFill>
                  </a:rPr>
                  <a:t> </a:t>
                </a:r>
                <a:r>
                  <a:rPr lang="en-US" spc="-10" dirty="0">
                    <a:solidFill>
                      <a:schemeClr val="tx1"/>
                    </a:solidFill>
                  </a:rPr>
                  <a:t>we</a:t>
                </a:r>
                <a:r>
                  <a:rPr lang="en-US" spc="-5" dirty="0">
                    <a:solidFill>
                      <a:schemeClr val="tx1"/>
                    </a:solidFill>
                  </a:rPr>
                  <a:t> used (see </a:t>
                </a:r>
                <a:r>
                  <a:rPr lang="en-US" spc="-15" dirty="0">
                    <a:solidFill>
                      <a:schemeClr val="tx1"/>
                    </a:solidFill>
                  </a:rPr>
                  <a:t>E</a:t>
                </a:r>
                <a:r>
                  <a:rPr lang="en-US" spc="-5" dirty="0">
                    <a:solidFill>
                      <a:schemeClr val="tx1"/>
                    </a:solidFill>
                  </a:rPr>
                  <a:t>xercise 60).</a:t>
                </a:r>
                <a:endParaRPr lang="en-US" dirty="0">
                  <a:solidFill>
                    <a:schemeClr val="tx1"/>
                  </a:solidFill>
                </a:endParaRPr>
              </a:p>
              <a:p>
                <a:pPr marL="36900" indent="0">
                  <a:lnSpc>
                    <a:spcPct val="100000"/>
                  </a:lnSpc>
                  <a:buNone/>
                </a:pPr>
                <a:endParaRPr lang="en-US" dirty="0">
                  <a:latin typeface="Times New Roman"/>
                  <a:cs typeface="Times New Roman"/>
                </a:endParaRPr>
              </a:p>
            </p:txBody>
          </p:sp>
        </mc:Choice>
        <mc:Fallback xmlns="">
          <p:sp>
            <p:nvSpPr>
              <p:cNvPr id="3" name="Content Placeholder 2">
                <a:extLst>
                  <a:ext uri="{FF2B5EF4-FFF2-40B4-BE49-F238E27FC236}">
                    <a16:creationId xmlns:a16="http://schemas.microsoft.com/office/drawing/2014/main" xmlns:a14="http://schemas.microsoft.com/office/drawing/2010/main" xmlns=""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10846559" cy="4756245"/>
              </a:xfrm>
              <a:blipFill rotWithShape="0">
                <a:blip r:embed="rId2"/>
                <a:stretch>
                  <a:fillRect l="-562" t="-897" b="-897"/>
                </a:stretch>
              </a:blipFill>
            </p:spPr>
            <p:txBody>
              <a:bodyPr/>
              <a:lstStyle/>
              <a:p>
                <a:r>
                  <a:rPr lang="en-US">
                    <a:noFill/>
                  </a:rPr>
                  <a:t> </a:t>
                </a:r>
              </a:p>
            </p:txBody>
          </p:sp>
        </mc:Fallback>
      </mc:AlternateContent>
    </p:spTree>
    <p:extLst>
      <p:ext uri="{BB962C8B-B14F-4D97-AF65-F5344CB8AC3E}">
        <p14:creationId xmlns:p14="http://schemas.microsoft.com/office/powerpoint/2010/main" val="43723859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7.6 Strategies for </a:t>
            </a:r>
            <a:r>
              <a:rPr lang="en-US" sz="3100" dirty="0"/>
              <a:t>Integration </a:t>
            </a:r>
            <a:r>
              <a:rPr lang="en-US" sz="3100" dirty="0" smtClean="0"/>
              <a:t>(9 </a:t>
            </a:r>
            <a:r>
              <a:rPr lang="en-US" sz="3100" dirty="0"/>
              <a:t>of 21)</a:t>
            </a: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2800" dirty="0"/>
              <a:t/>
            </a:r>
            <a:br>
              <a:rPr lang="en-US" sz="2800" dirty="0"/>
            </a:br>
            <a:endParaRPr lang="en-US"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799" y="1371600"/>
                <a:ext cx="10846559" cy="4756245"/>
              </a:xfrm>
            </p:spPr>
            <p:txBody>
              <a:bodyPr>
                <a:noAutofit/>
              </a:bodyPr>
              <a:lstStyle/>
              <a:p>
                <a:pPr marL="0" marR="5080" indent="0">
                  <a:lnSpc>
                    <a:spcPct val="100000"/>
                  </a:lnSpc>
                  <a:buNone/>
                </a:pPr>
                <a:r>
                  <a:rPr lang="en-US" b="1" i="1" u="sng" spc="-10" dirty="0">
                    <a:solidFill>
                      <a:schemeClr val="tx1"/>
                    </a:solidFill>
                  </a:rPr>
                  <a:t>Specia</a:t>
                </a:r>
                <a:r>
                  <a:rPr lang="en-US" b="1" i="1" u="sng" spc="-5" dirty="0">
                    <a:solidFill>
                      <a:schemeClr val="tx1"/>
                    </a:solidFill>
                  </a:rPr>
                  <a:t>l</a:t>
                </a:r>
                <a:r>
                  <a:rPr lang="en-US" b="1" i="1" u="sng" dirty="0">
                    <a:solidFill>
                      <a:schemeClr val="tx1"/>
                    </a:solidFill>
                  </a:rPr>
                  <a:t> </a:t>
                </a:r>
                <a:r>
                  <a:rPr lang="en-US" b="1" i="1" u="sng" spc="-10" dirty="0">
                    <a:solidFill>
                      <a:schemeClr val="tx1"/>
                    </a:solidFill>
                  </a:rPr>
                  <a:t>Techniques</a:t>
                </a:r>
                <a:r>
                  <a:rPr lang="en-US" b="1" spc="-5" dirty="0">
                    <a:solidFill>
                      <a:schemeClr val="tx1"/>
                    </a:solidFill>
                  </a:rPr>
                  <a:t>:</a:t>
                </a:r>
                <a:r>
                  <a:rPr lang="en-US" b="1" dirty="0">
                    <a:solidFill>
                      <a:schemeClr val="tx1"/>
                    </a:solidFill>
                  </a:rPr>
                  <a:t> </a:t>
                </a:r>
                <a:r>
                  <a:rPr lang="en-US" spc="-5" dirty="0">
                    <a:solidFill>
                      <a:schemeClr val="tx1"/>
                    </a:solidFill>
                  </a:rPr>
                  <a:t>Consider</a:t>
                </a:r>
                <a:r>
                  <a:rPr lang="en-US" dirty="0">
                    <a:solidFill>
                      <a:schemeClr val="tx1"/>
                    </a:solidFill>
                  </a:rPr>
                  <a:t> </a:t>
                </a:r>
                <a:r>
                  <a:rPr lang="en-US" spc="-5" dirty="0">
                    <a:solidFill>
                      <a:schemeClr val="tx1"/>
                    </a:solidFill>
                  </a:rPr>
                  <a:t>the</a:t>
                </a:r>
                <a:r>
                  <a:rPr lang="en-US" dirty="0">
                    <a:solidFill>
                      <a:schemeClr val="tx1"/>
                    </a:solidFill>
                  </a:rPr>
                  <a:t> </a:t>
                </a:r>
                <a:r>
                  <a:rPr lang="en-US" spc="-5" dirty="0">
                    <a:solidFill>
                      <a:schemeClr val="tx1"/>
                    </a:solidFill>
                  </a:rPr>
                  <a:t>form</a:t>
                </a:r>
                <a:r>
                  <a:rPr lang="en-US" dirty="0">
                    <a:solidFill>
                      <a:schemeClr val="tx1"/>
                    </a:solidFill>
                  </a:rPr>
                  <a:t> </a:t>
                </a:r>
                <a:r>
                  <a:rPr lang="en-US" spc="-10" dirty="0">
                    <a:solidFill>
                      <a:schemeClr val="tx1"/>
                    </a:solidFill>
                  </a:rPr>
                  <a:t>o</a:t>
                </a:r>
                <a:r>
                  <a:rPr lang="en-US" spc="-5" dirty="0">
                    <a:solidFill>
                      <a:schemeClr val="tx1"/>
                    </a:solidFill>
                  </a:rPr>
                  <a:t>f</a:t>
                </a:r>
                <a:r>
                  <a:rPr lang="en-US" dirty="0">
                    <a:solidFill>
                      <a:schemeClr val="tx1"/>
                    </a:solidFill>
                  </a:rPr>
                  <a:t> </a:t>
                </a:r>
                <a:r>
                  <a:rPr lang="en-US" spc="-5" dirty="0">
                    <a:solidFill>
                      <a:schemeClr val="tx1"/>
                    </a:solidFill>
                  </a:rPr>
                  <a:t>the</a:t>
                </a:r>
                <a:r>
                  <a:rPr lang="en-US" dirty="0">
                    <a:solidFill>
                      <a:schemeClr val="tx1"/>
                    </a:solidFill>
                  </a:rPr>
                  <a:t> </a:t>
                </a:r>
                <a:r>
                  <a:rPr lang="en-US" spc="-5" dirty="0">
                    <a:solidFill>
                      <a:schemeClr val="tx1"/>
                    </a:solidFill>
                  </a:rPr>
                  <a:t>integral.</a:t>
                </a:r>
                <a:r>
                  <a:rPr lang="en-US" dirty="0">
                    <a:solidFill>
                      <a:schemeClr val="tx1"/>
                    </a:solidFill>
                  </a:rPr>
                  <a:t> </a:t>
                </a:r>
                <a:r>
                  <a:rPr lang="en-US" spc="-15" dirty="0">
                    <a:solidFill>
                      <a:schemeClr val="tx1"/>
                    </a:solidFill>
                  </a:rPr>
                  <a:t>D</a:t>
                </a:r>
                <a:r>
                  <a:rPr lang="en-US" spc="-5" dirty="0">
                    <a:solidFill>
                      <a:schemeClr val="tx1"/>
                    </a:solidFill>
                  </a:rPr>
                  <a:t>oes</a:t>
                </a:r>
                <a:r>
                  <a:rPr lang="en-US" dirty="0">
                    <a:solidFill>
                      <a:schemeClr val="tx1"/>
                    </a:solidFill>
                  </a:rPr>
                  <a:t> </a:t>
                </a:r>
                <a:r>
                  <a:rPr lang="en-US" spc="-5" dirty="0">
                    <a:solidFill>
                      <a:schemeClr val="tx1"/>
                    </a:solidFill>
                  </a:rPr>
                  <a:t>it</a:t>
                </a:r>
                <a:r>
                  <a:rPr lang="en-US" dirty="0">
                    <a:solidFill>
                      <a:schemeClr val="tx1"/>
                    </a:solidFill>
                  </a:rPr>
                  <a:t> </a:t>
                </a:r>
                <a:r>
                  <a:rPr lang="en-US" spc="-5" dirty="0">
                    <a:solidFill>
                      <a:schemeClr val="tx1"/>
                    </a:solidFill>
                  </a:rPr>
                  <a:t>fall</a:t>
                </a:r>
                <a:r>
                  <a:rPr lang="en-US" dirty="0">
                    <a:solidFill>
                      <a:schemeClr val="tx1"/>
                    </a:solidFill>
                  </a:rPr>
                  <a:t> </a:t>
                </a:r>
                <a:r>
                  <a:rPr lang="en-US" spc="-5" dirty="0">
                    <a:solidFill>
                      <a:schemeClr val="tx1"/>
                    </a:solidFill>
                  </a:rPr>
                  <a:t>into</a:t>
                </a:r>
                <a:r>
                  <a:rPr lang="en-US" dirty="0">
                    <a:solidFill>
                      <a:schemeClr val="tx1"/>
                    </a:solidFill>
                  </a:rPr>
                  <a:t> </a:t>
                </a:r>
                <a:r>
                  <a:rPr lang="en-US" spc="-5" dirty="0">
                    <a:solidFill>
                      <a:schemeClr val="tx1"/>
                    </a:solidFill>
                  </a:rPr>
                  <a:t>one</a:t>
                </a:r>
                <a:r>
                  <a:rPr lang="en-US" dirty="0">
                    <a:solidFill>
                      <a:schemeClr val="tx1"/>
                    </a:solidFill>
                  </a:rPr>
                  <a:t> </a:t>
                </a:r>
                <a:r>
                  <a:rPr lang="en-US" spc="-5" dirty="0">
                    <a:solidFill>
                      <a:schemeClr val="tx1"/>
                    </a:solidFill>
                  </a:rPr>
                  <a:t>of</a:t>
                </a:r>
                <a:r>
                  <a:rPr lang="en-US" dirty="0">
                    <a:solidFill>
                      <a:schemeClr val="tx1"/>
                    </a:solidFill>
                  </a:rPr>
                  <a:t> </a:t>
                </a:r>
                <a:r>
                  <a:rPr lang="en-US" spc="-5" dirty="0">
                    <a:solidFill>
                      <a:schemeClr val="tx1"/>
                    </a:solidFill>
                  </a:rPr>
                  <a:t>the</a:t>
                </a:r>
                <a:r>
                  <a:rPr lang="en-US" dirty="0">
                    <a:solidFill>
                      <a:schemeClr val="tx1"/>
                    </a:solidFill>
                  </a:rPr>
                  <a:t> </a:t>
                </a:r>
                <a:r>
                  <a:rPr lang="en-US" spc="-5" dirty="0">
                    <a:solidFill>
                      <a:schemeClr val="tx1"/>
                    </a:solidFill>
                  </a:rPr>
                  <a:t>cate</a:t>
                </a:r>
                <a:r>
                  <a:rPr lang="en-US" spc="-10" dirty="0">
                    <a:solidFill>
                      <a:schemeClr val="tx1"/>
                    </a:solidFill>
                  </a:rPr>
                  <a:t>gorie</a:t>
                </a:r>
                <a:r>
                  <a:rPr lang="en-US" spc="-5" dirty="0">
                    <a:solidFill>
                      <a:schemeClr val="tx1"/>
                    </a:solidFill>
                  </a:rPr>
                  <a:t>s f</a:t>
                </a:r>
                <a:r>
                  <a:rPr lang="en-US" spc="-10" dirty="0">
                    <a:solidFill>
                      <a:schemeClr val="tx1"/>
                    </a:solidFill>
                  </a:rPr>
                  <a:t>o</a:t>
                </a:r>
                <a:r>
                  <a:rPr lang="en-US" spc="-5" dirty="0">
                    <a:solidFill>
                      <a:schemeClr val="tx1"/>
                    </a:solidFill>
                  </a:rPr>
                  <a:t>r </a:t>
                </a:r>
                <a:r>
                  <a:rPr lang="en-US" spc="-10" dirty="0">
                    <a:solidFill>
                      <a:schemeClr val="tx1"/>
                    </a:solidFill>
                  </a:rPr>
                  <a:t>whic</a:t>
                </a:r>
                <a:r>
                  <a:rPr lang="en-US" spc="-5" dirty="0">
                    <a:solidFill>
                      <a:schemeClr val="tx1"/>
                    </a:solidFill>
                  </a:rPr>
                  <a:t>h </a:t>
                </a:r>
                <a:r>
                  <a:rPr lang="en-US" spc="-15" dirty="0">
                    <a:solidFill>
                      <a:schemeClr val="tx1"/>
                    </a:solidFill>
                  </a:rPr>
                  <a:t>w</a:t>
                </a:r>
                <a:r>
                  <a:rPr lang="en-US" spc="-5" dirty="0">
                    <a:solidFill>
                      <a:schemeClr val="tx1"/>
                    </a:solidFill>
                  </a:rPr>
                  <a:t>e </a:t>
                </a:r>
                <a:r>
                  <a:rPr lang="en-US" spc="-10" dirty="0">
                    <a:solidFill>
                      <a:schemeClr val="tx1"/>
                    </a:solidFill>
                  </a:rPr>
                  <a:t>hav</a:t>
                </a:r>
                <a:r>
                  <a:rPr lang="en-US" spc="-5" dirty="0">
                    <a:solidFill>
                      <a:schemeClr val="tx1"/>
                    </a:solidFill>
                  </a:rPr>
                  <a:t>e a s</a:t>
                </a:r>
                <a:r>
                  <a:rPr lang="en-US" spc="-10" dirty="0">
                    <a:solidFill>
                      <a:schemeClr val="tx1"/>
                    </a:solidFill>
                  </a:rPr>
                  <a:t>pecia</a:t>
                </a:r>
                <a:r>
                  <a:rPr lang="en-US" spc="-5" dirty="0">
                    <a:solidFill>
                      <a:schemeClr val="tx1"/>
                    </a:solidFill>
                  </a:rPr>
                  <a:t>l </a:t>
                </a:r>
                <a:r>
                  <a:rPr lang="en-US" spc="-10" dirty="0">
                    <a:solidFill>
                      <a:schemeClr val="tx1"/>
                    </a:solidFill>
                  </a:rPr>
                  <a:t>technique?</a:t>
                </a:r>
              </a:p>
              <a:p>
                <a:pPr marL="0" marR="5080" indent="0">
                  <a:lnSpc>
                    <a:spcPct val="100000"/>
                  </a:lnSpc>
                  <a:buNone/>
                </a:pPr>
                <a:endParaRPr lang="en-US" dirty="0">
                  <a:solidFill>
                    <a:schemeClr val="tx1"/>
                  </a:solidFill>
                </a:endParaRPr>
              </a:p>
              <a:p>
                <a:pPr marL="457200" indent="-457200">
                  <a:lnSpc>
                    <a:spcPct val="100000"/>
                  </a:lnSpc>
                  <a:spcBef>
                    <a:spcPts val="825"/>
                  </a:spcBef>
                  <a:buAutoNum type="arabicPeriod"/>
                </a:pPr>
                <a:r>
                  <a:rPr lang="en-US" spc="-5" dirty="0">
                    <a:solidFill>
                      <a:schemeClr val="tx1"/>
                    </a:solidFill>
                  </a:rPr>
                  <a:t>Is it a trigonometric integral? If it is </a:t>
                </a:r>
                <a:r>
                  <a:rPr lang="en-US" spc="-10" dirty="0">
                    <a:solidFill>
                      <a:schemeClr val="tx1"/>
                    </a:solidFill>
                  </a:rPr>
                  <a:t>o</a:t>
                </a:r>
                <a:r>
                  <a:rPr lang="en-US" spc="-5" dirty="0">
                    <a:solidFill>
                      <a:schemeClr val="tx1"/>
                    </a:solidFill>
                  </a:rPr>
                  <a:t>f the form</a:t>
                </a:r>
              </a:p>
              <a:p>
                <a:pPr marL="0" indent="0">
                  <a:lnSpc>
                    <a:spcPct val="100000"/>
                  </a:lnSpc>
                  <a:spcBef>
                    <a:spcPts val="825"/>
                  </a:spcBef>
                  <a:buNone/>
                </a:pPr>
                <a:endParaRPr lang="en-US" dirty="0">
                  <a:solidFill>
                    <a:schemeClr val="tx1"/>
                  </a:solidFill>
                </a:endParaRPr>
              </a:p>
              <a:p>
                <a:pPr marL="36900" indent="0">
                  <a:lnSpc>
                    <a:spcPct val="100000"/>
                  </a:lnSpc>
                  <a:buNone/>
                </a:pPr>
                <a14:m>
                  <m:oMathPara xmlns:m="http://schemas.openxmlformats.org/officeDocument/2006/math">
                    <m:oMathParaPr>
                      <m:jc m:val="centerGroup"/>
                    </m:oMathParaPr>
                    <m:oMath xmlns:m="http://schemas.openxmlformats.org/officeDocument/2006/math">
                      <m:nary>
                        <m:naryPr>
                          <m:limLoc m:val="undOvr"/>
                          <m:subHide m:val="on"/>
                          <m:supHide m:val="on"/>
                          <m:ctrlPr>
                            <a:rPr lang="en-US" i="1" smtClean="0">
                              <a:solidFill>
                                <a:schemeClr val="tx1"/>
                              </a:solidFill>
                              <a:latin typeface="Cambria Math" panose="02040503050406030204" pitchFamily="18" charset="0"/>
                              <a:cs typeface="Times New Roman"/>
                            </a:rPr>
                          </m:ctrlPr>
                        </m:naryPr>
                        <m:sub/>
                        <m:sup/>
                        <m:e>
                          <m:sSup>
                            <m:sSupPr>
                              <m:ctrlPr>
                                <a:rPr lang="en-US" i="1" smtClean="0">
                                  <a:solidFill>
                                    <a:schemeClr val="tx1"/>
                                  </a:solidFill>
                                  <a:latin typeface="Cambria Math" panose="02040503050406030204" pitchFamily="18" charset="0"/>
                                  <a:cs typeface="Times New Roman"/>
                                </a:rPr>
                              </m:ctrlPr>
                            </m:sSupPr>
                            <m:e>
                              <m:r>
                                <m:rPr>
                                  <m:sty m:val="p"/>
                                </m:rPr>
                                <a:rPr lang="en-US" b="0" i="0" smtClean="0">
                                  <a:solidFill>
                                    <a:schemeClr val="tx1"/>
                                  </a:solidFill>
                                  <a:latin typeface="Cambria Math" panose="02040503050406030204" pitchFamily="18" charset="0"/>
                                  <a:cs typeface="Times New Roman"/>
                                </a:rPr>
                                <m:t>sin</m:t>
                              </m:r>
                            </m:e>
                            <m:sup>
                              <m:r>
                                <a:rPr lang="en-US" b="0" i="1" smtClean="0">
                                  <a:solidFill>
                                    <a:schemeClr val="tx1"/>
                                  </a:solidFill>
                                  <a:latin typeface="Cambria Math" panose="02040503050406030204" pitchFamily="18" charset="0"/>
                                  <a:cs typeface="Times New Roman"/>
                                </a:rPr>
                                <m:t>𝑛</m:t>
                              </m:r>
                            </m:sup>
                          </m:sSup>
                          <m:r>
                            <a:rPr lang="en-US" b="0" i="1" smtClean="0">
                              <a:solidFill>
                                <a:schemeClr val="tx1"/>
                              </a:solidFill>
                              <a:latin typeface="Cambria Math" panose="02040503050406030204" pitchFamily="18" charset="0"/>
                              <a:cs typeface="Times New Roman"/>
                            </a:rPr>
                            <m:t> </m:t>
                          </m:r>
                          <m:r>
                            <a:rPr lang="en-US" b="0" i="1" smtClean="0">
                              <a:solidFill>
                                <a:schemeClr val="tx1"/>
                              </a:solidFill>
                              <a:latin typeface="Cambria Math" panose="02040503050406030204" pitchFamily="18" charset="0"/>
                              <a:cs typeface="Times New Roman"/>
                            </a:rPr>
                            <m:t>𝑥</m:t>
                          </m:r>
                          <m:r>
                            <a:rPr lang="en-US" b="0" i="1" smtClean="0">
                              <a:solidFill>
                                <a:schemeClr val="tx1"/>
                              </a:solidFill>
                              <a:latin typeface="Cambria Math" panose="02040503050406030204" pitchFamily="18" charset="0"/>
                              <a:cs typeface="Times New Roman"/>
                            </a:rPr>
                            <m:t> </m:t>
                          </m:r>
                          <m:sSup>
                            <m:sSupPr>
                              <m:ctrlPr>
                                <a:rPr lang="en-US" b="0" i="1" smtClean="0">
                                  <a:solidFill>
                                    <a:schemeClr val="tx1"/>
                                  </a:solidFill>
                                  <a:latin typeface="Cambria Math" panose="02040503050406030204" pitchFamily="18" charset="0"/>
                                  <a:cs typeface="Times New Roman"/>
                                </a:rPr>
                              </m:ctrlPr>
                            </m:sSupPr>
                            <m:e>
                              <m:r>
                                <m:rPr>
                                  <m:sty m:val="p"/>
                                </m:rPr>
                                <a:rPr lang="en-US" b="0" i="0" smtClean="0">
                                  <a:solidFill>
                                    <a:schemeClr val="tx1"/>
                                  </a:solidFill>
                                  <a:latin typeface="Cambria Math" panose="02040503050406030204" pitchFamily="18" charset="0"/>
                                  <a:cs typeface="Times New Roman"/>
                                </a:rPr>
                                <m:t>cos</m:t>
                              </m:r>
                            </m:e>
                            <m:sup>
                              <m:r>
                                <a:rPr lang="en-US" b="0" i="1" smtClean="0">
                                  <a:solidFill>
                                    <a:schemeClr val="tx1"/>
                                  </a:solidFill>
                                  <a:latin typeface="Cambria Math" panose="02040503050406030204" pitchFamily="18" charset="0"/>
                                  <a:cs typeface="Times New Roman"/>
                                </a:rPr>
                                <m:t>𝑚</m:t>
                              </m:r>
                            </m:sup>
                          </m:sSup>
                          <m:r>
                            <a:rPr lang="en-US" b="0" i="1" smtClean="0">
                              <a:solidFill>
                                <a:schemeClr val="tx1"/>
                              </a:solidFill>
                              <a:latin typeface="Cambria Math" panose="02040503050406030204" pitchFamily="18" charset="0"/>
                              <a:cs typeface="Times New Roman"/>
                            </a:rPr>
                            <m:t> </m:t>
                          </m:r>
                          <m:r>
                            <a:rPr lang="en-US" b="0" i="1" smtClean="0">
                              <a:solidFill>
                                <a:schemeClr val="tx1"/>
                              </a:solidFill>
                              <a:latin typeface="Cambria Math" panose="02040503050406030204" pitchFamily="18" charset="0"/>
                              <a:cs typeface="Times New Roman"/>
                            </a:rPr>
                            <m:t>𝑥</m:t>
                          </m:r>
                        </m:e>
                      </m:nary>
                      <m:r>
                        <a:rPr lang="en-US" b="0" i="1" smtClean="0">
                          <a:solidFill>
                            <a:schemeClr val="tx1"/>
                          </a:solidFill>
                          <a:latin typeface="Cambria Math" panose="02040503050406030204" pitchFamily="18" charset="0"/>
                          <a:cs typeface="Times New Roman"/>
                        </a:rPr>
                        <m:t>𝑑𝑥</m:t>
                      </m:r>
                      <m:r>
                        <a:rPr lang="en-US" b="0" i="1" smtClean="0">
                          <a:solidFill>
                            <a:schemeClr val="tx1"/>
                          </a:solidFill>
                          <a:latin typeface="Cambria Math" panose="02040503050406030204" pitchFamily="18" charset="0"/>
                          <a:cs typeface="Times New Roman"/>
                        </a:rPr>
                        <m:t> </m:t>
                      </m:r>
                      <m:r>
                        <m:rPr>
                          <m:sty m:val="p"/>
                        </m:rPr>
                        <a:rPr lang="en-US" b="0" i="0" smtClean="0">
                          <a:solidFill>
                            <a:schemeClr val="tx1"/>
                          </a:solidFill>
                          <a:latin typeface="Cambria Math" panose="02040503050406030204" pitchFamily="18" charset="0"/>
                          <a:cs typeface="Times New Roman"/>
                        </a:rPr>
                        <m:t>or</m:t>
                      </m:r>
                      <m:r>
                        <a:rPr lang="en-US" b="0" i="1" smtClean="0">
                          <a:solidFill>
                            <a:schemeClr val="tx1"/>
                          </a:solidFill>
                          <a:latin typeface="Cambria Math" panose="02040503050406030204" pitchFamily="18" charset="0"/>
                          <a:cs typeface="Times New Roman"/>
                        </a:rPr>
                        <m:t> </m:t>
                      </m:r>
                      <m:nary>
                        <m:naryPr>
                          <m:limLoc m:val="undOvr"/>
                          <m:subHide m:val="on"/>
                          <m:supHide m:val="on"/>
                          <m:ctrlPr>
                            <a:rPr lang="en-US" b="0" i="1" smtClean="0">
                              <a:solidFill>
                                <a:schemeClr val="tx1"/>
                              </a:solidFill>
                              <a:latin typeface="Cambria Math" panose="02040503050406030204" pitchFamily="18" charset="0"/>
                              <a:cs typeface="Times New Roman"/>
                            </a:rPr>
                          </m:ctrlPr>
                        </m:naryPr>
                        <m:sub/>
                        <m:sup/>
                        <m:e>
                          <m:sSup>
                            <m:sSupPr>
                              <m:ctrlPr>
                                <a:rPr lang="en-US" b="0" i="1" smtClean="0">
                                  <a:solidFill>
                                    <a:schemeClr val="tx1"/>
                                  </a:solidFill>
                                  <a:latin typeface="Cambria Math" panose="02040503050406030204" pitchFamily="18" charset="0"/>
                                  <a:cs typeface="Times New Roman"/>
                                </a:rPr>
                              </m:ctrlPr>
                            </m:sSupPr>
                            <m:e>
                              <m:r>
                                <m:rPr>
                                  <m:sty m:val="p"/>
                                </m:rPr>
                                <a:rPr lang="en-US" b="0" i="0" smtClean="0">
                                  <a:solidFill>
                                    <a:schemeClr val="tx1"/>
                                  </a:solidFill>
                                  <a:latin typeface="Cambria Math" panose="02040503050406030204" pitchFamily="18" charset="0"/>
                                  <a:cs typeface="Times New Roman"/>
                                </a:rPr>
                                <m:t>tan</m:t>
                              </m:r>
                            </m:e>
                            <m:sup>
                              <m:r>
                                <a:rPr lang="en-US" b="0" i="1" smtClean="0">
                                  <a:solidFill>
                                    <a:schemeClr val="tx1"/>
                                  </a:solidFill>
                                  <a:latin typeface="Cambria Math" panose="02040503050406030204" pitchFamily="18" charset="0"/>
                                  <a:cs typeface="Times New Roman"/>
                                </a:rPr>
                                <m:t>𝑛</m:t>
                              </m:r>
                            </m:sup>
                          </m:sSup>
                          <m:r>
                            <a:rPr lang="en-US" b="0" i="1" smtClean="0">
                              <a:solidFill>
                                <a:schemeClr val="tx1"/>
                              </a:solidFill>
                              <a:latin typeface="Cambria Math" panose="02040503050406030204" pitchFamily="18" charset="0"/>
                              <a:cs typeface="Times New Roman"/>
                            </a:rPr>
                            <m:t> </m:t>
                          </m:r>
                          <m:r>
                            <a:rPr lang="en-US" b="0" i="1" smtClean="0">
                              <a:solidFill>
                                <a:schemeClr val="tx1"/>
                              </a:solidFill>
                              <a:latin typeface="Cambria Math" panose="02040503050406030204" pitchFamily="18" charset="0"/>
                              <a:cs typeface="Times New Roman"/>
                            </a:rPr>
                            <m:t>𝑥</m:t>
                          </m:r>
                          <m:r>
                            <a:rPr lang="en-US" b="0" i="1" smtClean="0">
                              <a:solidFill>
                                <a:schemeClr val="tx1"/>
                              </a:solidFill>
                              <a:latin typeface="Cambria Math" panose="02040503050406030204" pitchFamily="18" charset="0"/>
                              <a:cs typeface="Times New Roman"/>
                            </a:rPr>
                            <m:t> </m:t>
                          </m:r>
                          <m:sSup>
                            <m:sSupPr>
                              <m:ctrlPr>
                                <a:rPr lang="en-US" b="0" i="1" smtClean="0">
                                  <a:solidFill>
                                    <a:schemeClr val="tx1"/>
                                  </a:solidFill>
                                  <a:latin typeface="Cambria Math" panose="02040503050406030204" pitchFamily="18" charset="0"/>
                                  <a:cs typeface="Times New Roman"/>
                                </a:rPr>
                              </m:ctrlPr>
                            </m:sSupPr>
                            <m:e>
                              <m:r>
                                <m:rPr>
                                  <m:sty m:val="p"/>
                                </m:rPr>
                                <a:rPr lang="en-US" b="0" i="0" smtClean="0">
                                  <a:solidFill>
                                    <a:schemeClr val="tx1"/>
                                  </a:solidFill>
                                  <a:latin typeface="Cambria Math" panose="02040503050406030204" pitchFamily="18" charset="0"/>
                                  <a:cs typeface="Times New Roman"/>
                                </a:rPr>
                                <m:t>sec</m:t>
                              </m:r>
                            </m:e>
                            <m:sup>
                              <m:r>
                                <a:rPr lang="en-US" b="0" i="1" smtClean="0">
                                  <a:solidFill>
                                    <a:schemeClr val="tx1"/>
                                  </a:solidFill>
                                  <a:latin typeface="Cambria Math" panose="02040503050406030204" pitchFamily="18" charset="0"/>
                                  <a:cs typeface="Times New Roman"/>
                                </a:rPr>
                                <m:t>𝑚</m:t>
                              </m:r>
                            </m:sup>
                          </m:sSup>
                          <m:r>
                            <a:rPr lang="en-US" b="0" i="1" smtClean="0">
                              <a:solidFill>
                                <a:schemeClr val="tx1"/>
                              </a:solidFill>
                              <a:latin typeface="Cambria Math" panose="02040503050406030204" pitchFamily="18" charset="0"/>
                              <a:cs typeface="Times New Roman"/>
                            </a:rPr>
                            <m:t> </m:t>
                          </m:r>
                          <m:r>
                            <a:rPr lang="en-US" b="0" i="1" smtClean="0">
                              <a:solidFill>
                                <a:schemeClr val="tx1"/>
                              </a:solidFill>
                              <a:latin typeface="Cambria Math" panose="02040503050406030204" pitchFamily="18" charset="0"/>
                              <a:cs typeface="Times New Roman"/>
                            </a:rPr>
                            <m:t>𝑥</m:t>
                          </m:r>
                        </m:e>
                      </m:nary>
                      <m:r>
                        <a:rPr lang="en-US" b="0" i="1" smtClean="0">
                          <a:solidFill>
                            <a:schemeClr val="tx1"/>
                          </a:solidFill>
                          <a:latin typeface="Cambria Math" panose="02040503050406030204" pitchFamily="18" charset="0"/>
                          <a:cs typeface="Times New Roman"/>
                        </a:rPr>
                        <m:t>𝑑𝑥</m:t>
                      </m:r>
                    </m:oMath>
                  </m:oMathPara>
                </a14:m>
                <a:endParaRPr lang="en-US" dirty="0">
                  <a:solidFill>
                    <a:schemeClr val="tx1"/>
                  </a:solidFill>
                </a:endParaRPr>
              </a:p>
              <a:p>
                <a:pPr marL="36900" indent="0">
                  <a:lnSpc>
                    <a:spcPct val="100000"/>
                  </a:lnSpc>
                  <a:buNone/>
                </a:pPr>
                <a:r>
                  <a:rPr lang="en-US" spc="-10" dirty="0">
                    <a:solidFill>
                      <a:schemeClr val="tx1"/>
                    </a:solidFill>
                  </a:rPr>
                  <a:t>the</a:t>
                </a:r>
                <a:r>
                  <a:rPr lang="en-US" spc="-5" dirty="0">
                    <a:solidFill>
                      <a:schemeClr val="tx1"/>
                    </a:solidFill>
                  </a:rPr>
                  <a:t>n</a:t>
                </a:r>
                <a:r>
                  <a:rPr lang="en-US" spc="-25" dirty="0">
                    <a:solidFill>
                      <a:schemeClr val="tx1"/>
                    </a:solidFill>
                  </a:rPr>
                  <a:t> </a:t>
                </a:r>
                <a:r>
                  <a:rPr lang="en-US" spc="-15" dirty="0">
                    <a:solidFill>
                      <a:schemeClr val="tx1"/>
                    </a:solidFill>
                  </a:rPr>
                  <a:t>w</a:t>
                </a:r>
                <a:r>
                  <a:rPr lang="en-US" spc="-5" dirty="0">
                    <a:solidFill>
                      <a:schemeClr val="tx1"/>
                    </a:solidFill>
                  </a:rPr>
                  <a:t>e</a:t>
                </a:r>
                <a:r>
                  <a:rPr lang="en-US" spc="-25" dirty="0">
                    <a:solidFill>
                      <a:schemeClr val="tx1"/>
                    </a:solidFill>
                  </a:rPr>
                  <a:t> </a:t>
                </a:r>
                <a:r>
                  <a:rPr lang="en-US" spc="-10" dirty="0">
                    <a:solidFill>
                      <a:schemeClr val="tx1"/>
                    </a:solidFill>
                  </a:rPr>
                  <a:t>hav</a:t>
                </a:r>
                <a:r>
                  <a:rPr lang="en-US" spc="-5" dirty="0">
                    <a:solidFill>
                      <a:schemeClr val="tx1"/>
                    </a:solidFill>
                  </a:rPr>
                  <a:t>e</a:t>
                </a:r>
                <a:r>
                  <a:rPr lang="en-US" spc="-25" dirty="0">
                    <a:solidFill>
                      <a:schemeClr val="tx1"/>
                    </a:solidFill>
                  </a:rPr>
                  <a:t> </a:t>
                </a:r>
                <a:r>
                  <a:rPr lang="en-US" spc="-10" dirty="0">
                    <a:solidFill>
                      <a:schemeClr val="tx1"/>
                    </a:solidFill>
                  </a:rPr>
                  <a:t>specifi</a:t>
                </a:r>
                <a:r>
                  <a:rPr lang="en-US" spc="-5" dirty="0">
                    <a:solidFill>
                      <a:schemeClr val="tx1"/>
                    </a:solidFill>
                  </a:rPr>
                  <a:t>c</a:t>
                </a:r>
                <a:r>
                  <a:rPr lang="en-US" spc="-25" dirty="0">
                    <a:solidFill>
                      <a:schemeClr val="tx1"/>
                    </a:solidFill>
                  </a:rPr>
                  <a:t> </a:t>
                </a:r>
                <a:r>
                  <a:rPr lang="en-US" spc="-5" dirty="0">
                    <a:solidFill>
                      <a:schemeClr val="tx1"/>
                    </a:solidFill>
                  </a:rPr>
                  <a:t>r</a:t>
                </a:r>
                <a:r>
                  <a:rPr lang="en-US" spc="-10" dirty="0">
                    <a:solidFill>
                      <a:schemeClr val="tx1"/>
                    </a:solidFill>
                  </a:rPr>
                  <a:t>ule</a:t>
                </a:r>
                <a:r>
                  <a:rPr lang="en-US" spc="-5" dirty="0">
                    <a:solidFill>
                      <a:schemeClr val="tx1"/>
                    </a:solidFill>
                  </a:rPr>
                  <a:t>s</a:t>
                </a:r>
                <a:r>
                  <a:rPr lang="en-US" spc="-25" dirty="0">
                    <a:solidFill>
                      <a:schemeClr val="tx1"/>
                    </a:solidFill>
                  </a:rPr>
                  <a:t> </a:t>
                </a:r>
                <a:r>
                  <a:rPr lang="en-US" spc="-10" dirty="0">
                    <a:solidFill>
                      <a:schemeClr val="tx1"/>
                    </a:solidFill>
                  </a:rPr>
                  <a:t>tha</a:t>
                </a:r>
                <a:r>
                  <a:rPr lang="en-US" spc="-5" dirty="0">
                    <a:solidFill>
                      <a:schemeClr val="tx1"/>
                    </a:solidFill>
                  </a:rPr>
                  <a:t>t</a:t>
                </a:r>
                <a:r>
                  <a:rPr lang="en-US" spc="-25" dirty="0">
                    <a:solidFill>
                      <a:schemeClr val="tx1"/>
                    </a:solidFill>
                  </a:rPr>
                  <a:t> </a:t>
                </a:r>
                <a:r>
                  <a:rPr lang="en-US" spc="-10" dirty="0">
                    <a:solidFill>
                      <a:schemeClr val="tx1"/>
                    </a:solidFill>
                  </a:rPr>
                  <a:t>ca</a:t>
                </a:r>
                <a:r>
                  <a:rPr lang="en-US" spc="-5" dirty="0">
                    <a:solidFill>
                      <a:schemeClr val="tx1"/>
                    </a:solidFill>
                  </a:rPr>
                  <a:t>n</a:t>
                </a:r>
                <a:r>
                  <a:rPr lang="en-US" spc="-25" dirty="0">
                    <a:solidFill>
                      <a:schemeClr val="tx1"/>
                    </a:solidFill>
                  </a:rPr>
                  <a:t> </a:t>
                </a:r>
                <a:r>
                  <a:rPr lang="en-US" spc="-10" dirty="0">
                    <a:solidFill>
                      <a:schemeClr val="tx1"/>
                    </a:solidFill>
                  </a:rPr>
                  <a:t>b</a:t>
                </a:r>
                <a:r>
                  <a:rPr lang="en-US" spc="-5" dirty="0">
                    <a:solidFill>
                      <a:schemeClr val="tx1"/>
                    </a:solidFill>
                  </a:rPr>
                  <a:t>e</a:t>
                </a:r>
                <a:r>
                  <a:rPr lang="en-US" spc="-25" dirty="0">
                    <a:solidFill>
                      <a:schemeClr val="tx1"/>
                    </a:solidFill>
                  </a:rPr>
                  <a:t> </a:t>
                </a:r>
                <a:r>
                  <a:rPr lang="en-US" spc="-10" dirty="0">
                    <a:solidFill>
                      <a:schemeClr val="tx1"/>
                    </a:solidFill>
                  </a:rPr>
                  <a:t>applie</a:t>
                </a:r>
                <a:r>
                  <a:rPr lang="en-US" spc="-5" dirty="0">
                    <a:solidFill>
                      <a:schemeClr val="tx1"/>
                    </a:solidFill>
                  </a:rPr>
                  <a:t>d</a:t>
                </a:r>
                <a:r>
                  <a:rPr lang="en-US" spc="-25" dirty="0">
                    <a:solidFill>
                      <a:schemeClr val="tx1"/>
                    </a:solidFill>
                  </a:rPr>
                  <a:t> </a:t>
                </a:r>
                <a:r>
                  <a:rPr lang="en-US" spc="-5" dirty="0">
                    <a:solidFill>
                      <a:schemeClr val="tx1"/>
                    </a:solidFill>
                  </a:rPr>
                  <a:t>(</a:t>
                </a:r>
                <a:r>
                  <a:rPr lang="en-US" spc="-10" dirty="0">
                    <a:solidFill>
                      <a:schemeClr val="tx1"/>
                    </a:solidFill>
                  </a:rPr>
                  <a:t>a</a:t>
                </a:r>
                <a:r>
                  <a:rPr lang="en-US" spc="-5" dirty="0">
                    <a:solidFill>
                      <a:schemeClr val="tx1"/>
                    </a:solidFill>
                  </a:rPr>
                  <a:t>s</a:t>
                </a:r>
                <a:r>
                  <a:rPr lang="en-US" spc="-25" dirty="0">
                    <a:solidFill>
                      <a:schemeClr val="tx1"/>
                    </a:solidFill>
                  </a:rPr>
                  <a:t> </a:t>
                </a:r>
                <a:r>
                  <a:rPr lang="en-US" spc="-10" dirty="0">
                    <a:solidFill>
                      <a:schemeClr val="tx1"/>
                    </a:solidFill>
                  </a:rPr>
                  <a:t>outline</a:t>
                </a:r>
                <a:r>
                  <a:rPr lang="en-US" spc="-5" dirty="0">
                    <a:solidFill>
                      <a:schemeClr val="tx1"/>
                    </a:solidFill>
                  </a:rPr>
                  <a:t>d</a:t>
                </a:r>
                <a:r>
                  <a:rPr lang="en-US" spc="-25" dirty="0">
                    <a:solidFill>
                      <a:schemeClr val="tx1"/>
                    </a:solidFill>
                  </a:rPr>
                  <a:t> </a:t>
                </a:r>
                <a:r>
                  <a:rPr lang="en-US" spc="-10" dirty="0">
                    <a:solidFill>
                      <a:schemeClr val="tx1"/>
                    </a:solidFill>
                  </a:rPr>
                  <a:t>i</a:t>
                </a:r>
                <a:r>
                  <a:rPr lang="en-US" spc="-5" dirty="0">
                    <a:solidFill>
                      <a:schemeClr val="tx1"/>
                    </a:solidFill>
                  </a:rPr>
                  <a:t>n</a:t>
                </a:r>
                <a:r>
                  <a:rPr lang="en-US" spc="-25" dirty="0">
                    <a:solidFill>
                      <a:schemeClr val="tx1"/>
                    </a:solidFill>
                  </a:rPr>
                  <a:t> </a:t>
                </a:r>
                <a:r>
                  <a:rPr lang="en-US" spc="-10" dirty="0">
                    <a:solidFill>
                      <a:schemeClr val="tx1"/>
                    </a:solidFill>
                  </a:rPr>
                  <a:t>Sectio</a:t>
                </a:r>
                <a:r>
                  <a:rPr lang="en-US" spc="-5" dirty="0">
                    <a:solidFill>
                      <a:schemeClr val="tx1"/>
                    </a:solidFill>
                  </a:rPr>
                  <a:t>n</a:t>
                </a:r>
                <a:r>
                  <a:rPr lang="en-US" spc="-25" dirty="0">
                    <a:solidFill>
                      <a:schemeClr val="tx1"/>
                    </a:solidFill>
                  </a:rPr>
                  <a:t> </a:t>
                </a:r>
                <a:r>
                  <a:rPr lang="en-US" spc="-10" dirty="0">
                    <a:solidFill>
                      <a:schemeClr val="tx1"/>
                    </a:solidFill>
                  </a:rPr>
                  <a:t>7.2</a:t>
                </a:r>
                <a:r>
                  <a:rPr lang="en-US" spc="-5" dirty="0">
                    <a:solidFill>
                      <a:schemeClr val="tx1"/>
                    </a:solidFill>
                  </a:rPr>
                  <a:t>)</a:t>
                </a:r>
                <a:r>
                  <a:rPr lang="en-US" spc="-25" dirty="0">
                    <a:solidFill>
                      <a:schemeClr val="tx1"/>
                    </a:solidFill>
                  </a:rPr>
                  <a:t> </a:t>
                </a:r>
                <a:r>
                  <a:rPr lang="en-US" spc="-5" dirty="0">
                    <a:solidFill>
                      <a:schemeClr val="tx1"/>
                    </a:solidFill>
                  </a:rPr>
                  <a:t>to</a:t>
                </a:r>
                <a:r>
                  <a:rPr lang="en-US" spc="-25" dirty="0">
                    <a:solidFill>
                      <a:schemeClr val="tx1"/>
                    </a:solidFill>
                  </a:rPr>
                  <a:t> </a:t>
                </a:r>
                <a:r>
                  <a:rPr lang="en-US" spc="-5" dirty="0">
                    <a:solidFill>
                      <a:schemeClr val="tx1"/>
                    </a:solidFill>
                  </a:rPr>
                  <a:t>s</a:t>
                </a:r>
                <a:r>
                  <a:rPr lang="en-US" spc="-10" dirty="0">
                    <a:solidFill>
                      <a:schemeClr val="tx1"/>
                    </a:solidFill>
                  </a:rPr>
                  <a:t>implif</a:t>
                </a:r>
                <a:r>
                  <a:rPr lang="en-US" spc="-5" dirty="0">
                    <a:solidFill>
                      <a:schemeClr val="tx1"/>
                    </a:solidFill>
                  </a:rPr>
                  <a:t>y</a:t>
                </a:r>
                <a:r>
                  <a:rPr lang="en-US" spc="-25" dirty="0">
                    <a:solidFill>
                      <a:schemeClr val="tx1"/>
                    </a:solidFill>
                  </a:rPr>
                  <a:t> </a:t>
                </a:r>
                <a:r>
                  <a:rPr lang="en-US" spc="-5" dirty="0">
                    <a:solidFill>
                      <a:schemeClr val="tx1"/>
                    </a:solidFill>
                  </a:rPr>
                  <a:t>t</a:t>
                </a:r>
                <a:r>
                  <a:rPr lang="en-US" spc="-10" dirty="0">
                    <a:solidFill>
                      <a:schemeClr val="tx1"/>
                    </a:solidFill>
                  </a:rPr>
                  <a:t>he integra</a:t>
                </a:r>
                <a:r>
                  <a:rPr lang="en-US" spc="-5" dirty="0">
                    <a:solidFill>
                      <a:schemeClr val="tx1"/>
                    </a:solidFill>
                  </a:rPr>
                  <a:t>l </a:t>
                </a:r>
                <a:r>
                  <a:rPr lang="en-US" spc="-10" dirty="0">
                    <a:solidFill>
                      <a:schemeClr val="tx1"/>
                    </a:solidFill>
                  </a:rPr>
                  <a:t>int</a:t>
                </a:r>
                <a:r>
                  <a:rPr lang="en-US" spc="-5" dirty="0">
                    <a:solidFill>
                      <a:schemeClr val="tx1"/>
                    </a:solidFill>
                  </a:rPr>
                  <a:t>o </a:t>
                </a:r>
                <a:r>
                  <a:rPr lang="en-US" spc="-10" dirty="0">
                    <a:solidFill>
                      <a:schemeClr val="tx1"/>
                    </a:solidFill>
                  </a:rPr>
                  <a:t>on</a:t>
                </a:r>
                <a:r>
                  <a:rPr lang="en-US" spc="-5" dirty="0">
                    <a:solidFill>
                      <a:schemeClr val="tx1"/>
                    </a:solidFill>
                  </a:rPr>
                  <a:t>e </a:t>
                </a:r>
                <a:r>
                  <a:rPr lang="en-US" spc="-10" dirty="0">
                    <a:solidFill>
                      <a:schemeClr val="tx1"/>
                    </a:solidFill>
                  </a:rPr>
                  <a:t>tha</a:t>
                </a:r>
                <a:r>
                  <a:rPr lang="en-US" spc="-5" dirty="0">
                    <a:solidFill>
                      <a:schemeClr val="tx1"/>
                    </a:solidFill>
                  </a:rPr>
                  <a:t>t</a:t>
                </a:r>
                <a:r>
                  <a:rPr lang="en-US" dirty="0">
                    <a:solidFill>
                      <a:schemeClr val="tx1"/>
                    </a:solidFill>
                  </a:rPr>
                  <a:t> </a:t>
                </a:r>
                <a:r>
                  <a:rPr lang="en-US" spc="-10" dirty="0">
                    <a:solidFill>
                      <a:schemeClr val="tx1"/>
                    </a:solidFill>
                  </a:rPr>
                  <a:t>ca</a:t>
                </a:r>
                <a:r>
                  <a:rPr lang="en-US" spc="-5" dirty="0">
                    <a:solidFill>
                      <a:schemeClr val="tx1"/>
                    </a:solidFill>
                  </a:rPr>
                  <a:t>n </a:t>
                </a:r>
                <a:r>
                  <a:rPr lang="en-US" spc="-10" dirty="0">
                    <a:solidFill>
                      <a:schemeClr val="tx1"/>
                    </a:solidFill>
                  </a:rPr>
                  <a:t>b</a:t>
                </a:r>
                <a:r>
                  <a:rPr lang="en-US" spc="-5" dirty="0">
                    <a:solidFill>
                      <a:schemeClr val="tx1"/>
                    </a:solidFill>
                  </a:rPr>
                  <a:t>e </a:t>
                </a:r>
                <a:r>
                  <a:rPr lang="en-US" spc="-10" dirty="0">
                    <a:solidFill>
                      <a:schemeClr val="tx1"/>
                    </a:solidFill>
                  </a:rPr>
                  <a:t>computed.</a:t>
                </a:r>
                <a:endParaRPr lang="en-US" dirty="0">
                  <a:solidFill>
                    <a:schemeClr val="tx1"/>
                  </a:solidFill>
                </a:endParaRPr>
              </a:p>
              <a:p>
                <a:pPr marL="36900" indent="0">
                  <a:lnSpc>
                    <a:spcPct val="100000"/>
                  </a:lnSpc>
                  <a:buNone/>
                </a:pPr>
                <a:endParaRPr lang="en-US" dirty="0">
                  <a:latin typeface="Times New Roman"/>
                  <a:cs typeface="Times New Roman"/>
                </a:endParaRPr>
              </a:p>
            </p:txBody>
          </p:sp>
        </mc:Choice>
        <mc:Fallback xmlns="">
          <p:sp>
            <p:nvSpPr>
              <p:cNvPr id="3" name="Content Placeholder 2">
                <a:extLst>
                  <a:ext uri="{FF2B5EF4-FFF2-40B4-BE49-F238E27FC236}">
                    <a16:creationId xmlns:a16="http://schemas.microsoft.com/office/drawing/2014/main"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10846559" cy="4756245"/>
              </a:xfrm>
              <a:blipFill>
                <a:blip r:embed="rId2"/>
                <a:stretch>
                  <a:fillRect l="-674" t="-897" r="-1236"/>
                </a:stretch>
              </a:blipFill>
            </p:spPr>
            <p:txBody>
              <a:bodyPr/>
              <a:lstStyle/>
              <a:p>
                <a:r>
                  <a:rPr lang="en-US">
                    <a:noFill/>
                  </a:rPr>
                  <a:t> </a:t>
                </a:r>
              </a:p>
            </p:txBody>
          </p:sp>
        </mc:Fallback>
      </mc:AlternateContent>
    </p:spTree>
    <p:extLst>
      <p:ext uri="{BB962C8B-B14F-4D97-AF65-F5344CB8AC3E}">
        <p14:creationId xmlns:p14="http://schemas.microsoft.com/office/powerpoint/2010/main" val="188120698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7.6 Strategies for </a:t>
            </a:r>
            <a:r>
              <a:rPr lang="en-US" sz="3100" dirty="0"/>
              <a:t>Integration (</a:t>
            </a:r>
            <a:r>
              <a:rPr lang="en-US" sz="3100" dirty="0" smtClean="0"/>
              <a:t>10 </a:t>
            </a:r>
            <a:r>
              <a:rPr lang="en-US" sz="3100" dirty="0"/>
              <a:t>of 21)</a:t>
            </a: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2800" dirty="0"/>
              <a:t/>
            </a:r>
            <a:br>
              <a:rPr lang="en-US" sz="2800" dirty="0"/>
            </a:br>
            <a:endParaRPr lang="en-US"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799" y="1371600"/>
                <a:ext cx="10846559" cy="4756245"/>
              </a:xfrm>
            </p:spPr>
            <p:txBody>
              <a:bodyPr>
                <a:noAutofit/>
              </a:bodyPr>
              <a:lstStyle/>
              <a:p>
                <a:pPr marL="0" indent="0">
                  <a:lnSpc>
                    <a:spcPct val="100000"/>
                  </a:lnSpc>
                  <a:spcBef>
                    <a:spcPts val="240"/>
                  </a:spcBef>
                  <a:buNone/>
                </a:pPr>
                <a:r>
                  <a:rPr lang="en-US" spc="-10" dirty="0"/>
                  <a:t>2</a:t>
                </a:r>
                <a:r>
                  <a:rPr lang="en-US" spc="-5" dirty="0"/>
                  <a:t>.</a:t>
                </a:r>
                <a:r>
                  <a:rPr lang="en-US" b="1" dirty="0"/>
                  <a:t> </a:t>
                </a:r>
                <a:r>
                  <a:rPr lang="en-US" spc="-15" dirty="0"/>
                  <a:t>Doe</a:t>
                </a:r>
                <a:r>
                  <a:rPr lang="en-US" spc="-5" dirty="0"/>
                  <a:t>s</a:t>
                </a:r>
                <a:r>
                  <a:rPr lang="en-US" dirty="0"/>
                  <a:t> </a:t>
                </a:r>
                <a:r>
                  <a:rPr lang="en-US" spc="-10" dirty="0"/>
                  <a:t>th</a:t>
                </a:r>
                <a:r>
                  <a:rPr lang="en-US" spc="-5" dirty="0"/>
                  <a:t>e i</a:t>
                </a:r>
                <a:r>
                  <a:rPr lang="en-US" spc="-10" dirty="0"/>
                  <a:t>ntegran</a:t>
                </a:r>
                <a:r>
                  <a:rPr lang="en-US" spc="-5" dirty="0"/>
                  <a:t>d</a:t>
                </a:r>
                <a:r>
                  <a:rPr lang="en-US" dirty="0"/>
                  <a:t> </a:t>
                </a:r>
                <a:r>
                  <a:rPr lang="en-US" spc="-10" dirty="0"/>
                  <a:t>contain (</a:t>
                </a:r>
                <a:r>
                  <a:rPr lang="en-US" i="1" spc="35" dirty="0"/>
                  <a:t>a</a:t>
                </a:r>
                <a:r>
                  <a:rPr lang="en-US" baseline="29629" dirty="0"/>
                  <a:t>2</a:t>
                </a:r>
                <a:r>
                  <a:rPr lang="en-US" spc="120" baseline="29629" dirty="0"/>
                  <a:t> </a:t>
                </a:r>
                <a:r>
                  <a:rPr lang="en-US" spc="-185" dirty="0"/>
                  <a:t>−</a:t>
                </a:r>
                <a:r>
                  <a:rPr lang="en-US" spc="-70" dirty="0"/>
                  <a:t> </a:t>
                </a:r>
                <a:r>
                  <a:rPr lang="en-US" i="1" spc="-5" dirty="0"/>
                  <a:t>x</a:t>
                </a:r>
                <a:r>
                  <a:rPr lang="en-US" spc="75" baseline="29629" dirty="0"/>
                  <a:t>2</a:t>
                </a:r>
                <a:r>
                  <a:rPr lang="en-US" spc="-5" dirty="0"/>
                  <a:t>)</a:t>
                </a:r>
                <a:r>
                  <a:rPr lang="en-US" i="1" spc="44" baseline="29629" dirty="0"/>
                  <a:t>n</a:t>
                </a:r>
                <a:r>
                  <a:rPr lang="en-US" i="1" spc="7" baseline="29629" dirty="0"/>
                  <a:t>/</a:t>
                </a:r>
                <a:r>
                  <a:rPr lang="en-US" spc="67" baseline="29629" dirty="0"/>
                  <a:t>2</a:t>
                </a:r>
                <a:r>
                  <a:rPr lang="en-US" spc="-5" dirty="0"/>
                  <a:t>, </a:t>
                </a:r>
                <a:r>
                  <a:rPr lang="en-US" spc="20" dirty="0"/>
                  <a:t>(</a:t>
                </a:r>
                <a:r>
                  <a:rPr lang="en-US" i="1" spc="-5" dirty="0"/>
                  <a:t>x</a:t>
                </a:r>
                <a:r>
                  <a:rPr lang="en-US" baseline="29629" dirty="0"/>
                  <a:t>2</a:t>
                </a:r>
                <a:r>
                  <a:rPr lang="en-US" spc="120" baseline="29629" dirty="0"/>
                  <a:t> </a:t>
                </a:r>
                <a:r>
                  <a:rPr lang="en-US" spc="-25" dirty="0"/>
                  <a:t>+</a:t>
                </a:r>
                <a:r>
                  <a:rPr lang="en-US" spc="-100" dirty="0"/>
                  <a:t> </a:t>
                </a:r>
                <a:r>
                  <a:rPr lang="en-US" i="1" spc="35" dirty="0"/>
                  <a:t>a</a:t>
                </a:r>
                <a:r>
                  <a:rPr lang="en-US" spc="67" baseline="29629" dirty="0"/>
                  <a:t>2</a:t>
                </a:r>
                <a:r>
                  <a:rPr lang="en-US" spc="-5" dirty="0"/>
                  <a:t>)</a:t>
                </a:r>
                <a:r>
                  <a:rPr lang="en-US" i="1" spc="44" baseline="29629" dirty="0"/>
                  <a:t>n</a:t>
                </a:r>
                <a:r>
                  <a:rPr lang="en-US" i="1" spc="7" baseline="29629" dirty="0"/>
                  <a:t>/</a:t>
                </a:r>
                <a:r>
                  <a:rPr lang="en-US" spc="67" baseline="29629" dirty="0"/>
                  <a:t>2</a:t>
                </a:r>
                <a:r>
                  <a:rPr lang="en-US" spc="-5" dirty="0"/>
                  <a:t>,</a:t>
                </a:r>
                <a:r>
                  <a:rPr lang="en-US" dirty="0"/>
                  <a:t> </a:t>
                </a:r>
                <a:r>
                  <a:rPr lang="en-US" spc="-10" dirty="0"/>
                  <a:t>o</a:t>
                </a:r>
                <a:r>
                  <a:rPr lang="en-US" spc="-5" dirty="0"/>
                  <a:t>r</a:t>
                </a:r>
                <a:r>
                  <a:rPr lang="en-US" dirty="0"/>
                  <a:t> </a:t>
                </a:r>
                <a:r>
                  <a:rPr lang="en-US" spc="20" dirty="0"/>
                  <a:t>(</a:t>
                </a:r>
                <a:r>
                  <a:rPr lang="en-US" i="1" spc="-5" dirty="0"/>
                  <a:t>x</a:t>
                </a:r>
                <a:r>
                  <a:rPr lang="en-US" baseline="29629" dirty="0"/>
                  <a:t>2</a:t>
                </a:r>
                <a:r>
                  <a:rPr lang="en-US" spc="120" baseline="29629" dirty="0"/>
                  <a:t> </a:t>
                </a:r>
                <a:r>
                  <a:rPr lang="en-US" spc="-185" dirty="0"/>
                  <a:t>−</a:t>
                </a:r>
                <a:r>
                  <a:rPr lang="en-US" spc="-100" dirty="0"/>
                  <a:t> </a:t>
                </a:r>
                <a:r>
                  <a:rPr lang="en-US" i="1" spc="35" dirty="0"/>
                  <a:t>a</a:t>
                </a:r>
                <a:r>
                  <a:rPr lang="en-US" spc="67" baseline="29629" dirty="0"/>
                  <a:t>2</a:t>
                </a:r>
                <a:r>
                  <a:rPr lang="en-US" spc="-5" dirty="0"/>
                  <a:t>)</a:t>
                </a:r>
                <a:r>
                  <a:rPr lang="en-US" i="1" spc="44" baseline="29629" dirty="0"/>
                  <a:t>n</a:t>
                </a:r>
                <a:r>
                  <a:rPr lang="en-US" i="1" spc="7" baseline="29629" dirty="0"/>
                  <a:t>/</a:t>
                </a:r>
                <a:r>
                  <a:rPr lang="en-US" baseline="29629" dirty="0"/>
                  <a:t>2 </a:t>
                </a:r>
                <a:r>
                  <a:rPr lang="en-US" spc="-10" dirty="0"/>
                  <a:t>fo</a:t>
                </a:r>
                <a:r>
                  <a:rPr lang="en-US" spc="-5" dirty="0"/>
                  <a:t>r</a:t>
                </a:r>
                <a:r>
                  <a:rPr lang="en-US" spc="35" dirty="0"/>
                  <a:t> </a:t>
                </a:r>
                <a:r>
                  <a:rPr lang="en-US" spc="-10" dirty="0"/>
                  <a:t>a</a:t>
                </a:r>
                <a:r>
                  <a:rPr lang="en-US" spc="-5" dirty="0"/>
                  <a:t>n</a:t>
                </a:r>
                <a:r>
                  <a:rPr lang="en-US" spc="35" dirty="0"/>
                  <a:t> </a:t>
                </a:r>
                <a:r>
                  <a:rPr lang="en-US" spc="-5" dirty="0"/>
                  <a:t>i</a:t>
                </a:r>
                <a:r>
                  <a:rPr lang="en-US" spc="-10" dirty="0"/>
                  <a:t>ntege</a:t>
                </a:r>
                <a:r>
                  <a:rPr lang="en-US" spc="-5" dirty="0"/>
                  <a:t>r</a:t>
                </a:r>
                <a:r>
                  <a:rPr lang="en-US" spc="35" dirty="0"/>
                  <a:t> </a:t>
                </a:r>
                <a:r>
                  <a:rPr lang="en-US" i="1" spc="30" dirty="0"/>
                  <a:t>n</a:t>
                </a:r>
                <a:r>
                  <a:rPr lang="en-US" spc="-5" dirty="0"/>
                  <a:t>?</a:t>
                </a:r>
                <a:r>
                  <a:rPr lang="en-US" spc="35" dirty="0"/>
                  <a:t> </a:t>
                </a:r>
                <a:r>
                  <a:rPr lang="en-US" spc="-5" dirty="0"/>
                  <a:t>If</a:t>
                </a:r>
                <a:r>
                  <a:rPr lang="en-US" spc="35" dirty="0"/>
                  <a:t> </a:t>
                </a:r>
                <a:r>
                  <a:rPr lang="en-US" spc="-5" dirty="0"/>
                  <a:t>so,</a:t>
                </a:r>
                <a:r>
                  <a:rPr lang="en-US" spc="35" dirty="0"/>
                  <a:t> </a:t>
                </a:r>
                <a:r>
                  <a:rPr lang="en-US" spc="-5" dirty="0"/>
                  <a:t>then</a:t>
                </a:r>
                <a:r>
                  <a:rPr lang="en-US" spc="35" dirty="0"/>
                  <a:t> </a:t>
                </a:r>
                <a:r>
                  <a:rPr lang="en-US" spc="-5" dirty="0"/>
                  <a:t>try</a:t>
                </a:r>
                <a:r>
                  <a:rPr lang="en-US" spc="30" dirty="0"/>
                  <a:t> </a:t>
                </a:r>
                <a:r>
                  <a:rPr lang="en-US" spc="-5" dirty="0"/>
                  <a:t>a</a:t>
                </a:r>
                <a:r>
                  <a:rPr lang="en-US" spc="35" dirty="0"/>
                  <a:t> </a:t>
                </a:r>
                <a:r>
                  <a:rPr lang="en-US" spc="-5" dirty="0"/>
                  <a:t>trigonometric</a:t>
                </a:r>
                <a:r>
                  <a:rPr lang="en-US" spc="35" dirty="0"/>
                  <a:t> </a:t>
                </a:r>
                <a:r>
                  <a:rPr lang="en-US" spc="-5" dirty="0"/>
                  <a:t>substitution,</a:t>
                </a:r>
                <a:r>
                  <a:rPr lang="en-US" spc="60" dirty="0"/>
                  <a:t> </a:t>
                </a:r>
                <a:r>
                  <a:rPr lang="en-US" i="1" spc="-5" dirty="0"/>
                  <a:t>x</a:t>
                </a:r>
                <a:r>
                  <a:rPr lang="en-US" i="1" spc="114" dirty="0"/>
                  <a:t> </a:t>
                </a:r>
                <a:r>
                  <a:rPr lang="en-US" spc="-25" dirty="0"/>
                  <a:t>=</a:t>
                </a:r>
                <a:r>
                  <a:rPr lang="en-US" spc="-45" dirty="0"/>
                  <a:t> </a:t>
                </a:r>
                <a:r>
                  <a:rPr lang="en-US" i="1" spc="-5" dirty="0"/>
                  <a:t>a</a:t>
                </a:r>
                <a:r>
                  <a:rPr lang="en-US" i="1" spc="-40" dirty="0"/>
                  <a:t> </a:t>
                </a:r>
                <a:r>
                  <a:rPr lang="en-US" spc="-5" dirty="0"/>
                  <a:t>sin</a:t>
                </a:r>
                <a:r>
                  <a:rPr lang="en-US" spc="-85" dirty="0"/>
                  <a:t> </a:t>
                </a:r>
                <a:r>
                  <a:rPr lang="en-US" i="1" spc="-190" dirty="0"/>
                  <a:t>θ</a:t>
                </a:r>
                <a:r>
                  <a:rPr lang="en-US" i="1" spc="-254" dirty="0"/>
                  <a:t> </a:t>
                </a:r>
                <a:r>
                  <a:rPr lang="en-US" spc="-5" dirty="0"/>
                  <a:t>,</a:t>
                </a:r>
                <a:r>
                  <a:rPr lang="en-US" spc="60" dirty="0"/>
                  <a:t> </a:t>
                </a:r>
                <a:r>
                  <a:rPr lang="en-US" i="1" spc="-5" dirty="0"/>
                  <a:t>x</a:t>
                </a:r>
                <a:r>
                  <a:rPr lang="en-US" i="1" spc="114" dirty="0"/>
                  <a:t> </a:t>
                </a:r>
                <a:r>
                  <a:rPr lang="en-US" spc="-25" dirty="0"/>
                  <a:t>=</a:t>
                </a:r>
                <a:r>
                  <a:rPr lang="en-US" spc="-45" dirty="0"/>
                  <a:t> </a:t>
                </a:r>
                <a:r>
                  <a:rPr lang="en-US" i="1" spc="-5" dirty="0"/>
                  <a:t>a</a:t>
                </a:r>
                <a:r>
                  <a:rPr lang="en-US" i="1" spc="-40" dirty="0"/>
                  <a:t> </a:t>
                </a:r>
                <a:r>
                  <a:rPr lang="en-US" spc="-5" dirty="0"/>
                  <a:t>tan</a:t>
                </a:r>
                <a:r>
                  <a:rPr lang="en-US" spc="-85" dirty="0"/>
                  <a:t> </a:t>
                </a:r>
                <a:r>
                  <a:rPr lang="en-US" i="1" spc="-190" dirty="0"/>
                  <a:t>θ</a:t>
                </a:r>
                <a:r>
                  <a:rPr lang="en-US" i="1" spc="-254" dirty="0"/>
                  <a:t> </a:t>
                </a:r>
                <a:r>
                  <a:rPr lang="en-US" spc="-5" dirty="0"/>
                  <a:t>,</a:t>
                </a:r>
                <a:r>
                  <a:rPr lang="en-US" spc="35" dirty="0"/>
                  <a:t> </a:t>
                </a:r>
                <a:r>
                  <a:rPr lang="en-US" spc="-10" dirty="0"/>
                  <a:t>o</a:t>
                </a:r>
                <a:r>
                  <a:rPr lang="en-US" spc="-5" dirty="0"/>
                  <a:t>r </a:t>
                </a:r>
                <a:r>
                  <a:rPr lang="en-US" i="1" spc="-5" dirty="0"/>
                  <a:t>x</a:t>
                </a:r>
                <a:r>
                  <a:rPr lang="en-US" i="1" spc="114" dirty="0"/>
                  <a:t> </a:t>
                </a:r>
                <a:r>
                  <a:rPr lang="en-US" spc="-25" dirty="0"/>
                  <a:t>=</a:t>
                </a:r>
                <a:r>
                  <a:rPr lang="en-US" spc="-45" dirty="0"/>
                  <a:t> </a:t>
                </a:r>
                <a:r>
                  <a:rPr lang="en-US" i="1" spc="-5" dirty="0"/>
                  <a:t>a</a:t>
                </a:r>
                <a:r>
                  <a:rPr lang="en-US" i="1" spc="-40" dirty="0"/>
                  <a:t> </a:t>
                </a:r>
                <a:r>
                  <a:rPr lang="en-US" spc="-5" dirty="0"/>
                  <a:t>sec</a:t>
                </a:r>
                <a:r>
                  <a:rPr lang="en-US" spc="-85" dirty="0"/>
                  <a:t> </a:t>
                </a:r>
                <a:r>
                  <a:rPr lang="en-US" i="1" spc="-190" dirty="0"/>
                  <a:t>θ</a:t>
                </a:r>
                <a:r>
                  <a:rPr lang="en-US" i="1" spc="-254" dirty="0"/>
                  <a:t> </a:t>
                </a:r>
                <a:r>
                  <a:rPr lang="en-US" spc="-5" dirty="0"/>
                  <a:t>, r</a:t>
                </a:r>
                <a:r>
                  <a:rPr lang="en-US" spc="-10" dirty="0"/>
                  <a:t>espectively</a:t>
                </a:r>
                <a:r>
                  <a:rPr lang="en-US" spc="-5" dirty="0"/>
                  <a:t>,</a:t>
                </a:r>
                <a:r>
                  <a:rPr lang="en-US" dirty="0"/>
                  <a:t> </a:t>
                </a:r>
                <a:r>
                  <a:rPr lang="en-US" spc="-10" dirty="0"/>
                  <a:t>a</a:t>
                </a:r>
                <a:r>
                  <a:rPr lang="en-US" spc="-5" dirty="0"/>
                  <a:t>s </a:t>
                </a:r>
                <a:r>
                  <a:rPr lang="en-US" spc="-10" dirty="0"/>
                  <a:t>outline</a:t>
                </a:r>
                <a:r>
                  <a:rPr lang="en-US" spc="-5" dirty="0"/>
                  <a:t>d </a:t>
                </a:r>
                <a:r>
                  <a:rPr lang="en-US" spc="-10" dirty="0"/>
                  <a:t>i</a:t>
                </a:r>
                <a:r>
                  <a:rPr lang="en-US" spc="-5" dirty="0"/>
                  <a:t>n </a:t>
                </a:r>
                <a:r>
                  <a:rPr lang="en-US" spc="-10" dirty="0"/>
                  <a:t>Sectio</a:t>
                </a:r>
                <a:r>
                  <a:rPr lang="en-US" spc="-5" dirty="0"/>
                  <a:t>n</a:t>
                </a:r>
                <a:r>
                  <a:rPr lang="en-US" dirty="0"/>
                  <a:t> </a:t>
                </a:r>
                <a:r>
                  <a:rPr lang="en-US" spc="-10" dirty="0"/>
                  <a:t>7.3.</a:t>
                </a:r>
                <a:endParaRPr lang="en-US" dirty="0"/>
              </a:p>
              <a:p>
                <a:pPr marL="36900" indent="0">
                  <a:lnSpc>
                    <a:spcPct val="100000"/>
                  </a:lnSpc>
                  <a:buNone/>
                </a:pPr>
                <a:endParaRPr lang="en-US" dirty="0">
                  <a:latin typeface="Times New Roman"/>
                  <a:cs typeface="Times New Roman"/>
                </a:endParaRPr>
              </a:p>
              <a:p>
                <a:pPr marL="0" indent="0">
                  <a:lnSpc>
                    <a:spcPct val="100000"/>
                  </a:lnSpc>
                  <a:buNone/>
                  <a:tabLst>
                    <a:tab pos="1377950" algn="l"/>
                  </a:tabLst>
                </a:pPr>
                <a:r>
                  <a:rPr lang="en-US" b="1" u="sng" spc="-170" dirty="0"/>
                  <a:t>E</a:t>
                </a:r>
                <a:r>
                  <a:rPr lang="en-US" b="1" u="sng" spc="-30" dirty="0"/>
                  <a:t>X</a:t>
                </a:r>
                <a:r>
                  <a:rPr lang="en-US" b="1" u="sng" spc="-20" dirty="0"/>
                  <a:t>AMPL</a:t>
                </a:r>
                <a:r>
                  <a:rPr lang="en-US" b="1" u="sng" spc="-120" dirty="0"/>
                  <a:t>E</a:t>
                </a:r>
                <a:r>
                  <a:rPr lang="en-US" b="1" dirty="0"/>
                  <a:t>:</a:t>
                </a:r>
                <a:r>
                  <a:rPr lang="en-US" spc="-135" dirty="0"/>
                  <a:t> We e</a:t>
                </a:r>
                <a:r>
                  <a:rPr lang="en-US" spc="-10" dirty="0"/>
                  <a:t>valuat</a:t>
                </a:r>
                <a:r>
                  <a:rPr lang="en-US" spc="-5" dirty="0"/>
                  <a:t>e </a:t>
                </a:r>
                <a14:m>
                  <m:oMath xmlns:m="http://schemas.openxmlformats.org/officeDocument/2006/math">
                    <m:nary>
                      <m:naryPr>
                        <m:limLoc m:val="undOvr"/>
                        <m:subHide m:val="on"/>
                        <m:supHide m:val="on"/>
                        <m:ctrlPr>
                          <a:rPr lang="en-US" i="1" smtClean="0">
                            <a:latin typeface="Cambria Math" panose="02040503050406030204" pitchFamily="18" charset="0"/>
                          </a:rPr>
                        </m:ctrlPr>
                      </m:naryPr>
                      <m:sub/>
                      <m:sup/>
                      <m:e>
                        <m:r>
                          <m:rPr>
                            <m:nor/>
                          </m:rPr>
                          <a:rPr lang="en-US" spc="20" dirty="0"/>
                          <m:t>(</m:t>
                        </m:r>
                        <m:r>
                          <m:rPr>
                            <m:nor/>
                          </m:rPr>
                          <a:rPr lang="en-US" i="1" spc="-5" dirty="0"/>
                          <m:t>x</m:t>
                        </m:r>
                        <m:r>
                          <m:rPr>
                            <m:nor/>
                          </m:rPr>
                          <a:rPr lang="en-US" i="1" spc="-165" dirty="0"/>
                          <m:t> </m:t>
                        </m:r>
                        <m:r>
                          <m:rPr>
                            <m:nor/>
                          </m:rPr>
                          <a:rPr lang="en-US" baseline="29629" dirty="0"/>
                          <m:t>2</m:t>
                        </m:r>
                        <m:r>
                          <m:rPr>
                            <m:nor/>
                          </m:rPr>
                          <a:rPr lang="en-US" spc="120" baseline="29629" dirty="0"/>
                          <m:t> </m:t>
                        </m:r>
                        <m:r>
                          <m:rPr>
                            <m:nor/>
                          </m:rPr>
                          <a:rPr lang="en-US" spc="-25" dirty="0"/>
                          <m:t>+</m:t>
                        </m:r>
                        <m:r>
                          <m:rPr>
                            <m:nor/>
                          </m:rPr>
                          <a:rPr lang="en-US" spc="-95" dirty="0"/>
                          <m:t> </m:t>
                        </m:r>
                        <m:r>
                          <m:rPr>
                            <m:nor/>
                          </m:rPr>
                          <a:rPr lang="en-US" spc="-10" dirty="0"/>
                          <m:t>16</m:t>
                        </m:r>
                        <m:r>
                          <m:rPr>
                            <m:nor/>
                          </m:rPr>
                          <a:rPr lang="en-US" spc="-5" dirty="0"/>
                          <m:t>)</m:t>
                        </m:r>
                        <m:r>
                          <m:rPr>
                            <m:nor/>
                          </m:rPr>
                          <a:rPr lang="en-US" baseline="29629" dirty="0"/>
                          <m:t>3</m:t>
                        </m:r>
                        <m:r>
                          <m:rPr>
                            <m:nor/>
                          </m:rPr>
                          <a:rPr lang="en-US" i="1" spc="7" baseline="29629" dirty="0"/>
                          <m:t>/</m:t>
                        </m:r>
                        <m:r>
                          <m:rPr>
                            <m:nor/>
                          </m:rPr>
                          <a:rPr lang="en-US" baseline="29629" dirty="0"/>
                          <m:t>2</m:t>
                        </m:r>
                        <m:r>
                          <m:rPr>
                            <m:nor/>
                          </m:rPr>
                          <a:rPr lang="en-US" spc="37" baseline="29629" dirty="0"/>
                          <m:t> </m:t>
                        </m:r>
                        <m:r>
                          <m:rPr>
                            <m:nor/>
                          </m:rPr>
                          <a:rPr lang="en-US" i="1" spc="95" dirty="0"/>
                          <m:t>d</m:t>
                        </m:r>
                        <m:r>
                          <m:rPr>
                            <m:nor/>
                          </m:rPr>
                          <a:rPr lang="en-US" i="1" spc="-5" dirty="0"/>
                          <m:t>x</m:t>
                        </m:r>
                      </m:e>
                    </m:nary>
                  </m:oMath>
                </a14:m>
                <a:r>
                  <a:rPr lang="en-US" spc="-5" dirty="0"/>
                  <a:t>. </a:t>
                </a:r>
                <a:r>
                  <a:rPr lang="en-US" spc="95" dirty="0"/>
                  <a:t>If</a:t>
                </a:r>
                <a:r>
                  <a:rPr lang="en-US" dirty="0"/>
                  <a:t> </a:t>
                </a:r>
                <a:r>
                  <a:rPr lang="en-US" i="1" spc="-5" dirty="0"/>
                  <a:t>x</a:t>
                </a:r>
                <a:r>
                  <a:rPr lang="en-US" i="1" spc="114" dirty="0"/>
                  <a:t> </a:t>
                </a:r>
                <a:r>
                  <a:rPr lang="en-US" spc="-25" dirty="0"/>
                  <a:t>=</a:t>
                </a:r>
                <a:r>
                  <a:rPr lang="en-US" spc="-40" dirty="0"/>
                  <a:t> </a:t>
                </a:r>
                <a:r>
                  <a:rPr lang="en-US" spc="-5" dirty="0"/>
                  <a:t>4</a:t>
                </a:r>
                <a:r>
                  <a:rPr lang="en-US" spc="-85" dirty="0"/>
                  <a:t> </a:t>
                </a:r>
                <a:r>
                  <a:rPr lang="en-US" spc="-5" dirty="0"/>
                  <a:t>t</a:t>
                </a:r>
                <a:r>
                  <a:rPr lang="en-US" spc="-10" dirty="0"/>
                  <a:t>a</a:t>
                </a:r>
                <a:r>
                  <a:rPr lang="en-US" spc="-5" dirty="0"/>
                  <a:t>n</a:t>
                </a:r>
                <a:r>
                  <a:rPr lang="en-US" spc="-85" dirty="0"/>
                  <a:t> </a:t>
                </a:r>
                <a:r>
                  <a:rPr lang="en-US" i="1" spc="-190" dirty="0"/>
                  <a:t>θ</a:t>
                </a:r>
                <a:r>
                  <a:rPr lang="en-US" i="1" spc="-254" dirty="0"/>
                  <a:t> ,</a:t>
                </a:r>
                <a:r>
                  <a:rPr lang="en-US" dirty="0"/>
                  <a:t> t</a:t>
                </a:r>
                <a:r>
                  <a:rPr lang="en-US" spc="-15" dirty="0"/>
                  <a:t>he</a:t>
                </a:r>
                <a:r>
                  <a:rPr lang="en-US" spc="-5" dirty="0"/>
                  <a:t>n </a:t>
                </a:r>
                <a:r>
                  <a:rPr lang="en-US" i="1" spc="95" dirty="0"/>
                  <a:t>d</a:t>
                </a:r>
                <a:r>
                  <a:rPr lang="en-US" i="1" spc="-5" dirty="0"/>
                  <a:t>x</a:t>
                </a:r>
                <a:r>
                  <a:rPr lang="en-US" i="1" spc="114" dirty="0"/>
                  <a:t> </a:t>
                </a:r>
                <a:r>
                  <a:rPr lang="en-US" spc="-25" dirty="0"/>
                  <a:t>=</a:t>
                </a:r>
                <a:r>
                  <a:rPr lang="en-US" spc="-40" dirty="0"/>
                  <a:t> </a:t>
                </a:r>
                <a:r>
                  <a:rPr lang="en-US" spc="-5" dirty="0"/>
                  <a:t>4</a:t>
                </a:r>
                <a:r>
                  <a:rPr lang="en-US" spc="-85" dirty="0"/>
                  <a:t> </a:t>
                </a:r>
                <a:r>
                  <a:rPr lang="en-US" spc="-5" dirty="0"/>
                  <a:t>s</a:t>
                </a:r>
                <a:r>
                  <a:rPr lang="en-US" spc="-10" dirty="0"/>
                  <a:t>e</a:t>
                </a:r>
                <a:r>
                  <a:rPr lang="en-US" spc="-5" dirty="0"/>
                  <a:t>c</a:t>
                </a:r>
                <a:r>
                  <a:rPr lang="en-US" baseline="25925" dirty="0"/>
                  <a:t>2</a:t>
                </a:r>
                <a:r>
                  <a:rPr lang="en-US" spc="37" baseline="25925" dirty="0"/>
                  <a:t> </a:t>
                </a:r>
                <a:r>
                  <a:rPr lang="en-US" i="1" spc="-190" dirty="0"/>
                  <a:t>θ</a:t>
                </a:r>
                <a:r>
                  <a:rPr lang="en-US" i="1" spc="-90" dirty="0"/>
                  <a:t> </a:t>
                </a:r>
                <a:r>
                  <a:rPr lang="en-US" i="1" spc="60" dirty="0" err="1"/>
                  <a:t>d</a:t>
                </a:r>
                <a:r>
                  <a:rPr lang="en-US" i="1" spc="-190" dirty="0" err="1"/>
                  <a:t>θ</a:t>
                </a:r>
                <a:r>
                  <a:rPr lang="en-US" i="1" spc="-254" dirty="0"/>
                  <a:t>  </a:t>
                </a:r>
                <a:r>
                  <a:rPr lang="en-US" spc="-254" dirty="0"/>
                  <a:t>and </a:t>
                </a:r>
              </a:p>
              <a:p>
                <a:pPr marL="0" indent="0" algn="ctr">
                  <a:lnSpc>
                    <a:spcPct val="100000"/>
                  </a:lnSpc>
                  <a:buNone/>
                  <a:tabLst>
                    <a:tab pos="1377950" algn="l"/>
                  </a:tabLst>
                </a:pPr>
                <a:r>
                  <a:rPr lang="en-US" dirty="0"/>
                  <a:t> </a:t>
                </a:r>
                <a:r>
                  <a:rPr lang="en-US" spc="20" dirty="0"/>
                  <a:t>(</a:t>
                </a:r>
                <a:r>
                  <a:rPr lang="en-US" i="1" spc="-5" dirty="0"/>
                  <a:t>x</a:t>
                </a:r>
                <a:r>
                  <a:rPr lang="en-US" i="1" spc="-165" dirty="0"/>
                  <a:t> </a:t>
                </a:r>
                <a:r>
                  <a:rPr lang="en-US" baseline="25925" dirty="0"/>
                  <a:t>2</a:t>
                </a:r>
                <a:r>
                  <a:rPr lang="en-US" spc="120" baseline="25925" dirty="0"/>
                  <a:t> </a:t>
                </a:r>
                <a:r>
                  <a:rPr lang="en-US" spc="-25" dirty="0"/>
                  <a:t>+</a:t>
                </a:r>
                <a:r>
                  <a:rPr lang="en-US" spc="-95" dirty="0"/>
                  <a:t> </a:t>
                </a:r>
                <a:r>
                  <a:rPr lang="en-US" spc="-10" dirty="0"/>
                  <a:t>16</a:t>
                </a:r>
                <a:r>
                  <a:rPr lang="en-US" spc="-5" dirty="0"/>
                  <a:t>)</a:t>
                </a:r>
                <a:r>
                  <a:rPr lang="en-US" baseline="25925" dirty="0"/>
                  <a:t>3</a:t>
                </a:r>
                <a:r>
                  <a:rPr lang="en-US" i="1" spc="7" baseline="25925" dirty="0"/>
                  <a:t>/</a:t>
                </a:r>
                <a:r>
                  <a:rPr lang="en-US" baseline="25925" dirty="0"/>
                  <a:t>2 </a:t>
                </a:r>
                <a:r>
                  <a:rPr lang="en-US" spc="-25" dirty="0"/>
                  <a:t>=</a:t>
                </a:r>
                <a:r>
                  <a:rPr lang="en-US" spc="-40" dirty="0"/>
                  <a:t> </a:t>
                </a:r>
                <a:r>
                  <a:rPr lang="en-US" spc="-10" dirty="0"/>
                  <a:t>(1</a:t>
                </a:r>
                <a:r>
                  <a:rPr lang="en-US" spc="-5" dirty="0"/>
                  <a:t>6</a:t>
                </a:r>
                <a:r>
                  <a:rPr lang="en-US" spc="-85" dirty="0"/>
                  <a:t> </a:t>
                </a:r>
                <a:r>
                  <a:rPr lang="en-US" spc="-5" dirty="0"/>
                  <a:t>t</a:t>
                </a:r>
                <a:r>
                  <a:rPr lang="en-US" spc="-10" dirty="0"/>
                  <a:t>a</a:t>
                </a:r>
                <a:r>
                  <a:rPr lang="en-US" spc="-5" dirty="0"/>
                  <a:t>n</a:t>
                </a:r>
                <a:r>
                  <a:rPr lang="en-US" baseline="25925" dirty="0"/>
                  <a:t>2</a:t>
                </a:r>
                <a:r>
                  <a:rPr lang="en-US" spc="37" baseline="25925" dirty="0"/>
                  <a:t> </a:t>
                </a:r>
                <a:r>
                  <a:rPr lang="en-US" i="1" spc="-190" dirty="0"/>
                  <a:t>θ</a:t>
                </a:r>
                <a:r>
                  <a:rPr lang="en-US" i="1" spc="-35" dirty="0"/>
                  <a:t> </a:t>
                </a:r>
                <a:r>
                  <a:rPr lang="en-US" spc="-25" dirty="0"/>
                  <a:t>+</a:t>
                </a:r>
                <a:r>
                  <a:rPr lang="en-US" spc="-95" dirty="0"/>
                  <a:t> </a:t>
                </a:r>
                <a:r>
                  <a:rPr lang="en-US" spc="-10" dirty="0"/>
                  <a:t>16</a:t>
                </a:r>
                <a:r>
                  <a:rPr lang="en-US" spc="-5" dirty="0"/>
                  <a:t>)</a:t>
                </a:r>
                <a:r>
                  <a:rPr lang="en-US" baseline="25925" dirty="0"/>
                  <a:t>3</a:t>
                </a:r>
                <a:r>
                  <a:rPr lang="en-US" i="1" spc="7" baseline="25925" dirty="0"/>
                  <a:t>/</a:t>
                </a:r>
                <a:r>
                  <a:rPr lang="en-US" baseline="25925" dirty="0"/>
                  <a:t>2 </a:t>
                </a:r>
                <a:r>
                  <a:rPr lang="en-US" spc="-25" dirty="0"/>
                  <a:t>=</a:t>
                </a:r>
                <a:r>
                  <a:rPr lang="en-US" spc="-40" dirty="0"/>
                  <a:t> </a:t>
                </a:r>
                <a:r>
                  <a:rPr lang="en-US" spc="-10" dirty="0"/>
                  <a:t>(1</a:t>
                </a:r>
                <a:r>
                  <a:rPr lang="en-US" spc="-5" dirty="0"/>
                  <a:t>6</a:t>
                </a:r>
                <a:r>
                  <a:rPr lang="en-US" spc="-85" dirty="0"/>
                  <a:t> </a:t>
                </a:r>
                <a:r>
                  <a:rPr lang="en-US" spc="-5" dirty="0"/>
                  <a:t>s</a:t>
                </a:r>
                <a:r>
                  <a:rPr lang="en-US" spc="-10" dirty="0"/>
                  <a:t>e</a:t>
                </a:r>
                <a:r>
                  <a:rPr lang="en-US" spc="-5" dirty="0"/>
                  <a:t>c</a:t>
                </a:r>
                <a:r>
                  <a:rPr lang="en-US" baseline="25925" dirty="0"/>
                  <a:t>2</a:t>
                </a:r>
                <a:r>
                  <a:rPr lang="en-US" spc="37" baseline="25925" dirty="0"/>
                  <a:t> </a:t>
                </a:r>
                <a:r>
                  <a:rPr lang="en-US" i="1" spc="-190" dirty="0"/>
                  <a:t>θ</a:t>
                </a:r>
                <a:r>
                  <a:rPr lang="en-US" i="1" spc="-254" dirty="0"/>
                  <a:t> </a:t>
                </a:r>
                <a:r>
                  <a:rPr lang="en-US" spc="-5" dirty="0"/>
                  <a:t>)</a:t>
                </a:r>
                <a:r>
                  <a:rPr lang="en-US" baseline="25925" dirty="0"/>
                  <a:t>3</a:t>
                </a:r>
                <a:r>
                  <a:rPr lang="en-US" i="1" spc="7" baseline="25925" dirty="0"/>
                  <a:t>/</a:t>
                </a:r>
                <a:r>
                  <a:rPr lang="en-US" baseline="25925" dirty="0"/>
                  <a:t>2 </a:t>
                </a:r>
                <a:r>
                  <a:rPr lang="en-US" spc="-25" dirty="0"/>
                  <a:t>= </a:t>
                </a:r>
                <a:r>
                  <a:rPr lang="en-US" spc="-10" dirty="0"/>
                  <a:t>6</a:t>
                </a:r>
                <a:r>
                  <a:rPr lang="en-US" spc="-5" dirty="0"/>
                  <a:t>4</a:t>
                </a:r>
                <a:r>
                  <a:rPr lang="en-US" spc="-85" dirty="0"/>
                  <a:t> </a:t>
                </a:r>
                <a:r>
                  <a:rPr lang="en-US" spc="-10" dirty="0"/>
                  <a:t>se</a:t>
                </a:r>
                <a:r>
                  <a:rPr lang="en-US" spc="-5" dirty="0"/>
                  <a:t>c</a:t>
                </a:r>
                <a:r>
                  <a:rPr lang="en-US" baseline="25925" dirty="0"/>
                  <a:t>3</a:t>
                </a:r>
                <a:r>
                  <a:rPr lang="en-US" spc="37" baseline="25925" dirty="0"/>
                  <a:t> </a:t>
                </a:r>
                <a:r>
                  <a:rPr lang="en-US" i="1" spc="-190" dirty="0"/>
                  <a:t>θ</a:t>
                </a:r>
                <a:endParaRPr lang="en-US" spc="-5" dirty="0"/>
              </a:p>
              <a:p>
                <a:pPr marL="0" indent="0">
                  <a:lnSpc>
                    <a:spcPct val="100000"/>
                  </a:lnSpc>
                  <a:buNone/>
                  <a:tabLst>
                    <a:tab pos="1377950" algn="l"/>
                  </a:tabLst>
                </a:pPr>
                <a:r>
                  <a:rPr lang="en-US" spc="-15" dirty="0"/>
                  <a:t>Hence</a:t>
                </a:r>
                <a:r>
                  <a:rPr lang="en-US" spc="-5" dirty="0"/>
                  <a:t>,</a:t>
                </a:r>
                <a:r>
                  <a:rPr lang="en-US" dirty="0"/>
                  <a:t> </a:t>
                </a:r>
                <a:r>
                  <a:rPr lang="en-US" spc="-15" dirty="0"/>
                  <a:t>w</a:t>
                </a:r>
                <a:r>
                  <a:rPr lang="en-US" spc="-5" dirty="0"/>
                  <a:t>e </a:t>
                </a:r>
                <a:r>
                  <a:rPr lang="en-US" spc="-10" dirty="0"/>
                  <a:t>have</a:t>
                </a:r>
              </a:p>
              <a:p>
                <a:pPr marL="0" indent="0">
                  <a:lnSpc>
                    <a:spcPct val="100000"/>
                  </a:lnSpc>
                  <a:buNone/>
                  <a:tabLst>
                    <a:tab pos="1377950" algn="l"/>
                  </a:tabLst>
                </a:pPr>
                <a14:m>
                  <m:oMathPara xmlns:m="http://schemas.openxmlformats.org/officeDocument/2006/math">
                    <m:oMathParaPr>
                      <m:jc m:val="centerGroup"/>
                    </m:oMathParaPr>
                    <m:oMath xmlns:m="http://schemas.openxmlformats.org/officeDocument/2006/math">
                      <m:nary>
                        <m:naryPr>
                          <m:limLoc m:val="undOvr"/>
                          <m:subHide m:val="on"/>
                          <m:supHide m:val="on"/>
                          <m:ctrlPr>
                            <a:rPr lang="en-US" i="1">
                              <a:latin typeface="Cambria Math" panose="02040503050406030204" pitchFamily="18" charset="0"/>
                            </a:rPr>
                          </m:ctrlPr>
                        </m:naryPr>
                        <m:sub/>
                        <m:sup/>
                        <m:e>
                          <m:r>
                            <m:rPr>
                              <m:nor/>
                            </m:rPr>
                            <a:rPr lang="en-US" spc="20" dirty="0"/>
                            <m:t>(</m:t>
                          </m:r>
                          <m:r>
                            <m:rPr>
                              <m:nor/>
                            </m:rPr>
                            <a:rPr lang="en-US" i="1" spc="-5" dirty="0"/>
                            <m:t>x</m:t>
                          </m:r>
                          <m:r>
                            <m:rPr>
                              <m:nor/>
                            </m:rPr>
                            <a:rPr lang="en-US" i="1" spc="-165" dirty="0"/>
                            <m:t> </m:t>
                          </m:r>
                          <m:r>
                            <m:rPr>
                              <m:nor/>
                            </m:rPr>
                            <a:rPr lang="en-US" baseline="29629" dirty="0"/>
                            <m:t>2</m:t>
                          </m:r>
                          <m:r>
                            <m:rPr>
                              <m:nor/>
                            </m:rPr>
                            <a:rPr lang="en-US" spc="120" baseline="29629" dirty="0"/>
                            <m:t> </m:t>
                          </m:r>
                          <m:r>
                            <m:rPr>
                              <m:nor/>
                            </m:rPr>
                            <a:rPr lang="en-US" spc="-25" dirty="0"/>
                            <m:t>+</m:t>
                          </m:r>
                          <m:r>
                            <m:rPr>
                              <m:nor/>
                            </m:rPr>
                            <a:rPr lang="en-US" spc="-95" dirty="0"/>
                            <m:t> </m:t>
                          </m:r>
                          <m:r>
                            <m:rPr>
                              <m:nor/>
                            </m:rPr>
                            <a:rPr lang="en-US" spc="-10" dirty="0"/>
                            <m:t>16</m:t>
                          </m:r>
                          <m:r>
                            <m:rPr>
                              <m:nor/>
                            </m:rPr>
                            <a:rPr lang="en-US" spc="-5" dirty="0"/>
                            <m:t>)</m:t>
                          </m:r>
                          <m:r>
                            <m:rPr>
                              <m:nor/>
                            </m:rPr>
                            <a:rPr lang="en-US" baseline="29629" dirty="0"/>
                            <m:t>3</m:t>
                          </m:r>
                          <m:r>
                            <m:rPr>
                              <m:nor/>
                            </m:rPr>
                            <a:rPr lang="en-US" i="1" spc="7" baseline="29629" dirty="0"/>
                            <m:t>/</m:t>
                          </m:r>
                          <m:r>
                            <m:rPr>
                              <m:nor/>
                            </m:rPr>
                            <a:rPr lang="en-US" baseline="29629" dirty="0"/>
                            <m:t>2</m:t>
                          </m:r>
                          <m:r>
                            <m:rPr>
                              <m:nor/>
                            </m:rPr>
                            <a:rPr lang="en-US" spc="37" baseline="29629" dirty="0"/>
                            <m:t> </m:t>
                          </m:r>
                          <m:r>
                            <m:rPr>
                              <m:nor/>
                            </m:rPr>
                            <a:rPr lang="en-US" i="1" spc="95" dirty="0"/>
                            <m:t>d</m:t>
                          </m:r>
                          <m:r>
                            <m:rPr>
                              <m:nor/>
                            </m:rPr>
                            <a:rPr lang="en-US" i="1" spc="-5" dirty="0"/>
                            <m:t>x</m:t>
                          </m:r>
                        </m:e>
                      </m:nary>
                      <m:r>
                        <a:rPr lang="en-US" b="0" i="1" spc="-5" dirty="0" smtClean="0">
                          <a:latin typeface="Cambria Math" panose="02040503050406030204" pitchFamily="18" charset="0"/>
                        </a:rPr>
                        <m:t>=</m:t>
                      </m:r>
                      <m:nary>
                        <m:naryPr>
                          <m:limLoc m:val="undOvr"/>
                          <m:subHide m:val="on"/>
                          <m:supHide m:val="on"/>
                          <m:ctrlPr>
                            <a:rPr lang="en-US" b="0" i="1" spc="-5" dirty="0" smtClean="0">
                              <a:latin typeface="Cambria Math" panose="02040503050406030204" pitchFamily="18" charset="0"/>
                            </a:rPr>
                          </m:ctrlPr>
                        </m:naryPr>
                        <m:sub/>
                        <m:sup/>
                        <m:e>
                          <m:r>
                            <a:rPr lang="en-US" b="0" i="1" spc="-5" dirty="0" smtClean="0">
                              <a:latin typeface="Cambria Math" panose="02040503050406030204" pitchFamily="18" charset="0"/>
                            </a:rPr>
                            <m:t>64 </m:t>
                          </m:r>
                          <m:sSup>
                            <m:sSupPr>
                              <m:ctrlPr>
                                <a:rPr lang="en-US" b="0" i="1" spc="-5" dirty="0" smtClean="0">
                                  <a:latin typeface="Cambria Math" panose="02040503050406030204" pitchFamily="18" charset="0"/>
                                </a:rPr>
                              </m:ctrlPr>
                            </m:sSupPr>
                            <m:e>
                              <m:r>
                                <m:rPr>
                                  <m:sty m:val="p"/>
                                </m:rPr>
                                <a:rPr lang="en-US" b="0" i="0" spc="-5" dirty="0" smtClean="0">
                                  <a:latin typeface="Cambria Math" panose="02040503050406030204" pitchFamily="18" charset="0"/>
                                </a:rPr>
                                <m:t>sec</m:t>
                              </m:r>
                            </m:e>
                            <m:sup>
                              <m:r>
                                <a:rPr lang="en-US" b="0" i="1" spc="-5" dirty="0" smtClean="0">
                                  <a:latin typeface="Cambria Math" panose="02040503050406030204" pitchFamily="18" charset="0"/>
                                </a:rPr>
                                <m:t>3</m:t>
                              </m:r>
                            </m:sup>
                          </m:sSup>
                          <m:r>
                            <a:rPr lang="en-US" b="0" i="1" spc="-5" dirty="0" smtClean="0">
                              <a:latin typeface="Cambria Math" panose="02040503050406030204" pitchFamily="18" charset="0"/>
                              <a:ea typeface="Cambria Math" panose="02040503050406030204" pitchFamily="18" charset="0"/>
                            </a:rPr>
                            <m:t>𝜃</m:t>
                          </m:r>
                          <m:d>
                            <m:dPr>
                              <m:ctrlPr>
                                <a:rPr lang="en-US" b="0" i="1" spc="-5" dirty="0" smtClean="0">
                                  <a:latin typeface="Cambria Math" panose="02040503050406030204" pitchFamily="18" charset="0"/>
                                  <a:ea typeface="Cambria Math" panose="02040503050406030204" pitchFamily="18" charset="0"/>
                                </a:rPr>
                              </m:ctrlPr>
                            </m:dPr>
                            <m:e>
                              <m:r>
                                <a:rPr lang="en-US" b="0" i="1" spc="-5" dirty="0" smtClean="0">
                                  <a:latin typeface="Cambria Math" panose="02040503050406030204" pitchFamily="18" charset="0"/>
                                  <a:ea typeface="Cambria Math" panose="02040503050406030204" pitchFamily="18" charset="0"/>
                                </a:rPr>
                                <m:t>4 </m:t>
                              </m:r>
                              <m:sSup>
                                <m:sSupPr>
                                  <m:ctrlPr>
                                    <a:rPr lang="en-US" b="0" i="1" spc="-5" dirty="0" smtClean="0">
                                      <a:latin typeface="Cambria Math" panose="02040503050406030204" pitchFamily="18" charset="0"/>
                                      <a:ea typeface="Cambria Math" panose="02040503050406030204" pitchFamily="18" charset="0"/>
                                    </a:rPr>
                                  </m:ctrlPr>
                                </m:sSupPr>
                                <m:e>
                                  <m:r>
                                    <m:rPr>
                                      <m:sty m:val="p"/>
                                    </m:rPr>
                                    <a:rPr lang="en-US" b="0" i="0" spc="-5" dirty="0" smtClean="0">
                                      <a:latin typeface="Cambria Math" panose="02040503050406030204" pitchFamily="18" charset="0"/>
                                      <a:ea typeface="Cambria Math" panose="02040503050406030204" pitchFamily="18" charset="0"/>
                                    </a:rPr>
                                    <m:t>sec</m:t>
                                  </m:r>
                                </m:e>
                                <m:sup>
                                  <m:r>
                                    <a:rPr lang="en-US" b="0" i="1" spc="-5" dirty="0" smtClean="0">
                                      <a:latin typeface="Cambria Math" panose="02040503050406030204" pitchFamily="18" charset="0"/>
                                      <a:ea typeface="Cambria Math" panose="02040503050406030204" pitchFamily="18" charset="0"/>
                                    </a:rPr>
                                    <m:t>2</m:t>
                                  </m:r>
                                </m:sup>
                              </m:sSup>
                              <m:r>
                                <a:rPr lang="en-US" b="0" i="1" spc="-5" dirty="0" smtClean="0">
                                  <a:latin typeface="Cambria Math" panose="02040503050406030204" pitchFamily="18" charset="0"/>
                                  <a:ea typeface="Cambria Math" panose="02040503050406030204" pitchFamily="18" charset="0"/>
                                </a:rPr>
                                <m:t>𝜃</m:t>
                              </m:r>
                            </m:e>
                          </m:d>
                          <m:r>
                            <a:rPr lang="en-US" b="0" i="1" spc="-5" dirty="0" smtClean="0">
                              <a:latin typeface="Cambria Math" panose="02040503050406030204" pitchFamily="18" charset="0"/>
                              <a:ea typeface="Cambria Math" panose="02040503050406030204" pitchFamily="18" charset="0"/>
                            </a:rPr>
                            <m:t>𝑑</m:t>
                          </m:r>
                          <m:r>
                            <a:rPr lang="en-US" b="0" i="1" spc="-5" dirty="0" smtClean="0">
                              <a:latin typeface="Cambria Math" panose="02040503050406030204" pitchFamily="18" charset="0"/>
                              <a:ea typeface="Cambria Math" panose="02040503050406030204" pitchFamily="18" charset="0"/>
                            </a:rPr>
                            <m:t>𝜃</m:t>
                          </m:r>
                        </m:e>
                      </m:nary>
                      <m:r>
                        <a:rPr lang="en-US" b="0" i="1" spc="-5" dirty="0" smtClean="0">
                          <a:latin typeface="Cambria Math" panose="02040503050406030204" pitchFamily="18" charset="0"/>
                        </a:rPr>
                        <m:t>=256</m:t>
                      </m:r>
                      <m:nary>
                        <m:naryPr>
                          <m:limLoc m:val="undOvr"/>
                          <m:subHide m:val="on"/>
                          <m:supHide m:val="on"/>
                          <m:ctrlPr>
                            <a:rPr lang="en-US" b="0" i="1" spc="-5" dirty="0" smtClean="0">
                              <a:latin typeface="Cambria Math" panose="02040503050406030204" pitchFamily="18" charset="0"/>
                            </a:rPr>
                          </m:ctrlPr>
                        </m:naryPr>
                        <m:sub/>
                        <m:sup/>
                        <m:e>
                          <m:sSup>
                            <m:sSupPr>
                              <m:ctrlPr>
                                <a:rPr lang="en-US" b="0" i="1" spc="-5" dirty="0" smtClean="0">
                                  <a:latin typeface="Cambria Math" panose="02040503050406030204" pitchFamily="18" charset="0"/>
                                </a:rPr>
                              </m:ctrlPr>
                            </m:sSupPr>
                            <m:e>
                              <m:r>
                                <m:rPr>
                                  <m:sty m:val="p"/>
                                </m:rPr>
                                <a:rPr lang="en-US" b="0" i="0" spc="-5" dirty="0" smtClean="0">
                                  <a:latin typeface="Cambria Math" panose="02040503050406030204" pitchFamily="18" charset="0"/>
                                </a:rPr>
                                <m:t>sec</m:t>
                              </m:r>
                            </m:e>
                            <m:sup>
                              <m:r>
                                <a:rPr lang="en-US" b="0" i="1" spc="-5" dirty="0" smtClean="0">
                                  <a:latin typeface="Cambria Math" panose="02040503050406030204" pitchFamily="18" charset="0"/>
                                </a:rPr>
                                <m:t>5 </m:t>
                              </m:r>
                            </m:sup>
                          </m:sSup>
                          <m:r>
                            <a:rPr lang="en-US" b="0" i="1" spc="-5" dirty="0" smtClean="0">
                              <a:latin typeface="Cambria Math" panose="02040503050406030204" pitchFamily="18" charset="0"/>
                              <a:ea typeface="Cambria Math" panose="02040503050406030204" pitchFamily="18" charset="0"/>
                            </a:rPr>
                            <m:t>𝜃</m:t>
                          </m:r>
                          <m:r>
                            <a:rPr lang="en-US" b="0" i="1" spc="-5" dirty="0" smtClean="0">
                              <a:latin typeface="Cambria Math" panose="02040503050406030204" pitchFamily="18" charset="0"/>
                              <a:ea typeface="Cambria Math" panose="02040503050406030204" pitchFamily="18" charset="0"/>
                            </a:rPr>
                            <m:t>𝑑</m:t>
                          </m:r>
                          <m:r>
                            <a:rPr lang="en-US" b="0" i="1" spc="-5" dirty="0" smtClean="0">
                              <a:latin typeface="Cambria Math" panose="02040503050406030204" pitchFamily="18" charset="0"/>
                              <a:ea typeface="Cambria Math" panose="02040503050406030204" pitchFamily="18" charset="0"/>
                            </a:rPr>
                            <m:t>𝜃</m:t>
                          </m:r>
                        </m:e>
                      </m:nary>
                    </m:oMath>
                  </m:oMathPara>
                </a14:m>
                <a:endParaRPr lang="en-US" dirty="0"/>
              </a:p>
              <a:p>
                <a:pPr marL="36900" indent="0">
                  <a:lnSpc>
                    <a:spcPct val="100000"/>
                  </a:lnSpc>
                  <a:buNone/>
                </a:pPr>
                <a:endParaRPr lang="en-US" dirty="0">
                  <a:latin typeface="Times New Roman"/>
                  <a:cs typeface="Times New Roman"/>
                </a:endParaRPr>
              </a:p>
            </p:txBody>
          </p:sp>
        </mc:Choice>
        <mc:Fallback xmlns="">
          <p:sp>
            <p:nvSpPr>
              <p:cNvPr id="3" name="Content Placeholder 2">
                <a:extLst>
                  <a:ext uri="{FF2B5EF4-FFF2-40B4-BE49-F238E27FC236}">
                    <a16:creationId xmlns:a16="http://schemas.microsoft.com/office/drawing/2014/main"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10846559" cy="4756245"/>
              </a:xfrm>
              <a:blipFill>
                <a:blip r:embed="rId2"/>
                <a:stretch>
                  <a:fillRect l="-674" t="-897" r="-112"/>
                </a:stretch>
              </a:blipFill>
            </p:spPr>
            <p:txBody>
              <a:bodyPr/>
              <a:lstStyle/>
              <a:p>
                <a:r>
                  <a:rPr lang="en-US">
                    <a:noFill/>
                  </a:rPr>
                  <a:t> </a:t>
                </a:r>
              </a:p>
            </p:txBody>
          </p:sp>
        </mc:Fallback>
      </mc:AlternateContent>
    </p:spTree>
    <p:extLst>
      <p:ext uri="{BB962C8B-B14F-4D97-AF65-F5344CB8AC3E}">
        <p14:creationId xmlns:p14="http://schemas.microsoft.com/office/powerpoint/2010/main" val="215044810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7.6 Strategies for </a:t>
            </a:r>
            <a:r>
              <a:rPr lang="en-US" sz="3100" dirty="0"/>
              <a:t>Integration (</a:t>
            </a:r>
            <a:r>
              <a:rPr lang="en-US" sz="3100" dirty="0" smtClean="0"/>
              <a:t>11 </a:t>
            </a:r>
            <a:r>
              <a:rPr lang="en-US" sz="3100" dirty="0"/>
              <a:t>of 21)</a:t>
            </a: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2800" dirty="0"/>
              <a:t/>
            </a:r>
            <a:br>
              <a:rPr lang="en-US" sz="2800" dirty="0"/>
            </a:br>
            <a:endParaRPr lang="en-US"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799" y="1371600"/>
                <a:ext cx="10846559" cy="4756245"/>
              </a:xfrm>
            </p:spPr>
            <p:txBody>
              <a:bodyPr>
                <a:noAutofit/>
              </a:bodyPr>
              <a:lstStyle/>
              <a:p>
                <a:pPr marL="36900" indent="0">
                  <a:lnSpc>
                    <a:spcPct val="100000"/>
                  </a:lnSpc>
                  <a:buNone/>
                </a:pPr>
                <a:r>
                  <a:rPr lang="en-US" spc="-10" dirty="0">
                    <a:solidFill>
                      <a:schemeClr val="tx1"/>
                    </a:solidFill>
                  </a:rPr>
                  <a:t>Now, we</a:t>
                </a:r>
                <a:r>
                  <a:rPr lang="en-US" spc="-5" dirty="0">
                    <a:solidFill>
                      <a:schemeClr val="tx1"/>
                    </a:solidFill>
                  </a:rPr>
                  <a:t> can repeatedly use the reduction</a:t>
                </a:r>
                <a:r>
                  <a:rPr lang="en-US" dirty="0">
                    <a:solidFill>
                      <a:schemeClr val="tx1"/>
                    </a:solidFill>
                  </a:rPr>
                  <a:t> </a:t>
                </a:r>
                <a:r>
                  <a:rPr lang="en-US" spc="-5" dirty="0">
                    <a:solidFill>
                      <a:schemeClr val="tx1"/>
                    </a:solidFill>
                  </a:rPr>
                  <a:t>formula in Eq.</a:t>
                </a:r>
                <a:r>
                  <a:rPr lang="en-US" dirty="0">
                    <a:solidFill>
                      <a:schemeClr val="tx1"/>
                    </a:solidFill>
                  </a:rPr>
                  <a:t> </a:t>
                </a:r>
                <a:r>
                  <a:rPr lang="en-US" spc="-5" dirty="0">
                    <a:solidFill>
                      <a:schemeClr val="tx1"/>
                    </a:solidFill>
                  </a:rPr>
                  <a:t>(15) from Section</a:t>
                </a:r>
                <a:r>
                  <a:rPr lang="en-US" dirty="0">
                    <a:solidFill>
                      <a:schemeClr val="tx1"/>
                    </a:solidFill>
                  </a:rPr>
                  <a:t> </a:t>
                </a:r>
                <a:r>
                  <a:rPr lang="en-US" spc="-10" dirty="0">
                    <a:solidFill>
                      <a:schemeClr val="tx1"/>
                    </a:solidFill>
                  </a:rPr>
                  <a:t>7</a:t>
                </a:r>
                <a:r>
                  <a:rPr lang="en-US" spc="-5" dirty="0">
                    <a:solidFill>
                      <a:schemeClr val="tx1"/>
                    </a:solidFill>
                  </a:rPr>
                  <a:t>.2 to obtain</a:t>
                </a:r>
                <a:endParaRPr lang="en-US" dirty="0">
                  <a:solidFill>
                    <a:schemeClr val="tx1"/>
                  </a:solidFill>
                </a:endParaRPr>
              </a:p>
              <a:p>
                <a:pPr marL="36900" indent="0">
                  <a:lnSpc>
                    <a:spcPct val="100000"/>
                  </a:lnSpc>
                  <a:buNone/>
                </a:pPr>
                <a14:m>
                  <m:oMathPara xmlns:m="http://schemas.openxmlformats.org/officeDocument/2006/math">
                    <m:oMathParaPr>
                      <m:jc m:val="centerGroup"/>
                    </m:oMathParaPr>
                    <m:oMath xmlns:m="http://schemas.openxmlformats.org/officeDocument/2006/math">
                      <m:r>
                        <a:rPr lang="en-US" i="1" spc="-5" dirty="0">
                          <a:solidFill>
                            <a:schemeClr val="tx1"/>
                          </a:solidFill>
                          <a:latin typeface="Cambria Math" panose="02040503050406030204" pitchFamily="18" charset="0"/>
                        </a:rPr>
                        <m:t>256</m:t>
                      </m:r>
                      <m:nary>
                        <m:naryPr>
                          <m:limLoc m:val="undOvr"/>
                          <m:subHide m:val="on"/>
                          <m:supHide m:val="on"/>
                          <m:ctrlPr>
                            <a:rPr lang="en-US" i="1" spc="-5" dirty="0">
                              <a:solidFill>
                                <a:schemeClr val="tx1"/>
                              </a:solidFill>
                              <a:latin typeface="Cambria Math" panose="02040503050406030204" pitchFamily="18" charset="0"/>
                            </a:rPr>
                          </m:ctrlPr>
                        </m:naryPr>
                        <m:sub/>
                        <m:sup/>
                        <m:e>
                          <m:sSup>
                            <m:sSupPr>
                              <m:ctrlPr>
                                <a:rPr lang="en-US" i="1" spc="-5" dirty="0">
                                  <a:solidFill>
                                    <a:schemeClr val="tx1"/>
                                  </a:solidFill>
                                  <a:latin typeface="Cambria Math" panose="02040503050406030204" pitchFamily="18" charset="0"/>
                                </a:rPr>
                              </m:ctrlPr>
                            </m:sSupPr>
                            <m:e>
                              <m:r>
                                <m:rPr>
                                  <m:sty m:val="p"/>
                                </m:rPr>
                                <a:rPr lang="en-US" i="0" spc="-5" dirty="0">
                                  <a:solidFill>
                                    <a:schemeClr val="tx1"/>
                                  </a:solidFill>
                                  <a:latin typeface="Cambria Math" panose="02040503050406030204" pitchFamily="18" charset="0"/>
                                </a:rPr>
                                <m:t>sec</m:t>
                              </m:r>
                            </m:e>
                            <m:sup>
                              <m:r>
                                <a:rPr lang="en-US" i="1" spc="-5" dirty="0">
                                  <a:solidFill>
                                    <a:schemeClr val="tx1"/>
                                  </a:solidFill>
                                  <a:latin typeface="Cambria Math" panose="02040503050406030204" pitchFamily="18" charset="0"/>
                                </a:rPr>
                                <m:t>5</m:t>
                              </m:r>
                            </m:sup>
                          </m:sSup>
                          <m:r>
                            <a:rPr lang="en-US" i="1" spc="-5" dirty="0">
                              <a:solidFill>
                                <a:schemeClr val="tx1"/>
                              </a:solidFill>
                              <a:latin typeface="Cambria Math" panose="02040503050406030204" pitchFamily="18" charset="0"/>
                              <a:ea typeface="Cambria Math" panose="02040503050406030204" pitchFamily="18" charset="0"/>
                            </a:rPr>
                            <m:t>𝜃</m:t>
                          </m:r>
                          <m:r>
                            <a:rPr lang="en-US" i="1" spc="-5" dirty="0">
                              <a:solidFill>
                                <a:schemeClr val="tx1"/>
                              </a:solidFill>
                              <a:latin typeface="Cambria Math" panose="02040503050406030204" pitchFamily="18" charset="0"/>
                              <a:ea typeface="Cambria Math" panose="02040503050406030204" pitchFamily="18" charset="0"/>
                            </a:rPr>
                            <m:t>𝑑</m:t>
                          </m:r>
                          <m:r>
                            <a:rPr lang="en-US" i="1" spc="-5" dirty="0">
                              <a:solidFill>
                                <a:schemeClr val="tx1"/>
                              </a:solidFill>
                              <a:latin typeface="Cambria Math" panose="02040503050406030204" pitchFamily="18" charset="0"/>
                              <a:ea typeface="Cambria Math" panose="02040503050406030204" pitchFamily="18" charset="0"/>
                            </a:rPr>
                            <m:t>𝜃</m:t>
                          </m:r>
                        </m:e>
                      </m:nary>
                      <m:r>
                        <a:rPr lang="en-US" b="0" i="1" spc="-5" dirty="0" smtClean="0">
                          <a:solidFill>
                            <a:schemeClr val="tx1"/>
                          </a:solidFill>
                          <a:latin typeface="Cambria Math" panose="02040503050406030204" pitchFamily="18" charset="0"/>
                          <a:ea typeface="Cambria Math" panose="02040503050406030204" pitchFamily="18" charset="0"/>
                        </a:rPr>
                        <m:t>=</m:t>
                      </m:r>
                      <m:r>
                        <m:rPr>
                          <m:nor/>
                        </m:rPr>
                        <a:rPr lang="en-US" spc="-10" dirty="0">
                          <a:solidFill>
                            <a:schemeClr val="tx1"/>
                          </a:solidFill>
                        </a:rPr>
                        <m:t>6</m:t>
                      </m:r>
                      <m:r>
                        <m:rPr>
                          <m:nor/>
                        </m:rPr>
                        <a:rPr lang="en-US" spc="-5" dirty="0">
                          <a:solidFill>
                            <a:schemeClr val="tx1"/>
                          </a:solidFill>
                        </a:rPr>
                        <m:t>4</m:t>
                      </m:r>
                      <m:r>
                        <m:rPr>
                          <m:nor/>
                        </m:rPr>
                        <a:rPr lang="en-US" spc="-85" dirty="0">
                          <a:solidFill>
                            <a:schemeClr val="tx1"/>
                          </a:solidFill>
                        </a:rPr>
                        <m:t> </m:t>
                      </m:r>
                      <m:r>
                        <m:rPr>
                          <m:nor/>
                        </m:rPr>
                        <a:rPr lang="en-US" spc="-10" dirty="0">
                          <a:solidFill>
                            <a:schemeClr val="tx1"/>
                          </a:solidFill>
                        </a:rPr>
                        <m:t>ta</m:t>
                      </m:r>
                      <m:r>
                        <m:rPr>
                          <m:nor/>
                        </m:rPr>
                        <a:rPr lang="en-US" spc="-5" dirty="0">
                          <a:solidFill>
                            <a:schemeClr val="tx1"/>
                          </a:solidFill>
                        </a:rPr>
                        <m:t>n</m:t>
                      </m:r>
                      <m:r>
                        <m:rPr>
                          <m:nor/>
                        </m:rPr>
                        <a:rPr lang="en-US" spc="-85" dirty="0">
                          <a:solidFill>
                            <a:schemeClr val="tx1"/>
                          </a:solidFill>
                        </a:rPr>
                        <m:t> </m:t>
                      </m:r>
                      <m:r>
                        <m:rPr>
                          <m:nor/>
                        </m:rPr>
                        <a:rPr lang="el-GR" i="1" spc="-190" dirty="0">
                          <a:solidFill>
                            <a:schemeClr val="tx1"/>
                          </a:solidFill>
                        </a:rPr>
                        <m:t>θ</m:t>
                      </m:r>
                      <m:r>
                        <m:rPr>
                          <m:nor/>
                        </m:rPr>
                        <a:rPr lang="el-GR" i="1" spc="-90" dirty="0">
                          <a:solidFill>
                            <a:schemeClr val="tx1"/>
                          </a:solidFill>
                        </a:rPr>
                        <m:t> </m:t>
                      </m:r>
                      <m:r>
                        <m:rPr>
                          <m:nor/>
                        </m:rPr>
                        <a:rPr lang="en-US" spc="-5" dirty="0">
                          <a:solidFill>
                            <a:schemeClr val="tx1"/>
                          </a:solidFill>
                        </a:rPr>
                        <m:t>sec</m:t>
                      </m:r>
                      <m:r>
                        <m:rPr>
                          <m:nor/>
                        </m:rPr>
                        <a:rPr lang="en-US" baseline="29629" dirty="0">
                          <a:solidFill>
                            <a:schemeClr val="tx1"/>
                          </a:solidFill>
                        </a:rPr>
                        <m:t>3</m:t>
                      </m:r>
                      <m:r>
                        <m:rPr>
                          <m:nor/>
                        </m:rPr>
                        <a:rPr lang="en-US" spc="37" baseline="29629" dirty="0">
                          <a:solidFill>
                            <a:schemeClr val="tx1"/>
                          </a:solidFill>
                        </a:rPr>
                        <m:t> </m:t>
                      </m:r>
                      <m:r>
                        <m:rPr>
                          <m:nor/>
                        </m:rPr>
                        <a:rPr lang="el-GR" i="1" spc="-190" dirty="0">
                          <a:solidFill>
                            <a:schemeClr val="tx1"/>
                          </a:solidFill>
                        </a:rPr>
                        <m:t>θ</m:t>
                      </m:r>
                      <m:r>
                        <m:rPr>
                          <m:nor/>
                        </m:rPr>
                        <a:rPr lang="el-GR" i="1" spc="-35" dirty="0">
                          <a:solidFill>
                            <a:schemeClr val="tx1"/>
                          </a:solidFill>
                        </a:rPr>
                        <m:t> </m:t>
                      </m:r>
                      <m:r>
                        <m:rPr>
                          <m:nor/>
                        </m:rPr>
                        <a:rPr lang="el-GR" spc="-25" dirty="0">
                          <a:solidFill>
                            <a:schemeClr val="tx1"/>
                          </a:solidFill>
                        </a:rPr>
                        <m:t>+</m:t>
                      </m:r>
                      <m:r>
                        <m:rPr>
                          <m:nor/>
                        </m:rPr>
                        <a:rPr lang="el-GR" spc="-95" dirty="0">
                          <a:solidFill>
                            <a:schemeClr val="tx1"/>
                          </a:solidFill>
                        </a:rPr>
                        <m:t> </m:t>
                      </m:r>
                      <m:r>
                        <m:rPr>
                          <m:nor/>
                        </m:rPr>
                        <a:rPr lang="el-GR" spc="-10" dirty="0">
                          <a:solidFill>
                            <a:schemeClr val="tx1"/>
                          </a:solidFill>
                        </a:rPr>
                        <m:t>9</m:t>
                      </m:r>
                      <m:r>
                        <m:rPr>
                          <m:nor/>
                        </m:rPr>
                        <a:rPr lang="el-GR" spc="-5" dirty="0">
                          <a:solidFill>
                            <a:schemeClr val="tx1"/>
                          </a:solidFill>
                        </a:rPr>
                        <m:t>6</m:t>
                      </m:r>
                      <m:r>
                        <m:rPr>
                          <m:nor/>
                        </m:rPr>
                        <a:rPr lang="el-GR" spc="-85" dirty="0">
                          <a:solidFill>
                            <a:schemeClr val="tx1"/>
                          </a:solidFill>
                        </a:rPr>
                        <m:t> </m:t>
                      </m:r>
                      <m:r>
                        <m:rPr>
                          <m:nor/>
                        </m:rPr>
                        <a:rPr lang="en-US" spc="-10" dirty="0">
                          <a:solidFill>
                            <a:schemeClr val="tx1"/>
                          </a:solidFill>
                        </a:rPr>
                        <m:t>ta</m:t>
                      </m:r>
                      <m:r>
                        <m:rPr>
                          <m:nor/>
                        </m:rPr>
                        <a:rPr lang="en-US" spc="-5" dirty="0">
                          <a:solidFill>
                            <a:schemeClr val="tx1"/>
                          </a:solidFill>
                        </a:rPr>
                        <m:t>n</m:t>
                      </m:r>
                      <m:r>
                        <m:rPr>
                          <m:nor/>
                        </m:rPr>
                        <a:rPr lang="en-US" spc="-85" dirty="0">
                          <a:solidFill>
                            <a:schemeClr val="tx1"/>
                          </a:solidFill>
                        </a:rPr>
                        <m:t> </m:t>
                      </m:r>
                      <m:r>
                        <m:rPr>
                          <m:nor/>
                        </m:rPr>
                        <a:rPr lang="el-GR" i="1" spc="-190" dirty="0">
                          <a:solidFill>
                            <a:schemeClr val="tx1"/>
                          </a:solidFill>
                        </a:rPr>
                        <m:t>θ</m:t>
                      </m:r>
                      <m:r>
                        <m:rPr>
                          <m:nor/>
                        </m:rPr>
                        <a:rPr lang="el-GR" i="1" spc="-90" dirty="0">
                          <a:solidFill>
                            <a:schemeClr val="tx1"/>
                          </a:solidFill>
                        </a:rPr>
                        <m:t> </m:t>
                      </m:r>
                      <m:r>
                        <m:rPr>
                          <m:nor/>
                        </m:rPr>
                        <a:rPr lang="en-US" spc="-5" dirty="0">
                          <a:solidFill>
                            <a:schemeClr val="tx1"/>
                          </a:solidFill>
                        </a:rPr>
                        <m:t>sec</m:t>
                      </m:r>
                      <m:r>
                        <m:rPr>
                          <m:nor/>
                        </m:rPr>
                        <a:rPr lang="en-US" spc="-85" dirty="0">
                          <a:solidFill>
                            <a:schemeClr val="tx1"/>
                          </a:solidFill>
                        </a:rPr>
                        <m:t> </m:t>
                      </m:r>
                      <m:r>
                        <m:rPr>
                          <m:nor/>
                        </m:rPr>
                        <a:rPr lang="el-GR" i="1" spc="-190" dirty="0">
                          <a:solidFill>
                            <a:schemeClr val="tx1"/>
                          </a:solidFill>
                        </a:rPr>
                        <m:t>θ</m:t>
                      </m:r>
                      <m:r>
                        <m:rPr>
                          <m:nor/>
                        </m:rPr>
                        <a:rPr lang="el-GR" i="1" spc="-35" dirty="0">
                          <a:solidFill>
                            <a:schemeClr val="tx1"/>
                          </a:solidFill>
                        </a:rPr>
                        <m:t> </m:t>
                      </m:r>
                      <m:r>
                        <m:rPr>
                          <m:nor/>
                        </m:rPr>
                        <a:rPr lang="el-GR" spc="-25" dirty="0">
                          <a:solidFill>
                            <a:schemeClr val="tx1"/>
                          </a:solidFill>
                        </a:rPr>
                        <m:t>+</m:t>
                      </m:r>
                      <m:r>
                        <m:rPr>
                          <m:nor/>
                        </m:rPr>
                        <a:rPr lang="el-GR" spc="-95" dirty="0">
                          <a:solidFill>
                            <a:schemeClr val="tx1"/>
                          </a:solidFill>
                        </a:rPr>
                        <m:t> </m:t>
                      </m:r>
                      <m:r>
                        <m:rPr>
                          <m:nor/>
                        </m:rPr>
                        <a:rPr lang="el-GR" spc="-5" dirty="0">
                          <a:solidFill>
                            <a:schemeClr val="tx1"/>
                          </a:solidFill>
                        </a:rPr>
                        <m:t>96</m:t>
                      </m:r>
                      <m:r>
                        <m:rPr>
                          <m:nor/>
                        </m:rPr>
                        <a:rPr lang="el-GR" spc="-85" dirty="0">
                          <a:solidFill>
                            <a:schemeClr val="tx1"/>
                          </a:solidFill>
                        </a:rPr>
                        <m:t> </m:t>
                      </m:r>
                      <m:r>
                        <m:rPr>
                          <m:nor/>
                        </m:rPr>
                        <a:rPr lang="en-US" spc="-5" dirty="0">
                          <a:solidFill>
                            <a:schemeClr val="tx1"/>
                          </a:solidFill>
                        </a:rPr>
                        <m:t>ln</m:t>
                      </m:r>
                      <m:r>
                        <m:rPr>
                          <m:nor/>
                        </m:rPr>
                        <a:rPr lang="en-US" spc="-85" dirty="0">
                          <a:solidFill>
                            <a:schemeClr val="tx1"/>
                          </a:solidFill>
                        </a:rPr>
                        <m:t> </m:t>
                      </m:r>
                      <m:r>
                        <m:rPr>
                          <m:nor/>
                        </m:rPr>
                        <a:rPr lang="en-US" spc="-90" dirty="0">
                          <a:solidFill>
                            <a:schemeClr val="tx1"/>
                          </a:solidFill>
                        </a:rPr>
                        <m:t>|</m:t>
                      </m:r>
                      <m:r>
                        <m:rPr>
                          <m:nor/>
                        </m:rPr>
                        <a:rPr lang="en-US" spc="-150" dirty="0">
                          <a:solidFill>
                            <a:schemeClr val="tx1"/>
                          </a:solidFill>
                        </a:rPr>
                        <m:t> </m:t>
                      </m:r>
                      <m:r>
                        <m:rPr>
                          <m:nor/>
                        </m:rPr>
                        <a:rPr lang="en-US" spc="-5" dirty="0">
                          <a:solidFill>
                            <a:schemeClr val="tx1"/>
                          </a:solidFill>
                        </a:rPr>
                        <m:t>sec</m:t>
                      </m:r>
                      <m:r>
                        <m:rPr>
                          <m:nor/>
                        </m:rPr>
                        <a:rPr lang="en-US" spc="-85" dirty="0">
                          <a:solidFill>
                            <a:schemeClr val="tx1"/>
                          </a:solidFill>
                        </a:rPr>
                        <m:t> </m:t>
                      </m:r>
                      <m:r>
                        <m:rPr>
                          <m:nor/>
                        </m:rPr>
                        <a:rPr lang="el-GR" i="1" spc="-190" dirty="0">
                          <a:solidFill>
                            <a:schemeClr val="tx1"/>
                          </a:solidFill>
                        </a:rPr>
                        <m:t>θ</m:t>
                      </m:r>
                      <m:r>
                        <m:rPr>
                          <m:nor/>
                        </m:rPr>
                        <a:rPr lang="el-GR" i="1" spc="-35" dirty="0">
                          <a:solidFill>
                            <a:schemeClr val="tx1"/>
                          </a:solidFill>
                        </a:rPr>
                        <m:t> </m:t>
                      </m:r>
                      <m:r>
                        <m:rPr>
                          <m:nor/>
                        </m:rPr>
                        <a:rPr lang="el-GR" spc="-25" dirty="0">
                          <a:solidFill>
                            <a:schemeClr val="tx1"/>
                          </a:solidFill>
                        </a:rPr>
                        <m:t>+</m:t>
                      </m:r>
                      <m:r>
                        <m:rPr>
                          <m:nor/>
                        </m:rPr>
                        <a:rPr lang="el-GR" spc="-95" dirty="0">
                          <a:solidFill>
                            <a:schemeClr val="tx1"/>
                          </a:solidFill>
                        </a:rPr>
                        <m:t> </m:t>
                      </m:r>
                      <m:r>
                        <m:rPr>
                          <m:nor/>
                        </m:rPr>
                        <a:rPr lang="en-US" spc="-5" dirty="0">
                          <a:solidFill>
                            <a:schemeClr val="tx1"/>
                          </a:solidFill>
                        </a:rPr>
                        <m:t>tan</m:t>
                      </m:r>
                      <m:r>
                        <m:rPr>
                          <m:nor/>
                        </m:rPr>
                        <a:rPr lang="en-US" spc="-85" dirty="0">
                          <a:solidFill>
                            <a:schemeClr val="tx1"/>
                          </a:solidFill>
                        </a:rPr>
                        <m:t> </m:t>
                      </m:r>
                      <m:r>
                        <m:rPr>
                          <m:nor/>
                        </m:rPr>
                        <a:rPr lang="el-GR" i="1" spc="-190" dirty="0">
                          <a:solidFill>
                            <a:schemeClr val="tx1"/>
                          </a:solidFill>
                        </a:rPr>
                        <m:t>θ</m:t>
                      </m:r>
                      <m:r>
                        <m:rPr>
                          <m:nor/>
                        </m:rPr>
                        <a:rPr lang="el-GR" i="1" spc="-254" dirty="0">
                          <a:solidFill>
                            <a:schemeClr val="tx1"/>
                          </a:solidFill>
                        </a:rPr>
                        <m:t> </m:t>
                      </m:r>
                      <m:r>
                        <m:rPr>
                          <m:nor/>
                        </m:rPr>
                        <a:rPr lang="el-GR" spc="175" dirty="0">
                          <a:solidFill>
                            <a:schemeClr val="tx1"/>
                          </a:solidFill>
                        </a:rPr>
                        <m:t>|</m:t>
                      </m:r>
                      <m:r>
                        <m:rPr>
                          <m:nor/>
                        </m:rPr>
                        <a:rPr lang="el-GR" spc="-80" dirty="0">
                          <a:solidFill>
                            <a:schemeClr val="tx1"/>
                          </a:solidFill>
                        </a:rPr>
                        <m:t>+</m:t>
                      </m:r>
                      <m:r>
                        <m:rPr>
                          <m:nor/>
                        </m:rPr>
                        <a:rPr lang="el-GR" spc="-100" dirty="0">
                          <a:solidFill>
                            <a:schemeClr val="tx1"/>
                          </a:solidFill>
                        </a:rPr>
                        <m:t> </m:t>
                      </m:r>
                      <m:r>
                        <m:rPr>
                          <m:nor/>
                        </m:rPr>
                        <a:rPr lang="en-US" i="1" spc="-10" dirty="0">
                          <a:solidFill>
                            <a:schemeClr val="tx1"/>
                          </a:solidFill>
                        </a:rPr>
                        <m:t>C</m:t>
                      </m:r>
                    </m:oMath>
                  </m:oMathPara>
                </a14:m>
                <a:endParaRPr lang="en-US" dirty="0">
                  <a:solidFill>
                    <a:schemeClr val="tx1"/>
                  </a:solidFill>
                </a:endParaRPr>
              </a:p>
              <a:p>
                <a:pPr marL="36900" indent="0">
                  <a:lnSpc>
                    <a:spcPct val="100000"/>
                  </a:lnSpc>
                  <a:buNone/>
                </a:pPr>
                <a:r>
                  <a:rPr lang="en-US" spc="-15" dirty="0">
                    <a:solidFill>
                      <a:schemeClr val="tx1"/>
                    </a:solidFill>
                  </a:rPr>
                  <a:t>S</a:t>
                </a:r>
                <a:r>
                  <a:rPr lang="en-US" spc="-10" dirty="0">
                    <a:solidFill>
                      <a:schemeClr val="tx1"/>
                    </a:solidFill>
                  </a:rPr>
                  <a:t>inc</a:t>
                </a:r>
                <a:r>
                  <a:rPr lang="en-US" spc="-5" dirty="0">
                    <a:solidFill>
                      <a:schemeClr val="tx1"/>
                    </a:solidFill>
                  </a:rPr>
                  <a:t>e</a:t>
                </a:r>
                <a:r>
                  <a:rPr lang="en-US" dirty="0">
                    <a:solidFill>
                      <a:schemeClr val="tx1"/>
                    </a:solidFill>
                  </a:rPr>
                  <a:t> </a:t>
                </a:r>
                <a:r>
                  <a:rPr lang="en-US" i="1" spc="-5" dirty="0">
                    <a:solidFill>
                      <a:schemeClr val="tx1"/>
                    </a:solidFill>
                  </a:rPr>
                  <a:t>x</a:t>
                </a:r>
                <a:r>
                  <a:rPr lang="en-US" i="1" spc="114" dirty="0">
                    <a:solidFill>
                      <a:schemeClr val="tx1"/>
                    </a:solidFill>
                  </a:rPr>
                  <a:t> </a:t>
                </a:r>
                <a:r>
                  <a:rPr lang="en-US" spc="-25" dirty="0">
                    <a:solidFill>
                      <a:schemeClr val="tx1"/>
                    </a:solidFill>
                  </a:rPr>
                  <a:t>=</a:t>
                </a:r>
                <a:r>
                  <a:rPr lang="en-US" spc="-40" dirty="0">
                    <a:solidFill>
                      <a:schemeClr val="tx1"/>
                    </a:solidFill>
                  </a:rPr>
                  <a:t> </a:t>
                </a:r>
                <a:r>
                  <a:rPr lang="en-US" spc="-5" dirty="0">
                    <a:solidFill>
                      <a:schemeClr val="tx1"/>
                    </a:solidFill>
                  </a:rPr>
                  <a:t>4</a:t>
                </a:r>
                <a:r>
                  <a:rPr lang="en-US" spc="-85" dirty="0">
                    <a:solidFill>
                      <a:schemeClr val="tx1"/>
                    </a:solidFill>
                  </a:rPr>
                  <a:t> </a:t>
                </a:r>
                <a:r>
                  <a:rPr lang="en-US" spc="-5" dirty="0">
                    <a:solidFill>
                      <a:schemeClr val="tx1"/>
                    </a:solidFill>
                  </a:rPr>
                  <a:t>t</a:t>
                </a:r>
                <a:r>
                  <a:rPr lang="en-US" spc="-10" dirty="0">
                    <a:solidFill>
                      <a:schemeClr val="tx1"/>
                    </a:solidFill>
                  </a:rPr>
                  <a:t>a</a:t>
                </a:r>
                <a:r>
                  <a:rPr lang="en-US" spc="-5" dirty="0">
                    <a:solidFill>
                      <a:schemeClr val="tx1"/>
                    </a:solidFill>
                  </a:rPr>
                  <a:t>n</a:t>
                </a:r>
                <a:r>
                  <a:rPr lang="en-US" spc="-85" dirty="0">
                    <a:solidFill>
                      <a:schemeClr val="tx1"/>
                    </a:solidFill>
                  </a:rPr>
                  <a:t> </a:t>
                </a:r>
                <a:r>
                  <a:rPr lang="en-US" i="1" spc="-190" dirty="0">
                    <a:solidFill>
                      <a:schemeClr val="tx1"/>
                    </a:solidFill>
                  </a:rPr>
                  <a:t>θ</a:t>
                </a:r>
                <a:r>
                  <a:rPr lang="en-US" i="1" spc="-254" dirty="0">
                    <a:solidFill>
                      <a:schemeClr val="tx1"/>
                    </a:solidFill>
                  </a:rPr>
                  <a:t> </a:t>
                </a:r>
                <a:r>
                  <a:rPr lang="en-US" spc="-5" dirty="0">
                    <a:solidFill>
                      <a:schemeClr val="tx1"/>
                    </a:solidFill>
                  </a:rPr>
                  <a:t>,</a:t>
                </a:r>
                <a:r>
                  <a:rPr lang="en-US" dirty="0">
                    <a:solidFill>
                      <a:schemeClr val="tx1"/>
                    </a:solidFill>
                  </a:rPr>
                  <a:t> </a:t>
                </a:r>
                <a:r>
                  <a:rPr lang="en-US" spc="-15" dirty="0">
                    <a:solidFill>
                      <a:schemeClr val="tx1"/>
                    </a:solidFill>
                  </a:rPr>
                  <a:t>w</a:t>
                </a:r>
                <a:r>
                  <a:rPr lang="en-US" spc="-5" dirty="0">
                    <a:solidFill>
                      <a:schemeClr val="tx1"/>
                    </a:solidFill>
                  </a:rPr>
                  <a:t>e </a:t>
                </a:r>
                <a:r>
                  <a:rPr lang="en-US" spc="-10" dirty="0">
                    <a:solidFill>
                      <a:schemeClr val="tx1"/>
                    </a:solidFill>
                  </a:rPr>
                  <a:t>know</a:t>
                </a:r>
                <a:r>
                  <a:rPr lang="en-US" dirty="0">
                    <a:solidFill>
                      <a:schemeClr val="tx1"/>
                    </a:solidFill>
                  </a:rPr>
                  <a:t> </a:t>
                </a:r>
                <a:r>
                  <a:rPr lang="en-US" spc="-5" dirty="0">
                    <a:solidFill>
                      <a:schemeClr val="tx1"/>
                    </a:solidFill>
                  </a:rPr>
                  <a:t>tan</a:t>
                </a:r>
                <a:r>
                  <a:rPr lang="en-US" spc="-85" dirty="0">
                    <a:solidFill>
                      <a:schemeClr val="tx1"/>
                    </a:solidFill>
                  </a:rPr>
                  <a:t> </a:t>
                </a:r>
                <a:r>
                  <a:rPr lang="en-US" i="1" spc="-190" dirty="0">
                    <a:solidFill>
                      <a:schemeClr val="tx1"/>
                    </a:solidFill>
                  </a:rPr>
                  <a:t>θ</a:t>
                </a:r>
                <a:r>
                  <a:rPr lang="en-US" i="1" spc="25" dirty="0">
                    <a:solidFill>
                      <a:schemeClr val="tx1"/>
                    </a:solidFill>
                  </a:rPr>
                  <a:t> </a:t>
                </a:r>
                <a:r>
                  <a:rPr lang="en-US" spc="-25" dirty="0">
                    <a:solidFill>
                      <a:schemeClr val="tx1"/>
                    </a:solidFill>
                  </a:rPr>
                  <a:t>=</a:t>
                </a:r>
                <a:r>
                  <a:rPr lang="en-US" dirty="0">
                    <a:solidFill>
                      <a:schemeClr val="tx1"/>
                    </a:solidFill>
                  </a:rPr>
                  <a:t> </a:t>
                </a:r>
                <a14:m>
                  <m:oMath xmlns:m="http://schemas.openxmlformats.org/officeDocument/2006/math">
                    <m:f>
                      <m:fPr>
                        <m:ctrlPr>
                          <a:rPr lang="en-US" i="1" smtClean="0">
                            <a:solidFill>
                              <a:schemeClr val="tx1"/>
                            </a:solidFill>
                            <a:latin typeface="Cambria Math" panose="02040503050406030204" pitchFamily="18" charset="0"/>
                            <a:cs typeface="Lucida Sans Unicode"/>
                          </a:rPr>
                        </m:ctrlPr>
                      </m:fPr>
                      <m:num>
                        <m:r>
                          <a:rPr lang="en-US" b="0" i="1" smtClean="0">
                            <a:solidFill>
                              <a:schemeClr val="tx1"/>
                            </a:solidFill>
                            <a:latin typeface="Cambria Math" panose="02040503050406030204" pitchFamily="18" charset="0"/>
                            <a:cs typeface="Lucida Sans Unicode"/>
                          </a:rPr>
                          <m:t>𝑥</m:t>
                        </m:r>
                      </m:num>
                      <m:den>
                        <m:r>
                          <a:rPr lang="en-US" b="0" i="1" smtClean="0">
                            <a:solidFill>
                              <a:schemeClr val="tx1"/>
                            </a:solidFill>
                            <a:latin typeface="Cambria Math" panose="02040503050406030204" pitchFamily="18" charset="0"/>
                            <a:cs typeface="Lucida Sans Unicode"/>
                          </a:rPr>
                          <m:t>4</m:t>
                        </m:r>
                      </m:den>
                    </m:f>
                  </m:oMath>
                </a14:m>
                <a:r>
                  <a:rPr lang="en-US" spc="-5" dirty="0">
                    <a:solidFill>
                      <a:schemeClr val="tx1"/>
                    </a:solidFill>
                  </a:rPr>
                  <a:t>,</a:t>
                </a:r>
                <a:r>
                  <a:rPr lang="en-US" dirty="0">
                    <a:solidFill>
                      <a:schemeClr val="tx1"/>
                    </a:solidFill>
                  </a:rPr>
                  <a:t> </a:t>
                </a:r>
                <a:r>
                  <a:rPr lang="en-US" spc="-10" dirty="0">
                    <a:solidFill>
                      <a:schemeClr val="tx1"/>
                    </a:solidFill>
                  </a:rPr>
                  <a:t>an</a:t>
                </a:r>
                <a:r>
                  <a:rPr lang="en-US" spc="-5" dirty="0">
                    <a:solidFill>
                      <a:schemeClr val="tx1"/>
                    </a:solidFill>
                  </a:rPr>
                  <a:t>d, </a:t>
                </a:r>
                <a:r>
                  <a:rPr lang="en-US" spc="-10" dirty="0">
                    <a:solidFill>
                      <a:schemeClr val="tx1"/>
                    </a:solidFill>
                  </a:rPr>
                  <a:t>b</a:t>
                </a:r>
                <a:r>
                  <a:rPr lang="en-US" spc="-5" dirty="0">
                    <a:solidFill>
                      <a:schemeClr val="tx1"/>
                    </a:solidFill>
                  </a:rPr>
                  <a:t>y</a:t>
                </a:r>
                <a:r>
                  <a:rPr lang="en-US" dirty="0">
                    <a:solidFill>
                      <a:schemeClr val="tx1"/>
                    </a:solidFill>
                  </a:rPr>
                  <a:t> </a:t>
                </a:r>
                <a:r>
                  <a:rPr lang="en-US" spc="-10" dirty="0">
                    <a:solidFill>
                      <a:schemeClr val="tx1"/>
                    </a:solidFill>
                  </a:rPr>
                  <a:t>th</a:t>
                </a:r>
                <a:r>
                  <a:rPr lang="en-US" spc="-5" dirty="0">
                    <a:solidFill>
                      <a:schemeClr val="tx1"/>
                    </a:solidFill>
                  </a:rPr>
                  <a:t>e</a:t>
                </a:r>
                <a:r>
                  <a:rPr lang="en-US" dirty="0">
                    <a:solidFill>
                      <a:schemeClr val="tx1"/>
                    </a:solidFill>
                  </a:rPr>
                  <a:t> </a:t>
                </a:r>
                <a:r>
                  <a:rPr lang="en-US" spc="-5" dirty="0">
                    <a:solidFill>
                      <a:schemeClr val="tx1"/>
                    </a:solidFill>
                  </a:rPr>
                  <a:t>t</a:t>
                </a:r>
                <a:r>
                  <a:rPr lang="en-US" spc="-10" dirty="0">
                    <a:solidFill>
                      <a:schemeClr val="tx1"/>
                    </a:solidFill>
                  </a:rPr>
                  <a:t>riangl</a:t>
                </a:r>
                <a:r>
                  <a:rPr lang="en-US" spc="-5" dirty="0">
                    <a:solidFill>
                      <a:schemeClr val="tx1"/>
                    </a:solidFill>
                  </a:rPr>
                  <a:t>e</a:t>
                </a:r>
                <a:r>
                  <a:rPr lang="en-US" spc="-75" dirty="0">
                    <a:solidFill>
                      <a:schemeClr val="tx1"/>
                    </a:solidFill>
                  </a:rPr>
                  <a:t> </a:t>
                </a:r>
                <a:r>
                  <a:rPr lang="en-US" spc="-5" dirty="0">
                    <a:solidFill>
                      <a:schemeClr val="tx1"/>
                    </a:solidFill>
                  </a:rPr>
                  <a:t>in</a:t>
                </a:r>
                <a:r>
                  <a:rPr lang="en-US" dirty="0">
                    <a:solidFill>
                      <a:schemeClr val="tx1"/>
                    </a:solidFill>
                  </a:rPr>
                  <a:t> </a:t>
                </a:r>
                <a:r>
                  <a:rPr lang="en-US" spc="-10" dirty="0">
                    <a:solidFill>
                      <a:schemeClr val="tx1"/>
                    </a:solidFill>
                  </a:rPr>
                  <a:t>Figur</a:t>
                </a:r>
                <a:r>
                  <a:rPr lang="en-US" spc="-5" dirty="0">
                    <a:solidFill>
                      <a:schemeClr val="tx1"/>
                    </a:solidFill>
                  </a:rPr>
                  <a:t>e </a:t>
                </a:r>
                <a:r>
                  <a:rPr lang="en-US" spc="-10" dirty="0">
                    <a:solidFill>
                      <a:schemeClr val="tx1"/>
                    </a:solidFill>
                  </a:rPr>
                  <a:t>1</a:t>
                </a:r>
                <a:r>
                  <a:rPr lang="en-US" spc="-5" dirty="0">
                    <a:solidFill>
                      <a:schemeClr val="tx1"/>
                    </a:solidFill>
                  </a:rPr>
                  <a:t>,</a:t>
                </a:r>
                <a:r>
                  <a:rPr lang="en-US" dirty="0">
                    <a:solidFill>
                      <a:schemeClr val="tx1"/>
                    </a:solidFill>
                  </a:rPr>
                  <a:t> </a:t>
                </a:r>
                <a:r>
                  <a:rPr lang="en-US" spc="-5" dirty="0">
                    <a:solidFill>
                      <a:schemeClr val="tx1"/>
                    </a:solidFill>
                  </a:rPr>
                  <a:t>sec</a:t>
                </a:r>
                <a:r>
                  <a:rPr lang="en-US" spc="-85" dirty="0">
                    <a:solidFill>
                      <a:schemeClr val="tx1"/>
                    </a:solidFill>
                  </a:rPr>
                  <a:t> </a:t>
                </a:r>
                <a:r>
                  <a:rPr lang="en-US" i="1" spc="-190" dirty="0">
                    <a:solidFill>
                      <a:schemeClr val="tx1"/>
                    </a:solidFill>
                  </a:rPr>
                  <a:t>θ</a:t>
                </a:r>
                <a:r>
                  <a:rPr lang="en-US" i="1" spc="20" dirty="0">
                    <a:solidFill>
                      <a:schemeClr val="tx1"/>
                    </a:solidFill>
                  </a:rPr>
                  <a:t> </a:t>
                </a:r>
                <a:r>
                  <a:rPr lang="en-US" spc="-25" dirty="0">
                    <a:solidFill>
                      <a:schemeClr val="tx1"/>
                    </a:solidFill>
                  </a:rPr>
                  <a:t>= </a:t>
                </a:r>
                <a14:m>
                  <m:oMath xmlns:m="http://schemas.openxmlformats.org/officeDocument/2006/math">
                    <m:f>
                      <m:fPr>
                        <m:ctrlPr>
                          <a:rPr lang="en-US" i="1" spc="-25" smtClean="0">
                            <a:solidFill>
                              <a:schemeClr val="tx1"/>
                            </a:solidFill>
                            <a:latin typeface="Cambria Math" panose="02040503050406030204" pitchFamily="18" charset="0"/>
                            <a:cs typeface="Lucida Sans Unicode"/>
                          </a:rPr>
                        </m:ctrlPr>
                      </m:fPr>
                      <m:num>
                        <m:rad>
                          <m:radPr>
                            <m:degHide m:val="on"/>
                            <m:ctrlPr>
                              <a:rPr lang="en-US" i="1" spc="-25" smtClean="0">
                                <a:solidFill>
                                  <a:schemeClr val="tx1"/>
                                </a:solidFill>
                                <a:latin typeface="Cambria Math" panose="02040503050406030204" pitchFamily="18" charset="0"/>
                                <a:cs typeface="Lucida Sans Unicode"/>
                              </a:rPr>
                            </m:ctrlPr>
                          </m:radPr>
                          <m:deg/>
                          <m:e>
                            <m:sSup>
                              <m:sSupPr>
                                <m:ctrlPr>
                                  <a:rPr lang="en-US" i="1" spc="-25" smtClean="0">
                                    <a:solidFill>
                                      <a:schemeClr val="tx1"/>
                                    </a:solidFill>
                                    <a:latin typeface="Cambria Math" panose="02040503050406030204" pitchFamily="18" charset="0"/>
                                    <a:cs typeface="Lucida Sans Unicode"/>
                                  </a:rPr>
                                </m:ctrlPr>
                              </m:sSupPr>
                              <m:e>
                                <m:r>
                                  <a:rPr lang="en-US" i="1" spc="-25" smtClean="0">
                                    <a:solidFill>
                                      <a:schemeClr val="tx1"/>
                                    </a:solidFill>
                                    <a:latin typeface="Cambria Math" panose="02040503050406030204" pitchFamily="18" charset="0"/>
                                    <a:cs typeface="Lucida Sans Unicode"/>
                                  </a:rPr>
                                  <m:t>𝑥</m:t>
                                </m:r>
                              </m:e>
                              <m:sup>
                                <m:r>
                                  <a:rPr lang="en-US" i="1" spc="-25" smtClean="0">
                                    <a:solidFill>
                                      <a:schemeClr val="tx1"/>
                                    </a:solidFill>
                                    <a:latin typeface="Cambria Math" panose="02040503050406030204" pitchFamily="18" charset="0"/>
                                    <a:cs typeface="Lucida Sans Unicode"/>
                                  </a:rPr>
                                  <m:t>2</m:t>
                                </m:r>
                              </m:sup>
                            </m:sSup>
                            <m:r>
                              <a:rPr lang="en-US" b="0" i="1" spc="-25" smtClean="0">
                                <a:solidFill>
                                  <a:schemeClr val="tx1"/>
                                </a:solidFill>
                                <a:latin typeface="Cambria Math" panose="02040503050406030204" pitchFamily="18" charset="0"/>
                                <a:cs typeface="Lucida Sans Unicode"/>
                              </a:rPr>
                              <m:t>+ 16</m:t>
                            </m:r>
                          </m:e>
                        </m:rad>
                      </m:num>
                      <m:den>
                        <m:r>
                          <a:rPr lang="en-US" b="0" i="1" spc="-25" smtClean="0">
                            <a:solidFill>
                              <a:schemeClr val="tx1"/>
                            </a:solidFill>
                            <a:latin typeface="Cambria Math" panose="02040503050406030204" pitchFamily="18" charset="0"/>
                            <a:cs typeface="Lucida Sans Unicode"/>
                          </a:rPr>
                          <m:t>4</m:t>
                        </m:r>
                      </m:den>
                    </m:f>
                  </m:oMath>
                </a14:m>
                <a:r>
                  <a:rPr lang="en-US" dirty="0">
                    <a:solidFill>
                      <a:schemeClr val="tx1"/>
                    </a:solidFill>
                  </a:rPr>
                  <a:t>.</a:t>
                </a:r>
                <a:r>
                  <a:rPr lang="en-US" spc="-10" dirty="0">
                    <a:solidFill>
                      <a:schemeClr val="tx1"/>
                    </a:solidFill>
                  </a:rPr>
                  <a:t> Thus</a:t>
                </a:r>
                <a:r>
                  <a:rPr lang="en-US" spc="-5" dirty="0">
                    <a:solidFill>
                      <a:schemeClr val="tx1"/>
                    </a:solidFill>
                  </a:rPr>
                  <a:t>, </a:t>
                </a:r>
                <a:r>
                  <a:rPr lang="en-US" spc="-15" dirty="0">
                    <a:solidFill>
                      <a:schemeClr val="tx1"/>
                    </a:solidFill>
                  </a:rPr>
                  <a:t>w</a:t>
                </a:r>
                <a:r>
                  <a:rPr lang="en-US" spc="-5" dirty="0">
                    <a:solidFill>
                      <a:schemeClr val="tx1"/>
                    </a:solidFill>
                  </a:rPr>
                  <a:t>e </a:t>
                </a:r>
                <a:r>
                  <a:rPr lang="en-US" spc="-10" dirty="0">
                    <a:solidFill>
                      <a:schemeClr val="tx1"/>
                    </a:solidFill>
                  </a:rPr>
                  <a:t>have</a:t>
                </a:r>
              </a:p>
              <a:p>
                <a:pPr marL="36900" indent="0">
                  <a:lnSpc>
                    <a:spcPct val="100000"/>
                  </a:lnSpc>
                  <a:buNone/>
                </a:pPr>
                <a14:m>
                  <m:oMathPara xmlns:m="http://schemas.openxmlformats.org/officeDocument/2006/math">
                    <m:oMathParaPr>
                      <m:jc m:val="centerGroup"/>
                    </m:oMathParaPr>
                    <m:oMath xmlns:m="http://schemas.openxmlformats.org/officeDocument/2006/math">
                      <m:nary>
                        <m:naryPr>
                          <m:limLoc m:val="undOvr"/>
                          <m:subHide m:val="on"/>
                          <m:supHide m:val="on"/>
                          <m:ctrlPr>
                            <a:rPr lang="en-US" i="1">
                              <a:solidFill>
                                <a:schemeClr val="tx1"/>
                              </a:solidFill>
                              <a:latin typeface="Cambria Math" panose="02040503050406030204" pitchFamily="18" charset="0"/>
                            </a:rPr>
                          </m:ctrlPr>
                        </m:naryPr>
                        <m:sub/>
                        <m:sup/>
                        <m:e>
                          <m:r>
                            <m:rPr>
                              <m:nor/>
                            </m:rPr>
                            <a:rPr lang="en-US" spc="20" dirty="0">
                              <a:solidFill>
                                <a:schemeClr val="tx1"/>
                              </a:solidFill>
                            </a:rPr>
                            <m:t>(</m:t>
                          </m:r>
                          <m:r>
                            <m:rPr>
                              <m:nor/>
                            </m:rPr>
                            <a:rPr lang="en-US" i="1" spc="-5" dirty="0">
                              <a:solidFill>
                                <a:schemeClr val="tx1"/>
                              </a:solidFill>
                            </a:rPr>
                            <m:t>x</m:t>
                          </m:r>
                          <m:r>
                            <m:rPr>
                              <m:nor/>
                            </m:rPr>
                            <a:rPr lang="en-US" i="1" spc="-165" dirty="0">
                              <a:solidFill>
                                <a:schemeClr val="tx1"/>
                              </a:solidFill>
                            </a:rPr>
                            <m:t> </m:t>
                          </m:r>
                          <m:r>
                            <m:rPr>
                              <m:nor/>
                            </m:rPr>
                            <a:rPr lang="en-US" baseline="29629" dirty="0">
                              <a:solidFill>
                                <a:schemeClr val="tx1"/>
                              </a:solidFill>
                            </a:rPr>
                            <m:t>2</m:t>
                          </m:r>
                          <m:r>
                            <m:rPr>
                              <m:nor/>
                            </m:rPr>
                            <a:rPr lang="en-US" spc="120" baseline="29629" dirty="0">
                              <a:solidFill>
                                <a:schemeClr val="tx1"/>
                              </a:solidFill>
                            </a:rPr>
                            <m:t> </m:t>
                          </m:r>
                          <m:r>
                            <m:rPr>
                              <m:nor/>
                            </m:rPr>
                            <a:rPr lang="en-US" spc="-25" dirty="0">
                              <a:solidFill>
                                <a:schemeClr val="tx1"/>
                              </a:solidFill>
                            </a:rPr>
                            <m:t>+</m:t>
                          </m:r>
                          <m:r>
                            <m:rPr>
                              <m:nor/>
                            </m:rPr>
                            <a:rPr lang="en-US" spc="-95" dirty="0">
                              <a:solidFill>
                                <a:schemeClr val="tx1"/>
                              </a:solidFill>
                            </a:rPr>
                            <m:t> </m:t>
                          </m:r>
                          <m:r>
                            <m:rPr>
                              <m:nor/>
                            </m:rPr>
                            <a:rPr lang="en-US" spc="-10" dirty="0">
                              <a:solidFill>
                                <a:schemeClr val="tx1"/>
                              </a:solidFill>
                            </a:rPr>
                            <m:t>16</m:t>
                          </m:r>
                          <m:r>
                            <m:rPr>
                              <m:nor/>
                            </m:rPr>
                            <a:rPr lang="en-US" spc="-5" dirty="0">
                              <a:solidFill>
                                <a:schemeClr val="tx1"/>
                              </a:solidFill>
                            </a:rPr>
                            <m:t>)</m:t>
                          </m:r>
                          <m:r>
                            <m:rPr>
                              <m:nor/>
                            </m:rPr>
                            <a:rPr lang="en-US" baseline="29629" dirty="0">
                              <a:solidFill>
                                <a:schemeClr val="tx1"/>
                              </a:solidFill>
                            </a:rPr>
                            <m:t>3</m:t>
                          </m:r>
                          <m:r>
                            <m:rPr>
                              <m:nor/>
                            </m:rPr>
                            <a:rPr lang="en-US" i="1" spc="7" baseline="29629" dirty="0">
                              <a:solidFill>
                                <a:schemeClr val="tx1"/>
                              </a:solidFill>
                            </a:rPr>
                            <m:t>/</m:t>
                          </m:r>
                          <m:r>
                            <m:rPr>
                              <m:nor/>
                            </m:rPr>
                            <a:rPr lang="en-US" baseline="29629" dirty="0">
                              <a:solidFill>
                                <a:schemeClr val="tx1"/>
                              </a:solidFill>
                            </a:rPr>
                            <m:t>2</m:t>
                          </m:r>
                          <m:r>
                            <m:rPr>
                              <m:nor/>
                            </m:rPr>
                            <a:rPr lang="en-US" spc="37" baseline="29629" dirty="0">
                              <a:solidFill>
                                <a:schemeClr val="tx1"/>
                              </a:solidFill>
                            </a:rPr>
                            <m:t> </m:t>
                          </m:r>
                          <m:r>
                            <m:rPr>
                              <m:nor/>
                            </m:rPr>
                            <a:rPr lang="en-US" i="1" spc="95" dirty="0">
                              <a:solidFill>
                                <a:schemeClr val="tx1"/>
                              </a:solidFill>
                            </a:rPr>
                            <m:t>d</m:t>
                          </m:r>
                          <m:r>
                            <m:rPr>
                              <m:nor/>
                            </m:rPr>
                            <a:rPr lang="en-US" i="1" spc="-5" dirty="0">
                              <a:solidFill>
                                <a:schemeClr val="tx1"/>
                              </a:solidFill>
                            </a:rPr>
                            <m:t>x</m:t>
                          </m:r>
                        </m:e>
                      </m:nary>
                      <m:r>
                        <a:rPr lang="en-US" i="1" spc="-5" dirty="0">
                          <a:solidFill>
                            <a:schemeClr val="tx1"/>
                          </a:solidFill>
                          <a:latin typeface="Cambria Math" panose="02040503050406030204" pitchFamily="18" charset="0"/>
                        </a:rPr>
                        <m:t>=</m:t>
                      </m:r>
                      <m:r>
                        <a:rPr lang="en-US" b="0" i="1" spc="-5" dirty="0" smtClean="0">
                          <a:solidFill>
                            <a:schemeClr val="tx1"/>
                          </a:solidFill>
                          <a:latin typeface="Cambria Math" panose="02040503050406030204" pitchFamily="18" charset="0"/>
                        </a:rPr>
                        <m:t>64</m:t>
                      </m:r>
                      <m:f>
                        <m:fPr>
                          <m:ctrlPr>
                            <a:rPr lang="en-US" b="0" i="1" spc="-5" dirty="0" smtClean="0">
                              <a:solidFill>
                                <a:schemeClr val="tx1"/>
                              </a:solidFill>
                              <a:latin typeface="Cambria Math" panose="02040503050406030204" pitchFamily="18" charset="0"/>
                            </a:rPr>
                          </m:ctrlPr>
                        </m:fPr>
                        <m:num>
                          <m:r>
                            <a:rPr lang="en-US" b="0" i="1" spc="-5" dirty="0" smtClean="0">
                              <a:solidFill>
                                <a:schemeClr val="tx1"/>
                              </a:solidFill>
                              <a:latin typeface="Cambria Math" panose="02040503050406030204" pitchFamily="18" charset="0"/>
                            </a:rPr>
                            <m:t>𝑥</m:t>
                          </m:r>
                        </m:num>
                        <m:den>
                          <m:r>
                            <a:rPr lang="en-US" b="0" i="1" spc="-5" dirty="0" smtClean="0">
                              <a:solidFill>
                                <a:schemeClr val="tx1"/>
                              </a:solidFill>
                              <a:latin typeface="Cambria Math" panose="02040503050406030204" pitchFamily="18" charset="0"/>
                            </a:rPr>
                            <m:t>4</m:t>
                          </m:r>
                        </m:den>
                      </m:f>
                      <m:f>
                        <m:fPr>
                          <m:ctrlPr>
                            <a:rPr lang="en-US" b="0" i="1" spc="-5" dirty="0" smtClean="0">
                              <a:solidFill>
                                <a:schemeClr val="tx1"/>
                              </a:solidFill>
                              <a:latin typeface="Cambria Math" panose="02040503050406030204" pitchFamily="18" charset="0"/>
                            </a:rPr>
                          </m:ctrlPr>
                        </m:fPr>
                        <m:num>
                          <m:sSup>
                            <m:sSupPr>
                              <m:ctrlPr>
                                <a:rPr lang="en-US" b="0" i="1" spc="-5" dirty="0" smtClean="0">
                                  <a:solidFill>
                                    <a:schemeClr val="tx1"/>
                                  </a:solidFill>
                                  <a:latin typeface="Cambria Math" panose="02040503050406030204" pitchFamily="18" charset="0"/>
                                </a:rPr>
                              </m:ctrlPr>
                            </m:sSupPr>
                            <m:e>
                              <m:d>
                                <m:dPr>
                                  <m:ctrlPr>
                                    <a:rPr lang="en-US" b="0" i="1" spc="-5" dirty="0" smtClean="0">
                                      <a:solidFill>
                                        <a:schemeClr val="tx1"/>
                                      </a:solidFill>
                                      <a:latin typeface="Cambria Math" panose="02040503050406030204" pitchFamily="18" charset="0"/>
                                    </a:rPr>
                                  </m:ctrlPr>
                                </m:dPr>
                                <m:e>
                                  <m:sSup>
                                    <m:sSupPr>
                                      <m:ctrlPr>
                                        <a:rPr lang="en-US" b="0" i="1" spc="-5" dirty="0" smtClean="0">
                                          <a:solidFill>
                                            <a:schemeClr val="tx1"/>
                                          </a:solidFill>
                                          <a:latin typeface="Cambria Math" panose="02040503050406030204" pitchFamily="18" charset="0"/>
                                        </a:rPr>
                                      </m:ctrlPr>
                                    </m:sSupPr>
                                    <m:e>
                                      <m:r>
                                        <a:rPr lang="en-US" b="0" i="1" spc="-5" dirty="0" smtClean="0">
                                          <a:solidFill>
                                            <a:schemeClr val="tx1"/>
                                          </a:solidFill>
                                          <a:latin typeface="Cambria Math" panose="02040503050406030204" pitchFamily="18" charset="0"/>
                                        </a:rPr>
                                        <m:t>𝑥</m:t>
                                      </m:r>
                                    </m:e>
                                    <m:sup>
                                      <m:r>
                                        <a:rPr lang="en-US" b="0" i="1" spc="-5" dirty="0" smtClean="0">
                                          <a:solidFill>
                                            <a:schemeClr val="tx1"/>
                                          </a:solidFill>
                                          <a:latin typeface="Cambria Math" panose="02040503050406030204" pitchFamily="18" charset="0"/>
                                        </a:rPr>
                                        <m:t>2</m:t>
                                      </m:r>
                                    </m:sup>
                                  </m:sSup>
                                  <m:r>
                                    <a:rPr lang="en-US" b="0" i="1" spc="-5" dirty="0" smtClean="0">
                                      <a:solidFill>
                                        <a:schemeClr val="tx1"/>
                                      </a:solidFill>
                                      <a:latin typeface="Cambria Math" panose="02040503050406030204" pitchFamily="18" charset="0"/>
                                    </a:rPr>
                                    <m:t>+16</m:t>
                                  </m:r>
                                </m:e>
                              </m:d>
                            </m:e>
                            <m:sup>
                              <m:f>
                                <m:fPr>
                                  <m:type m:val="skw"/>
                                  <m:ctrlPr>
                                    <a:rPr lang="en-US" b="0" i="1" spc="-5" dirty="0" smtClean="0">
                                      <a:solidFill>
                                        <a:schemeClr val="tx1"/>
                                      </a:solidFill>
                                      <a:latin typeface="Cambria Math" panose="02040503050406030204" pitchFamily="18" charset="0"/>
                                    </a:rPr>
                                  </m:ctrlPr>
                                </m:fPr>
                                <m:num>
                                  <m:r>
                                    <a:rPr lang="en-US" b="0" i="1" spc="-5" dirty="0" smtClean="0">
                                      <a:solidFill>
                                        <a:schemeClr val="tx1"/>
                                      </a:solidFill>
                                      <a:latin typeface="Cambria Math" panose="02040503050406030204" pitchFamily="18" charset="0"/>
                                    </a:rPr>
                                    <m:t>3</m:t>
                                  </m:r>
                                </m:num>
                                <m:den>
                                  <m:r>
                                    <a:rPr lang="en-US" b="0" i="1" spc="-5" dirty="0" smtClean="0">
                                      <a:solidFill>
                                        <a:schemeClr val="tx1"/>
                                      </a:solidFill>
                                      <a:latin typeface="Cambria Math" panose="02040503050406030204" pitchFamily="18" charset="0"/>
                                    </a:rPr>
                                    <m:t>2</m:t>
                                  </m:r>
                                </m:den>
                              </m:f>
                            </m:sup>
                          </m:sSup>
                        </m:num>
                        <m:den>
                          <m:r>
                            <a:rPr lang="en-US" b="0" i="1" spc="-5" dirty="0" smtClean="0">
                              <a:solidFill>
                                <a:schemeClr val="tx1"/>
                              </a:solidFill>
                              <a:latin typeface="Cambria Math" panose="02040503050406030204" pitchFamily="18" charset="0"/>
                            </a:rPr>
                            <m:t>64</m:t>
                          </m:r>
                        </m:den>
                      </m:f>
                      <m:r>
                        <a:rPr lang="en-US" b="0" i="1" spc="-5" dirty="0" smtClean="0">
                          <a:solidFill>
                            <a:schemeClr val="tx1"/>
                          </a:solidFill>
                          <a:latin typeface="Cambria Math" panose="02040503050406030204" pitchFamily="18" charset="0"/>
                        </a:rPr>
                        <m:t>+96</m:t>
                      </m:r>
                      <m:f>
                        <m:fPr>
                          <m:ctrlPr>
                            <a:rPr lang="en-US" b="0" i="1" spc="-5" dirty="0" smtClean="0">
                              <a:solidFill>
                                <a:schemeClr val="tx1"/>
                              </a:solidFill>
                              <a:latin typeface="Cambria Math" panose="02040503050406030204" pitchFamily="18" charset="0"/>
                            </a:rPr>
                          </m:ctrlPr>
                        </m:fPr>
                        <m:num>
                          <m:r>
                            <a:rPr lang="en-US" b="0" i="1" spc="-5" dirty="0" smtClean="0">
                              <a:solidFill>
                                <a:schemeClr val="tx1"/>
                              </a:solidFill>
                              <a:latin typeface="Cambria Math" panose="02040503050406030204" pitchFamily="18" charset="0"/>
                            </a:rPr>
                            <m:t>𝑥</m:t>
                          </m:r>
                        </m:num>
                        <m:den>
                          <m:r>
                            <a:rPr lang="en-US" b="0" i="1" spc="-5" dirty="0" smtClean="0">
                              <a:solidFill>
                                <a:schemeClr val="tx1"/>
                              </a:solidFill>
                              <a:latin typeface="Cambria Math" panose="02040503050406030204" pitchFamily="18" charset="0"/>
                            </a:rPr>
                            <m:t>4</m:t>
                          </m:r>
                        </m:den>
                      </m:f>
                      <m:f>
                        <m:fPr>
                          <m:ctrlPr>
                            <a:rPr lang="en-US" i="1" spc="-25">
                              <a:solidFill>
                                <a:schemeClr val="tx1"/>
                              </a:solidFill>
                              <a:latin typeface="Cambria Math" panose="02040503050406030204" pitchFamily="18" charset="0"/>
                              <a:cs typeface="Lucida Sans Unicode"/>
                            </a:rPr>
                          </m:ctrlPr>
                        </m:fPr>
                        <m:num>
                          <m:rad>
                            <m:radPr>
                              <m:degHide m:val="on"/>
                              <m:ctrlPr>
                                <a:rPr lang="en-US" i="1" spc="-25">
                                  <a:solidFill>
                                    <a:schemeClr val="tx1"/>
                                  </a:solidFill>
                                  <a:latin typeface="Cambria Math" panose="02040503050406030204" pitchFamily="18" charset="0"/>
                                  <a:cs typeface="Lucida Sans Unicode"/>
                                </a:rPr>
                              </m:ctrlPr>
                            </m:radPr>
                            <m:deg/>
                            <m:e>
                              <m:sSup>
                                <m:sSupPr>
                                  <m:ctrlPr>
                                    <a:rPr lang="en-US" i="1" spc="-25">
                                      <a:solidFill>
                                        <a:schemeClr val="tx1"/>
                                      </a:solidFill>
                                      <a:latin typeface="Cambria Math" panose="02040503050406030204" pitchFamily="18" charset="0"/>
                                      <a:cs typeface="Lucida Sans Unicode"/>
                                    </a:rPr>
                                  </m:ctrlPr>
                                </m:sSupPr>
                                <m:e>
                                  <m:r>
                                    <a:rPr lang="en-US" i="1" spc="-25">
                                      <a:solidFill>
                                        <a:schemeClr val="tx1"/>
                                      </a:solidFill>
                                      <a:latin typeface="Cambria Math" panose="02040503050406030204" pitchFamily="18" charset="0"/>
                                      <a:cs typeface="Lucida Sans Unicode"/>
                                    </a:rPr>
                                    <m:t>𝑥</m:t>
                                  </m:r>
                                </m:e>
                                <m:sup>
                                  <m:r>
                                    <a:rPr lang="en-US" i="1" spc="-25">
                                      <a:solidFill>
                                        <a:schemeClr val="tx1"/>
                                      </a:solidFill>
                                      <a:latin typeface="Cambria Math" panose="02040503050406030204" pitchFamily="18" charset="0"/>
                                      <a:cs typeface="Lucida Sans Unicode"/>
                                    </a:rPr>
                                    <m:t>2</m:t>
                                  </m:r>
                                </m:sup>
                              </m:sSup>
                              <m:r>
                                <a:rPr lang="en-US" i="1" spc="-25">
                                  <a:solidFill>
                                    <a:schemeClr val="tx1"/>
                                  </a:solidFill>
                                  <a:latin typeface="Cambria Math" panose="02040503050406030204" pitchFamily="18" charset="0"/>
                                  <a:cs typeface="Lucida Sans Unicode"/>
                                </a:rPr>
                                <m:t>+16</m:t>
                              </m:r>
                            </m:e>
                          </m:rad>
                        </m:num>
                        <m:den>
                          <m:r>
                            <a:rPr lang="en-US" i="1" spc="-25">
                              <a:solidFill>
                                <a:schemeClr val="tx1"/>
                              </a:solidFill>
                              <a:latin typeface="Cambria Math" panose="02040503050406030204" pitchFamily="18" charset="0"/>
                              <a:cs typeface="Lucida Sans Unicode"/>
                            </a:rPr>
                            <m:t>4</m:t>
                          </m:r>
                        </m:den>
                      </m:f>
                      <m:r>
                        <a:rPr lang="en-US" b="0" i="1" spc="-25" smtClean="0">
                          <a:solidFill>
                            <a:schemeClr val="tx1"/>
                          </a:solidFill>
                          <a:latin typeface="Cambria Math" panose="02040503050406030204" pitchFamily="18" charset="0"/>
                          <a:cs typeface="Lucida Sans Unicode"/>
                        </a:rPr>
                        <m:t>+96</m:t>
                      </m:r>
                      <m:func>
                        <m:funcPr>
                          <m:ctrlPr>
                            <a:rPr lang="en-US" b="0" i="1" spc="-25" smtClean="0">
                              <a:solidFill>
                                <a:schemeClr val="tx1"/>
                              </a:solidFill>
                              <a:latin typeface="Cambria Math" panose="02040503050406030204" pitchFamily="18" charset="0"/>
                              <a:cs typeface="Lucida Sans Unicode"/>
                            </a:rPr>
                          </m:ctrlPr>
                        </m:funcPr>
                        <m:fName>
                          <m:r>
                            <m:rPr>
                              <m:sty m:val="p"/>
                            </m:rPr>
                            <a:rPr lang="en-US" b="0" i="0" spc="-25" smtClean="0">
                              <a:solidFill>
                                <a:schemeClr val="tx1"/>
                              </a:solidFill>
                              <a:latin typeface="Cambria Math" panose="02040503050406030204" pitchFamily="18" charset="0"/>
                              <a:cs typeface="Lucida Sans Unicode"/>
                            </a:rPr>
                            <m:t>ln</m:t>
                          </m:r>
                        </m:fName>
                        <m:e>
                          <m:r>
                            <a:rPr lang="en-US" b="0" i="1" spc="-25" smtClean="0">
                              <a:solidFill>
                                <a:schemeClr val="tx1"/>
                              </a:solidFill>
                              <a:latin typeface="Cambria Math" panose="02040503050406030204" pitchFamily="18" charset="0"/>
                              <a:cs typeface="Lucida Sans Unicode"/>
                            </a:rPr>
                            <m:t>|</m:t>
                          </m:r>
                          <m:f>
                            <m:fPr>
                              <m:ctrlPr>
                                <a:rPr lang="en-US" b="0" i="1" spc="-25" smtClean="0">
                                  <a:solidFill>
                                    <a:schemeClr val="tx1"/>
                                  </a:solidFill>
                                  <a:latin typeface="Cambria Math" panose="02040503050406030204" pitchFamily="18" charset="0"/>
                                  <a:cs typeface="Lucida Sans Unicode"/>
                                </a:rPr>
                              </m:ctrlPr>
                            </m:fPr>
                            <m:num>
                              <m:r>
                                <a:rPr lang="en-US" b="0" i="1" spc="-25" smtClean="0">
                                  <a:solidFill>
                                    <a:schemeClr val="tx1"/>
                                  </a:solidFill>
                                  <a:latin typeface="Cambria Math" panose="02040503050406030204" pitchFamily="18" charset="0"/>
                                  <a:cs typeface="Lucida Sans Unicode"/>
                                </a:rPr>
                                <m:t>𝑥</m:t>
                              </m:r>
                            </m:num>
                            <m:den>
                              <m:r>
                                <a:rPr lang="en-US" b="0" i="1" spc="-25" smtClean="0">
                                  <a:solidFill>
                                    <a:schemeClr val="tx1"/>
                                  </a:solidFill>
                                  <a:latin typeface="Cambria Math" panose="02040503050406030204" pitchFamily="18" charset="0"/>
                                  <a:cs typeface="Lucida Sans Unicode"/>
                                </a:rPr>
                                <m:t>4</m:t>
                              </m:r>
                            </m:den>
                          </m:f>
                          <m:r>
                            <a:rPr lang="en-US" b="0" i="1" spc="-25" smtClean="0">
                              <a:solidFill>
                                <a:schemeClr val="tx1"/>
                              </a:solidFill>
                              <a:latin typeface="Cambria Math" panose="02040503050406030204" pitchFamily="18" charset="0"/>
                              <a:cs typeface="Lucida Sans Unicode"/>
                            </a:rPr>
                            <m:t>+</m:t>
                          </m:r>
                          <m:f>
                            <m:fPr>
                              <m:ctrlPr>
                                <a:rPr lang="en-US" i="1" spc="-25">
                                  <a:solidFill>
                                    <a:schemeClr val="tx1"/>
                                  </a:solidFill>
                                  <a:latin typeface="Cambria Math" panose="02040503050406030204" pitchFamily="18" charset="0"/>
                                  <a:cs typeface="Lucida Sans Unicode"/>
                                </a:rPr>
                              </m:ctrlPr>
                            </m:fPr>
                            <m:num>
                              <m:rad>
                                <m:radPr>
                                  <m:degHide m:val="on"/>
                                  <m:ctrlPr>
                                    <a:rPr lang="en-US" i="1" spc="-25">
                                      <a:solidFill>
                                        <a:schemeClr val="tx1"/>
                                      </a:solidFill>
                                      <a:latin typeface="Cambria Math" panose="02040503050406030204" pitchFamily="18" charset="0"/>
                                      <a:cs typeface="Lucida Sans Unicode"/>
                                    </a:rPr>
                                  </m:ctrlPr>
                                </m:radPr>
                                <m:deg/>
                                <m:e>
                                  <m:sSup>
                                    <m:sSupPr>
                                      <m:ctrlPr>
                                        <a:rPr lang="en-US" i="1" spc="-25">
                                          <a:solidFill>
                                            <a:schemeClr val="tx1"/>
                                          </a:solidFill>
                                          <a:latin typeface="Cambria Math" panose="02040503050406030204" pitchFamily="18" charset="0"/>
                                          <a:cs typeface="Lucida Sans Unicode"/>
                                        </a:rPr>
                                      </m:ctrlPr>
                                    </m:sSupPr>
                                    <m:e>
                                      <m:r>
                                        <a:rPr lang="en-US" i="1" spc="-25">
                                          <a:solidFill>
                                            <a:schemeClr val="tx1"/>
                                          </a:solidFill>
                                          <a:latin typeface="Cambria Math" panose="02040503050406030204" pitchFamily="18" charset="0"/>
                                          <a:cs typeface="Lucida Sans Unicode"/>
                                        </a:rPr>
                                        <m:t>𝑥</m:t>
                                      </m:r>
                                    </m:e>
                                    <m:sup>
                                      <m:r>
                                        <a:rPr lang="en-US" i="1" spc="-25">
                                          <a:solidFill>
                                            <a:schemeClr val="tx1"/>
                                          </a:solidFill>
                                          <a:latin typeface="Cambria Math" panose="02040503050406030204" pitchFamily="18" charset="0"/>
                                          <a:cs typeface="Lucida Sans Unicode"/>
                                        </a:rPr>
                                        <m:t>2</m:t>
                                      </m:r>
                                    </m:sup>
                                  </m:sSup>
                                  <m:r>
                                    <a:rPr lang="en-US" i="1" spc="-25">
                                      <a:solidFill>
                                        <a:schemeClr val="tx1"/>
                                      </a:solidFill>
                                      <a:latin typeface="Cambria Math" panose="02040503050406030204" pitchFamily="18" charset="0"/>
                                      <a:cs typeface="Lucida Sans Unicode"/>
                                    </a:rPr>
                                    <m:t>+16</m:t>
                                  </m:r>
                                </m:e>
                              </m:rad>
                            </m:num>
                            <m:den>
                              <m:r>
                                <a:rPr lang="en-US" i="1" spc="-25">
                                  <a:solidFill>
                                    <a:schemeClr val="tx1"/>
                                  </a:solidFill>
                                  <a:latin typeface="Cambria Math" panose="02040503050406030204" pitchFamily="18" charset="0"/>
                                  <a:cs typeface="Lucida Sans Unicode"/>
                                </a:rPr>
                                <m:t>4</m:t>
                              </m:r>
                            </m:den>
                          </m:f>
                          <m:r>
                            <a:rPr lang="en-US" b="0" i="1" spc="-25" smtClean="0">
                              <a:solidFill>
                                <a:schemeClr val="tx1"/>
                              </a:solidFill>
                              <a:latin typeface="Cambria Math" panose="02040503050406030204" pitchFamily="18" charset="0"/>
                              <a:cs typeface="Lucida Sans Unicode"/>
                            </a:rPr>
                            <m:t>|</m:t>
                          </m:r>
                        </m:e>
                      </m:func>
                      <m:r>
                        <a:rPr lang="en-US" b="0" i="1" spc="-25" smtClean="0">
                          <a:solidFill>
                            <a:schemeClr val="tx1"/>
                          </a:solidFill>
                          <a:latin typeface="Cambria Math" panose="02040503050406030204" pitchFamily="18" charset="0"/>
                          <a:cs typeface="Lucida Sans Unicode"/>
                        </a:rPr>
                        <m:t>+</m:t>
                      </m:r>
                      <m:r>
                        <a:rPr lang="en-US" b="0" i="1" spc="-25" smtClean="0">
                          <a:solidFill>
                            <a:schemeClr val="tx1"/>
                          </a:solidFill>
                          <a:latin typeface="Cambria Math" panose="02040503050406030204" pitchFamily="18" charset="0"/>
                          <a:cs typeface="Lucida Sans Unicode"/>
                        </a:rPr>
                        <m:t>𝐶</m:t>
                      </m:r>
                    </m:oMath>
                  </m:oMathPara>
                </a14:m>
                <a:endParaRPr lang="en-US" spc="-10" dirty="0">
                  <a:solidFill>
                    <a:schemeClr val="tx1"/>
                  </a:solidFill>
                </a:endParaRPr>
              </a:p>
              <a:p>
                <a:pPr marL="36900" indent="0">
                  <a:lnSpc>
                    <a:spcPct val="100000"/>
                  </a:lnSpc>
                  <a:buNone/>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m:t>
                      </m:r>
                      <m:f>
                        <m:fPr>
                          <m:ctrlPr>
                            <a:rPr lang="en-US" b="0" i="1" smtClean="0">
                              <a:solidFill>
                                <a:schemeClr val="tx1"/>
                              </a:solidFill>
                              <a:latin typeface="Cambria Math" panose="02040503050406030204" pitchFamily="18" charset="0"/>
                            </a:rPr>
                          </m:ctrlPr>
                        </m:fPr>
                        <m:num>
                          <m:r>
                            <a:rPr lang="en-US" b="0" i="1" smtClean="0">
                              <a:solidFill>
                                <a:schemeClr val="tx1"/>
                              </a:solidFill>
                              <a:latin typeface="Cambria Math" panose="02040503050406030204" pitchFamily="18" charset="0"/>
                            </a:rPr>
                            <m:t>1</m:t>
                          </m:r>
                        </m:num>
                        <m:den>
                          <m:r>
                            <a:rPr lang="en-US" b="0" i="1" smtClean="0">
                              <a:solidFill>
                                <a:schemeClr val="tx1"/>
                              </a:solidFill>
                              <a:latin typeface="Cambria Math" panose="02040503050406030204" pitchFamily="18" charset="0"/>
                            </a:rPr>
                            <m:t>4</m:t>
                          </m:r>
                        </m:den>
                      </m:f>
                      <m:r>
                        <a:rPr lang="en-US" b="0" i="1" smtClean="0">
                          <a:solidFill>
                            <a:schemeClr val="tx1"/>
                          </a:solidFill>
                          <a:latin typeface="Cambria Math" panose="02040503050406030204" pitchFamily="18" charset="0"/>
                        </a:rPr>
                        <m:t>𝑥</m:t>
                      </m:r>
                      <m:sSup>
                        <m:sSupPr>
                          <m:ctrlPr>
                            <a:rPr lang="en-US" i="1" spc="-5" dirty="0">
                              <a:solidFill>
                                <a:schemeClr val="tx1"/>
                              </a:solidFill>
                              <a:latin typeface="Cambria Math" panose="02040503050406030204" pitchFamily="18" charset="0"/>
                            </a:rPr>
                          </m:ctrlPr>
                        </m:sSupPr>
                        <m:e>
                          <m:d>
                            <m:dPr>
                              <m:ctrlPr>
                                <a:rPr lang="en-US" i="1" spc="-5" dirty="0">
                                  <a:solidFill>
                                    <a:schemeClr val="tx1"/>
                                  </a:solidFill>
                                  <a:latin typeface="Cambria Math" panose="02040503050406030204" pitchFamily="18" charset="0"/>
                                </a:rPr>
                              </m:ctrlPr>
                            </m:dPr>
                            <m:e>
                              <m:sSup>
                                <m:sSupPr>
                                  <m:ctrlPr>
                                    <a:rPr lang="en-US" i="1" spc="-5" dirty="0">
                                      <a:solidFill>
                                        <a:schemeClr val="tx1"/>
                                      </a:solidFill>
                                      <a:latin typeface="Cambria Math" panose="02040503050406030204" pitchFamily="18" charset="0"/>
                                    </a:rPr>
                                  </m:ctrlPr>
                                </m:sSupPr>
                                <m:e>
                                  <m:r>
                                    <a:rPr lang="en-US" i="1" spc="-5" dirty="0">
                                      <a:solidFill>
                                        <a:schemeClr val="tx1"/>
                                      </a:solidFill>
                                      <a:latin typeface="Cambria Math" panose="02040503050406030204" pitchFamily="18" charset="0"/>
                                    </a:rPr>
                                    <m:t>𝑥</m:t>
                                  </m:r>
                                </m:e>
                                <m:sup>
                                  <m:r>
                                    <a:rPr lang="en-US" i="1" spc="-5" dirty="0">
                                      <a:solidFill>
                                        <a:schemeClr val="tx1"/>
                                      </a:solidFill>
                                      <a:latin typeface="Cambria Math" panose="02040503050406030204" pitchFamily="18" charset="0"/>
                                    </a:rPr>
                                    <m:t>2</m:t>
                                  </m:r>
                                </m:sup>
                              </m:sSup>
                              <m:r>
                                <a:rPr lang="en-US" i="1" spc="-5" dirty="0">
                                  <a:solidFill>
                                    <a:schemeClr val="tx1"/>
                                  </a:solidFill>
                                  <a:latin typeface="Cambria Math" panose="02040503050406030204" pitchFamily="18" charset="0"/>
                                </a:rPr>
                                <m:t>+16</m:t>
                              </m:r>
                            </m:e>
                          </m:d>
                        </m:e>
                        <m:sup>
                          <m:f>
                            <m:fPr>
                              <m:type m:val="skw"/>
                              <m:ctrlPr>
                                <a:rPr lang="en-US" i="1" spc="-5" dirty="0">
                                  <a:solidFill>
                                    <a:schemeClr val="tx1"/>
                                  </a:solidFill>
                                  <a:latin typeface="Cambria Math" panose="02040503050406030204" pitchFamily="18" charset="0"/>
                                </a:rPr>
                              </m:ctrlPr>
                            </m:fPr>
                            <m:num>
                              <m:r>
                                <a:rPr lang="en-US" i="1" spc="-5" dirty="0">
                                  <a:solidFill>
                                    <a:schemeClr val="tx1"/>
                                  </a:solidFill>
                                  <a:latin typeface="Cambria Math" panose="02040503050406030204" pitchFamily="18" charset="0"/>
                                </a:rPr>
                                <m:t>3</m:t>
                              </m:r>
                            </m:num>
                            <m:den>
                              <m:r>
                                <a:rPr lang="en-US" i="1" spc="-5" dirty="0">
                                  <a:solidFill>
                                    <a:schemeClr val="tx1"/>
                                  </a:solidFill>
                                  <a:latin typeface="Cambria Math" panose="02040503050406030204" pitchFamily="18" charset="0"/>
                                </a:rPr>
                                <m:t>2</m:t>
                              </m:r>
                            </m:den>
                          </m:f>
                        </m:sup>
                      </m:sSup>
                      <m:r>
                        <a:rPr lang="en-US" b="0" i="1" spc="-5" dirty="0" smtClean="0">
                          <a:solidFill>
                            <a:schemeClr val="tx1"/>
                          </a:solidFill>
                          <a:latin typeface="Cambria Math" panose="02040503050406030204" pitchFamily="18" charset="0"/>
                        </a:rPr>
                        <m:t>+</m:t>
                      </m:r>
                      <m:f>
                        <m:fPr>
                          <m:ctrlPr>
                            <a:rPr lang="en-US" b="0" i="1" spc="-5" dirty="0" smtClean="0">
                              <a:solidFill>
                                <a:schemeClr val="tx1"/>
                              </a:solidFill>
                              <a:latin typeface="Cambria Math" panose="02040503050406030204" pitchFamily="18" charset="0"/>
                            </a:rPr>
                          </m:ctrlPr>
                        </m:fPr>
                        <m:num>
                          <m:r>
                            <a:rPr lang="en-US" b="0" i="1" spc="-5" dirty="0" smtClean="0">
                              <a:solidFill>
                                <a:schemeClr val="tx1"/>
                              </a:solidFill>
                              <a:latin typeface="Cambria Math" panose="02040503050406030204" pitchFamily="18" charset="0"/>
                            </a:rPr>
                            <m:t>1</m:t>
                          </m:r>
                        </m:num>
                        <m:den>
                          <m:r>
                            <a:rPr lang="en-US" b="0" i="1" spc="-5" dirty="0" smtClean="0">
                              <a:solidFill>
                                <a:schemeClr val="tx1"/>
                              </a:solidFill>
                              <a:latin typeface="Cambria Math" panose="02040503050406030204" pitchFamily="18" charset="0"/>
                            </a:rPr>
                            <m:t>6</m:t>
                          </m:r>
                        </m:den>
                      </m:f>
                      <m:r>
                        <a:rPr lang="en-US" b="0" i="1" spc="-5" dirty="0" smtClean="0">
                          <a:solidFill>
                            <a:schemeClr val="tx1"/>
                          </a:solidFill>
                          <a:latin typeface="Cambria Math" panose="02040503050406030204" pitchFamily="18" charset="0"/>
                        </a:rPr>
                        <m:t>𝑥</m:t>
                      </m:r>
                      <m:rad>
                        <m:radPr>
                          <m:degHide m:val="on"/>
                          <m:ctrlPr>
                            <a:rPr lang="en-US" i="1" spc="-25">
                              <a:solidFill>
                                <a:schemeClr val="tx1"/>
                              </a:solidFill>
                              <a:latin typeface="Cambria Math" panose="02040503050406030204" pitchFamily="18" charset="0"/>
                              <a:cs typeface="Lucida Sans Unicode"/>
                            </a:rPr>
                          </m:ctrlPr>
                        </m:radPr>
                        <m:deg/>
                        <m:e>
                          <m:sSup>
                            <m:sSupPr>
                              <m:ctrlPr>
                                <a:rPr lang="en-US" i="1" spc="-25">
                                  <a:solidFill>
                                    <a:schemeClr val="tx1"/>
                                  </a:solidFill>
                                  <a:latin typeface="Cambria Math" panose="02040503050406030204" pitchFamily="18" charset="0"/>
                                  <a:cs typeface="Lucida Sans Unicode"/>
                                </a:rPr>
                              </m:ctrlPr>
                            </m:sSupPr>
                            <m:e>
                              <m:r>
                                <a:rPr lang="en-US" i="1" spc="-25">
                                  <a:solidFill>
                                    <a:schemeClr val="tx1"/>
                                  </a:solidFill>
                                  <a:latin typeface="Cambria Math" panose="02040503050406030204" pitchFamily="18" charset="0"/>
                                  <a:cs typeface="Lucida Sans Unicode"/>
                                </a:rPr>
                                <m:t>𝑥</m:t>
                              </m:r>
                            </m:e>
                            <m:sup>
                              <m:r>
                                <a:rPr lang="en-US" i="1" spc="-25">
                                  <a:solidFill>
                                    <a:schemeClr val="tx1"/>
                                  </a:solidFill>
                                  <a:latin typeface="Cambria Math" panose="02040503050406030204" pitchFamily="18" charset="0"/>
                                  <a:cs typeface="Lucida Sans Unicode"/>
                                </a:rPr>
                                <m:t>2</m:t>
                              </m:r>
                            </m:sup>
                          </m:sSup>
                          <m:r>
                            <a:rPr lang="en-US" i="1" spc="-25">
                              <a:solidFill>
                                <a:schemeClr val="tx1"/>
                              </a:solidFill>
                              <a:latin typeface="Cambria Math" panose="02040503050406030204" pitchFamily="18" charset="0"/>
                              <a:cs typeface="Lucida Sans Unicode"/>
                            </a:rPr>
                            <m:t>+16</m:t>
                          </m:r>
                        </m:e>
                      </m:rad>
                      <m:r>
                        <a:rPr lang="en-US" b="0" i="1" spc="-25" smtClean="0">
                          <a:solidFill>
                            <a:schemeClr val="tx1"/>
                          </a:solidFill>
                          <a:latin typeface="Cambria Math" panose="02040503050406030204" pitchFamily="18" charset="0"/>
                          <a:cs typeface="Lucida Sans Unicode"/>
                        </a:rPr>
                        <m:t>+</m:t>
                      </m:r>
                      <m:r>
                        <a:rPr lang="en-US" i="1" spc="-25">
                          <a:solidFill>
                            <a:schemeClr val="tx1"/>
                          </a:solidFill>
                          <a:latin typeface="Cambria Math" panose="02040503050406030204" pitchFamily="18" charset="0"/>
                          <a:cs typeface="Lucida Sans Unicode"/>
                        </a:rPr>
                        <m:t>96</m:t>
                      </m:r>
                      <m:func>
                        <m:funcPr>
                          <m:ctrlPr>
                            <a:rPr lang="en-US" i="1" spc="-25">
                              <a:solidFill>
                                <a:schemeClr val="tx1"/>
                              </a:solidFill>
                              <a:latin typeface="Cambria Math" panose="02040503050406030204" pitchFamily="18" charset="0"/>
                              <a:cs typeface="Lucida Sans Unicode"/>
                            </a:rPr>
                          </m:ctrlPr>
                        </m:funcPr>
                        <m:fName>
                          <m:r>
                            <m:rPr>
                              <m:sty m:val="p"/>
                            </m:rPr>
                            <a:rPr lang="en-US" spc="-25">
                              <a:solidFill>
                                <a:schemeClr val="tx1"/>
                              </a:solidFill>
                              <a:latin typeface="Cambria Math" panose="02040503050406030204" pitchFamily="18" charset="0"/>
                              <a:cs typeface="Lucida Sans Unicode"/>
                            </a:rPr>
                            <m:t>ln</m:t>
                          </m:r>
                        </m:fName>
                        <m:e>
                          <m:r>
                            <a:rPr lang="en-US" i="1" spc="-25">
                              <a:solidFill>
                                <a:schemeClr val="tx1"/>
                              </a:solidFill>
                              <a:latin typeface="Cambria Math" panose="02040503050406030204" pitchFamily="18" charset="0"/>
                              <a:cs typeface="Lucida Sans Unicode"/>
                            </a:rPr>
                            <m:t>|</m:t>
                          </m:r>
                          <m:r>
                            <a:rPr lang="en-US" b="0" i="1" spc="-25" smtClean="0">
                              <a:solidFill>
                                <a:schemeClr val="tx1"/>
                              </a:solidFill>
                              <a:latin typeface="Cambria Math" panose="02040503050406030204" pitchFamily="18" charset="0"/>
                              <a:cs typeface="Lucida Sans Unicode"/>
                            </a:rPr>
                            <m:t>𝑥</m:t>
                          </m:r>
                          <m:r>
                            <a:rPr lang="en-US" i="1" spc="-25">
                              <a:solidFill>
                                <a:schemeClr val="tx1"/>
                              </a:solidFill>
                              <a:latin typeface="Cambria Math" panose="02040503050406030204" pitchFamily="18" charset="0"/>
                              <a:cs typeface="Lucida Sans Unicode"/>
                            </a:rPr>
                            <m:t>+</m:t>
                          </m:r>
                          <m:rad>
                            <m:radPr>
                              <m:degHide m:val="on"/>
                              <m:ctrlPr>
                                <a:rPr lang="en-US" i="1" spc="-25">
                                  <a:solidFill>
                                    <a:schemeClr val="tx1"/>
                                  </a:solidFill>
                                  <a:latin typeface="Cambria Math" panose="02040503050406030204" pitchFamily="18" charset="0"/>
                                  <a:cs typeface="Lucida Sans Unicode"/>
                                </a:rPr>
                              </m:ctrlPr>
                            </m:radPr>
                            <m:deg/>
                            <m:e>
                              <m:sSup>
                                <m:sSupPr>
                                  <m:ctrlPr>
                                    <a:rPr lang="en-US" i="1" spc="-25">
                                      <a:solidFill>
                                        <a:schemeClr val="tx1"/>
                                      </a:solidFill>
                                      <a:latin typeface="Cambria Math" panose="02040503050406030204" pitchFamily="18" charset="0"/>
                                      <a:cs typeface="Lucida Sans Unicode"/>
                                    </a:rPr>
                                  </m:ctrlPr>
                                </m:sSupPr>
                                <m:e>
                                  <m:r>
                                    <a:rPr lang="en-US" i="1" spc="-25">
                                      <a:solidFill>
                                        <a:schemeClr val="tx1"/>
                                      </a:solidFill>
                                      <a:latin typeface="Cambria Math" panose="02040503050406030204" pitchFamily="18" charset="0"/>
                                      <a:cs typeface="Lucida Sans Unicode"/>
                                    </a:rPr>
                                    <m:t>𝑥</m:t>
                                  </m:r>
                                </m:e>
                                <m:sup>
                                  <m:r>
                                    <a:rPr lang="en-US" i="1" spc="-25">
                                      <a:solidFill>
                                        <a:schemeClr val="tx1"/>
                                      </a:solidFill>
                                      <a:latin typeface="Cambria Math" panose="02040503050406030204" pitchFamily="18" charset="0"/>
                                      <a:cs typeface="Lucida Sans Unicode"/>
                                    </a:rPr>
                                    <m:t>2</m:t>
                                  </m:r>
                                </m:sup>
                              </m:sSup>
                              <m:r>
                                <a:rPr lang="en-US" i="1" spc="-25">
                                  <a:solidFill>
                                    <a:schemeClr val="tx1"/>
                                  </a:solidFill>
                                  <a:latin typeface="Cambria Math" panose="02040503050406030204" pitchFamily="18" charset="0"/>
                                  <a:cs typeface="Lucida Sans Unicode"/>
                                </a:rPr>
                                <m:t>+16</m:t>
                              </m:r>
                            </m:e>
                          </m:rad>
                          <m:r>
                            <a:rPr lang="en-US" i="1" spc="-25">
                              <a:solidFill>
                                <a:schemeClr val="tx1"/>
                              </a:solidFill>
                              <a:latin typeface="Cambria Math" panose="02040503050406030204" pitchFamily="18" charset="0"/>
                              <a:cs typeface="Lucida Sans Unicode"/>
                            </a:rPr>
                            <m:t>|</m:t>
                          </m:r>
                        </m:e>
                      </m:func>
                      <m:r>
                        <a:rPr lang="en-US" i="1" spc="-25">
                          <a:solidFill>
                            <a:schemeClr val="tx1"/>
                          </a:solidFill>
                          <a:latin typeface="Cambria Math" panose="02040503050406030204" pitchFamily="18" charset="0"/>
                          <a:cs typeface="Lucida Sans Unicode"/>
                        </a:rPr>
                        <m:t>+</m:t>
                      </m:r>
                      <m:r>
                        <a:rPr lang="en-US" i="1" spc="-25">
                          <a:solidFill>
                            <a:schemeClr val="tx1"/>
                          </a:solidFill>
                          <a:latin typeface="Cambria Math" panose="02040503050406030204" pitchFamily="18" charset="0"/>
                          <a:cs typeface="Lucida Sans Unicode"/>
                        </a:rPr>
                        <m:t>𝐶</m:t>
                      </m:r>
                    </m:oMath>
                  </m:oMathPara>
                </a14:m>
                <a:endParaRPr lang="en-US" spc="-10" dirty="0">
                  <a:solidFill>
                    <a:schemeClr val="tx1"/>
                  </a:solidFill>
                </a:endParaRPr>
              </a:p>
              <a:p>
                <a:pPr marL="36900" indent="0">
                  <a:lnSpc>
                    <a:spcPct val="100000"/>
                  </a:lnSpc>
                  <a:buNone/>
                </a:pPr>
                <a:endParaRPr lang="en-US" dirty="0">
                  <a:solidFill>
                    <a:schemeClr val="tx1"/>
                  </a:solidFill>
                </a:endParaRPr>
              </a:p>
            </p:txBody>
          </p:sp>
        </mc:Choice>
        <mc:Fallback xmlns="">
          <p:sp>
            <p:nvSpPr>
              <p:cNvPr id="3" name="Content Placeholder 2">
                <a:extLst>
                  <a:ext uri="{FF2B5EF4-FFF2-40B4-BE49-F238E27FC236}">
                    <a16:creationId xmlns:a16="http://schemas.microsoft.com/office/drawing/2014/main"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10846559" cy="4756245"/>
              </a:xfrm>
              <a:blipFill>
                <a:blip r:embed="rId2"/>
                <a:stretch>
                  <a:fillRect l="-337" t="-897"/>
                </a:stretch>
              </a:blipFill>
            </p:spPr>
            <p:txBody>
              <a:bodyPr/>
              <a:lstStyle/>
              <a:p>
                <a:r>
                  <a:rPr lang="en-US">
                    <a:noFill/>
                  </a:rPr>
                  <a:t> </a:t>
                </a:r>
              </a:p>
            </p:txBody>
          </p:sp>
        </mc:Fallback>
      </mc:AlternateContent>
    </p:spTree>
    <p:extLst>
      <p:ext uri="{BB962C8B-B14F-4D97-AF65-F5344CB8AC3E}">
        <p14:creationId xmlns:p14="http://schemas.microsoft.com/office/powerpoint/2010/main" val="27503295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7.6 Strategies for </a:t>
            </a:r>
            <a:r>
              <a:rPr lang="en-US" sz="3100" dirty="0"/>
              <a:t>Integration (</a:t>
            </a:r>
            <a:r>
              <a:rPr lang="en-US" sz="3100" dirty="0" smtClean="0"/>
              <a:t>12 </a:t>
            </a:r>
            <a:r>
              <a:rPr lang="en-US" sz="3100" dirty="0"/>
              <a:t>of 21)</a:t>
            </a: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2800" dirty="0"/>
              <a:t/>
            </a:r>
            <a:br>
              <a:rPr lang="en-US" sz="2800" dirty="0"/>
            </a:br>
            <a:endParaRPr lang="en-US"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799" y="1371600"/>
                <a:ext cx="11046126" cy="4756245"/>
              </a:xfrm>
            </p:spPr>
            <p:txBody>
              <a:bodyPr>
                <a:noAutofit/>
              </a:bodyPr>
              <a:lstStyle/>
              <a:p>
                <a:pPr marL="36900" indent="0">
                  <a:lnSpc>
                    <a:spcPct val="100000"/>
                  </a:lnSpc>
                  <a:buNone/>
                </a:pPr>
                <a:r>
                  <a:rPr lang="en-US" spc="-10" dirty="0">
                    <a:solidFill>
                      <a:schemeClr val="tx1"/>
                    </a:solidFill>
                  </a:rPr>
                  <a:t>I</a:t>
                </a:r>
                <a:r>
                  <a:rPr lang="en-US" spc="-5" dirty="0">
                    <a:solidFill>
                      <a:schemeClr val="tx1"/>
                    </a:solidFill>
                  </a:rPr>
                  <a:t>f</a:t>
                </a:r>
                <a:r>
                  <a:rPr lang="en-US" spc="20" dirty="0">
                    <a:solidFill>
                      <a:schemeClr val="tx1"/>
                    </a:solidFill>
                  </a:rPr>
                  <a:t> </a:t>
                </a:r>
                <a:r>
                  <a:rPr lang="en-US" spc="-10" dirty="0">
                    <a:solidFill>
                      <a:schemeClr val="tx1"/>
                    </a:solidFill>
                  </a:rPr>
                  <a:t>th</a:t>
                </a:r>
                <a:r>
                  <a:rPr lang="en-US" spc="-5" dirty="0">
                    <a:solidFill>
                      <a:schemeClr val="tx1"/>
                    </a:solidFill>
                  </a:rPr>
                  <a:t>e</a:t>
                </a:r>
                <a:r>
                  <a:rPr lang="en-US" spc="20" dirty="0">
                    <a:solidFill>
                      <a:schemeClr val="tx1"/>
                    </a:solidFill>
                  </a:rPr>
                  <a:t> </a:t>
                </a:r>
                <a:r>
                  <a:rPr lang="en-US" spc="-5" dirty="0">
                    <a:solidFill>
                      <a:schemeClr val="tx1"/>
                    </a:solidFill>
                  </a:rPr>
                  <a:t>i</a:t>
                </a:r>
                <a:r>
                  <a:rPr lang="en-US" spc="-10" dirty="0">
                    <a:solidFill>
                      <a:schemeClr val="tx1"/>
                    </a:solidFill>
                  </a:rPr>
                  <a:t>ntegra</a:t>
                </a:r>
                <a:r>
                  <a:rPr lang="en-US" spc="-5" dirty="0">
                    <a:solidFill>
                      <a:schemeClr val="tx1"/>
                    </a:solidFill>
                  </a:rPr>
                  <a:t>l</a:t>
                </a:r>
                <a:r>
                  <a:rPr lang="en-US" spc="20" dirty="0">
                    <a:solidFill>
                      <a:schemeClr val="tx1"/>
                    </a:solidFill>
                  </a:rPr>
                  <a:t> </a:t>
                </a:r>
                <a:r>
                  <a:rPr lang="en-US" spc="-10" dirty="0">
                    <a:solidFill>
                      <a:schemeClr val="tx1"/>
                    </a:solidFill>
                  </a:rPr>
                  <a:t>contain</a:t>
                </a:r>
                <a:r>
                  <a:rPr lang="en-US" spc="-5" dirty="0">
                    <a:solidFill>
                      <a:schemeClr val="tx1"/>
                    </a:solidFill>
                  </a:rPr>
                  <a:t>s</a:t>
                </a:r>
                <a:r>
                  <a:rPr lang="en-US" spc="20" dirty="0">
                    <a:solidFill>
                      <a:schemeClr val="tx1"/>
                    </a:solidFill>
                  </a:rPr>
                  <a:t> </a:t>
                </a:r>
                <a:r>
                  <a:rPr lang="en-US" spc="-10" dirty="0">
                    <a:solidFill>
                      <a:schemeClr val="tx1"/>
                    </a:solidFill>
                  </a:rPr>
                  <a:t>a</a:t>
                </a:r>
                <a:r>
                  <a:rPr lang="en-US" spc="-5" dirty="0">
                    <a:solidFill>
                      <a:schemeClr val="tx1"/>
                    </a:solidFill>
                  </a:rPr>
                  <a:t>n</a:t>
                </a:r>
                <a:r>
                  <a:rPr lang="en-US" spc="20" dirty="0">
                    <a:solidFill>
                      <a:schemeClr val="tx1"/>
                    </a:solidFill>
                  </a:rPr>
                  <a:t> </a:t>
                </a:r>
                <a:r>
                  <a:rPr lang="en-US" spc="-10" dirty="0">
                    <a:solidFill>
                      <a:schemeClr val="tx1"/>
                    </a:solidFill>
                  </a:rPr>
                  <a:t>expressio</a:t>
                </a:r>
                <a:r>
                  <a:rPr lang="en-US" spc="-5" dirty="0">
                    <a:solidFill>
                      <a:schemeClr val="tx1"/>
                    </a:solidFill>
                  </a:rPr>
                  <a:t>n</a:t>
                </a:r>
                <a:r>
                  <a:rPr lang="en-US" spc="25" dirty="0">
                    <a:solidFill>
                      <a:schemeClr val="tx1"/>
                    </a:solidFill>
                  </a:rPr>
                  <a:t> </a:t>
                </a:r>
                <a:r>
                  <a:rPr lang="en-US" spc="-10" dirty="0">
                    <a:solidFill>
                      <a:schemeClr val="tx1"/>
                    </a:solidFill>
                  </a:rPr>
                  <a:t>o</a:t>
                </a:r>
                <a:r>
                  <a:rPr lang="en-US" spc="-5" dirty="0">
                    <a:solidFill>
                      <a:schemeClr val="tx1"/>
                    </a:solidFill>
                  </a:rPr>
                  <a:t>f</a:t>
                </a:r>
                <a:r>
                  <a:rPr lang="en-US" spc="20" dirty="0">
                    <a:solidFill>
                      <a:schemeClr val="tx1"/>
                    </a:solidFill>
                  </a:rPr>
                  <a:t> </a:t>
                </a:r>
                <a:r>
                  <a:rPr lang="en-US" spc="-10" dirty="0">
                    <a:solidFill>
                      <a:schemeClr val="tx1"/>
                    </a:solidFill>
                  </a:rPr>
                  <a:t>th</a:t>
                </a:r>
                <a:r>
                  <a:rPr lang="en-US" spc="-5" dirty="0">
                    <a:solidFill>
                      <a:schemeClr val="tx1"/>
                    </a:solidFill>
                  </a:rPr>
                  <a:t>e</a:t>
                </a:r>
                <a:r>
                  <a:rPr lang="en-US" spc="20" dirty="0">
                    <a:solidFill>
                      <a:schemeClr val="tx1"/>
                    </a:solidFill>
                  </a:rPr>
                  <a:t> </a:t>
                </a:r>
                <a:r>
                  <a:rPr lang="en-US" spc="-5" dirty="0">
                    <a:solidFill>
                      <a:schemeClr val="tx1"/>
                    </a:solidFill>
                  </a:rPr>
                  <a:t>f</a:t>
                </a:r>
                <a:r>
                  <a:rPr lang="en-US" spc="-10" dirty="0">
                    <a:solidFill>
                      <a:schemeClr val="tx1"/>
                    </a:solidFill>
                  </a:rPr>
                  <a:t>orm </a:t>
                </a:r>
                <a14:m>
                  <m:oMath xmlns:m="http://schemas.openxmlformats.org/officeDocument/2006/math">
                    <m:rad>
                      <m:radPr>
                        <m:degHide m:val="on"/>
                        <m:ctrlPr>
                          <a:rPr lang="en-US" i="1" spc="-10" smtClean="0">
                            <a:solidFill>
                              <a:schemeClr val="tx1"/>
                            </a:solidFill>
                            <a:latin typeface="Cambria Math" panose="02040503050406030204" pitchFamily="18" charset="0"/>
                            <a:cs typeface="Times New Roman"/>
                          </a:rPr>
                        </m:ctrlPr>
                      </m:radPr>
                      <m:deg/>
                      <m:e>
                        <m:r>
                          <m:rPr>
                            <m:nor/>
                          </m:rPr>
                          <a:rPr lang="en-US" i="1" spc="45" dirty="0">
                            <a:solidFill>
                              <a:schemeClr val="tx1"/>
                            </a:solidFill>
                          </a:rPr>
                          <m:t>a</m:t>
                        </m:r>
                        <m:r>
                          <m:rPr>
                            <m:nor/>
                          </m:rPr>
                          <a:rPr lang="en-US" i="1" spc="-5" dirty="0">
                            <a:solidFill>
                              <a:schemeClr val="tx1"/>
                            </a:solidFill>
                          </a:rPr>
                          <m:t>x</m:t>
                        </m:r>
                        <m:r>
                          <m:rPr>
                            <m:nor/>
                          </m:rPr>
                          <a:rPr lang="en-US" i="1" spc="-165" dirty="0">
                            <a:solidFill>
                              <a:schemeClr val="tx1"/>
                            </a:solidFill>
                          </a:rPr>
                          <m:t> </m:t>
                        </m:r>
                        <m:r>
                          <m:rPr>
                            <m:nor/>
                          </m:rPr>
                          <a:rPr lang="en-US" baseline="22222" dirty="0">
                            <a:solidFill>
                              <a:schemeClr val="tx1"/>
                            </a:solidFill>
                          </a:rPr>
                          <m:t>2</m:t>
                        </m:r>
                        <m:r>
                          <m:rPr>
                            <m:nor/>
                          </m:rPr>
                          <a:rPr lang="en-US" spc="120" baseline="22222" dirty="0">
                            <a:solidFill>
                              <a:schemeClr val="tx1"/>
                            </a:solidFill>
                          </a:rPr>
                          <m:t> </m:t>
                        </m:r>
                        <m:r>
                          <m:rPr>
                            <m:nor/>
                          </m:rPr>
                          <a:rPr lang="en-US" spc="-25" dirty="0">
                            <a:solidFill>
                              <a:schemeClr val="tx1"/>
                            </a:solidFill>
                          </a:rPr>
                          <m:t>+</m:t>
                        </m:r>
                        <m:r>
                          <m:rPr>
                            <m:nor/>
                          </m:rPr>
                          <a:rPr lang="en-US" spc="-95" dirty="0">
                            <a:solidFill>
                              <a:schemeClr val="tx1"/>
                            </a:solidFill>
                          </a:rPr>
                          <m:t> </m:t>
                        </m:r>
                        <m:r>
                          <m:rPr>
                            <m:nor/>
                          </m:rPr>
                          <a:rPr lang="en-US" i="1" spc="35" dirty="0">
                            <a:solidFill>
                              <a:schemeClr val="tx1"/>
                            </a:solidFill>
                          </a:rPr>
                          <m:t>b</m:t>
                        </m:r>
                        <m:r>
                          <m:rPr>
                            <m:nor/>
                          </m:rPr>
                          <a:rPr lang="en-US" i="1" spc="-5" dirty="0">
                            <a:solidFill>
                              <a:schemeClr val="tx1"/>
                            </a:solidFill>
                          </a:rPr>
                          <m:t>x</m:t>
                        </m:r>
                        <m:r>
                          <m:rPr>
                            <m:nor/>
                          </m:rPr>
                          <a:rPr lang="en-US" i="1" spc="60" dirty="0">
                            <a:solidFill>
                              <a:schemeClr val="tx1"/>
                            </a:solidFill>
                          </a:rPr>
                          <m:t> </m:t>
                        </m:r>
                        <m:r>
                          <m:rPr>
                            <m:nor/>
                          </m:rPr>
                          <a:rPr lang="en-US" spc="-25" dirty="0">
                            <a:solidFill>
                              <a:schemeClr val="tx1"/>
                            </a:solidFill>
                          </a:rPr>
                          <m:t>+</m:t>
                        </m:r>
                        <m:r>
                          <m:rPr>
                            <m:nor/>
                          </m:rPr>
                          <a:rPr lang="en-US" spc="-95" dirty="0">
                            <a:solidFill>
                              <a:schemeClr val="tx1"/>
                            </a:solidFill>
                          </a:rPr>
                          <m:t> </m:t>
                        </m:r>
                        <m:r>
                          <m:rPr>
                            <m:nor/>
                          </m:rPr>
                          <a:rPr lang="en-US" i="1" spc="10" dirty="0">
                            <a:solidFill>
                              <a:schemeClr val="tx1"/>
                            </a:solidFill>
                          </a:rPr>
                          <m:t>c</m:t>
                        </m:r>
                      </m:e>
                    </m:rad>
                  </m:oMath>
                </a14:m>
                <a:r>
                  <a:rPr lang="en-US" spc="-5" dirty="0">
                    <a:solidFill>
                      <a:schemeClr val="tx1"/>
                    </a:solidFill>
                  </a:rPr>
                  <a:t>,</a:t>
                </a:r>
                <a:r>
                  <a:rPr lang="en-US" spc="20" dirty="0">
                    <a:solidFill>
                      <a:schemeClr val="tx1"/>
                    </a:solidFill>
                  </a:rPr>
                  <a:t> </a:t>
                </a:r>
                <a:r>
                  <a:rPr lang="en-US" spc="-15" dirty="0">
                    <a:solidFill>
                      <a:schemeClr val="tx1"/>
                    </a:solidFill>
                  </a:rPr>
                  <a:t>w</a:t>
                </a:r>
                <a:r>
                  <a:rPr lang="en-US" spc="-5" dirty="0">
                    <a:solidFill>
                      <a:schemeClr val="tx1"/>
                    </a:solidFill>
                  </a:rPr>
                  <a:t>e</a:t>
                </a:r>
                <a:r>
                  <a:rPr lang="en-US" spc="20" dirty="0">
                    <a:solidFill>
                      <a:schemeClr val="tx1"/>
                    </a:solidFill>
                  </a:rPr>
                  <a:t> </a:t>
                </a:r>
                <a:r>
                  <a:rPr lang="en-US" spc="-10" dirty="0">
                    <a:solidFill>
                      <a:schemeClr val="tx1"/>
                    </a:solidFill>
                  </a:rPr>
                  <a:t>ca</a:t>
                </a:r>
                <a:r>
                  <a:rPr lang="en-US" spc="-5" dirty="0">
                    <a:solidFill>
                      <a:schemeClr val="tx1"/>
                    </a:solidFill>
                  </a:rPr>
                  <a:t>n</a:t>
                </a:r>
                <a:r>
                  <a:rPr lang="en-US" spc="20" dirty="0">
                    <a:solidFill>
                      <a:schemeClr val="tx1"/>
                    </a:solidFill>
                  </a:rPr>
                  <a:t> </a:t>
                </a:r>
                <a:r>
                  <a:rPr lang="en-US" spc="-10" dirty="0">
                    <a:solidFill>
                      <a:schemeClr val="tx1"/>
                    </a:solidFill>
                  </a:rPr>
                  <a:t>complete</a:t>
                </a:r>
                <a:endParaRPr lang="en-US" dirty="0">
                  <a:solidFill>
                    <a:schemeClr val="tx1"/>
                  </a:solidFill>
                </a:endParaRPr>
              </a:p>
              <a:p>
                <a:pPr marL="36900" indent="0">
                  <a:lnSpc>
                    <a:spcPct val="100000"/>
                  </a:lnSpc>
                  <a:buNone/>
                </a:pPr>
                <a:r>
                  <a:rPr lang="en-US" spc="-10" dirty="0">
                    <a:solidFill>
                      <a:schemeClr val="tx1"/>
                    </a:solidFill>
                  </a:rPr>
                  <a:t>th</a:t>
                </a:r>
                <a:r>
                  <a:rPr lang="en-US" spc="-5" dirty="0">
                    <a:solidFill>
                      <a:schemeClr val="tx1"/>
                    </a:solidFill>
                  </a:rPr>
                  <a:t>e s</a:t>
                </a:r>
                <a:r>
                  <a:rPr lang="en-US" spc="-10" dirty="0">
                    <a:solidFill>
                      <a:schemeClr val="tx1"/>
                    </a:solidFill>
                  </a:rPr>
                  <a:t>quar</a:t>
                </a:r>
                <a:r>
                  <a:rPr lang="en-US" spc="-5" dirty="0">
                    <a:solidFill>
                      <a:schemeClr val="tx1"/>
                    </a:solidFill>
                  </a:rPr>
                  <a:t>e i</a:t>
                </a:r>
                <a:r>
                  <a:rPr lang="en-US" spc="-10" dirty="0">
                    <a:solidFill>
                      <a:schemeClr val="tx1"/>
                    </a:solidFill>
                  </a:rPr>
                  <a:t>nsid</a:t>
                </a:r>
                <a:r>
                  <a:rPr lang="en-US" spc="-5" dirty="0">
                    <a:solidFill>
                      <a:schemeClr val="tx1"/>
                    </a:solidFill>
                  </a:rPr>
                  <a:t>e t</a:t>
                </a:r>
                <a:r>
                  <a:rPr lang="en-US" spc="-10" dirty="0">
                    <a:solidFill>
                      <a:schemeClr val="tx1"/>
                    </a:solidFill>
                  </a:rPr>
                  <a:t>h</a:t>
                </a:r>
                <a:r>
                  <a:rPr lang="en-US" spc="-5" dirty="0">
                    <a:solidFill>
                      <a:schemeClr val="tx1"/>
                    </a:solidFill>
                  </a:rPr>
                  <a:t>e </a:t>
                </a:r>
                <a:r>
                  <a:rPr lang="en-US" spc="-10" dirty="0">
                    <a:solidFill>
                      <a:schemeClr val="tx1"/>
                    </a:solidFill>
                  </a:rPr>
                  <a:t>squar</a:t>
                </a:r>
                <a:r>
                  <a:rPr lang="en-US" spc="-5" dirty="0">
                    <a:solidFill>
                      <a:schemeClr val="tx1"/>
                    </a:solidFill>
                  </a:rPr>
                  <a:t>e r</a:t>
                </a:r>
                <a:r>
                  <a:rPr lang="en-US" spc="-10" dirty="0">
                    <a:solidFill>
                      <a:schemeClr val="tx1"/>
                    </a:solidFill>
                  </a:rPr>
                  <a:t>oo</a:t>
                </a:r>
                <a:r>
                  <a:rPr lang="en-US" spc="-5" dirty="0">
                    <a:solidFill>
                      <a:schemeClr val="tx1"/>
                    </a:solidFill>
                  </a:rPr>
                  <a:t>t </a:t>
                </a:r>
                <a:r>
                  <a:rPr lang="en-US" spc="-10" dirty="0">
                    <a:solidFill>
                      <a:schemeClr val="tx1"/>
                    </a:solidFill>
                  </a:rPr>
                  <a:t>i</a:t>
                </a:r>
                <a:r>
                  <a:rPr lang="en-US" spc="-5" dirty="0">
                    <a:solidFill>
                      <a:schemeClr val="tx1"/>
                    </a:solidFill>
                  </a:rPr>
                  <a:t>n </a:t>
                </a:r>
                <a:r>
                  <a:rPr lang="en-US" spc="-10" dirty="0">
                    <a:solidFill>
                      <a:schemeClr val="tx1"/>
                    </a:solidFill>
                  </a:rPr>
                  <a:t>orde</a:t>
                </a:r>
                <a:r>
                  <a:rPr lang="en-US" spc="-5" dirty="0">
                    <a:solidFill>
                      <a:schemeClr val="tx1"/>
                    </a:solidFill>
                  </a:rPr>
                  <a:t>r </a:t>
                </a:r>
                <a:r>
                  <a:rPr lang="en-US" spc="-10" dirty="0">
                    <a:solidFill>
                      <a:schemeClr val="tx1"/>
                    </a:solidFill>
                  </a:rPr>
                  <a:t>t</a:t>
                </a:r>
                <a:r>
                  <a:rPr lang="en-US" spc="-5" dirty="0">
                    <a:solidFill>
                      <a:schemeClr val="tx1"/>
                    </a:solidFill>
                  </a:rPr>
                  <a:t>o </a:t>
                </a:r>
                <a:r>
                  <a:rPr lang="en-US" spc="-10" dirty="0">
                    <a:solidFill>
                      <a:schemeClr val="tx1"/>
                    </a:solidFill>
                  </a:rPr>
                  <a:t>obtai</a:t>
                </a:r>
                <a:r>
                  <a:rPr lang="en-US" spc="-5" dirty="0">
                    <a:solidFill>
                      <a:schemeClr val="tx1"/>
                    </a:solidFill>
                  </a:rPr>
                  <a:t>n </a:t>
                </a:r>
                <a:r>
                  <a:rPr lang="en-US" spc="-10" dirty="0">
                    <a:solidFill>
                      <a:schemeClr val="tx1"/>
                    </a:solidFill>
                  </a:rPr>
                  <a:t>on</a:t>
                </a:r>
                <a:r>
                  <a:rPr lang="en-US" spc="-5" dirty="0">
                    <a:solidFill>
                      <a:schemeClr val="tx1"/>
                    </a:solidFill>
                  </a:rPr>
                  <a:t>e</a:t>
                </a:r>
                <a:r>
                  <a:rPr lang="en-US" dirty="0">
                    <a:solidFill>
                      <a:schemeClr val="tx1"/>
                    </a:solidFill>
                  </a:rPr>
                  <a:t> </a:t>
                </a:r>
                <a:r>
                  <a:rPr lang="en-US" spc="-10" dirty="0">
                    <a:solidFill>
                      <a:schemeClr val="tx1"/>
                    </a:solidFill>
                  </a:rPr>
                  <a:t>o</a:t>
                </a:r>
                <a:r>
                  <a:rPr lang="en-US" spc="-5" dirty="0">
                    <a:solidFill>
                      <a:schemeClr val="tx1"/>
                    </a:solidFill>
                  </a:rPr>
                  <a:t>f </a:t>
                </a:r>
                <a:r>
                  <a:rPr lang="en-US" spc="-10" dirty="0">
                    <a:solidFill>
                      <a:schemeClr val="tx1"/>
                    </a:solidFill>
                  </a:rPr>
                  <a:t>th</a:t>
                </a:r>
                <a:r>
                  <a:rPr lang="en-US" spc="-5" dirty="0">
                    <a:solidFill>
                      <a:schemeClr val="tx1"/>
                    </a:solidFill>
                  </a:rPr>
                  <a:t>e </a:t>
                </a:r>
                <a:r>
                  <a:rPr lang="en-US" spc="-10" dirty="0">
                    <a:solidFill>
                      <a:schemeClr val="tx1"/>
                    </a:solidFill>
                  </a:rPr>
                  <a:t>case</a:t>
                </a:r>
                <a:r>
                  <a:rPr lang="en-US" spc="-5" dirty="0">
                    <a:solidFill>
                      <a:schemeClr val="tx1"/>
                    </a:solidFill>
                  </a:rPr>
                  <a:t>s </a:t>
                </a:r>
                <a:r>
                  <a:rPr lang="en-US" spc="-10" dirty="0">
                    <a:solidFill>
                      <a:schemeClr val="tx1"/>
                    </a:solidFill>
                  </a:rPr>
                  <a:t>discusse</a:t>
                </a:r>
                <a:r>
                  <a:rPr lang="en-US" spc="-5" dirty="0">
                    <a:solidFill>
                      <a:schemeClr val="tx1"/>
                    </a:solidFill>
                  </a:rPr>
                  <a:t>d </a:t>
                </a:r>
                <a:r>
                  <a:rPr lang="en-US" spc="-10" dirty="0">
                    <a:solidFill>
                      <a:schemeClr val="tx1"/>
                    </a:solidFill>
                  </a:rPr>
                  <a:t>earlier.</a:t>
                </a:r>
              </a:p>
              <a:p>
                <a:pPr marL="36900" indent="0">
                  <a:lnSpc>
                    <a:spcPct val="100000"/>
                  </a:lnSpc>
                  <a:buNone/>
                </a:pPr>
                <a:endParaRPr lang="en-US" dirty="0">
                  <a:solidFill>
                    <a:schemeClr val="tx1"/>
                  </a:solidFill>
                </a:endParaRPr>
              </a:p>
              <a:p>
                <a:pPr marL="0" indent="0">
                  <a:lnSpc>
                    <a:spcPct val="100000"/>
                  </a:lnSpc>
                  <a:buNone/>
                  <a:tabLst>
                    <a:tab pos="1578610" algn="l"/>
                  </a:tabLst>
                </a:pPr>
                <a:r>
                  <a:rPr lang="en-US" spc="-10" dirty="0">
                    <a:solidFill>
                      <a:schemeClr val="tx1"/>
                    </a:solidFill>
                  </a:rPr>
                  <a:t>3</a:t>
                </a:r>
                <a:r>
                  <a:rPr lang="en-US" spc="-5" dirty="0">
                    <a:solidFill>
                      <a:schemeClr val="tx1"/>
                    </a:solidFill>
                  </a:rPr>
                  <a:t>.</a:t>
                </a:r>
                <a:r>
                  <a:rPr lang="en-US" i="1" dirty="0">
                    <a:solidFill>
                      <a:schemeClr val="tx1"/>
                    </a:solidFill>
                  </a:rPr>
                  <a:t> </a:t>
                </a:r>
                <a:r>
                  <a:rPr lang="en-US" spc="-5" dirty="0">
                    <a:solidFill>
                      <a:schemeClr val="tx1"/>
                    </a:solidFill>
                  </a:rPr>
                  <a:t>Is</a:t>
                </a:r>
                <a:r>
                  <a:rPr lang="en-US" spc="65" dirty="0">
                    <a:solidFill>
                      <a:schemeClr val="tx1"/>
                    </a:solidFill>
                  </a:rPr>
                  <a:t> </a:t>
                </a:r>
                <a:r>
                  <a:rPr lang="en-US" spc="-5" dirty="0">
                    <a:solidFill>
                      <a:schemeClr val="tx1"/>
                    </a:solidFill>
                  </a:rPr>
                  <a:t>it</a:t>
                </a:r>
                <a:r>
                  <a:rPr lang="en-US" spc="65" dirty="0">
                    <a:solidFill>
                      <a:schemeClr val="tx1"/>
                    </a:solidFill>
                  </a:rPr>
                  <a:t> </a:t>
                </a:r>
                <a:r>
                  <a:rPr lang="en-US" spc="-5" dirty="0">
                    <a:solidFill>
                      <a:schemeClr val="tx1"/>
                    </a:solidFill>
                  </a:rPr>
                  <a:t>a</a:t>
                </a:r>
                <a:r>
                  <a:rPr lang="en-US" spc="70" dirty="0">
                    <a:solidFill>
                      <a:schemeClr val="tx1"/>
                    </a:solidFill>
                  </a:rPr>
                  <a:t> </a:t>
                </a:r>
                <a:r>
                  <a:rPr lang="en-US" spc="-5" dirty="0">
                    <a:solidFill>
                      <a:schemeClr val="tx1"/>
                    </a:solidFill>
                  </a:rPr>
                  <a:t>rational</a:t>
                </a:r>
                <a:r>
                  <a:rPr lang="en-US" spc="70" dirty="0">
                    <a:solidFill>
                      <a:schemeClr val="tx1"/>
                    </a:solidFill>
                  </a:rPr>
                  <a:t> </a:t>
                </a:r>
                <a:r>
                  <a:rPr lang="en-US" spc="-5" dirty="0">
                    <a:solidFill>
                      <a:schemeClr val="tx1"/>
                    </a:solidFill>
                  </a:rPr>
                  <a:t>function </a:t>
                </a:r>
                <a14:m>
                  <m:oMath xmlns:m="http://schemas.openxmlformats.org/officeDocument/2006/math">
                    <m:f>
                      <m:fPr>
                        <m:ctrlPr>
                          <a:rPr lang="en-US" i="1" smtClean="0">
                            <a:solidFill>
                              <a:schemeClr val="tx1"/>
                            </a:solidFill>
                            <a:latin typeface="Cambria Math" panose="02040503050406030204" pitchFamily="18" charset="0"/>
                            <a:cs typeface="Times New Roman"/>
                          </a:rPr>
                        </m:ctrlPr>
                      </m:fPr>
                      <m:num>
                        <m:r>
                          <a:rPr lang="en-US" b="0" i="1" smtClean="0">
                            <a:solidFill>
                              <a:schemeClr val="tx1"/>
                            </a:solidFill>
                            <a:latin typeface="Cambria Math" panose="02040503050406030204" pitchFamily="18" charset="0"/>
                            <a:cs typeface="Times New Roman"/>
                          </a:rPr>
                          <m:t>𝑃</m:t>
                        </m:r>
                      </m:num>
                      <m:den>
                        <m:r>
                          <a:rPr lang="en-US" b="0" i="1" smtClean="0">
                            <a:solidFill>
                              <a:schemeClr val="tx1"/>
                            </a:solidFill>
                            <a:latin typeface="Cambria Math" panose="02040503050406030204" pitchFamily="18" charset="0"/>
                            <a:cs typeface="Times New Roman"/>
                          </a:rPr>
                          <m:t>𝑄</m:t>
                        </m:r>
                      </m:den>
                    </m:f>
                  </m:oMath>
                </a14:m>
                <a:r>
                  <a:rPr lang="en-US" spc="-5" dirty="0">
                    <a:solidFill>
                      <a:schemeClr val="tx1"/>
                    </a:solidFill>
                  </a:rPr>
                  <a:t> for</a:t>
                </a:r>
                <a:r>
                  <a:rPr lang="en-US" spc="65" dirty="0">
                    <a:solidFill>
                      <a:schemeClr val="tx1"/>
                    </a:solidFill>
                  </a:rPr>
                  <a:t> </a:t>
                </a:r>
                <a:r>
                  <a:rPr lang="en-US" spc="-5" dirty="0">
                    <a:solidFill>
                      <a:schemeClr val="tx1"/>
                    </a:solidFill>
                  </a:rPr>
                  <a:t>polynomials</a:t>
                </a:r>
                <a:r>
                  <a:rPr lang="en-US" dirty="0">
                    <a:solidFill>
                      <a:schemeClr val="tx1"/>
                    </a:solidFill>
                  </a:rPr>
                  <a:t> </a:t>
                </a:r>
                <a:r>
                  <a:rPr lang="en-US" i="1" spc="-10" dirty="0">
                    <a:solidFill>
                      <a:schemeClr val="tx1"/>
                    </a:solidFill>
                  </a:rPr>
                  <a:t>P</a:t>
                </a:r>
                <a:r>
                  <a:rPr lang="en-US" i="1" dirty="0">
                    <a:solidFill>
                      <a:schemeClr val="tx1"/>
                    </a:solidFill>
                  </a:rPr>
                  <a:t> </a:t>
                </a:r>
                <a:r>
                  <a:rPr lang="en-US" spc="-10" dirty="0">
                    <a:solidFill>
                      <a:schemeClr val="tx1"/>
                    </a:solidFill>
                  </a:rPr>
                  <a:t>an</a:t>
                </a:r>
                <a:r>
                  <a:rPr lang="en-US" spc="-5" dirty="0">
                    <a:solidFill>
                      <a:schemeClr val="tx1"/>
                    </a:solidFill>
                  </a:rPr>
                  <a:t>d</a:t>
                </a:r>
                <a:r>
                  <a:rPr lang="en-US" dirty="0">
                    <a:solidFill>
                      <a:schemeClr val="tx1"/>
                    </a:solidFill>
                  </a:rPr>
                  <a:t> </a:t>
                </a:r>
                <a:r>
                  <a:rPr lang="en-US" i="1" spc="40" dirty="0">
                    <a:solidFill>
                      <a:schemeClr val="tx1"/>
                    </a:solidFill>
                  </a:rPr>
                  <a:t>Q</a:t>
                </a:r>
                <a:r>
                  <a:rPr lang="en-US" spc="-5" dirty="0">
                    <a:solidFill>
                      <a:schemeClr val="tx1"/>
                    </a:solidFill>
                  </a:rPr>
                  <a:t>?</a:t>
                </a:r>
                <a:r>
                  <a:rPr lang="en-US" spc="70" dirty="0">
                    <a:solidFill>
                      <a:schemeClr val="tx1"/>
                    </a:solidFill>
                  </a:rPr>
                  <a:t> </a:t>
                </a:r>
                <a:r>
                  <a:rPr lang="en-US" spc="-5" dirty="0">
                    <a:solidFill>
                      <a:schemeClr val="tx1"/>
                    </a:solidFill>
                  </a:rPr>
                  <a:t>If</a:t>
                </a:r>
                <a:r>
                  <a:rPr lang="en-US" spc="70" dirty="0">
                    <a:solidFill>
                      <a:schemeClr val="tx1"/>
                    </a:solidFill>
                  </a:rPr>
                  <a:t> </a:t>
                </a:r>
                <a:r>
                  <a:rPr lang="en-US" spc="-5" dirty="0">
                    <a:solidFill>
                      <a:schemeClr val="tx1"/>
                    </a:solidFill>
                  </a:rPr>
                  <a:t>s</a:t>
                </a:r>
                <a:r>
                  <a:rPr lang="en-US" spc="-10" dirty="0">
                    <a:solidFill>
                      <a:schemeClr val="tx1"/>
                    </a:solidFill>
                  </a:rPr>
                  <a:t>o</a:t>
                </a:r>
                <a:r>
                  <a:rPr lang="en-US" spc="-5" dirty="0">
                    <a:solidFill>
                      <a:schemeClr val="tx1"/>
                    </a:solidFill>
                  </a:rPr>
                  <a:t>,</a:t>
                </a:r>
                <a:r>
                  <a:rPr lang="en-US" spc="65" dirty="0">
                    <a:solidFill>
                      <a:schemeClr val="tx1"/>
                    </a:solidFill>
                  </a:rPr>
                  <a:t> </a:t>
                </a:r>
                <a:r>
                  <a:rPr lang="en-US" spc="-15" dirty="0">
                    <a:solidFill>
                      <a:schemeClr val="tx1"/>
                    </a:solidFill>
                  </a:rPr>
                  <a:t>w</a:t>
                </a:r>
                <a:r>
                  <a:rPr lang="en-US" spc="-5" dirty="0">
                    <a:solidFill>
                      <a:schemeClr val="tx1"/>
                    </a:solidFill>
                  </a:rPr>
                  <a:t>e</a:t>
                </a:r>
                <a:r>
                  <a:rPr lang="en-US" spc="70" dirty="0">
                    <a:solidFill>
                      <a:schemeClr val="tx1"/>
                    </a:solidFill>
                  </a:rPr>
                  <a:t> </a:t>
                </a:r>
                <a:r>
                  <a:rPr lang="en-US" spc="-10" dirty="0">
                    <a:solidFill>
                      <a:schemeClr val="tx1"/>
                    </a:solidFill>
                  </a:rPr>
                  <a:t>ca</a:t>
                </a:r>
                <a:r>
                  <a:rPr lang="en-US" spc="-5" dirty="0">
                    <a:solidFill>
                      <a:schemeClr val="tx1"/>
                    </a:solidFill>
                  </a:rPr>
                  <a:t>n</a:t>
                </a:r>
                <a:r>
                  <a:rPr lang="en-US" spc="70" dirty="0">
                    <a:solidFill>
                      <a:schemeClr val="tx1"/>
                    </a:solidFill>
                  </a:rPr>
                  <a:t> </a:t>
                </a:r>
                <a:r>
                  <a:rPr lang="en-US" spc="-10" dirty="0">
                    <a:solidFill>
                      <a:schemeClr val="tx1"/>
                    </a:solidFill>
                  </a:rPr>
                  <a:t>ofte</a:t>
                </a:r>
                <a:r>
                  <a:rPr lang="en-US" spc="-5" dirty="0">
                    <a:solidFill>
                      <a:schemeClr val="tx1"/>
                    </a:solidFill>
                  </a:rPr>
                  <a:t>n</a:t>
                </a:r>
                <a:r>
                  <a:rPr lang="en-US" spc="70" dirty="0">
                    <a:solidFill>
                      <a:schemeClr val="tx1"/>
                    </a:solidFill>
                  </a:rPr>
                  <a:t> </a:t>
                </a:r>
                <a:r>
                  <a:rPr lang="en-US" spc="-10" dirty="0">
                    <a:solidFill>
                      <a:schemeClr val="tx1"/>
                    </a:solidFill>
                  </a:rPr>
                  <a:t>appl</a:t>
                </a:r>
                <a:r>
                  <a:rPr lang="en-US" spc="-5" dirty="0">
                    <a:solidFill>
                      <a:schemeClr val="tx1"/>
                    </a:solidFill>
                  </a:rPr>
                  <a:t>y</a:t>
                </a:r>
                <a:r>
                  <a:rPr lang="en-US" spc="70" dirty="0">
                    <a:solidFill>
                      <a:schemeClr val="tx1"/>
                    </a:solidFill>
                  </a:rPr>
                  <a:t> </a:t>
                </a:r>
                <a:r>
                  <a:rPr lang="en-US" spc="-5" dirty="0">
                    <a:solidFill>
                      <a:schemeClr val="tx1"/>
                    </a:solidFill>
                  </a:rPr>
                  <a:t>t</a:t>
                </a:r>
                <a:r>
                  <a:rPr lang="en-US" spc="-10" dirty="0">
                    <a:solidFill>
                      <a:schemeClr val="tx1"/>
                    </a:solidFill>
                  </a:rPr>
                  <a:t>he </a:t>
                </a:r>
                <a:r>
                  <a:rPr lang="en-US" spc="-5" dirty="0">
                    <a:solidFill>
                      <a:schemeClr val="tx1"/>
                    </a:solidFill>
                  </a:rPr>
                  <a:t>method</a:t>
                </a:r>
                <a:r>
                  <a:rPr lang="en-US" spc="-30" dirty="0">
                    <a:solidFill>
                      <a:schemeClr val="tx1"/>
                    </a:solidFill>
                  </a:rPr>
                  <a:t> </a:t>
                </a:r>
                <a:r>
                  <a:rPr lang="en-US" spc="-5" dirty="0">
                    <a:solidFill>
                      <a:schemeClr val="tx1"/>
                    </a:solidFill>
                  </a:rPr>
                  <a:t>of</a:t>
                </a:r>
                <a:r>
                  <a:rPr lang="en-US" spc="-30" dirty="0">
                    <a:solidFill>
                      <a:schemeClr val="tx1"/>
                    </a:solidFill>
                  </a:rPr>
                  <a:t> </a:t>
                </a:r>
                <a:r>
                  <a:rPr lang="en-US" spc="-5" dirty="0">
                    <a:solidFill>
                      <a:schemeClr val="tx1"/>
                    </a:solidFill>
                  </a:rPr>
                  <a:t>partial</a:t>
                </a:r>
                <a:r>
                  <a:rPr lang="en-US" spc="-30" dirty="0">
                    <a:solidFill>
                      <a:schemeClr val="tx1"/>
                    </a:solidFill>
                  </a:rPr>
                  <a:t> </a:t>
                </a:r>
                <a:r>
                  <a:rPr lang="en-US" spc="-5" dirty="0">
                    <a:solidFill>
                      <a:schemeClr val="tx1"/>
                    </a:solidFill>
                  </a:rPr>
                  <a:t>fractions.</a:t>
                </a:r>
                <a:r>
                  <a:rPr lang="en-US" spc="-30" dirty="0">
                    <a:solidFill>
                      <a:schemeClr val="tx1"/>
                    </a:solidFill>
                  </a:rPr>
                  <a:t> </a:t>
                </a:r>
                <a:r>
                  <a:rPr lang="en-US" spc="-15" dirty="0">
                    <a:solidFill>
                      <a:schemeClr val="tx1"/>
                    </a:solidFill>
                  </a:rPr>
                  <a:t>F</a:t>
                </a:r>
                <a:r>
                  <a:rPr lang="en-US" spc="-5" dirty="0">
                    <a:solidFill>
                      <a:schemeClr val="tx1"/>
                    </a:solidFill>
                  </a:rPr>
                  <a:t>irst,</a:t>
                </a:r>
                <a:r>
                  <a:rPr lang="en-US" spc="-30" dirty="0">
                    <a:solidFill>
                      <a:schemeClr val="tx1"/>
                    </a:solidFill>
                  </a:rPr>
                  <a:t> </a:t>
                </a:r>
                <a:r>
                  <a:rPr lang="en-US" spc="-5" dirty="0">
                    <a:solidFill>
                      <a:schemeClr val="tx1"/>
                    </a:solidFill>
                  </a:rPr>
                  <a:t>if</a:t>
                </a:r>
                <a:r>
                  <a:rPr lang="en-US" spc="60" dirty="0">
                    <a:solidFill>
                      <a:schemeClr val="tx1"/>
                    </a:solidFill>
                  </a:rPr>
                  <a:t> </a:t>
                </a:r>
                <a:r>
                  <a:rPr lang="en-US" i="1" spc="-10" dirty="0">
                    <a:solidFill>
                      <a:schemeClr val="tx1"/>
                    </a:solidFill>
                  </a:rPr>
                  <a:t>P</a:t>
                </a:r>
                <a:r>
                  <a:rPr lang="en-US" i="1" spc="50" dirty="0">
                    <a:solidFill>
                      <a:schemeClr val="tx1"/>
                    </a:solidFill>
                  </a:rPr>
                  <a:t> </a:t>
                </a:r>
                <a:r>
                  <a:rPr lang="en-US" spc="-10" dirty="0">
                    <a:solidFill>
                      <a:schemeClr val="tx1"/>
                    </a:solidFill>
                  </a:rPr>
                  <a:t>ha</a:t>
                </a:r>
                <a:r>
                  <a:rPr lang="en-US" spc="-5" dirty="0">
                    <a:solidFill>
                      <a:schemeClr val="tx1"/>
                    </a:solidFill>
                  </a:rPr>
                  <a:t>s</a:t>
                </a:r>
                <a:r>
                  <a:rPr lang="en-US" spc="-30" dirty="0">
                    <a:solidFill>
                      <a:schemeClr val="tx1"/>
                    </a:solidFill>
                  </a:rPr>
                  <a:t> </a:t>
                </a:r>
                <a:r>
                  <a:rPr lang="en-US" spc="-5" dirty="0">
                    <a:solidFill>
                      <a:schemeClr val="tx1"/>
                    </a:solidFill>
                  </a:rPr>
                  <a:t>a</a:t>
                </a:r>
                <a:r>
                  <a:rPr lang="en-US" spc="-30" dirty="0">
                    <a:solidFill>
                      <a:schemeClr val="tx1"/>
                    </a:solidFill>
                  </a:rPr>
                  <a:t> </a:t>
                </a:r>
                <a:r>
                  <a:rPr lang="en-US" spc="-10" dirty="0">
                    <a:solidFill>
                      <a:schemeClr val="tx1"/>
                    </a:solidFill>
                  </a:rPr>
                  <a:t>degre</a:t>
                </a:r>
                <a:r>
                  <a:rPr lang="en-US" spc="-5" dirty="0">
                    <a:solidFill>
                      <a:schemeClr val="tx1"/>
                    </a:solidFill>
                  </a:rPr>
                  <a:t>e</a:t>
                </a:r>
                <a:r>
                  <a:rPr lang="en-US" spc="-30" dirty="0">
                    <a:solidFill>
                      <a:schemeClr val="tx1"/>
                    </a:solidFill>
                  </a:rPr>
                  <a:t> </a:t>
                </a:r>
                <a:r>
                  <a:rPr lang="en-US" spc="-10" dirty="0">
                    <a:solidFill>
                      <a:schemeClr val="tx1"/>
                    </a:solidFill>
                  </a:rPr>
                  <a:t>tha</a:t>
                </a:r>
                <a:r>
                  <a:rPr lang="en-US" spc="-5" dirty="0">
                    <a:solidFill>
                      <a:schemeClr val="tx1"/>
                    </a:solidFill>
                  </a:rPr>
                  <a:t>t</a:t>
                </a:r>
                <a:r>
                  <a:rPr lang="en-US" spc="-30" dirty="0">
                    <a:solidFill>
                      <a:schemeClr val="tx1"/>
                    </a:solidFill>
                  </a:rPr>
                  <a:t> </a:t>
                </a:r>
                <a:r>
                  <a:rPr lang="en-US" spc="-10" dirty="0">
                    <a:solidFill>
                      <a:schemeClr val="tx1"/>
                    </a:solidFill>
                  </a:rPr>
                  <a:t>i</a:t>
                </a:r>
                <a:r>
                  <a:rPr lang="en-US" spc="-5" dirty="0">
                    <a:solidFill>
                      <a:schemeClr val="tx1"/>
                    </a:solidFill>
                  </a:rPr>
                  <a:t>s</a:t>
                </a:r>
                <a:r>
                  <a:rPr lang="en-US" spc="-30" dirty="0">
                    <a:solidFill>
                      <a:schemeClr val="tx1"/>
                    </a:solidFill>
                  </a:rPr>
                  <a:t> </a:t>
                </a:r>
                <a:r>
                  <a:rPr lang="en-US" spc="-10" dirty="0">
                    <a:solidFill>
                      <a:schemeClr val="tx1"/>
                    </a:solidFill>
                  </a:rPr>
                  <a:t>a</a:t>
                </a:r>
                <a:r>
                  <a:rPr lang="en-US" spc="-5" dirty="0">
                    <a:solidFill>
                      <a:schemeClr val="tx1"/>
                    </a:solidFill>
                  </a:rPr>
                  <a:t>t</a:t>
                </a:r>
                <a:r>
                  <a:rPr lang="en-US" spc="-30" dirty="0">
                    <a:solidFill>
                      <a:schemeClr val="tx1"/>
                    </a:solidFill>
                  </a:rPr>
                  <a:t> </a:t>
                </a:r>
                <a:r>
                  <a:rPr lang="en-US" spc="-10" dirty="0">
                    <a:solidFill>
                      <a:schemeClr val="tx1"/>
                    </a:solidFill>
                  </a:rPr>
                  <a:t>leas</a:t>
                </a:r>
                <a:r>
                  <a:rPr lang="en-US" spc="-5" dirty="0">
                    <a:solidFill>
                      <a:schemeClr val="tx1"/>
                    </a:solidFill>
                  </a:rPr>
                  <a:t>t</a:t>
                </a:r>
                <a:r>
                  <a:rPr lang="en-US" spc="-30" dirty="0">
                    <a:solidFill>
                      <a:schemeClr val="tx1"/>
                    </a:solidFill>
                  </a:rPr>
                  <a:t> </a:t>
                </a:r>
                <a:r>
                  <a:rPr lang="en-US" spc="-10" dirty="0">
                    <a:solidFill>
                      <a:schemeClr val="tx1"/>
                    </a:solidFill>
                  </a:rPr>
                  <a:t>a</a:t>
                </a:r>
                <a:r>
                  <a:rPr lang="en-US" spc="-5" dirty="0">
                    <a:solidFill>
                      <a:schemeClr val="tx1"/>
                    </a:solidFill>
                  </a:rPr>
                  <a:t>s</a:t>
                </a:r>
                <a:r>
                  <a:rPr lang="en-US" spc="-30" dirty="0">
                    <a:solidFill>
                      <a:schemeClr val="tx1"/>
                    </a:solidFill>
                  </a:rPr>
                  <a:t> </a:t>
                </a:r>
                <a:r>
                  <a:rPr lang="en-US" spc="-5" dirty="0">
                    <a:solidFill>
                      <a:schemeClr val="tx1"/>
                    </a:solidFill>
                  </a:rPr>
                  <a:t>l</a:t>
                </a:r>
                <a:r>
                  <a:rPr lang="en-US" spc="-10" dirty="0">
                    <a:solidFill>
                      <a:schemeClr val="tx1"/>
                    </a:solidFill>
                  </a:rPr>
                  <a:t>arg</a:t>
                </a:r>
                <a:r>
                  <a:rPr lang="en-US" spc="-5" dirty="0">
                    <a:solidFill>
                      <a:schemeClr val="tx1"/>
                    </a:solidFill>
                  </a:rPr>
                  <a:t>e</a:t>
                </a:r>
                <a:r>
                  <a:rPr lang="en-US" spc="-30" dirty="0">
                    <a:solidFill>
                      <a:schemeClr val="tx1"/>
                    </a:solidFill>
                  </a:rPr>
                  <a:t> </a:t>
                </a:r>
                <a:r>
                  <a:rPr lang="en-US" spc="-10" dirty="0">
                    <a:solidFill>
                      <a:schemeClr val="tx1"/>
                    </a:solidFill>
                  </a:rPr>
                  <a:t>a</a:t>
                </a:r>
                <a:r>
                  <a:rPr lang="en-US" spc="-5" dirty="0">
                    <a:solidFill>
                      <a:schemeClr val="tx1"/>
                    </a:solidFill>
                  </a:rPr>
                  <a:t>s</a:t>
                </a:r>
                <a:r>
                  <a:rPr lang="en-US" spc="-30" dirty="0">
                    <a:solidFill>
                      <a:schemeClr val="tx1"/>
                    </a:solidFill>
                  </a:rPr>
                  <a:t> </a:t>
                </a:r>
                <a:r>
                  <a:rPr lang="en-US" spc="-10" dirty="0">
                    <a:solidFill>
                      <a:schemeClr val="tx1"/>
                    </a:solidFill>
                  </a:rPr>
                  <a:t>th</a:t>
                </a:r>
                <a:r>
                  <a:rPr lang="en-US" spc="-5" dirty="0">
                    <a:solidFill>
                      <a:schemeClr val="tx1"/>
                    </a:solidFill>
                  </a:rPr>
                  <a:t>e</a:t>
                </a:r>
                <a:r>
                  <a:rPr lang="en-US" spc="-30" dirty="0">
                    <a:solidFill>
                      <a:schemeClr val="tx1"/>
                    </a:solidFill>
                  </a:rPr>
                  <a:t> </a:t>
                </a:r>
                <a:r>
                  <a:rPr lang="en-US" spc="-10" dirty="0">
                    <a:solidFill>
                      <a:schemeClr val="tx1"/>
                    </a:solidFill>
                  </a:rPr>
                  <a:t>degre</a:t>
                </a:r>
                <a:r>
                  <a:rPr lang="en-US" spc="-5" dirty="0">
                    <a:solidFill>
                      <a:schemeClr val="tx1"/>
                    </a:solidFill>
                  </a:rPr>
                  <a:t>e</a:t>
                </a:r>
                <a:r>
                  <a:rPr lang="en-US" spc="-30" dirty="0">
                    <a:solidFill>
                      <a:schemeClr val="tx1"/>
                    </a:solidFill>
                  </a:rPr>
                  <a:t> </a:t>
                </a:r>
                <a:r>
                  <a:rPr lang="en-US" spc="-10" dirty="0">
                    <a:solidFill>
                      <a:schemeClr val="tx1"/>
                    </a:solidFill>
                  </a:rPr>
                  <a:t>of </a:t>
                </a:r>
                <a:r>
                  <a:rPr lang="en-US" i="1" spc="40" dirty="0">
                    <a:solidFill>
                      <a:schemeClr val="tx1"/>
                    </a:solidFill>
                  </a:rPr>
                  <a:t>Q</a:t>
                </a:r>
                <a:r>
                  <a:rPr lang="en-US" spc="-5" dirty="0">
                    <a:solidFill>
                      <a:schemeClr val="tx1"/>
                    </a:solidFill>
                  </a:rPr>
                  <a:t>,</a:t>
                </a:r>
                <a:r>
                  <a:rPr lang="en-US" spc="25" dirty="0">
                    <a:solidFill>
                      <a:schemeClr val="tx1"/>
                    </a:solidFill>
                  </a:rPr>
                  <a:t> </a:t>
                </a:r>
                <a:r>
                  <a:rPr lang="en-US" spc="-15" dirty="0">
                    <a:solidFill>
                      <a:schemeClr val="tx1"/>
                    </a:solidFill>
                  </a:rPr>
                  <a:t>w</a:t>
                </a:r>
                <a:r>
                  <a:rPr lang="en-US" spc="-5" dirty="0">
                    <a:solidFill>
                      <a:schemeClr val="tx1"/>
                    </a:solidFill>
                  </a:rPr>
                  <a:t>e</a:t>
                </a:r>
                <a:r>
                  <a:rPr lang="en-US" spc="25" dirty="0">
                    <a:solidFill>
                      <a:schemeClr val="tx1"/>
                    </a:solidFill>
                  </a:rPr>
                  <a:t> </a:t>
                </a:r>
                <a:r>
                  <a:rPr lang="en-US" spc="-10" dirty="0">
                    <a:solidFill>
                      <a:schemeClr val="tx1"/>
                    </a:solidFill>
                  </a:rPr>
                  <a:t>d</a:t>
                </a:r>
                <a:r>
                  <a:rPr lang="en-US" spc="-5" dirty="0">
                    <a:solidFill>
                      <a:schemeClr val="tx1"/>
                    </a:solidFill>
                  </a:rPr>
                  <a:t>ivide</a:t>
                </a:r>
                <a:r>
                  <a:rPr lang="en-US" spc="114" dirty="0">
                    <a:solidFill>
                      <a:schemeClr val="tx1"/>
                    </a:solidFill>
                  </a:rPr>
                  <a:t> </a:t>
                </a:r>
                <a:r>
                  <a:rPr lang="en-US" i="1" spc="70" dirty="0">
                    <a:solidFill>
                      <a:schemeClr val="tx1"/>
                    </a:solidFill>
                  </a:rPr>
                  <a:t>P</a:t>
                </a:r>
                <a:r>
                  <a:rPr lang="en-US" spc="20" dirty="0">
                    <a:solidFill>
                      <a:schemeClr val="tx1"/>
                    </a:solidFill>
                  </a:rPr>
                  <a:t>(</a:t>
                </a:r>
                <a:r>
                  <a:rPr lang="en-US" i="1" spc="-5" dirty="0">
                    <a:solidFill>
                      <a:schemeClr val="tx1"/>
                    </a:solidFill>
                  </a:rPr>
                  <a:t>x</a:t>
                </a:r>
                <a:r>
                  <a:rPr lang="en-US" spc="-5" dirty="0">
                    <a:solidFill>
                      <a:schemeClr val="tx1"/>
                    </a:solidFill>
                  </a:rPr>
                  <a:t>)</a:t>
                </a:r>
                <a:r>
                  <a:rPr lang="en-US" spc="25" dirty="0">
                    <a:solidFill>
                      <a:schemeClr val="tx1"/>
                    </a:solidFill>
                  </a:rPr>
                  <a:t> </a:t>
                </a:r>
                <a:r>
                  <a:rPr lang="en-US" spc="-10" dirty="0">
                    <a:solidFill>
                      <a:schemeClr val="tx1"/>
                    </a:solidFill>
                  </a:rPr>
                  <a:t>b</a:t>
                </a:r>
                <a:r>
                  <a:rPr lang="en-US" spc="-5" dirty="0">
                    <a:solidFill>
                      <a:schemeClr val="tx1"/>
                    </a:solidFill>
                  </a:rPr>
                  <a:t>y</a:t>
                </a:r>
                <a:r>
                  <a:rPr lang="en-US" spc="95" dirty="0">
                    <a:solidFill>
                      <a:schemeClr val="tx1"/>
                    </a:solidFill>
                  </a:rPr>
                  <a:t> </a:t>
                </a:r>
                <a:r>
                  <a:rPr lang="en-US" i="1" spc="40" dirty="0">
                    <a:solidFill>
                      <a:schemeClr val="tx1"/>
                    </a:solidFill>
                  </a:rPr>
                  <a:t>Q</a:t>
                </a:r>
                <a:r>
                  <a:rPr lang="en-US" spc="20" dirty="0">
                    <a:solidFill>
                      <a:schemeClr val="tx1"/>
                    </a:solidFill>
                  </a:rPr>
                  <a:t>(</a:t>
                </a:r>
                <a:r>
                  <a:rPr lang="en-US" i="1" spc="-5" dirty="0">
                    <a:solidFill>
                      <a:schemeClr val="tx1"/>
                    </a:solidFill>
                  </a:rPr>
                  <a:t>x</a:t>
                </a:r>
                <a:r>
                  <a:rPr lang="en-US" spc="-5" dirty="0">
                    <a:solidFill>
                      <a:schemeClr val="tx1"/>
                    </a:solidFill>
                  </a:rPr>
                  <a:t>)</a:t>
                </a:r>
                <a:r>
                  <a:rPr lang="en-US" spc="25" dirty="0">
                    <a:solidFill>
                      <a:schemeClr val="tx1"/>
                    </a:solidFill>
                  </a:rPr>
                  <a:t> </a:t>
                </a:r>
                <a:r>
                  <a:rPr lang="en-US" spc="-10" dirty="0">
                    <a:solidFill>
                      <a:schemeClr val="tx1"/>
                    </a:solidFill>
                  </a:rPr>
                  <a:t>t</a:t>
                </a:r>
                <a:r>
                  <a:rPr lang="en-US" spc="-5" dirty="0">
                    <a:solidFill>
                      <a:schemeClr val="tx1"/>
                    </a:solidFill>
                  </a:rPr>
                  <a:t>o</a:t>
                </a:r>
                <a:r>
                  <a:rPr lang="en-US" spc="25" dirty="0">
                    <a:solidFill>
                      <a:schemeClr val="tx1"/>
                    </a:solidFill>
                  </a:rPr>
                  <a:t> </a:t>
                </a:r>
                <a:r>
                  <a:rPr lang="en-US" spc="-10" dirty="0">
                    <a:solidFill>
                      <a:schemeClr val="tx1"/>
                    </a:solidFill>
                  </a:rPr>
                  <a:t>obtai</a:t>
                </a:r>
                <a:r>
                  <a:rPr lang="en-US" spc="-5" dirty="0">
                    <a:solidFill>
                      <a:schemeClr val="tx1"/>
                    </a:solidFill>
                  </a:rPr>
                  <a:t>n</a:t>
                </a:r>
                <a:r>
                  <a:rPr lang="en-US" spc="25" dirty="0">
                    <a:solidFill>
                      <a:schemeClr val="tx1"/>
                    </a:solidFill>
                  </a:rPr>
                  <a:t> </a:t>
                </a:r>
                <a:r>
                  <a:rPr lang="en-US" spc="-5" dirty="0">
                    <a:solidFill>
                      <a:schemeClr val="tx1"/>
                    </a:solidFill>
                  </a:rPr>
                  <a:t>a</a:t>
                </a:r>
                <a:r>
                  <a:rPr lang="en-US" spc="25" dirty="0">
                    <a:solidFill>
                      <a:schemeClr val="tx1"/>
                    </a:solidFill>
                  </a:rPr>
                  <a:t> </a:t>
                </a:r>
                <a:r>
                  <a:rPr lang="en-US" spc="-10" dirty="0">
                    <a:solidFill>
                      <a:schemeClr val="tx1"/>
                    </a:solidFill>
                  </a:rPr>
                  <a:t>polynomia</a:t>
                </a:r>
                <a:r>
                  <a:rPr lang="en-US" spc="-5" dirty="0">
                    <a:solidFill>
                      <a:schemeClr val="tx1"/>
                    </a:solidFill>
                  </a:rPr>
                  <a:t>l</a:t>
                </a:r>
                <a:r>
                  <a:rPr lang="en-US" spc="25" dirty="0">
                    <a:solidFill>
                      <a:schemeClr val="tx1"/>
                    </a:solidFill>
                  </a:rPr>
                  <a:t> </a:t>
                </a:r>
                <a:r>
                  <a:rPr lang="en-US" spc="-5" dirty="0">
                    <a:solidFill>
                      <a:schemeClr val="tx1"/>
                    </a:solidFill>
                  </a:rPr>
                  <a:t>(</a:t>
                </a:r>
                <a:r>
                  <a:rPr lang="en-US" spc="-10" dirty="0">
                    <a:solidFill>
                      <a:schemeClr val="tx1"/>
                    </a:solidFill>
                  </a:rPr>
                  <a:t>whic</a:t>
                </a:r>
                <a:r>
                  <a:rPr lang="en-US" spc="-5" dirty="0">
                    <a:solidFill>
                      <a:schemeClr val="tx1"/>
                    </a:solidFill>
                  </a:rPr>
                  <a:t>h</a:t>
                </a:r>
                <a:r>
                  <a:rPr lang="en-US" spc="25" dirty="0">
                    <a:solidFill>
                      <a:schemeClr val="tx1"/>
                    </a:solidFill>
                  </a:rPr>
                  <a:t> </a:t>
                </a:r>
                <a:r>
                  <a:rPr lang="en-US" spc="-5" dirty="0">
                    <a:solidFill>
                      <a:schemeClr val="tx1"/>
                    </a:solidFill>
                  </a:rPr>
                  <a:t>is</a:t>
                </a:r>
                <a:r>
                  <a:rPr lang="en-US" spc="25" dirty="0">
                    <a:solidFill>
                      <a:schemeClr val="tx1"/>
                    </a:solidFill>
                  </a:rPr>
                  <a:t> </a:t>
                </a:r>
                <a:r>
                  <a:rPr lang="en-US" spc="-10" dirty="0">
                    <a:solidFill>
                      <a:schemeClr val="tx1"/>
                    </a:solidFill>
                  </a:rPr>
                  <a:t>easil</a:t>
                </a:r>
                <a:r>
                  <a:rPr lang="en-US" spc="-5" dirty="0">
                    <a:solidFill>
                      <a:schemeClr val="tx1"/>
                    </a:solidFill>
                  </a:rPr>
                  <a:t>y</a:t>
                </a:r>
                <a:r>
                  <a:rPr lang="en-US" spc="25" dirty="0">
                    <a:solidFill>
                      <a:schemeClr val="tx1"/>
                    </a:solidFill>
                  </a:rPr>
                  <a:t> </a:t>
                </a:r>
                <a:r>
                  <a:rPr lang="en-US" spc="-10" dirty="0">
                    <a:solidFill>
                      <a:schemeClr val="tx1"/>
                    </a:solidFill>
                  </a:rPr>
                  <a:t>integrated</a:t>
                </a:r>
                <a:r>
                  <a:rPr lang="en-US" spc="-5" dirty="0">
                    <a:solidFill>
                      <a:schemeClr val="tx1"/>
                    </a:solidFill>
                  </a:rPr>
                  <a:t>)</a:t>
                </a:r>
                <a:r>
                  <a:rPr lang="en-US" spc="25" dirty="0">
                    <a:solidFill>
                      <a:schemeClr val="tx1"/>
                    </a:solidFill>
                  </a:rPr>
                  <a:t> </a:t>
                </a:r>
                <a:r>
                  <a:rPr lang="en-US" spc="-10" dirty="0">
                    <a:solidFill>
                      <a:schemeClr val="tx1"/>
                    </a:solidFill>
                  </a:rPr>
                  <a:t>together </a:t>
                </a:r>
                <a:r>
                  <a:rPr lang="en-US" spc="-5" dirty="0">
                    <a:solidFill>
                      <a:schemeClr val="tx1"/>
                    </a:solidFill>
                  </a:rPr>
                  <a:t>with a remainder</a:t>
                </a:r>
                <a:r>
                  <a:rPr lang="en-US" dirty="0">
                    <a:solidFill>
                      <a:schemeClr val="tx1"/>
                    </a:solidFill>
                  </a:rPr>
                  <a:t> </a:t>
                </a:r>
                <a:r>
                  <a:rPr lang="en-US" spc="-5" dirty="0">
                    <a:solidFill>
                      <a:schemeClr val="tx1"/>
                    </a:solidFill>
                  </a:rPr>
                  <a:t>term </a:t>
                </a:r>
                <a14:m>
                  <m:oMath xmlns:m="http://schemas.openxmlformats.org/officeDocument/2006/math">
                    <m:f>
                      <m:fPr>
                        <m:ctrlPr>
                          <a:rPr lang="en-US" i="1" spc="-5" smtClean="0">
                            <a:solidFill>
                              <a:schemeClr val="tx1"/>
                            </a:solidFill>
                            <a:latin typeface="Cambria Math" panose="02040503050406030204" pitchFamily="18" charset="0"/>
                            <a:cs typeface="Times New Roman"/>
                          </a:rPr>
                        </m:ctrlPr>
                      </m:fPr>
                      <m:num>
                        <m:r>
                          <a:rPr lang="en-US" b="0" i="1" spc="-5" smtClean="0">
                            <a:solidFill>
                              <a:schemeClr val="tx1"/>
                            </a:solidFill>
                            <a:latin typeface="Cambria Math" panose="02040503050406030204" pitchFamily="18" charset="0"/>
                            <a:cs typeface="Times New Roman"/>
                          </a:rPr>
                          <m:t>𝑅</m:t>
                        </m:r>
                        <m:r>
                          <a:rPr lang="en-US" b="0" i="1" spc="-5" smtClean="0">
                            <a:solidFill>
                              <a:schemeClr val="tx1"/>
                            </a:solidFill>
                            <a:latin typeface="Cambria Math" panose="02040503050406030204" pitchFamily="18" charset="0"/>
                            <a:cs typeface="Times New Roman"/>
                          </a:rPr>
                          <m:t>(</m:t>
                        </m:r>
                        <m:r>
                          <a:rPr lang="en-US" b="0" i="1" spc="-5" smtClean="0">
                            <a:solidFill>
                              <a:schemeClr val="tx1"/>
                            </a:solidFill>
                            <a:latin typeface="Cambria Math" panose="02040503050406030204" pitchFamily="18" charset="0"/>
                            <a:cs typeface="Times New Roman"/>
                          </a:rPr>
                          <m:t>𝑥</m:t>
                        </m:r>
                        <m:r>
                          <a:rPr lang="en-US" b="0" i="1" spc="-5" smtClean="0">
                            <a:solidFill>
                              <a:schemeClr val="tx1"/>
                            </a:solidFill>
                            <a:latin typeface="Cambria Math" panose="02040503050406030204" pitchFamily="18" charset="0"/>
                            <a:cs typeface="Times New Roman"/>
                          </a:rPr>
                          <m:t>)</m:t>
                        </m:r>
                      </m:num>
                      <m:den>
                        <m:r>
                          <a:rPr lang="en-US" b="0" i="1" spc="-5" smtClean="0">
                            <a:solidFill>
                              <a:schemeClr val="tx1"/>
                            </a:solidFill>
                            <a:latin typeface="Cambria Math" panose="02040503050406030204" pitchFamily="18" charset="0"/>
                            <a:cs typeface="Times New Roman"/>
                          </a:rPr>
                          <m:t>𝑄</m:t>
                        </m:r>
                        <m:r>
                          <a:rPr lang="en-US" b="0" i="1" spc="-5" smtClean="0">
                            <a:solidFill>
                              <a:schemeClr val="tx1"/>
                            </a:solidFill>
                            <a:latin typeface="Cambria Math" panose="02040503050406030204" pitchFamily="18" charset="0"/>
                            <a:cs typeface="Times New Roman"/>
                          </a:rPr>
                          <m:t>(</m:t>
                        </m:r>
                        <m:r>
                          <a:rPr lang="en-US" b="0" i="1" spc="-5" smtClean="0">
                            <a:solidFill>
                              <a:schemeClr val="tx1"/>
                            </a:solidFill>
                            <a:latin typeface="Cambria Math" panose="02040503050406030204" pitchFamily="18" charset="0"/>
                            <a:cs typeface="Times New Roman"/>
                          </a:rPr>
                          <m:t>𝑥</m:t>
                        </m:r>
                        <m:r>
                          <a:rPr lang="en-US" b="0" i="1" spc="-5" smtClean="0">
                            <a:solidFill>
                              <a:schemeClr val="tx1"/>
                            </a:solidFill>
                            <a:latin typeface="Cambria Math" panose="02040503050406030204" pitchFamily="18" charset="0"/>
                            <a:cs typeface="Times New Roman"/>
                          </a:rPr>
                          <m:t>)</m:t>
                        </m:r>
                      </m:den>
                    </m:f>
                  </m:oMath>
                </a14:m>
                <a:r>
                  <a:rPr lang="en-US" dirty="0">
                    <a:solidFill>
                      <a:schemeClr val="tx1"/>
                    </a:solidFill>
                  </a:rPr>
                  <a:t> </a:t>
                </a:r>
                <a:r>
                  <a:rPr lang="en-US" spc="-5" dirty="0">
                    <a:solidFill>
                      <a:schemeClr val="tx1"/>
                    </a:solidFill>
                  </a:rPr>
                  <a:t>to </a:t>
                </a:r>
                <a:r>
                  <a:rPr lang="en-US" spc="-10" dirty="0">
                    <a:solidFill>
                      <a:schemeClr val="tx1"/>
                    </a:solidFill>
                  </a:rPr>
                  <a:t>whic</a:t>
                </a:r>
                <a:r>
                  <a:rPr lang="en-US" spc="-5" dirty="0">
                    <a:solidFill>
                      <a:schemeClr val="tx1"/>
                    </a:solidFill>
                  </a:rPr>
                  <a:t>h </a:t>
                </a:r>
                <a:r>
                  <a:rPr lang="en-US" spc="-10" dirty="0">
                    <a:solidFill>
                      <a:schemeClr val="tx1"/>
                    </a:solidFill>
                  </a:rPr>
                  <a:t>th</a:t>
                </a:r>
                <a:r>
                  <a:rPr lang="en-US" spc="-5" dirty="0">
                    <a:solidFill>
                      <a:schemeClr val="tx1"/>
                    </a:solidFill>
                  </a:rPr>
                  <a:t>e </a:t>
                </a:r>
                <a:r>
                  <a:rPr lang="en-US" spc="-10" dirty="0">
                    <a:solidFill>
                      <a:schemeClr val="tx1"/>
                    </a:solidFill>
                  </a:rPr>
                  <a:t>metho</a:t>
                </a:r>
                <a:r>
                  <a:rPr lang="en-US" spc="-5" dirty="0">
                    <a:solidFill>
                      <a:schemeClr val="tx1"/>
                    </a:solidFill>
                  </a:rPr>
                  <a:t>d </a:t>
                </a:r>
                <a:r>
                  <a:rPr lang="en-US" spc="-10" dirty="0">
                    <a:solidFill>
                      <a:schemeClr val="tx1"/>
                    </a:solidFill>
                  </a:rPr>
                  <a:t>o</a:t>
                </a:r>
                <a:r>
                  <a:rPr lang="en-US" spc="-5" dirty="0">
                    <a:solidFill>
                      <a:schemeClr val="tx1"/>
                    </a:solidFill>
                  </a:rPr>
                  <a:t>f </a:t>
                </a:r>
                <a:r>
                  <a:rPr lang="en-US" spc="-10" dirty="0">
                    <a:solidFill>
                      <a:schemeClr val="tx1"/>
                    </a:solidFill>
                  </a:rPr>
                  <a:t>partia</a:t>
                </a:r>
                <a:r>
                  <a:rPr lang="en-US" spc="-5" dirty="0">
                    <a:solidFill>
                      <a:schemeClr val="tx1"/>
                    </a:solidFill>
                  </a:rPr>
                  <a:t>l f</a:t>
                </a:r>
                <a:r>
                  <a:rPr lang="en-US" spc="-10" dirty="0">
                    <a:solidFill>
                      <a:schemeClr val="tx1"/>
                    </a:solidFill>
                  </a:rPr>
                  <a:t>raction</a:t>
                </a:r>
                <a:r>
                  <a:rPr lang="en-US" spc="-5" dirty="0">
                    <a:solidFill>
                      <a:schemeClr val="tx1"/>
                    </a:solidFill>
                  </a:rPr>
                  <a:t>s </a:t>
                </a:r>
                <a:r>
                  <a:rPr lang="en-US" spc="-10" dirty="0">
                    <a:solidFill>
                      <a:schemeClr val="tx1"/>
                    </a:solidFill>
                  </a:rPr>
                  <a:t>ca</a:t>
                </a:r>
                <a:r>
                  <a:rPr lang="en-US" spc="-5" dirty="0">
                    <a:solidFill>
                      <a:schemeClr val="tx1"/>
                    </a:solidFill>
                  </a:rPr>
                  <a:t>n </a:t>
                </a:r>
                <a:r>
                  <a:rPr lang="en-US" spc="-10" dirty="0">
                    <a:solidFill>
                      <a:schemeClr val="tx1"/>
                    </a:solidFill>
                  </a:rPr>
                  <a:t>b</a:t>
                </a:r>
                <a:r>
                  <a:rPr lang="en-US" spc="-5" dirty="0">
                    <a:solidFill>
                      <a:schemeClr val="tx1"/>
                    </a:solidFill>
                  </a:rPr>
                  <a:t>e </a:t>
                </a:r>
                <a:r>
                  <a:rPr lang="en-US" spc="-10" dirty="0">
                    <a:solidFill>
                      <a:schemeClr val="tx1"/>
                    </a:solidFill>
                  </a:rPr>
                  <a:t>applied.</a:t>
                </a:r>
                <a:endParaRPr lang="en-US" dirty="0">
                  <a:solidFill>
                    <a:schemeClr val="tx1"/>
                  </a:solidFill>
                </a:endParaRPr>
              </a:p>
              <a:p>
                <a:pPr marL="36900" indent="0">
                  <a:lnSpc>
                    <a:spcPct val="100000"/>
                  </a:lnSpc>
                  <a:buNone/>
                </a:pPr>
                <a:endParaRPr lang="en-US" dirty="0">
                  <a:latin typeface="Times New Roman"/>
                  <a:cs typeface="Times New Roman"/>
                </a:endParaRPr>
              </a:p>
            </p:txBody>
          </p:sp>
        </mc:Choice>
        <mc:Fallback xmlns="">
          <p:sp>
            <p:nvSpPr>
              <p:cNvPr id="3" name="Content Placeholder 2">
                <a:extLst>
                  <a:ext uri="{FF2B5EF4-FFF2-40B4-BE49-F238E27FC236}">
                    <a16:creationId xmlns:a16="http://schemas.microsoft.com/office/drawing/2014/main"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11046126" cy="4756245"/>
              </a:xfrm>
              <a:blipFill>
                <a:blip r:embed="rId2"/>
                <a:stretch>
                  <a:fillRect l="-662" t="-128" r="-1213"/>
                </a:stretch>
              </a:blipFill>
            </p:spPr>
            <p:txBody>
              <a:bodyPr/>
              <a:lstStyle/>
              <a:p>
                <a:r>
                  <a:rPr lang="en-US">
                    <a:noFill/>
                  </a:rPr>
                  <a:t> </a:t>
                </a:r>
              </a:p>
            </p:txBody>
          </p:sp>
        </mc:Fallback>
      </mc:AlternateContent>
    </p:spTree>
    <p:extLst>
      <p:ext uri="{BB962C8B-B14F-4D97-AF65-F5344CB8AC3E}">
        <p14:creationId xmlns:p14="http://schemas.microsoft.com/office/powerpoint/2010/main" val="70407366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7.6 Strategies for </a:t>
            </a:r>
            <a:r>
              <a:rPr lang="en-US" sz="3100" dirty="0"/>
              <a:t>Integration (</a:t>
            </a:r>
            <a:r>
              <a:rPr lang="en-US" sz="3100" dirty="0" smtClean="0"/>
              <a:t>13 </a:t>
            </a:r>
            <a:r>
              <a:rPr lang="en-US" sz="3100" dirty="0"/>
              <a:t>of 21)</a:t>
            </a: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2800" dirty="0"/>
              <a:t/>
            </a:r>
            <a:br>
              <a:rPr lang="en-US" sz="2800" dirty="0"/>
            </a:br>
            <a:endParaRPr lang="en-US"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799" y="1371600"/>
                <a:ext cx="10846559" cy="4756245"/>
              </a:xfrm>
            </p:spPr>
            <p:txBody>
              <a:bodyPr>
                <a:noAutofit/>
              </a:bodyPr>
              <a:lstStyle/>
              <a:p>
                <a:pPr marL="36900" indent="0">
                  <a:lnSpc>
                    <a:spcPct val="100000"/>
                  </a:lnSpc>
                  <a:buNone/>
                </a:pPr>
                <a:r>
                  <a:rPr lang="en-US" b="1" u="sng" dirty="0">
                    <a:solidFill>
                      <a:schemeClr val="tx1"/>
                    </a:solidFill>
                    <a:latin typeface="Times New Roman"/>
                    <a:cs typeface="Times New Roman"/>
                  </a:rPr>
                  <a:t>EXAMPLE</a:t>
                </a:r>
                <a:r>
                  <a:rPr lang="en-US" b="1" dirty="0">
                    <a:solidFill>
                      <a:schemeClr val="tx1"/>
                    </a:solidFill>
                    <a:latin typeface="Times New Roman"/>
                    <a:cs typeface="Times New Roman"/>
                  </a:rPr>
                  <a:t>: </a:t>
                </a:r>
                <a:r>
                  <a:rPr lang="en-US" dirty="0">
                    <a:solidFill>
                      <a:schemeClr val="tx1"/>
                    </a:solidFill>
                    <a:latin typeface="Times New Roman"/>
                    <a:cs typeface="Times New Roman"/>
                  </a:rPr>
                  <a:t>We find </a:t>
                </a:r>
                <a14:m>
                  <m:oMath xmlns:m="http://schemas.openxmlformats.org/officeDocument/2006/math">
                    <m:nary>
                      <m:naryPr>
                        <m:limLoc m:val="undOvr"/>
                        <m:subHide m:val="on"/>
                        <m:supHide m:val="on"/>
                        <m:ctrlPr>
                          <a:rPr lang="en-US" sz="2400" i="1" smtClean="0">
                            <a:solidFill>
                              <a:schemeClr val="tx1"/>
                            </a:solidFill>
                            <a:latin typeface="Cambria Math" panose="02040503050406030204" pitchFamily="18" charset="0"/>
                            <a:cs typeface="Times New Roman"/>
                          </a:rPr>
                        </m:ctrlPr>
                      </m:naryPr>
                      <m:sub/>
                      <m:sup/>
                      <m:e>
                        <m:f>
                          <m:fPr>
                            <m:ctrlPr>
                              <a:rPr lang="en-US" sz="2400" i="1" smtClean="0">
                                <a:solidFill>
                                  <a:schemeClr val="tx1"/>
                                </a:solidFill>
                                <a:latin typeface="Cambria Math" panose="02040503050406030204" pitchFamily="18" charset="0"/>
                                <a:cs typeface="Times New Roman"/>
                              </a:rPr>
                            </m:ctrlPr>
                          </m:fPr>
                          <m:num>
                            <m:sSup>
                              <m:sSupPr>
                                <m:ctrlPr>
                                  <a:rPr lang="en-US" sz="2400" i="1" smtClean="0">
                                    <a:solidFill>
                                      <a:schemeClr val="tx1"/>
                                    </a:solidFill>
                                    <a:latin typeface="Cambria Math" panose="02040503050406030204" pitchFamily="18" charset="0"/>
                                    <a:cs typeface="Times New Roman"/>
                                  </a:rPr>
                                </m:ctrlPr>
                              </m:sSupPr>
                              <m:e>
                                <m:r>
                                  <a:rPr lang="en-US" sz="2400" i="1" smtClean="0">
                                    <a:solidFill>
                                      <a:schemeClr val="tx1"/>
                                    </a:solidFill>
                                    <a:latin typeface="Cambria Math" panose="02040503050406030204" pitchFamily="18" charset="0"/>
                                    <a:cs typeface="Times New Roman"/>
                                  </a:rPr>
                                  <m:t>𝑥</m:t>
                                </m:r>
                              </m:e>
                              <m:sup>
                                <m:r>
                                  <a:rPr lang="en-US" sz="2400" i="1" smtClean="0">
                                    <a:solidFill>
                                      <a:schemeClr val="tx1"/>
                                    </a:solidFill>
                                    <a:latin typeface="Cambria Math" panose="02040503050406030204" pitchFamily="18" charset="0"/>
                                    <a:cs typeface="Times New Roman"/>
                                  </a:rPr>
                                  <m:t>2</m:t>
                                </m:r>
                              </m:sup>
                            </m:sSup>
                            <m:r>
                              <a:rPr lang="en-US" sz="2400" b="0" i="1" smtClean="0">
                                <a:solidFill>
                                  <a:schemeClr val="tx1"/>
                                </a:solidFill>
                                <a:latin typeface="Cambria Math" panose="02040503050406030204" pitchFamily="18" charset="0"/>
                                <a:cs typeface="Times New Roman"/>
                              </a:rPr>
                              <m:t>+ 2</m:t>
                            </m:r>
                            <m:r>
                              <a:rPr lang="en-US" sz="2400" b="0" i="1" smtClean="0">
                                <a:solidFill>
                                  <a:schemeClr val="tx1"/>
                                </a:solidFill>
                                <a:latin typeface="Cambria Math" panose="02040503050406030204" pitchFamily="18" charset="0"/>
                                <a:cs typeface="Times New Roman"/>
                              </a:rPr>
                              <m:t>𝑥</m:t>
                            </m:r>
                            <m:r>
                              <a:rPr lang="en-US" sz="2400" b="0" i="1" smtClean="0">
                                <a:solidFill>
                                  <a:schemeClr val="tx1"/>
                                </a:solidFill>
                                <a:latin typeface="Cambria Math" panose="02040503050406030204" pitchFamily="18" charset="0"/>
                                <a:cs typeface="Times New Roman"/>
                              </a:rPr>
                              <m:t> + 10</m:t>
                            </m:r>
                          </m:num>
                          <m:den>
                            <m:sSup>
                              <m:sSupPr>
                                <m:ctrlPr>
                                  <a:rPr lang="en-US" sz="2400" i="1" smtClean="0">
                                    <a:solidFill>
                                      <a:schemeClr val="tx1"/>
                                    </a:solidFill>
                                    <a:latin typeface="Cambria Math" panose="02040503050406030204" pitchFamily="18" charset="0"/>
                                    <a:cs typeface="Times New Roman"/>
                                  </a:rPr>
                                </m:ctrlPr>
                              </m:sSupPr>
                              <m:e>
                                <m:r>
                                  <a:rPr lang="en-US" sz="2400" i="1" smtClean="0">
                                    <a:solidFill>
                                      <a:schemeClr val="tx1"/>
                                    </a:solidFill>
                                    <a:latin typeface="Cambria Math" panose="02040503050406030204" pitchFamily="18" charset="0"/>
                                    <a:cs typeface="Times New Roman"/>
                                  </a:rPr>
                                  <m:t>𝑥</m:t>
                                </m:r>
                              </m:e>
                              <m:sup>
                                <m:r>
                                  <a:rPr lang="en-US" sz="2400" i="1" smtClean="0">
                                    <a:solidFill>
                                      <a:schemeClr val="tx1"/>
                                    </a:solidFill>
                                    <a:latin typeface="Cambria Math" panose="02040503050406030204" pitchFamily="18" charset="0"/>
                                    <a:cs typeface="Times New Roman"/>
                                  </a:rPr>
                                  <m:t>2</m:t>
                                </m:r>
                              </m:sup>
                            </m:sSup>
                            <m:r>
                              <a:rPr lang="en-US" sz="2400" b="0" i="1" smtClean="0">
                                <a:solidFill>
                                  <a:schemeClr val="tx1"/>
                                </a:solidFill>
                                <a:latin typeface="Cambria Math" panose="02040503050406030204" pitchFamily="18" charset="0"/>
                                <a:cs typeface="Times New Roman"/>
                              </a:rPr>
                              <m:t>+ </m:t>
                            </m:r>
                            <m:r>
                              <a:rPr lang="en-US" sz="2400" b="0" i="1" smtClean="0">
                                <a:solidFill>
                                  <a:schemeClr val="tx1"/>
                                </a:solidFill>
                                <a:latin typeface="Cambria Math" panose="02040503050406030204" pitchFamily="18" charset="0"/>
                                <a:cs typeface="Times New Roman"/>
                              </a:rPr>
                              <m:t>𝑥</m:t>
                            </m:r>
                            <m:r>
                              <a:rPr lang="en-US" sz="2400" b="0" i="1" smtClean="0">
                                <a:solidFill>
                                  <a:schemeClr val="tx1"/>
                                </a:solidFill>
                                <a:latin typeface="Cambria Math" panose="02040503050406030204" pitchFamily="18" charset="0"/>
                                <a:cs typeface="Times New Roman"/>
                              </a:rPr>
                              <m:t> − 6</m:t>
                            </m:r>
                          </m:den>
                        </m:f>
                        <m:r>
                          <a:rPr lang="en-US" sz="2400" b="0" i="1" smtClean="0">
                            <a:solidFill>
                              <a:schemeClr val="tx1"/>
                            </a:solidFill>
                            <a:latin typeface="Cambria Math" panose="02040503050406030204" pitchFamily="18" charset="0"/>
                            <a:cs typeface="Times New Roman"/>
                          </a:rPr>
                          <m:t>𝑑𝑥</m:t>
                        </m:r>
                      </m:e>
                    </m:nary>
                  </m:oMath>
                </a14:m>
                <a:r>
                  <a:rPr lang="en-US" dirty="0">
                    <a:solidFill>
                      <a:schemeClr val="tx1"/>
                    </a:solidFill>
                    <a:latin typeface="Times New Roman"/>
                    <a:cs typeface="Times New Roman"/>
                  </a:rPr>
                  <a:t>. </a:t>
                </a:r>
              </a:p>
              <a:p>
                <a:pPr marL="36900" indent="0" algn="ctr">
                  <a:lnSpc>
                    <a:spcPct val="100000"/>
                  </a:lnSpc>
                  <a:buNone/>
                </a:pPr>
                <a:r>
                  <a:rPr lang="en-US" spc="-10" dirty="0">
                    <a:solidFill>
                      <a:schemeClr val="tx1"/>
                    </a:solidFill>
                    <a:latin typeface="Times New Roman"/>
                    <a:cs typeface="Times New Roman"/>
                  </a:rPr>
                  <a:t>Notin</a:t>
                </a:r>
                <a:r>
                  <a:rPr lang="en-US" spc="-5" dirty="0">
                    <a:solidFill>
                      <a:schemeClr val="tx1"/>
                    </a:solidFill>
                    <a:latin typeface="Times New Roman"/>
                    <a:cs typeface="Times New Roman"/>
                  </a:rPr>
                  <a:t>g</a:t>
                </a:r>
                <a:r>
                  <a:rPr lang="en-US" spc="10" dirty="0">
                    <a:solidFill>
                      <a:schemeClr val="tx1"/>
                    </a:solidFill>
                    <a:latin typeface="Times New Roman"/>
                    <a:cs typeface="Times New Roman"/>
                  </a:rPr>
                  <a:t> </a:t>
                </a:r>
                <a:r>
                  <a:rPr lang="en-US" spc="-5" dirty="0">
                    <a:solidFill>
                      <a:schemeClr val="tx1"/>
                    </a:solidFill>
                    <a:latin typeface="Times New Roman"/>
                    <a:cs typeface="Times New Roman"/>
                  </a:rPr>
                  <a:t>t</a:t>
                </a:r>
                <a:r>
                  <a:rPr lang="en-US" spc="-10" dirty="0">
                    <a:solidFill>
                      <a:schemeClr val="tx1"/>
                    </a:solidFill>
                    <a:latin typeface="Times New Roman"/>
                    <a:cs typeface="Times New Roman"/>
                  </a:rPr>
                  <a:t>ha</a:t>
                </a:r>
                <a:r>
                  <a:rPr lang="en-US" spc="-5" dirty="0">
                    <a:solidFill>
                      <a:schemeClr val="tx1"/>
                    </a:solidFill>
                    <a:latin typeface="Times New Roman"/>
                    <a:cs typeface="Times New Roman"/>
                  </a:rPr>
                  <a:t>t</a:t>
                </a:r>
                <a:r>
                  <a:rPr lang="en-US" spc="10" dirty="0">
                    <a:solidFill>
                      <a:schemeClr val="tx1"/>
                    </a:solidFill>
                    <a:latin typeface="Times New Roman"/>
                    <a:cs typeface="Times New Roman"/>
                  </a:rPr>
                  <a:t> </a:t>
                </a:r>
                <a:r>
                  <a:rPr lang="en-US" spc="-10" dirty="0">
                    <a:solidFill>
                      <a:schemeClr val="tx1"/>
                    </a:solidFill>
                    <a:latin typeface="Times New Roman"/>
                    <a:cs typeface="Times New Roman"/>
                  </a:rPr>
                  <a:t>bot</a:t>
                </a:r>
                <a:r>
                  <a:rPr lang="en-US" spc="-5" dirty="0">
                    <a:solidFill>
                      <a:schemeClr val="tx1"/>
                    </a:solidFill>
                    <a:latin typeface="Times New Roman"/>
                    <a:cs typeface="Times New Roman"/>
                  </a:rPr>
                  <a:t>h</a:t>
                </a:r>
                <a:r>
                  <a:rPr lang="en-US" spc="10" dirty="0">
                    <a:solidFill>
                      <a:schemeClr val="tx1"/>
                    </a:solidFill>
                    <a:latin typeface="Times New Roman"/>
                    <a:cs typeface="Times New Roman"/>
                  </a:rPr>
                  <a:t> </a:t>
                </a:r>
                <a:r>
                  <a:rPr lang="en-US" spc="-5" dirty="0">
                    <a:solidFill>
                      <a:schemeClr val="tx1"/>
                    </a:solidFill>
                    <a:latin typeface="Times New Roman"/>
                    <a:cs typeface="Times New Roman"/>
                  </a:rPr>
                  <a:t>t</a:t>
                </a:r>
                <a:r>
                  <a:rPr lang="en-US" spc="-10" dirty="0">
                    <a:solidFill>
                      <a:schemeClr val="tx1"/>
                    </a:solidFill>
                    <a:latin typeface="Times New Roman"/>
                    <a:cs typeface="Times New Roman"/>
                  </a:rPr>
                  <a:t>h</a:t>
                </a:r>
                <a:r>
                  <a:rPr lang="en-US" spc="-5" dirty="0">
                    <a:solidFill>
                      <a:schemeClr val="tx1"/>
                    </a:solidFill>
                    <a:latin typeface="Times New Roman"/>
                    <a:cs typeface="Times New Roman"/>
                  </a:rPr>
                  <a:t>e</a:t>
                </a:r>
                <a:r>
                  <a:rPr lang="en-US" spc="10" dirty="0">
                    <a:solidFill>
                      <a:schemeClr val="tx1"/>
                    </a:solidFill>
                    <a:latin typeface="Times New Roman"/>
                    <a:cs typeface="Times New Roman"/>
                  </a:rPr>
                  <a:t> </a:t>
                </a:r>
                <a:r>
                  <a:rPr lang="en-US" spc="-10" dirty="0">
                    <a:solidFill>
                      <a:schemeClr val="tx1"/>
                    </a:solidFill>
                    <a:latin typeface="Times New Roman"/>
                    <a:cs typeface="Times New Roman"/>
                  </a:rPr>
                  <a:t>numerato</a:t>
                </a:r>
                <a:r>
                  <a:rPr lang="en-US" spc="-5" dirty="0">
                    <a:solidFill>
                      <a:schemeClr val="tx1"/>
                    </a:solidFill>
                    <a:latin typeface="Times New Roman"/>
                    <a:cs typeface="Times New Roman"/>
                  </a:rPr>
                  <a:t>r</a:t>
                </a:r>
                <a:r>
                  <a:rPr lang="en-US" spc="10" dirty="0">
                    <a:solidFill>
                      <a:schemeClr val="tx1"/>
                    </a:solidFill>
                    <a:latin typeface="Times New Roman"/>
                    <a:cs typeface="Times New Roman"/>
                  </a:rPr>
                  <a:t> </a:t>
                </a:r>
                <a:r>
                  <a:rPr lang="en-US" spc="-10" dirty="0">
                    <a:solidFill>
                      <a:schemeClr val="tx1"/>
                    </a:solidFill>
                    <a:latin typeface="Times New Roman"/>
                    <a:cs typeface="Times New Roman"/>
                  </a:rPr>
                  <a:t>an</a:t>
                </a:r>
                <a:r>
                  <a:rPr lang="en-US" spc="-5" dirty="0">
                    <a:solidFill>
                      <a:schemeClr val="tx1"/>
                    </a:solidFill>
                    <a:latin typeface="Times New Roman"/>
                    <a:cs typeface="Times New Roman"/>
                  </a:rPr>
                  <a:t>d</a:t>
                </a:r>
                <a:r>
                  <a:rPr lang="en-US" spc="10" dirty="0">
                    <a:solidFill>
                      <a:schemeClr val="tx1"/>
                    </a:solidFill>
                    <a:latin typeface="Times New Roman"/>
                    <a:cs typeface="Times New Roman"/>
                  </a:rPr>
                  <a:t> </a:t>
                </a:r>
                <a:r>
                  <a:rPr lang="en-US" spc="-10" dirty="0">
                    <a:solidFill>
                      <a:schemeClr val="tx1"/>
                    </a:solidFill>
                    <a:latin typeface="Times New Roman"/>
                    <a:cs typeface="Times New Roman"/>
                  </a:rPr>
                  <a:t>th</a:t>
                </a:r>
                <a:r>
                  <a:rPr lang="en-US" spc="-5" dirty="0">
                    <a:solidFill>
                      <a:schemeClr val="tx1"/>
                    </a:solidFill>
                    <a:latin typeface="Times New Roman"/>
                    <a:cs typeface="Times New Roman"/>
                  </a:rPr>
                  <a:t>e</a:t>
                </a:r>
                <a:r>
                  <a:rPr lang="en-US" spc="10" dirty="0">
                    <a:solidFill>
                      <a:schemeClr val="tx1"/>
                    </a:solidFill>
                    <a:latin typeface="Times New Roman"/>
                    <a:cs typeface="Times New Roman"/>
                  </a:rPr>
                  <a:t> </a:t>
                </a:r>
                <a:r>
                  <a:rPr lang="en-US" spc="-10" dirty="0">
                    <a:solidFill>
                      <a:schemeClr val="tx1"/>
                    </a:solidFill>
                    <a:latin typeface="Times New Roman"/>
                    <a:cs typeface="Times New Roman"/>
                  </a:rPr>
                  <a:t>denominato</a:t>
                </a:r>
                <a:r>
                  <a:rPr lang="en-US" spc="-5" dirty="0">
                    <a:solidFill>
                      <a:schemeClr val="tx1"/>
                    </a:solidFill>
                    <a:latin typeface="Times New Roman"/>
                    <a:cs typeface="Times New Roman"/>
                  </a:rPr>
                  <a:t>r</a:t>
                </a:r>
                <a:r>
                  <a:rPr lang="en-US" spc="15" dirty="0">
                    <a:solidFill>
                      <a:schemeClr val="tx1"/>
                    </a:solidFill>
                    <a:latin typeface="Times New Roman"/>
                    <a:cs typeface="Times New Roman"/>
                  </a:rPr>
                  <a:t> </a:t>
                </a:r>
                <a:r>
                  <a:rPr lang="en-US" spc="-10" dirty="0">
                    <a:solidFill>
                      <a:schemeClr val="tx1"/>
                    </a:solidFill>
                    <a:latin typeface="Times New Roman"/>
                    <a:cs typeface="Times New Roman"/>
                  </a:rPr>
                  <a:t>hav</a:t>
                </a:r>
                <a:r>
                  <a:rPr lang="en-US" spc="-5" dirty="0">
                    <a:solidFill>
                      <a:schemeClr val="tx1"/>
                    </a:solidFill>
                    <a:latin typeface="Times New Roman"/>
                    <a:cs typeface="Times New Roman"/>
                  </a:rPr>
                  <a:t>e</a:t>
                </a:r>
                <a:r>
                  <a:rPr lang="en-US" spc="10" dirty="0">
                    <a:solidFill>
                      <a:schemeClr val="tx1"/>
                    </a:solidFill>
                    <a:latin typeface="Times New Roman"/>
                    <a:cs typeface="Times New Roman"/>
                  </a:rPr>
                  <a:t> </a:t>
                </a:r>
                <a:r>
                  <a:rPr lang="en-US" spc="-10" dirty="0">
                    <a:solidFill>
                      <a:schemeClr val="tx1"/>
                    </a:solidFill>
                    <a:latin typeface="Times New Roman"/>
                    <a:cs typeface="Times New Roman"/>
                  </a:rPr>
                  <a:t>degre</a:t>
                </a:r>
                <a:r>
                  <a:rPr lang="en-US" spc="-5" dirty="0">
                    <a:solidFill>
                      <a:schemeClr val="tx1"/>
                    </a:solidFill>
                    <a:latin typeface="Times New Roman"/>
                    <a:cs typeface="Times New Roman"/>
                  </a:rPr>
                  <a:t>e</a:t>
                </a:r>
                <a:r>
                  <a:rPr lang="en-US" spc="10" dirty="0">
                    <a:solidFill>
                      <a:schemeClr val="tx1"/>
                    </a:solidFill>
                    <a:latin typeface="Times New Roman"/>
                    <a:cs typeface="Times New Roman"/>
                  </a:rPr>
                  <a:t> </a:t>
                </a:r>
                <a:r>
                  <a:rPr lang="en-US" spc="-10" dirty="0">
                    <a:solidFill>
                      <a:schemeClr val="tx1"/>
                    </a:solidFill>
                    <a:latin typeface="Times New Roman"/>
                    <a:cs typeface="Times New Roman"/>
                  </a:rPr>
                  <a:t>2</a:t>
                </a:r>
                <a:r>
                  <a:rPr lang="en-US" spc="-5" dirty="0">
                    <a:solidFill>
                      <a:schemeClr val="tx1"/>
                    </a:solidFill>
                    <a:latin typeface="Times New Roman"/>
                    <a:cs typeface="Times New Roman"/>
                  </a:rPr>
                  <a:t>,</a:t>
                </a:r>
                <a:r>
                  <a:rPr lang="en-US" spc="10" dirty="0">
                    <a:solidFill>
                      <a:schemeClr val="tx1"/>
                    </a:solidFill>
                    <a:latin typeface="Times New Roman"/>
                    <a:cs typeface="Times New Roman"/>
                  </a:rPr>
                  <a:t> </a:t>
                </a:r>
                <a:r>
                  <a:rPr lang="en-US" spc="-15" dirty="0">
                    <a:solidFill>
                      <a:schemeClr val="tx1"/>
                    </a:solidFill>
                    <a:latin typeface="Times New Roman"/>
                    <a:cs typeface="Times New Roman"/>
                  </a:rPr>
                  <a:t>w</a:t>
                </a:r>
                <a:r>
                  <a:rPr lang="en-US" spc="-5" dirty="0">
                    <a:solidFill>
                      <a:schemeClr val="tx1"/>
                    </a:solidFill>
                    <a:latin typeface="Times New Roman"/>
                    <a:cs typeface="Times New Roman"/>
                  </a:rPr>
                  <a:t>e</a:t>
                </a:r>
                <a:r>
                  <a:rPr lang="en-US" spc="10" dirty="0">
                    <a:solidFill>
                      <a:schemeClr val="tx1"/>
                    </a:solidFill>
                    <a:latin typeface="Times New Roman"/>
                    <a:cs typeface="Times New Roman"/>
                  </a:rPr>
                  <a:t> </a:t>
                </a:r>
                <a:r>
                  <a:rPr lang="en-US" spc="-10" dirty="0">
                    <a:solidFill>
                      <a:schemeClr val="tx1"/>
                    </a:solidFill>
                    <a:latin typeface="Times New Roman"/>
                    <a:cs typeface="Times New Roman"/>
                  </a:rPr>
                  <a:t>divide </a:t>
                </a:r>
                <a:r>
                  <a:rPr lang="en-US" spc="-5" dirty="0">
                    <a:solidFill>
                      <a:schemeClr val="tx1"/>
                    </a:solidFill>
                    <a:latin typeface="Times New Roman"/>
                    <a:cs typeface="Times New Roman"/>
                  </a:rPr>
                  <a:t>to obtain </a:t>
                </a:r>
                <a14:m>
                  <m:oMath xmlns:m="http://schemas.openxmlformats.org/officeDocument/2006/math">
                    <m:f>
                      <m:fPr>
                        <m:ctrlPr>
                          <a:rPr lang="en-US" i="1">
                            <a:solidFill>
                              <a:schemeClr val="tx1"/>
                            </a:solidFill>
                            <a:latin typeface="Cambria Math" panose="02040503050406030204" pitchFamily="18" charset="0"/>
                            <a:cs typeface="Times New Roman"/>
                          </a:rPr>
                        </m:ctrlPr>
                      </m:fPr>
                      <m:num>
                        <m:sSup>
                          <m:sSupPr>
                            <m:ctrlPr>
                              <a:rPr lang="en-US" i="1">
                                <a:solidFill>
                                  <a:schemeClr val="tx1"/>
                                </a:solidFill>
                                <a:latin typeface="Cambria Math" panose="02040503050406030204" pitchFamily="18" charset="0"/>
                                <a:cs typeface="Times New Roman"/>
                              </a:rPr>
                            </m:ctrlPr>
                          </m:sSupPr>
                          <m:e>
                            <m:r>
                              <a:rPr lang="en-US" i="1">
                                <a:solidFill>
                                  <a:schemeClr val="tx1"/>
                                </a:solidFill>
                                <a:latin typeface="Cambria Math" panose="02040503050406030204" pitchFamily="18" charset="0"/>
                                <a:cs typeface="Times New Roman"/>
                              </a:rPr>
                              <m:t>𝑥</m:t>
                            </m:r>
                          </m:e>
                          <m:sup>
                            <m:r>
                              <a:rPr lang="en-US" i="1">
                                <a:solidFill>
                                  <a:schemeClr val="tx1"/>
                                </a:solidFill>
                                <a:latin typeface="Cambria Math" panose="02040503050406030204" pitchFamily="18" charset="0"/>
                                <a:cs typeface="Times New Roman"/>
                              </a:rPr>
                              <m:t>2</m:t>
                            </m:r>
                          </m:sup>
                        </m:sSup>
                        <m:r>
                          <a:rPr lang="en-US" i="1">
                            <a:solidFill>
                              <a:schemeClr val="tx1"/>
                            </a:solidFill>
                            <a:latin typeface="Cambria Math" panose="02040503050406030204" pitchFamily="18" charset="0"/>
                            <a:cs typeface="Times New Roman"/>
                          </a:rPr>
                          <m:t>+</m:t>
                        </m:r>
                        <m:r>
                          <a:rPr lang="en-US" b="0" i="1" smtClean="0">
                            <a:solidFill>
                              <a:schemeClr val="tx1"/>
                            </a:solidFill>
                            <a:latin typeface="Cambria Math" panose="02040503050406030204" pitchFamily="18" charset="0"/>
                            <a:cs typeface="Times New Roman"/>
                          </a:rPr>
                          <m:t> </m:t>
                        </m:r>
                        <m:r>
                          <a:rPr lang="en-US" i="1">
                            <a:solidFill>
                              <a:schemeClr val="tx1"/>
                            </a:solidFill>
                            <a:latin typeface="Cambria Math" panose="02040503050406030204" pitchFamily="18" charset="0"/>
                            <a:cs typeface="Times New Roman"/>
                          </a:rPr>
                          <m:t>2</m:t>
                        </m:r>
                        <m:r>
                          <a:rPr lang="en-US" i="1">
                            <a:solidFill>
                              <a:schemeClr val="tx1"/>
                            </a:solidFill>
                            <a:latin typeface="Cambria Math" panose="02040503050406030204" pitchFamily="18" charset="0"/>
                            <a:cs typeface="Times New Roman"/>
                          </a:rPr>
                          <m:t>𝑥</m:t>
                        </m:r>
                        <m:r>
                          <a:rPr lang="en-US" b="0" i="1" smtClean="0">
                            <a:solidFill>
                              <a:schemeClr val="tx1"/>
                            </a:solidFill>
                            <a:latin typeface="Cambria Math" panose="02040503050406030204" pitchFamily="18" charset="0"/>
                            <a:cs typeface="Times New Roman"/>
                          </a:rPr>
                          <m:t> </m:t>
                        </m:r>
                        <m:r>
                          <a:rPr lang="en-US" i="1">
                            <a:solidFill>
                              <a:schemeClr val="tx1"/>
                            </a:solidFill>
                            <a:latin typeface="Cambria Math" panose="02040503050406030204" pitchFamily="18" charset="0"/>
                            <a:cs typeface="Times New Roman"/>
                          </a:rPr>
                          <m:t>+</m:t>
                        </m:r>
                        <m:r>
                          <a:rPr lang="en-US" b="0" i="1" smtClean="0">
                            <a:solidFill>
                              <a:schemeClr val="tx1"/>
                            </a:solidFill>
                            <a:latin typeface="Cambria Math" panose="02040503050406030204" pitchFamily="18" charset="0"/>
                            <a:cs typeface="Times New Roman"/>
                          </a:rPr>
                          <m:t> </m:t>
                        </m:r>
                        <m:r>
                          <a:rPr lang="en-US" i="1">
                            <a:solidFill>
                              <a:schemeClr val="tx1"/>
                            </a:solidFill>
                            <a:latin typeface="Cambria Math" panose="02040503050406030204" pitchFamily="18" charset="0"/>
                            <a:cs typeface="Times New Roman"/>
                          </a:rPr>
                          <m:t>10</m:t>
                        </m:r>
                      </m:num>
                      <m:den>
                        <m:sSup>
                          <m:sSupPr>
                            <m:ctrlPr>
                              <a:rPr lang="en-US" i="1">
                                <a:solidFill>
                                  <a:schemeClr val="tx1"/>
                                </a:solidFill>
                                <a:latin typeface="Cambria Math" panose="02040503050406030204" pitchFamily="18" charset="0"/>
                                <a:cs typeface="Times New Roman"/>
                              </a:rPr>
                            </m:ctrlPr>
                          </m:sSupPr>
                          <m:e>
                            <m:r>
                              <a:rPr lang="en-US" i="1">
                                <a:solidFill>
                                  <a:schemeClr val="tx1"/>
                                </a:solidFill>
                                <a:latin typeface="Cambria Math" panose="02040503050406030204" pitchFamily="18" charset="0"/>
                                <a:cs typeface="Times New Roman"/>
                              </a:rPr>
                              <m:t>𝑥</m:t>
                            </m:r>
                          </m:e>
                          <m:sup>
                            <m:r>
                              <a:rPr lang="en-US" i="1">
                                <a:solidFill>
                                  <a:schemeClr val="tx1"/>
                                </a:solidFill>
                                <a:latin typeface="Cambria Math" panose="02040503050406030204" pitchFamily="18" charset="0"/>
                                <a:cs typeface="Times New Roman"/>
                              </a:rPr>
                              <m:t>2</m:t>
                            </m:r>
                          </m:sup>
                        </m:sSup>
                        <m:r>
                          <a:rPr lang="en-US" i="1">
                            <a:solidFill>
                              <a:schemeClr val="tx1"/>
                            </a:solidFill>
                            <a:latin typeface="Cambria Math" panose="02040503050406030204" pitchFamily="18" charset="0"/>
                            <a:cs typeface="Times New Roman"/>
                          </a:rPr>
                          <m:t>+</m:t>
                        </m:r>
                        <m:r>
                          <a:rPr lang="en-US" b="0" i="1" smtClean="0">
                            <a:solidFill>
                              <a:schemeClr val="tx1"/>
                            </a:solidFill>
                            <a:latin typeface="Cambria Math" panose="02040503050406030204" pitchFamily="18" charset="0"/>
                            <a:cs typeface="Times New Roman"/>
                          </a:rPr>
                          <m:t> </m:t>
                        </m:r>
                        <m:r>
                          <a:rPr lang="en-US" i="1">
                            <a:solidFill>
                              <a:schemeClr val="tx1"/>
                            </a:solidFill>
                            <a:latin typeface="Cambria Math" panose="02040503050406030204" pitchFamily="18" charset="0"/>
                            <a:cs typeface="Times New Roman"/>
                          </a:rPr>
                          <m:t>𝑥</m:t>
                        </m:r>
                        <m:r>
                          <a:rPr lang="en-US" b="0" i="1" smtClean="0">
                            <a:solidFill>
                              <a:schemeClr val="tx1"/>
                            </a:solidFill>
                            <a:latin typeface="Cambria Math" panose="02040503050406030204" pitchFamily="18" charset="0"/>
                            <a:cs typeface="Times New Roman"/>
                          </a:rPr>
                          <m:t> </m:t>
                        </m:r>
                        <m:r>
                          <a:rPr lang="en-US" i="1">
                            <a:solidFill>
                              <a:schemeClr val="tx1"/>
                            </a:solidFill>
                            <a:latin typeface="Cambria Math" panose="02040503050406030204" pitchFamily="18" charset="0"/>
                            <a:cs typeface="Times New Roman"/>
                          </a:rPr>
                          <m:t>−</m:t>
                        </m:r>
                        <m:r>
                          <a:rPr lang="en-US" b="0" i="1" smtClean="0">
                            <a:solidFill>
                              <a:schemeClr val="tx1"/>
                            </a:solidFill>
                            <a:latin typeface="Cambria Math" panose="02040503050406030204" pitchFamily="18" charset="0"/>
                            <a:cs typeface="Times New Roman"/>
                          </a:rPr>
                          <m:t> </m:t>
                        </m:r>
                        <m:r>
                          <a:rPr lang="en-US" i="1">
                            <a:solidFill>
                              <a:schemeClr val="tx1"/>
                            </a:solidFill>
                            <a:latin typeface="Cambria Math" panose="02040503050406030204" pitchFamily="18" charset="0"/>
                            <a:cs typeface="Times New Roman"/>
                          </a:rPr>
                          <m:t>6</m:t>
                        </m:r>
                      </m:den>
                    </m:f>
                    <m:r>
                      <a:rPr lang="en-US" b="0" i="1" smtClean="0">
                        <a:solidFill>
                          <a:schemeClr val="tx1"/>
                        </a:solidFill>
                        <a:latin typeface="Cambria Math" panose="02040503050406030204" pitchFamily="18" charset="0"/>
                        <a:cs typeface="Times New Roman"/>
                      </a:rPr>
                      <m:t>=1+</m:t>
                    </m:r>
                  </m:oMath>
                </a14:m>
                <a:r>
                  <a:rPr lang="en-US" dirty="0">
                    <a:solidFill>
                      <a:schemeClr val="tx1"/>
                    </a:solidFill>
                    <a:cs typeface="Times New Roman"/>
                  </a:rPr>
                  <a:t> </a:t>
                </a:r>
                <a14:m>
                  <m:oMath xmlns:m="http://schemas.openxmlformats.org/officeDocument/2006/math">
                    <m:f>
                      <m:fPr>
                        <m:ctrlPr>
                          <a:rPr lang="en-US" i="1">
                            <a:solidFill>
                              <a:schemeClr val="tx1"/>
                            </a:solidFill>
                            <a:latin typeface="Cambria Math" panose="02040503050406030204" pitchFamily="18" charset="0"/>
                            <a:cs typeface="Times New Roman"/>
                          </a:rPr>
                        </m:ctrlPr>
                      </m:fPr>
                      <m:num>
                        <m:r>
                          <a:rPr lang="en-US" b="0" i="1" smtClean="0">
                            <a:solidFill>
                              <a:schemeClr val="tx1"/>
                            </a:solidFill>
                            <a:latin typeface="Cambria Math" panose="02040503050406030204" pitchFamily="18" charset="0"/>
                            <a:cs typeface="Times New Roman"/>
                          </a:rPr>
                          <m:t>𝑥</m:t>
                        </m:r>
                        <m:r>
                          <a:rPr lang="en-US" b="0" i="1" smtClean="0">
                            <a:solidFill>
                              <a:schemeClr val="tx1"/>
                            </a:solidFill>
                            <a:latin typeface="Cambria Math" panose="02040503050406030204" pitchFamily="18" charset="0"/>
                            <a:cs typeface="Times New Roman"/>
                          </a:rPr>
                          <m:t> + 16</m:t>
                        </m:r>
                      </m:num>
                      <m:den>
                        <m:sSup>
                          <m:sSupPr>
                            <m:ctrlPr>
                              <a:rPr lang="en-US" i="1">
                                <a:solidFill>
                                  <a:schemeClr val="tx1"/>
                                </a:solidFill>
                                <a:latin typeface="Cambria Math" panose="02040503050406030204" pitchFamily="18" charset="0"/>
                                <a:cs typeface="Times New Roman"/>
                              </a:rPr>
                            </m:ctrlPr>
                          </m:sSupPr>
                          <m:e>
                            <m:r>
                              <a:rPr lang="en-US" i="1">
                                <a:solidFill>
                                  <a:schemeClr val="tx1"/>
                                </a:solidFill>
                                <a:latin typeface="Cambria Math" panose="02040503050406030204" pitchFamily="18" charset="0"/>
                                <a:cs typeface="Times New Roman"/>
                              </a:rPr>
                              <m:t>𝑥</m:t>
                            </m:r>
                          </m:e>
                          <m:sup>
                            <m:r>
                              <a:rPr lang="en-US" i="1">
                                <a:solidFill>
                                  <a:schemeClr val="tx1"/>
                                </a:solidFill>
                                <a:latin typeface="Cambria Math" panose="02040503050406030204" pitchFamily="18" charset="0"/>
                                <a:cs typeface="Times New Roman"/>
                              </a:rPr>
                              <m:t>2</m:t>
                            </m:r>
                          </m:sup>
                        </m:sSup>
                        <m:r>
                          <a:rPr lang="en-US" i="1">
                            <a:solidFill>
                              <a:schemeClr val="tx1"/>
                            </a:solidFill>
                            <a:latin typeface="Cambria Math" panose="02040503050406030204" pitchFamily="18" charset="0"/>
                            <a:cs typeface="Times New Roman"/>
                          </a:rPr>
                          <m:t>+</m:t>
                        </m:r>
                        <m:r>
                          <a:rPr lang="en-US" b="0" i="1" smtClean="0">
                            <a:solidFill>
                              <a:schemeClr val="tx1"/>
                            </a:solidFill>
                            <a:latin typeface="Cambria Math" panose="02040503050406030204" pitchFamily="18" charset="0"/>
                            <a:cs typeface="Times New Roman"/>
                          </a:rPr>
                          <m:t> </m:t>
                        </m:r>
                        <m:r>
                          <a:rPr lang="en-US" i="1">
                            <a:solidFill>
                              <a:schemeClr val="tx1"/>
                            </a:solidFill>
                            <a:latin typeface="Cambria Math" panose="02040503050406030204" pitchFamily="18" charset="0"/>
                            <a:cs typeface="Times New Roman"/>
                          </a:rPr>
                          <m:t>𝑥</m:t>
                        </m:r>
                        <m:r>
                          <a:rPr lang="en-US" b="0" i="1" smtClean="0">
                            <a:solidFill>
                              <a:schemeClr val="tx1"/>
                            </a:solidFill>
                            <a:latin typeface="Cambria Math" panose="02040503050406030204" pitchFamily="18" charset="0"/>
                            <a:cs typeface="Times New Roman"/>
                          </a:rPr>
                          <m:t> </m:t>
                        </m:r>
                        <m:r>
                          <a:rPr lang="en-US" i="1">
                            <a:solidFill>
                              <a:schemeClr val="tx1"/>
                            </a:solidFill>
                            <a:latin typeface="Cambria Math" panose="02040503050406030204" pitchFamily="18" charset="0"/>
                            <a:cs typeface="Times New Roman"/>
                          </a:rPr>
                          <m:t>−</m:t>
                        </m:r>
                        <m:r>
                          <a:rPr lang="en-US" b="0" i="1" smtClean="0">
                            <a:solidFill>
                              <a:schemeClr val="tx1"/>
                            </a:solidFill>
                            <a:latin typeface="Cambria Math" panose="02040503050406030204" pitchFamily="18" charset="0"/>
                            <a:cs typeface="Times New Roman"/>
                          </a:rPr>
                          <m:t> </m:t>
                        </m:r>
                        <m:r>
                          <a:rPr lang="en-US" i="1">
                            <a:solidFill>
                              <a:schemeClr val="tx1"/>
                            </a:solidFill>
                            <a:latin typeface="Cambria Math" panose="02040503050406030204" pitchFamily="18" charset="0"/>
                            <a:cs typeface="Times New Roman"/>
                          </a:rPr>
                          <m:t>6</m:t>
                        </m:r>
                      </m:den>
                    </m:f>
                  </m:oMath>
                </a14:m>
                <a:endParaRPr lang="en-US" dirty="0">
                  <a:solidFill>
                    <a:schemeClr val="tx1"/>
                  </a:solidFill>
                  <a:latin typeface="Times New Roman"/>
                  <a:cs typeface="Times New Roman"/>
                </a:endParaRPr>
              </a:p>
              <a:p>
                <a:pPr marL="36900" indent="0">
                  <a:lnSpc>
                    <a:spcPct val="100000"/>
                  </a:lnSpc>
                  <a:buNone/>
                </a:pPr>
                <a:r>
                  <a:rPr lang="en-US" dirty="0">
                    <a:solidFill>
                      <a:schemeClr val="tx1"/>
                    </a:solidFill>
                    <a:latin typeface="Times New Roman"/>
                    <a:cs typeface="Times New Roman"/>
                  </a:rPr>
                  <a:t>Since </a:t>
                </a:r>
                <a14:m>
                  <m:oMath xmlns:m="http://schemas.openxmlformats.org/officeDocument/2006/math">
                    <m:sSup>
                      <m:sSupPr>
                        <m:ctrlPr>
                          <a:rPr lang="en-US" i="1">
                            <a:solidFill>
                              <a:schemeClr val="tx1"/>
                            </a:solidFill>
                            <a:latin typeface="Cambria Math" panose="02040503050406030204" pitchFamily="18" charset="0"/>
                            <a:cs typeface="Times New Roman"/>
                          </a:rPr>
                        </m:ctrlPr>
                      </m:sSupPr>
                      <m:e>
                        <m:r>
                          <a:rPr lang="en-US" i="1">
                            <a:solidFill>
                              <a:schemeClr val="tx1"/>
                            </a:solidFill>
                            <a:latin typeface="Cambria Math" panose="02040503050406030204" pitchFamily="18" charset="0"/>
                            <a:cs typeface="Times New Roman"/>
                          </a:rPr>
                          <m:t>𝑥</m:t>
                        </m:r>
                      </m:e>
                      <m:sup>
                        <m:r>
                          <a:rPr lang="en-US" i="1">
                            <a:solidFill>
                              <a:schemeClr val="tx1"/>
                            </a:solidFill>
                            <a:latin typeface="Cambria Math" panose="02040503050406030204" pitchFamily="18" charset="0"/>
                            <a:cs typeface="Times New Roman"/>
                          </a:rPr>
                          <m:t>2</m:t>
                        </m:r>
                      </m:sup>
                    </m:sSup>
                    <m:r>
                      <a:rPr lang="en-US" i="1">
                        <a:solidFill>
                          <a:schemeClr val="tx1"/>
                        </a:solidFill>
                        <a:latin typeface="Cambria Math" panose="02040503050406030204" pitchFamily="18" charset="0"/>
                        <a:cs typeface="Times New Roman"/>
                      </a:rPr>
                      <m:t>+</m:t>
                    </m:r>
                    <m:r>
                      <a:rPr lang="en-US" i="1">
                        <a:solidFill>
                          <a:schemeClr val="tx1"/>
                        </a:solidFill>
                        <a:latin typeface="Cambria Math" panose="02040503050406030204" pitchFamily="18" charset="0"/>
                        <a:cs typeface="Times New Roman"/>
                      </a:rPr>
                      <m:t>𝑥</m:t>
                    </m:r>
                    <m:r>
                      <a:rPr lang="en-US" i="1">
                        <a:solidFill>
                          <a:schemeClr val="tx1"/>
                        </a:solidFill>
                        <a:latin typeface="Cambria Math" panose="02040503050406030204" pitchFamily="18" charset="0"/>
                        <a:cs typeface="Times New Roman"/>
                      </a:rPr>
                      <m:t>−6=(</m:t>
                    </m:r>
                    <m:r>
                      <a:rPr lang="en-US" b="0" i="1" smtClean="0">
                        <a:solidFill>
                          <a:schemeClr val="tx1"/>
                        </a:solidFill>
                        <a:latin typeface="Cambria Math" panose="02040503050406030204" pitchFamily="18" charset="0"/>
                        <a:cs typeface="Times New Roman"/>
                      </a:rPr>
                      <m:t>𝑥</m:t>
                    </m:r>
                    <m:r>
                      <a:rPr lang="en-US" b="0" i="1" smtClean="0">
                        <a:solidFill>
                          <a:schemeClr val="tx1"/>
                        </a:solidFill>
                        <a:latin typeface="Cambria Math" panose="02040503050406030204" pitchFamily="18" charset="0"/>
                        <a:cs typeface="Times New Roman"/>
                      </a:rPr>
                      <m:t>+3)(</m:t>
                    </m:r>
                    <m:r>
                      <a:rPr lang="en-US" b="0" i="1" smtClean="0">
                        <a:solidFill>
                          <a:schemeClr val="tx1"/>
                        </a:solidFill>
                        <a:latin typeface="Cambria Math" panose="02040503050406030204" pitchFamily="18" charset="0"/>
                        <a:cs typeface="Times New Roman"/>
                      </a:rPr>
                      <m:t>𝑥</m:t>
                    </m:r>
                    <m:r>
                      <a:rPr lang="en-US" b="0" i="1" smtClean="0">
                        <a:solidFill>
                          <a:schemeClr val="tx1"/>
                        </a:solidFill>
                        <a:latin typeface="Cambria Math" panose="02040503050406030204" pitchFamily="18" charset="0"/>
                        <a:cs typeface="Times New Roman"/>
                      </a:rPr>
                      <m:t>−2)</m:t>
                    </m:r>
                  </m:oMath>
                </a14:m>
                <a:r>
                  <a:rPr lang="en-US" dirty="0">
                    <a:solidFill>
                      <a:schemeClr val="tx1"/>
                    </a:solidFill>
                    <a:latin typeface="Times New Roman"/>
                    <a:cs typeface="Times New Roman"/>
                  </a:rPr>
                  <a:t>, </a:t>
                </a:r>
                <a:r>
                  <a:rPr lang="en-US" spc="-15" dirty="0">
                    <a:solidFill>
                      <a:schemeClr val="tx1"/>
                    </a:solidFill>
                    <a:latin typeface="Times New Roman"/>
                    <a:cs typeface="Times New Roman"/>
                  </a:rPr>
                  <a:t>w</a:t>
                </a:r>
                <a:r>
                  <a:rPr lang="en-US" spc="-5" dirty="0">
                    <a:solidFill>
                      <a:schemeClr val="tx1"/>
                    </a:solidFill>
                    <a:latin typeface="Times New Roman"/>
                    <a:cs typeface="Times New Roman"/>
                  </a:rPr>
                  <a:t>e </a:t>
                </a:r>
                <a:r>
                  <a:rPr lang="en-US" spc="-10" dirty="0">
                    <a:solidFill>
                      <a:schemeClr val="tx1"/>
                    </a:solidFill>
                    <a:latin typeface="Times New Roman"/>
                    <a:cs typeface="Times New Roman"/>
                  </a:rPr>
                  <a:t>ca</a:t>
                </a:r>
                <a:r>
                  <a:rPr lang="en-US" spc="-5" dirty="0">
                    <a:solidFill>
                      <a:schemeClr val="tx1"/>
                    </a:solidFill>
                    <a:latin typeface="Times New Roman"/>
                    <a:cs typeface="Times New Roman"/>
                  </a:rPr>
                  <a:t>n </a:t>
                </a:r>
                <a:r>
                  <a:rPr lang="en-US" spc="-10" dirty="0">
                    <a:solidFill>
                      <a:schemeClr val="tx1"/>
                    </a:solidFill>
                    <a:latin typeface="Times New Roman"/>
                    <a:cs typeface="Times New Roman"/>
                  </a:rPr>
                  <a:t>write</a:t>
                </a:r>
              </a:p>
              <a:p>
                <a:pPr marL="36900" indent="0">
                  <a:lnSpc>
                    <a:spcPct val="100000"/>
                  </a:lnSpc>
                  <a:buNone/>
                </a:pPr>
                <a:endParaRPr lang="en-US" dirty="0">
                  <a:solidFill>
                    <a:schemeClr val="tx1"/>
                  </a:solidFill>
                  <a:latin typeface="Times New Roman"/>
                  <a:cs typeface="Times New Roman"/>
                </a:endParaRPr>
              </a:p>
              <a:p>
                <a:pPr marL="36900" indent="0">
                  <a:lnSpc>
                    <a:spcPct val="100000"/>
                  </a:lnSpc>
                  <a:buNone/>
                </a:pPr>
                <a14:m>
                  <m:oMathPara xmlns:m="http://schemas.openxmlformats.org/officeDocument/2006/math">
                    <m:oMathParaPr>
                      <m:jc m:val="centerGroup"/>
                    </m:oMathParaPr>
                    <m:oMath xmlns:m="http://schemas.openxmlformats.org/officeDocument/2006/math">
                      <m:f>
                        <m:fPr>
                          <m:ctrlPr>
                            <a:rPr lang="en-US" i="1">
                              <a:solidFill>
                                <a:schemeClr val="tx1"/>
                              </a:solidFill>
                              <a:latin typeface="Cambria Math" panose="02040503050406030204" pitchFamily="18" charset="0"/>
                              <a:cs typeface="Times New Roman"/>
                            </a:rPr>
                          </m:ctrlPr>
                        </m:fPr>
                        <m:num>
                          <m:r>
                            <a:rPr lang="en-US" i="1">
                              <a:solidFill>
                                <a:schemeClr val="tx1"/>
                              </a:solidFill>
                              <a:latin typeface="Cambria Math" panose="02040503050406030204" pitchFamily="18" charset="0"/>
                              <a:cs typeface="Times New Roman"/>
                            </a:rPr>
                            <m:t>𝑥</m:t>
                          </m:r>
                          <m:r>
                            <a:rPr lang="en-US" i="1">
                              <a:solidFill>
                                <a:schemeClr val="tx1"/>
                              </a:solidFill>
                              <a:latin typeface="Cambria Math" panose="02040503050406030204" pitchFamily="18" charset="0"/>
                              <a:cs typeface="Times New Roman"/>
                            </a:rPr>
                            <m:t>+16</m:t>
                          </m:r>
                        </m:num>
                        <m:den>
                          <m:sSup>
                            <m:sSupPr>
                              <m:ctrlPr>
                                <a:rPr lang="en-US" i="1">
                                  <a:solidFill>
                                    <a:schemeClr val="tx1"/>
                                  </a:solidFill>
                                  <a:latin typeface="Cambria Math" panose="02040503050406030204" pitchFamily="18" charset="0"/>
                                  <a:cs typeface="Times New Roman"/>
                                </a:rPr>
                              </m:ctrlPr>
                            </m:sSupPr>
                            <m:e>
                              <m:r>
                                <a:rPr lang="en-US" i="1">
                                  <a:solidFill>
                                    <a:schemeClr val="tx1"/>
                                  </a:solidFill>
                                  <a:latin typeface="Cambria Math" panose="02040503050406030204" pitchFamily="18" charset="0"/>
                                  <a:cs typeface="Times New Roman"/>
                                </a:rPr>
                                <m:t>𝑥</m:t>
                              </m:r>
                            </m:e>
                            <m:sup>
                              <m:r>
                                <a:rPr lang="en-US" i="1">
                                  <a:solidFill>
                                    <a:schemeClr val="tx1"/>
                                  </a:solidFill>
                                  <a:latin typeface="Cambria Math" panose="02040503050406030204" pitchFamily="18" charset="0"/>
                                  <a:cs typeface="Times New Roman"/>
                                </a:rPr>
                                <m:t>2</m:t>
                              </m:r>
                            </m:sup>
                          </m:sSup>
                          <m:r>
                            <a:rPr lang="en-US" i="1">
                              <a:solidFill>
                                <a:schemeClr val="tx1"/>
                              </a:solidFill>
                              <a:latin typeface="Cambria Math" panose="02040503050406030204" pitchFamily="18" charset="0"/>
                              <a:cs typeface="Times New Roman"/>
                            </a:rPr>
                            <m:t>+</m:t>
                          </m:r>
                          <m:r>
                            <a:rPr lang="en-US" i="1">
                              <a:solidFill>
                                <a:schemeClr val="tx1"/>
                              </a:solidFill>
                              <a:latin typeface="Cambria Math" panose="02040503050406030204" pitchFamily="18" charset="0"/>
                              <a:cs typeface="Times New Roman"/>
                            </a:rPr>
                            <m:t>𝑥</m:t>
                          </m:r>
                          <m:r>
                            <a:rPr lang="en-US" i="1">
                              <a:solidFill>
                                <a:schemeClr val="tx1"/>
                              </a:solidFill>
                              <a:latin typeface="Cambria Math" panose="02040503050406030204" pitchFamily="18" charset="0"/>
                              <a:cs typeface="Times New Roman"/>
                            </a:rPr>
                            <m:t>−6</m:t>
                          </m:r>
                        </m:den>
                      </m:f>
                      <m:r>
                        <a:rPr lang="en-US" b="0" i="0" smtClean="0">
                          <a:solidFill>
                            <a:schemeClr val="tx1"/>
                          </a:solidFill>
                          <a:latin typeface="Cambria Math" panose="02040503050406030204" pitchFamily="18" charset="0"/>
                          <a:cs typeface="Times New Roman"/>
                        </a:rPr>
                        <m:t>=</m:t>
                      </m:r>
                      <m:f>
                        <m:fPr>
                          <m:ctrlPr>
                            <a:rPr lang="en-US" b="0" i="1" smtClean="0">
                              <a:solidFill>
                                <a:schemeClr val="tx1"/>
                              </a:solidFill>
                              <a:latin typeface="Cambria Math" panose="02040503050406030204" pitchFamily="18" charset="0"/>
                              <a:cs typeface="Times New Roman"/>
                            </a:rPr>
                          </m:ctrlPr>
                        </m:fPr>
                        <m:num>
                          <m:r>
                            <a:rPr lang="en-US" b="0" i="1" smtClean="0">
                              <a:solidFill>
                                <a:schemeClr val="tx1"/>
                              </a:solidFill>
                              <a:latin typeface="Cambria Math" panose="02040503050406030204" pitchFamily="18" charset="0"/>
                              <a:cs typeface="Times New Roman"/>
                            </a:rPr>
                            <m:t>𝐴</m:t>
                          </m:r>
                        </m:num>
                        <m:den>
                          <m:r>
                            <a:rPr lang="en-US" b="0" i="1" smtClean="0">
                              <a:solidFill>
                                <a:schemeClr val="tx1"/>
                              </a:solidFill>
                              <a:latin typeface="Cambria Math" panose="02040503050406030204" pitchFamily="18" charset="0"/>
                              <a:cs typeface="Times New Roman"/>
                            </a:rPr>
                            <m:t>𝑥</m:t>
                          </m:r>
                          <m:r>
                            <a:rPr lang="en-US" b="0" i="1" smtClean="0">
                              <a:solidFill>
                                <a:schemeClr val="tx1"/>
                              </a:solidFill>
                              <a:latin typeface="Cambria Math" panose="02040503050406030204" pitchFamily="18" charset="0"/>
                              <a:cs typeface="Times New Roman"/>
                            </a:rPr>
                            <m:t>+3</m:t>
                          </m:r>
                        </m:den>
                      </m:f>
                      <m:r>
                        <a:rPr lang="en-US" b="0" i="1" smtClean="0">
                          <a:solidFill>
                            <a:schemeClr val="tx1"/>
                          </a:solidFill>
                          <a:latin typeface="Cambria Math" panose="02040503050406030204" pitchFamily="18" charset="0"/>
                          <a:cs typeface="Times New Roman"/>
                        </a:rPr>
                        <m:t>+</m:t>
                      </m:r>
                      <m:f>
                        <m:fPr>
                          <m:ctrlPr>
                            <a:rPr lang="en-US" b="0" i="1" smtClean="0">
                              <a:solidFill>
                                <a:schemeClr val="tx1"/>
                              </a:solidFill>
                              <a:latin typeface="Cambria Math" panose="02040503050406030204" pitchFamily="18" charset="0"/>
                              <a:cs typeface="Times New Roman"/>
                            </a:rPr>
                          </m:ctrlPr>
                        </m:fPr>
                        <m:num>
                          <m:r>
                            <a:rPr lang="en-US" b="0" i="1" smtClean="0">
                              <a:solidFill>
                                <a:schemeClr val="tx1"/>
                              </a:solidFill>
                              <a:latin typeface="Cambria Math" panose="02040503050406030204" pitchFamily="18" charset="0"/>
                              <a:cs typeface="Times New Roman"/>
                            </a:rPr>
                            <m:t>𝐵</m:t>
                          </m:r>
                        </m:num>
                        <m:den>
                          <m:r>
                            <a:rPr lang="en-US" b="0" i="1" smtClean="0">
                              <a:solidFill>
                                <a:schemeClr val="tx1"/>
                              </a:solidFill>
                              <a:latin typeface="Cambria Math" panose="02040503050406030204" pitchFamily="18" charset="0"/>
                              <a:cs typeface="Times New Roman"/>
                            </a:rPr>
                            <m:t>𝑥</m:t>
                          </m:r>
                          <m:r>
                            <a:rPr lang="en-US" b="0" i="1" smtClean="0">
                              <a:solidFill>
                                <a:schemeClr val="tx1"/>
                              </a:solidFill>
                              <a:latin typeface="Cambria Math" panose="02040503050406030204" pitchFamily="18" charset="0"/>
                              <a:cs typeface="Times New Roman"/>
                            </a:rPr>
                            <m:t>−2</m:t>
                          </m:r>
                        </m:den>
                      </m:f>
                    </m:oMath>
                  </m:oMathPara>
                </a14:m>
                <a:endParaRPr lang="en-US" dirty="0">
                  <a:solidFill>
                    <a:schemeClr val="tx1"/>
                  </a:solidFill>
                  <a:latin typeface="Times New Roman"/>
                  <a:cs typeface="Times New Roman"/>
                </a:endParaRPr>
              </a:p>
              <a:p>
                <a:pPr marL="0" indent="0">
                  <a:lnSpc>
                    <a:spcPct val="100000"/>
                  </a:lnSpc>
                  <a:buNone/>
                </a:pPr>
                <a:endParaRPr lang="en-US" sz="2400" dirty="0">
                  <a:latin typeface="Times New Roman"/>
                  <a:cs typeface="Times New Roman"/>
                </a:endParaRPr>
              </a:p>
              <a:p>
                <a:pPr marL="36900" indent="0">
                  <a:lnSpc>
                    <a:spcPct val="100000"/>
                  </a:lnSpc>
                  <a:buNone/>
                </a:pPr>
                <a:endParaRPr lang="en-US" dirty="0">
                  <a:latin typeface="Times New Roman"/>
                  <a:cs typeface="Times New Roman"/>
                </a:endParaRPr>
              </a:p>
            </p:txBody>
          </p:sp>
        </mc:Choice>
        <mc:Fallback xmlns="">
          <p:sp>
            <p:nvSpPr>
              <p:cNvPr id="3" name="Content Placeholder 2">
                <a:extLst>
                  <a:ext uri="{FF2B5EF4-FFF2-40B4-BE49-F238E27FC236}">
                    <a16:creationId xmlns:a16="http://schemas.microsoft.com/office/drawing/2014/main"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10846559" cy="4756245"/>
              </a:xfrm>
              <a:blipFill>
                <a:blip r:embed="rId2"/>
                <a:stretch>
                  <a:fillRect l="-337"/>
                </a:stretch>
              </a:blipFill>
            </p:spPr>
            <p:txBody>
              <a:bodyPr/>
              <a:lstStyle/>
              <a:p>
                <a:r>
                  <a:rPr lang="en-US">
                    <a:noFill/>
                  </a:rPr>
                  <a:t> </a:t>
                </a:r>
              </a:p>
            </p:txBody>
          </p:sp>
        </mc:Fallback>
      </mc:AlternateContent>
    </p:spTree>
    <p:extLst>
      <p:ext uri="{BB962C8B-B14F-4D97-AF65-F5344CB8AC3E}">
        <p14:creationId xmlns:p14="http://schemas.microsoft.com/office/powerpoint/2010/main" val="267892122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7.6 Strategies for </a:t>
            </a:r>
            <a:r>
              <a:rPr lang="en-US" sz="3100" dirty="0"/>
              <a:t>Integration (</a:t>
            </a:r>
            <a:r>
              <a:rPr lang="en-US" sz="3100" dirty="0" smtClean="0"/>
              <a:t>14 </a:t>
            </a:r>
            <a:r>
              <a:rPr lang="en-US" sz="3100" dirty="0"/>
              <a:t>of 21)</a:t>
            </a: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2800" dirty="0"/>
              <a:t/>
            </a:r>
            <a:br>
              <a:rPr lang="en-US" sz="2800" dirty="0"/>
            </a:br>
            <a:endParaRPr lang="en-US"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799" y="1371600"/>
                <a:ext cx="10846559" cy="4756245"/>
              </a:xfrm>
            </p:spPr>
            <p:txBody>
              <a:bodyPr>
                <a:noAutofit/>
              </a:bodyPr>
              <a:lstStyle/>
              <a:p>
                <a:pPr marL="36900" indent="0">
                  <a:lnSpc>
                    <a:spcPct val="100000"/>
                  </a:lnSpc>
                  <a:buNone/>
                </a:pPr>
                <a:r>
                  <a:rPr lang="en-US" spc="-10" dirty="0">
                    <a:solidFill>
                      <a:schemeClr val="tx1"/>
                    </a:solidFill>
                    <a:latin typeface="Times New Roman"/>
                    <a:cs typeface="Times New Roman"/>
                  </a:rPr>
                  <a:t>Clearin</a:t>
                </a:r>
                <a:r>
                  <a:rPr lang="en-US" spc="-5" dirty="0">
                    <a:solidFill>
                      <a:schemeClr val="tx1"/>
                    </a:solidFill>
                    <a:latin typeface="Times New Roman"/>
                    <a:cs typeface="Times New Roman"/>
                  </a:rPr>
                  <a:t>g t</a:t>
                </a:r>
                <a:r>
                  <a:rPr lang="en-US" spc="-10" dirty="0">
                    <a:solidFill>
                      <a:schemeClr val="tx1"/>
                    </a:solidFill>
                    <a:latin typeface="Times New Roman"/>
                    <a:cs typeface="Times New Roman"/>
                  </a:rPr>
                  <a:t>h</a:t>
                </a:r>
                <a:r>
                  <a:rPr lang="en-US" spc="-5" dirty="0">
                    <a:solidFill>
                      <a:schemeClr val="tx1"/>
                    </a:solidFill>
                    <a:latin typeface="Times New Roman"/>
                    <a:cs typeface="Times New Roman"/>
                  </a:rPr>
                  <a:t>e </a:t>
                </a:r>
                <a:r>
                  <a:rPr lang="en-US" spc="-10" dirty="0">
                    <a:solidFill>
                      <a:schemeClr val="tx1"/>
                    </a:solidFill>
                    <a:latin typeface="Times New Roman"/>
                    <a:cs typeface="Times New Roman"/>
                  </a:rPr>
                  <a:t>denominator</a:t>
                </a:r>
                <a:r>
                  <a:rPr lang="en-US" spc="-5" dirty="0">
                    <a:solidFill>
                      <a:schemeClr val="tx1"/>
                    </a:solidFill>
                    <a:latin typeface="Times New Roman"/>
                    <a:cs typeface="Times New Roman"/>
                  </a:rPr>
                  <a:t>,</a:t>
                </a:r>
                <a:r>
                  <a:rPr lang="en-US" dirty="0">
                    <a:solidFill>
                      <a:schemeClr val="tx1"/>
                    </a:solidFill>
                    <a:latin typeface="Times New Roman"/>
                    <a:cs typeface="Times New Roman"/>
                  </a:rPr>
                  <a:t> </a:t>
                </a:r>
                <a:r>
                  <a:rPr lang="en-US" spc="-5" dirty="0">
                    <a:solidFill>
                      <a:schemeClr val="tx1"/>
                    </a:solidFill>
                    <a:latin typeface="Times New Roman"/>
                    <a:cs typeface="Times New Roman"/>
                  </a:rPr>
                  <a:t>we get </a:t>
                </a:r>
                <a:r>
                  <a:rPr lang="en-US" i="1" spc="-5" dirty="0">
                    <a:solidFill>
                      <a:schemeClr val="tx1"/>
                    </a:solidFill>
                    <a:latin typeface="Times New Roman"/>
                    <a:cs typeface="Times New Roman"/>
                  </a:rPr>
                  <a:t>x </a:t>
                </a:r>
                <a:r>
                  <a:rPr lang="en-US" spc="-25" dirty="0">
                    <a:solidFill>
                      <a:schemeClr val="tx1"/>
                    </a:solidFill>
                    <a:latin typeface="Lucida Sans Unicode"/>
                    <a:cs typeface="Lucida Sans Unicode"/>
                  </a:rPr>
                  <a:t>+ </a:t>
                </a:r>
                <a:r>
                  <a:rPr lang="en-US" spc="-10" dirty="0">
                    <a:solidFill>
                      <a:schemeClr val="tx1"/>
                    </a:solidFill>
                    <a:latin typeface="Times New Roman"/>
                    <a:cs typeface="Times New Roman"/>
                  </a:rPr>
                  <a:t>1</a:t>
                </a:r>
                <a:r>
                  <a:rPr lang="en-US" spc="-5" dirty="0">
                    <a:solidFill>
                      <a:schemeClr val="tx1"/>
                    </a:solidFill>
                    <a:latin typeface="Times New Roman"/>
                    <a:cs typeface="Times New Roman"/>
                  </a:rPr>
                  <a:t>6</a:t>
                </a:r>
                <a:r>
                  <a:rPr lang="en-US" spc="25" dirty="0">
                    <a:solidFill>
                      <a:schemeClr val="tx1"/>
                    </a:solidFill>
                    <a:latin typeface="Times New Roman"/>
                    <a:cs typeface="Times New Roman"/>
                  </a:rPr>
                  <a:t> </a:t>
                </a:r>
                <a:r>
                  <a:rPr lang="en-US" spc="-25" dirty="0">
                    <a:solidFill>
                      <a:schemeClr val="tx1"/>
                    </a:solidFill>
                    <a:latin typeface="Lucida Sans Unicode"/>
                    <a:cs typeface="Lucida Sans Unicode"/>
                  </a:rPr>
                  <a:t>=</a:t>
                </a:r>
                <a:r>
                  <a:rPr lang="en-US" spc="55" dirty="0">
                    <a:solidFill>
                      <a:schemeClr val="tx1"/>
                    </a:solidFill>
                    <a:latin typeface="Lucida Sans Unicode"/>
                    <a:cs typeface="Lucida Sans Unicode"/>
                  </a:rPr>
                  <a:t> </a:t>
                </a:r>
                <a:r>
                  <a:rPr lang="en-US" i="1" dirty="0">
                    <a:solidFill>
                      <a:schemeClr val="tx1"/>
                    </a:solidFill>
                    <a:latin typeface="Times New Roman"/>
                    <a:cs typeface="Times New Roman"/>
                  </a:rPr>
                  <a:t>A</a:t>
                </a:r>
                <a:r>
                  <a:rPr lang="en-US" spc="20" dirty="0">
                    <a:solidFill>
                      <a:schemeClr val="tx1"/>
                    </a:solidFill>
                    <a:latin typeface="Times New Roman"/>
                    <a:cs typeface="Times New Roman"/>
                  </a:rPr>
                  <a:t>(</a:t>
                </a:r>
                <a:r>
                  <a:rPr lang="en-US" i="1" spc="-5" dirty="0">
                    <a:solidFill>
                      <a:schemeClr val="tx1"/>
                    </a:solidFill>
                    <a:latin typeface="Times New Roman"/>
                    <a:cs typeface="Times New Roman"/>
                  </a:rPr>
                  <a:t>x</a:t>
                </a:r>
                <a:r>
                  <a:rPr lang="en-US" i="1" spc="55" dirty="0">
                    <a:solidFill>
                      <a:schemeClr val="tx1"/>
                    </a:solidFill>
                    <a:latin typeface="Times New Roman"/>
                    <a:cs typeface="Times New Roman"/>
                  </a:rPr>
                  <a:t> </a:t>
                </a:r>
                <a:r>
                  <a:rPr lang="en-US" spc="-185" dirty="0">
                    <a:solidFill>
                      <a:schemeClr val="tx1"/>
                    </a:solidFill>
                    <a:latin typeface="Lucida Sans Unicode"/>
                    <a:cs typeface="Lucida Sans Unicode"/>
                  </a:rPr>
                  <a:t>−</a:t>
                </a:r>
                <a:r>
                  <a:rPr lang="en-US" spc="-95" dirty="0">
                    <a:solidFill>
                      <a:schemeClr val="tx1"/>
                    </a:solidFill>
                    <a:latin typeface="Lucida Sans Unicode"/>
                    <a:cs typeface="Lucida Sans Unicode"/>
                  </a:rPr>
                  <a:t> </a:t>
                </a:r>
                <a:r>
                  <a:rPr lang="en-US" spc="-10" dirty="0">
                    <a:solidFill>
                      <a:schemeClr val="tx1"/>
                    </a:solidFill>
                    <a:latin typeface="Times New Roman"/>
                    <a:cs typeface="Times New Roman"/>
                  </a:rPr>
                  <a:t>2</a:t>
                </a:r>
                <a:r>
                  <a:rPr lang="en-US" spc="-5" dirty="0">
                    <a:solidFill>
                      <a:schemeClr val="tx1"/>
                    </a:solidFill>
                    <a:latin typeface="Times New Roman"/>
                    <a:cs typeface="Times New Roman"/>
                  </a:rPr>
                  <a:t>)</a:t>
                </a:r>
                <a:r>
                  <a:rPr lang="en-US" spc="-30" dirty="0">
                    <a:solidFill>
                      <a:schemeClr val="tx1"/>
                    </a:solidFill>
                    <a:latin typeface="Times New Roman"/>
                    <a:cs typeface="Times New Roman"/>
                  </a:rPr>
                  <a:t> </a:t>
                </a:r>
                <a:r>
                  <a:rPr lang="en-US" spc="-25" dirty="0">
                    <a:solidFill>
                      <a:schemeClr val="tx1"/>
                    </a:solidFill>
                    <a:latin typeface="Lucida Sans Unicode"/>
                    <a:cs typeface="Lucida Sans Unicode"/>
                  </a:rPr>
                  <a:t>+</a:t>
                </a:r>
                <a:r>
                  <a:rPr lang="en-US" spc="-20" dirty="0">
                    <a:solidFill>
                      <a:schemeClr val="tx1"/>
                    </a:solidFill>
                    <a:latin typeface="Lucida Sans Unicode"/>
                    <a:cs typeface="Lucida Sans Unicode"/>
                  </a:rPr>
                  <a:t> </a:t>
                </a:r>
                <a:r>
                  <a:rPr lang="en-US" i="1" spc="50" dirty="0">
                    <a:solidFill>
                      <a:schemeClr val="tx1"/>
                    </a:solidFill>
                    <a:latin typeface="Times New Roman"/>
                    <a:cs typeface="Times New Roman"/>
                  </a:rPr>
                  <a:t>B</a:t>
                </a:r>
                <a:r>
                  <a:rPr lang="en-US" spc="20" dirty="0">
                    <a:solidFill>
                      <a:schemeClr val="tx1"/>
                    </a:solidFill>
                    <a:latin typeface="Times New Roman"/>
                    <a:cs typeface="Times New Roman"/>
                  </a:rPr>
                  <a:t>(</a:t>
                </a:r>
                <a:r>
                  <a:rPr lang="en-US" i="1" spc="-5" dirty="0">
                    <a:solidFill>
                      <a:schemeClr val="tx1"/>
                    </a:solidFill>
                    <a:latin typeface="Times New Roman"/>
                    <a:cs typeface="Times New Roman"/>
                  </a:rPr>
                  <a:t>x</a:t>
                </a:r>
                <a:r>
                  <a:rPr lang="en-US" i="1" spc="60" dirty="0">
                    <a:solidFill>
                      <a:schemeClr val="tx1"/>
                    </a:solidFill>
                    <a:latin typeface="Times New Roman"/>
                    <a:cs typeface="Times New Roman"/>
                  </a:rPr>
                  <a:t> </a:t>
                </a:r>
                <a:r>
                  <a:rPr lang="en-US" spc="-25" dirty="0">
                    <a:solidFill>
                      <a:schemeClr val="tx1"/>
                    </a:solidFill>
                    <a:latin typeface="Lucida Sans Unicode"/>
                    <a:cs typeface="Lucida Sans Unicode"/>
                  </a:rPr>
                  <a:t>+</a:t>
                </a:r>
                <a:r>
                  <a:rPr lang="en-US" spc="-95" dirty="0">
                    <a:solidFill>
                      <a:schemeClr val="tx1"/>
                    </a:solidFill>
                    <a:latin typeface="Lucida Sans Unicode"/>
                    <a:cs typeface="Lucida Sans Unicode"/>
                  </a:rPr>
                  <a:t> </a:t>
                </a:r>
                <a:r>
                  <a:rPr lang="en-US" spc="-10" dirty="0">
                    <a:solidFill>
                      <a:schemeClr val="tx1"/>
                    </a:solidFill>
                    <a:latin typeface="Times New Roman"/>
                    <a:cs typeface="Times New Roman"/>
                  </a:rPr>
                  <a:t>3). </a:t>
                </a:r>
              </a:p>
              <a:p>
                <a:pPr marL="36900" indent="0">
                  <a:lnSpc>
                    <a:spcPct val="100000"/>
                  </a:lnSpc>
                  <a:buNone/>
                </a:pPr>
                <a:r>
                  <a:rPr lang="en-US" spc="-10" dirty="0">
                    <a:solidFill>
                      <a:schemeClr val="tx1"/>
                    </a:solidFill>
                    <a:latin typeface="Times New Roman"/>
                    <a:cs typeface="Times New Roman"/>
                  </a:rPr>
                  <a:t>We</a:t>
                </a:r>
                <a:r>
                  <a:rPr lang="en-US" spc="85" dirty="0">
                    <a:solidFill>
                      <a:schemeClr val="tx1"/>
                    </a:solidFill>
                    <a:latin typeface="Times New Roman"/>
                    <a:cs typeface="Times New Roman"/>
                  </a:rPr>
                  <a:t> </a:t>
                </a:r>
                <a:r>
                  <a:rPr lang="en-US" spc="-5" dirty="0">
                    <a:solidFill>
                      <a:schemeClr val="tx1"/>
                    </a:solidFill>
                    <a:latin typeface="Times New Roman"/>
                    <a:cs typeface="Times New Roman"/>
                  </a:rPr>
                  <a:t>use</a:t>
                </a:r>
                <a:r>
                  <a:rPr lang="en-US" spc="85" dirty="0">
                    <a:solidFill>
                      <a:schemeClr val="tx1"/>
                    </a:solidFill>
                    <a:latin typeface="Times New Roman"/>
                    <a:cs typeface="Times New Roman"/>
                  </a:rPr>
                  <a:t> </a:t>
                </a:r>
                <a:r>
                  <a:rPr lang="en-US" spc="-15" dirty="0">
                    <a:solidFill>
                      <a:schemeClr val="tx1"/>
                    </a:solidFill>
                    <a:latin typeface="Times New Roman"/>
                    <a:cs typeface="Times New Roman"/>
                  </a:rPr>
                  <a:t>V</a:t>
                </a:r>
                <a:r>
                  <a:rPr lang="en-US" spc="-5" dirty="0">
                    <a:solidFill>
                      <a:schemeClr val="tx1"/>
                    </a:solidFill>
                    <a:latin typeface="Times New Roman"/>
                    <a:cs typeface="Times New Roman"/>
                  </a:rPr>
                  <a:t>alue Substitution</a:t>
                </a:r>
                <a:r>
                  <a:rPr lang="en-US" spc="85" dirty="0">
                    <a:solidFill>
                      <a:schemeClr val="tx1"/>
                    </a:solidFill>
                    <a:latin typeface="Times New Roman"/>
                    <a:cs typeface="Times New Roman"/>
                  </a:rPr>
                  <a:t> </a:t>
                </a:r>
                <a:r>
                  <a:rPr lang="en-US" spc="-5" dirty="0">
                    <a:solidFill>
                      <a:schemeClr val="tx1"/>
                    </a:solidFill>
                    <a:latin typeface="Times New Roman"/>
                    <a:cs typeface="Times New Roman"/>
                  </a:rPr>
                  <a:t>to</a:t>
                </a:r>
                <a:r>
                  <a:rPr lang="en-US" spc="85" dirty="0">
                    <a:solidFill>
                      <a:schemeClr val="tx1"/>
                    </a:solidFill>
                    <a:latin typeface="Times New Roman"/>
                    <a:cs typeface="Times New Roman"/>
                  </a:rPr>
                  <a:t> </a:t>
                </a:r>
                <a:r>
                  <a:rPr lang="en-US" spc="-5" dirty="0">
                    <a:solidFill>
                      <a:schemeClr val="tx1"/>
                    </a:solidFill>
                    <a:latin typeface="Times New Roman"/>
                    <a:cs typeface="Times New Roman"/>
                  </a:rPr>
                  <a:t>determine</a:t>
                </a:r>
                <a:r>
                  <a:rPr lang="en-US" dirty="0">
                    <a:solidFill>
                      <a:schemeClr val="tx1"/>
                    </a:solidFill>
                    <a:latin typeface="Times New Roman"/>
                    <a:cs typeface="Times New Roman"/>
                  </a:rPr>
                  <a:t> </a:t>
                </a:r>
                <a:r>
                  <a:rPr lang="en-US" i="1" spc="-10" dirty="0">
                    <a:solidFill>
                      <a:schemeClr val="tx1"/>
                    </a:solidFill>
                    <a:latin typeface="Times New Roman"/>
                    <a:cs typeface="Times New Roman"/>
                  </a:rPr>
                  <a:t>A</a:t>
                </a:r>
                <a:r>
                  <a:rPr lang="en-US" i="1" spc="105" dirty="0">
                    <a:solidFill>
                      <a:schemeClr val="tx1"/>
                    </a:solidFill>
                    <a:latin typeface="Times New Roman"/>
                    <a:cs typeface="Times New Roman"/>
                  </a:rPr>
                  <a:t> </a:t>
                </a:r>
                <a:r>
                  <a:rPr lang="en-US" spc="-10" dirty="0">
                    <a:solidFill>
                      <a:schemeClr val="tx1"/>
                    </a:solidFill>
                    <a:latin typeface="Times New Roman"/>
                    <a:cs typeface="Times New Roman"/>
                  </a:rPr>
                  <a:t>an</a:t>
                </a:r>
                <a:r>
                  <a:rPr lang="en-US" spc="-5" dirty="0">
                    <a:solidFill>
                      <a:schemeClr val="tx1"/>
                    </a:solidFill>
                    <a:latin typeface="Times New Roman"/>
                    <a:cs typeface="Times New Roman"/>
                  </a:rPr>
                  <a:t>d</a:t>
                </a:r>
                <a:r>
                  <a:rPr lang="en-US" dirty="0">
                    <a:solidFill>
                      <a:schemeClr val="tx1"/>
                    </a:solidFill>
                    <a:latin typeface="Times New Roman"/>
                    <a:cs typeface="Times New Roman"/>
                  </a:rPr>
                  <a:t> </a:t>
                </a:r>
                <a:r>
                  <a:rPr lang="en-US" i="1" spc="50" dirty="0">
                    <a:solidFill>
                      <a:schemeClr val="tx1"/>
                    </a:solidFill>
                    <a:latin typeface="Times New Roman"/>
                    <a:cs typeface="Times New Roman"/>
                  </a:rPr>
                  <a:t>B</a:t>
                </a:r>
                <a:r>
                  <a:rPr lang="en-US" spc="-5" dirty="0">
                    <a:solidFill>
                      <a:schemeClr val="tx1"/>
                    </a:solidFill>
                    <a:latin typeface="Times New Roman"/>
                    <a:cs typeface="Times New Roman"/>
                  </a:rPr>
                  <a:t>.</a:t>
                </a:r>
                <a:r>
                  <a:rPr lang="en-US" spc="85" dirty="0">
                    <a:solidFill>
                      <a:schemeClr val="tx1"/>
                    </a:solidFill>
                    <a:latin typeface="Times New Roman"/>
                    <a:cs typeface="Times New Roman"/>
                  </a:rPr>
                  <a:t> </a:t>
                </a:r>
              </a:p>
              <a:p>
                <a:pPr marL="36900" indent="0">
                  <a:lnSpc>
                    <a:spcPct val="100000"/>
                  </a:lnSpc>
                  <a:buNone/>
                </a:pPr>
                <a:r>
                  <a:rPr lang="en-US" spc="-5" dirty="0">
                    <a:solidFill>
                      <a:schemeClr val="tx1"/>
                    </a:solidFill>
                    <a:latin typeface="Times New Roman"/>
                    <a:cs typeface="Times New Roman"/>
                  </a:rPr>
                  <a:t>Substituting</a:t>
                </a:r>
                <a:r>
                  <a:rPr lang="en-US" spc="110" dirty="0">
                    <a:solidFill>
                      <a:schemeClr val="tx1"/>
                    </a:solidFill>
                    <a:latin typeface="Times New Roman"/>
                    <a:cs typeface="Times New Roman"/>
                  </a:rPr>
                  <a:t> </a:t>
                </a:r>
                <a:r>
                  <a:rPr lang="en-US" i="1" spc="-5" dirty="0">
                    <a:solidFill>
                      <a:schemeClr val="tx1"/>
                    </a:solidFill>
                    <a:latin typeface="Times New Roman"/>
                    <a:cs typeface="Times New Roman"/>
                  </a:rPr>
                  <a:t>x</a:t>
                </a:r>
                <a:r>
                  <a:rPr lang="en-US" i="1" spc="114" dirty="0">
                    <a:solidFill>
                      <a:schemeClr val="tx1"/>
                    </a:solidFill>
                    <a:latin typeface="Times New Roman"/>
                    <a:cs typeface="Times New Roman"/>
                  </a:rPr>
                  <a:t> </a:t>
                </a:r>
                <a:r>
                  <a:rPr lang="en-US" spc="-25" dirty="0">
                    <a:solidFill>
                      <a:schemeClr val="tx1"/>
                    </a:solidFill>
                    <a:latin typeface="Lucida Sans Unicode"/>
                    <a:cs typeface="Lucida Sans Unicode"/>
                  </a:rPr>
                  <a:t>=</a:t>
                </a:r>
                <a:r>
                  <a:rPr lang="en-US" spc="-40" dirty="0">
                    <a:solidFill>
                      <a:schemeClr val="tx1"/>
                    </a:solidFill>
                    <a:latin typeface="Lucida Sans Unicode"/>
                    <a:cs typeface="Lucida Sans Unicode"/>
                  </a:rPr>
                  <a:t> </a:t>
                </a:r>
                <a:r>
                  <a:rPr lang="en-US" spc="-5" dirty="0">
                    <a:solidFill>
                      <a:schemeClr val="tx1"/>
                    </a:solidFill>
                    <a:latin typeface="Times New Roman"/>
                    <a:cs typeface="Times New Roman"/>
                  </a:rPr>
                  <a:t>2</a:t>
                </a:r>
                <a:r>
                  <a:rPr lang="en-US" spc="85" dirty="0">
                    <a:solidFill>
                      <a:schemeClr val="tx1"/>
                    </a:solidFill>
                    <a:latin typeface="Times New Roman"/>
                    <a:cs typeface="Times New Roman"/>
                  </a:rPr>
                  <a:t> </a:t>
                </a:r>
                <a:r>
                  <a:rPr lang="en-US" spc="-10" dirty="0">
                    <a:solidFill>
                      <a:schemeClr val="tx1"/>
                    </a:solidFill>
                    <a:latin typeface="Times New Roman"/>
                    <a:cs typeface="Times New Roman"/>
                  </a:rPr>
                  <a:t>yield</a:t>
                </a:r>
                <a:r>
                  <a:rPr lang="en-US" spc="-5" dirty="0">
                    <a:solidFill>
                      <a:schemeClr val="tx1"/>
                    </a:solidFill>
                    <a:latin typeface="Times New Roman"/>
                    <a:cs typeface="Times New Roman"/>
                  </a:rPr>
                  <a:t>s</a:t>
                </a:r>
                <a:r>
                  <a:rPr lang="en-US" spc="85" dirty="0">
                    <a:solidFill>
                      <a:schemeClr val="tx1"/>
                    </a:solidFill>
                    <a:latin typeface="Times New Roman"/>
                    <a:cs typeface="Times New Roman"/>
                  </a:rPr>
                  <a:t> </a:t>
                </a:r>
                <a:r>
                  <a:rPr lang="en-US" spc="-10" dirty="0">
                    <a:solidFill>
                      <a:schemeClr val="tx1"/>
                    </a:solidFill>
                    <a:latin typeface="Times New Roman"/>
                    <a:cs typeface="Times New Roman"/>
                  </a:rPr>
                  <a:t>1</a:t>
                </a:r>
                <a:r>
                  <a:rPr lang="en-US" spc="-5" dirty="0">
                    <a:solidFill>
                      <a:schemeClr val="tx1"/>
                    </a:solidFill>
                    <a:latin typeface="Times New Roman"/>
                    <a:cs typeface="Times New Roman"/>
                  </a:rPr>
                  <a:t>8</a:t>
                </a:r>
                <a:r>
                  <a:rPr lang="en-US" spc="25" dirty="0">
                    <a:solidFill>
                      <a:schemeClr val="tx1"/>
                    </a:solidFill>
                    <a:latin typeface="Times New Roman"/>
                    <a:cs typeface="Times New Roman"/>
                  </a:rPr>
                  <a:t> </a:t>
                </a:r>
                <a:r>
                  <a:rPr lang="en-US" spc="-25" dirty="0">
                    <a:solidFill>
                      <a:schemeClr val="tx1"/>
                    </a:solidFill>
                    <a:latin typeface="Lucida Sans Unicode"/>
                    <a:cs typeface="Lucida Sans Unicode"/>
                  </a:rPr>
                  <a:t>=</a:t>
                </a:r>
                <a:r>
                  <a:rPr lang="en-US" spc="-40" dirty="0">
                    <a:solidFill>
                      <a:schemeClr val="tx1"/>
                    </a:solidFill>
                    <a:latin typeface="Lucida Sans Unicode"/>
                    <a:cs typeface="Lucida Sans Unicode"/>
                  </a:rPr>
                  <a:t> </a:t>
                </a:r>
                <a:r>
                  <a:rPr lang="en-US" spc="70" dirty="0">
                    <a:solidFill>
                      <a:schemeClr val="tx1"/>
                    </a:solidFill>
                    <a:latin typeface="Times New Roman"/>
                    <a:cs typeface="Times New Roman"/>
                  </a:rPr>
                  <a:t>5</a:t>
                </a:r>
                <a:r>
                  <a:rPr lang="en-US" i="1" spc="50" dirty="0">
                    <a:solidFill>
                      <a:schemeClr val="tx1"/>
                    </a:solidFill>
                    <a:latin typeface="Times New Roman"/>
                    <a:cs typeface="Times New Roman"/>
                  </a:rPr>
                  <a:t>B</a:t>
                </a:r>
                <a:r>
                  <a:rPr lang="en-US" spc="-5" dirty="0">
                    <a:solidFill>
                      <a:schemeClr val="tx1"/>
                    </a:solidFill>
                    <a:latin typeface="Times New Roman"/>
                    <a:cs typeface="Times New Roman"/>
                  </a:rPr>
                  <a:t>, </a:t>
                </a:r>
                <a:r>
                  <a:rPr lang="en-US" spc="-5" dirty="0">
                    <a:latin typeface="Times New Roman"/>
                    <a:cs typeface="Times New Roman"/>
                  </a:rPr>
                  <a:t>that is,</a:t>
                </a:r>
                <a:r>
                  <a:rPr lang="en-US" spc="-5" dirty="0">
                    <a:solidFill>
                      <a:schemeClr val="tx1"/>
                    </a:solidFill>
                    <a:latin typeface="Times New Roman"/>
                    <a:cs typeface="Times New Roman"/>
                  </a:rPr>
                  <a:t> </a:t>
                </a:r>
                <a14:m>
                  <m:oMath xmlns:m="http://schemas.openxmlformats.org/officeDocument/2006/math">
                    <m:r>
                      <a:rPr lang="en-US" b="0" i="1" spc="-5" smtClean="0">
                        <a:solidFill>
                          <a:schemeClr val="tx1"/>
                        </a:solidFill>
                        <a:latin typeface="Cambria Math" panose="02040503050406030204" pitchFamily="18" charset="0"/>
                        <a:cs typeface="Times New Roman"/>
                      </a:rPr>
                      <m:t>𝐵</m:t>
                    </m:r>
                    <m:r>
                      <a:rPr lang="en-US" b="0" i="1" spc="-5" smtClean="0">
                        <a:solidFill>
                          <a:schemeClr val="tx1"/>
                        </a:solidFill>
                        <a:latin typeface="Cambria Math" panose="02040503050406030204" pitchFamily="18" charset="0"/>
                        <a:cs typeface="Times New Roman"/>
                      </a:rPr>
                      <m:t>=</m:t>
                    </m:r>
                    <m:f>
                      <m:fPr>
                        <m:ctrlPr>
                          <a:rPr lang="en-US" b="0" i="1" spc="-5" smtClean="0">
                            <a:solidFill>
                              <a:schemeClr val="tx1"/>
                            </a:solidFill>
                            <a:latin typeface="Cambria Math" panose="02040503050406030204" pitchFamily="18" charset="0"/>
                            <a:cs typeface="Times New Roman"/>
                          </a:rPr>
                        </m:ctrlPr>
                      </m:fPr>
                      <m:num>
                        <m:r>
                          <a:rPr lang="en-US" b="0" i="1" spc="-5" smtClean="0">
                            <a:solidFill>
                              <a:schemeClr val="tx1"/>
                            </a:solidFill>
                            <a:latin typeface="Cambria Math" panose="02040503050406030204" pitchFamily="18" charset="0"/>
                            <a:cs typeface="Times New Roman"/>
                          </a:rPr>
                          <m:t>18</m:t>
                        </m:r>
                      </m:num>
                      <m:den>
                        <m:r>
                          <a:rPr lang="en-US" b="0" i="1" spc="-5" smtClean="0">
                            <a:solidFill>
                              <a:schemeClr val="tx1"/>
                            </a:solidFill>
                            <a:latin typeface="Cambria Math" panose="02040503050406030204" pitchFamily="18" charset="0"/>
                            <a:cs typeface="Times New Roman"/>
                          </a:rPr>
                          <m:t>5</m:t>
                        </m:r>
                      </m:den>
                    </m:f>
                  </m:oMath>
                </a14:m>
                <a:r>
                  <a:rPr lang="en-US" dirty="0">
                    <a:solidFill>
                      <a:schemeClr val="tx1"/>
                    </a:solidFill>
                    <a:latin typeface="Times New Roman"/>
                    <a:cs typeface="Times New Roman"/>
                  </a:rPr>
                  <a:t>. </a:t>
                </a:r>
                <a:r>
                  <a:rPr lang="en-US" spc="-5" dirty="0">
                    <a:solidFill>
                      <a:schemeClr val="tx1"/>
                    </a:solidFill>
                    <a:latin typeface="Times New Roman"/>
                    <a:cs typeface="Times New Roman"/>
                  </a:rPr>
                  <a:t>Furthermore,</a:t>
                </a:r>
                <a:r>
                  <a:rPr lang="en-US" spc="-20" dirty="0">
                    <a:solidFill>
                      <a:schemeClr val="tx1"/>
                    </a:solidFill>
                    <a:latin typeface="Times New Roman"/>
                    <a:cs typeface="Times New Roman"/>
                  </a:rPr>
                  <a:t> </a:t>
                </a:r>
                <a:r>
                  <a:rPr lang="en-US" spc="-5" dirty="0">
                    <a:solidFill>
                      <a:schemeClr val="tx1"/>
                    </a:solidFill>
                    <a:latin typeface="Times New Roman"/>
                    <a:cs typeface="Times New Roman"/>
                  </a:rPr>
                  <a:t>substituting</a:t>
                </a:r>
                <a:r>
                  <a:rPr lang="en-US" spc="5" dirty="0">
                    <a:solidFill>
                      <a:schemeClr val="tx1"/>
                    </a:solidFill>
                    <a:latin typeface="Times New Roman"/>
                    <a:cs typeface="Times New Roman"/>
                  </a:rPr>
                  <a:t> </a:t>
                </a:r>
                <a:r>
                  <a:rPr lang="en-US" i="1" spc="-5" dirty="0">
                    <a:solidFill>
                      <a:schemeClr val="tx1"/>
                    </a:solidFill>
                    <a:latin typeface="Times New Roman"/>
                    <a:cs typeface="Times New Roman"/>
                  </a:rPr>
                  <a:t>x</a:t>
                </a:r>
                <a:r>
                  <a:rPr lang="en-US" i="1" spc="114" dirty="0">
                    <a:solidFill>
                      <a:schemeClr val="tx1"/>
                    </a:solidFill>
                    <a:latin typeface="Times New Roman"/>
                    <a:cs typeface="Times New Roman"/>
                  </a:rPr>
                  <a:t> </a:t>
                </a:r>
                <a:r>
                  <a:rPr lang="en-US" spc="-25" dirty="0">
                    <a:solidFill>
                      <a:schemeClr val="tx1"/>
                    </a:solidFill>
                    <a:latin typeface="Lucida Sans Unicode"/>
                    <a:cs typeface="Lucida Sans Unicode"/>
                  </a:rPr>
                  <a:t>=</a:t>
                </a:r>
                <a:r>
                  <a:rPr lang="en-US" spc="-40" dirty="0">
                    <a:solidFill>
                      <a:schemeClr val="tx1"/>
                    </a:solidFill>
                    <a:latin typeface="Lucida Sans Unicode"/>
                    <a:cs typeface="Lucida Sans Unicode"/>
                  </a:rPr>
                  <a:t> </a:t>
                </a:r>
                <a:r>
                  <a:rPr lang="en-US" spc="-190" dirty="0">
                    <a:solidFill>
                      <a:schemeClr val="tx1"/>
                    </a:solidFill>
                    <a:latin typeface="Lucida Sans Unicode"/>
                    <a:cs typeface="Lucida Sans Unicode"/>
                  </a:rPr>
                  <a:t>−</a:t>
                </a:r>
                <a:r>
                  <a:rPr lang="en-US" spc="-5" dirty="0">
                    <a:solidFill>
                      <a:schemeClr val="tx1"/>
                    </a:solidFill>
                    <a:latin typeface="Times New Roman"/>
                    <a:cs typeface="Times New Roman"/>
                  </a:rPr>
                  <a:t>3</a:t>
                </a:r>
                <a:r>
                  <a:rPr lang="en-US" spc="-20" dirty="0">
                    <a:solidFill>
                      <a:schemeClr val="tx1"/>
                    </a:solidFill>
                    <a:latin typeface="Times New Roman"/>
                    <a:cs typeface="Times New Roman"/>
                  </a:rPr>
                  <a:t> </a:t>
                </a:r>
                <a:r>
                  <a:rPr lang="en-US" spc="-5" dirty="0">
                    <a:solidFill>
                      <a:schemeClr val="tx1"/>
                    </a:solidFill>
                    <a:latin typeface="Times New Roman"/>
                    <a:cs typeface="Times New Roman"/>
                  </a:rPr>
                  <a:t>results</a:t>
                </a:r>
                <a:r>
                  <a:rPr lang="en-US" spc="-25" dirty="0">
                    <a:solidFill>
                      <a:schemeClr val="tx1"/>
                    </a:solidFill>
                    <a:latin typeface="Times New Roman"/>
                    <a:cs typeface="Times New Roman"/>
                  </a:rPr>
                  <a:t> </a:t>
                </a:r>
                <a:r>
                  <a:rPr lang="en-US" spc="-5" dirty="0">
                    <a:solidFill>
                      <a:schemeClr val="tx1"/>
                    </a:solidFill>
                    <a:latin typeface="Times New Roman"/>
                    <a:cs typeface="Times New Roman"/>
                  </a:rPr>
                  <a:t>in the equation</a:t>
                </a:r>
                <a:r>
                  <a:rPr lang="en-US" spc="-25" dirty="0">
                    <a:solidFill>
                      <a:schemeClr val="tx1"/>
                    </a:solidFill>
                    <a:latin typeface="Times New Roman"/>
                    <a:cs typeface="Times New Roman"/>
                  </a:rPr>
                  <a:t> </a:t>
                </a:r>
                <a:r>
                  <a:rPr lang="en-US" spc="-10" dirty="0">
                    <a:solidFill>
                      <a:schemeClr val="tx1"/>
                    </a:solidFill>
                    <a:latin typeface="Times New Roman"/>
                    <a:cs typeface="Times New Roman"/>
                  </a:rPr>
                  <a:t>1</a:t>
                </a:r>
                <a:r>
                  <a:rPr lang="en-US" spc="-5" dirty="0">
                    <a:solidFill>
                      <a:schemeClr val="tx1"/>
                    </a:solidFill>
                    <a:latin typeface="Times New Roman"/>
                    <a:cs typeface="Times New Roman"/>
                  </a:rPr>
                  <a:t>3</a:t>
                </a:r>
                <a:r>
                  <a:rPr lang="en-US" spc="25" dirty="0">
                    <a:solidFill>
                      <a:schemeClr val="tx1"/>
                    </a:solidFill>
                    <a:latin typeface="Times New Roman"/>
                    <a:cs typeface="Times New Roman"/>
                  </a:rPr>
                  <a:t> </a:t>
                </a:r>
                <a:r>
                  <a:rPr lang="en-US" spc="-25" dirty="0">
                    <a:solidFill>
                      <a:schemeClr val="tx1"/>
                    </a:solidFill>
                    <a:latin typeface="Lucida Sans Unicode"/>
                    <a:cs typeface="Lucida Sans Unicode"/>
                  </a:rPr>
                  <a:t>=</a:t>
                </a:r>
                <a:r>
                  <a:rPr lang="en-US" spc="-40" dirty="0">
                    <a:solidFill>
                      <a:schemeClr val="tx1"/>
                    </a:solidFill>
                    <a:latin typeface="Lucida Sans Unicode"/>
                    <a:cs typeface="Lucida Sans Unicode"/>
                  </a:rPr>
                  <a:t> </a:t>
                </a:r>
                <a:r>
                  <a:rPr lang="en-US" spc="-190" dirty="0">
                    <a:solidFill>
                      <a:schemeClr val="tx1"/>
                    </a:solidFill>
                    <a:latin typeface="Lucida Sans Unicode"/>
                    <a:cs typeface="Lucida Sans Unicode"/>
                  </a:rPr>
                  <a:t>−</a:t>
                </a:r>
                <a:r>
                  <a:rPr lang="en-US" spc="-5" dirty="0">
                    <a:solidFill>
                      <a:schemeClr val="tx1"/>
                    </a:solidFill>
                    <a:latin typeface="Times New Roman"/>
                    <a:cs typeface="Times New Roman"/>
                  </a:rPr>
                  <a:t>5</a:t>
                </a:r>
                <a:r>
                  <a:rPr lang="en-US" i="1" dirty="0">
                    <a:solidFill>
                      <a:schemeClr val="tx1"/>
                    </a:solidFill>
                    <a:latin typeface="Times New Roman"/>
                    <a:cs typeface="Times New Roman"/>
                  </a:rPr>
                  <a:t>A</a:t>
                </a:r>
                <a:r>
                  <a:rPr lang="en-US" spc="-5" dirty="0">
                    <a:solidFill>
                      <a:schemeClr val="tx1"/>
                    </a:solidFill>
                    <a:latin typeface="Times New Roman"/>
                    <a:cs typeface="Times New Roman"/>
                  </a:rPr>
                  <a:t>,</a:t>
                </a:r>
                <a:r>
                  <a:rPr lang="en-US" spc="-20" dirty="0">
                    <a:solidFill>
                      <a:schemeClr val="tx1"/>
                    </a:solidFill>
                    <a:latin typeface="Times New Roman"/>
                    <a:cs typeface="Times New Roman"/>
                  </a:rPr>
                  <a:t> </a:t>
                </a:r>
                <a:r>
                  <a:rPr lang="en-US" spc="-5" dirty="0">
                    <a:solidFill>
                      <a:schemeClr val="tx1"/>
                    </a:solidFill>
                    <a:latin typeface="Times New Roman"/>
                    <a:cs typeface="Times New Roman"/>
                  </a:rPr>
                  <a:t>i</a:t>
                </a:r>
                <a:r>
                  <a:rPr lang="en-US" spc="-10" dirty="0">
                    <a:solidFill>
                      <a:schemeClr val="tx1"/>
                    </a:solidFill>
                    <a:latin typeface="Times New Roman"/>
                    <a:cs typeface="Times New Roman"/>
                  </a:rPr>
                  <a:t>mplying </a:t>
                </a:r>
                <a14:m>
                  <m:oMath xmlns:m="http://schemas.openxmlformats.org/officeDocument/2006/math">
                    <m:r>
                      <a:rPr lang="en-US" b="0" i="1" spc="-10" smtClean="0">
                        <a:solidFill>
                          <a:schemeClr val="tx1"/>
                        </a:solidFill>
                        <a:latin typeface="Cambria Math" panose="02040503050406030204" pitchFamily="18" charset="0"/>
                        <a:cs typeface="Times New Roman"/>
                      </a:rPr>
                      <m:t>𝐴</m:t>
                    </m:r>
                    <m:r>
                      <a:rPr lang="en-US" b="0" i="1" spc="-10" smtClean="0">
                        <a:solidFill>
                          <a:schemeClr val="tx1"/>
                        </a:solidFill>
                        <a:latin typeface="Cambria Math" panose="02040503050406030204" pitchFamily="18" charset="0"/>
                        <a:cs typeface="Times New Roman"/>
                      </a:rPr>
                      <m:t>=−</m:t>
                    </m:r>
                    <m:f>
                      <m:fPr>
                        <m:ctrlPr>
                          <a:rPr lang="en-US" b="0" i="1" spc="-10" smtClean="0">
                            <a:solidFill>
                              <a:schemeClr val="tx1"/>
                            </a:solidFill>
                            <a:latin typeface="Cambria Math" panose="02040503050406030204" pitchFamily="18" charset="0"/>
                            <a:cs typeface="Times New Roman"/>
                          </a:rPr>
                        </m:ctrlPr>
                      </m:fPr>
                      <m:num>
                        <m:r>
                          <a:rPr lang="en-US" b="0" i="1" spc="-10" smtClean="0">
                            <a:solidFill>
                              <a:schemeClr val="tx1"/>
                            </a:solidFill>
                            <a:latin typeface="Cambria Math" panose="02040503050406030204" pitchFamily="18" charset="0"/>
                            <a:cs typeface="Times New Roman"/>
                          </a:rPr>
                          <m:t>13</m:t>
                        </m:r>
                      </m:num>
                      <m:den>
                        <m:r>
                          <a:rPr lang="en-US" b="0" i="1" spc="-10" smtClean="0">
                            <a:solidFill>
                              <a:schemeClr val="tx1"/>
                            </a:solidFill>
                            <a:latin typeface="Cambria Math" panose="02040503050406030204" pitchFamily="18" charset="0"/>
                            <a:cs typeface="Times New Roman"/>
                          </a:rPr>
                          <m:t>5</m:t>
                        </m:r>
                      </m:den>
                    </m:f>
                  </m:oMath>
                </a14:m>
                <a:r>
                  <a:rPr lang="en-US" dirty="0">
                    <a:solidFill>
                      <a:schemeClr val="tx1"/>
                    </a:solidFill>
                    <a:latin typeface="Times New Roman"/>
                    <a:cs typeface="Times New Roman"/>
                  </a:rPr>
                  <a:t>. Therefore,</a:t>
                </a:r>
              </a:p>
              <a:p>
                <a:pPr marL="36900" indent="0">
                  <a:lnSpc>
                    <a:spcPct val="100000"/>
                  </a:lnSpc>
                  <a:buNone/>
                </a:pPr>
                <a:endParaRPr lang="en-US" dirty="0">
                  <a:solidFill>
                    <a:schemeClr val="tx1"/>
                  </a:solidFill>
                  <a:latin typeface="Times New Roman"/>
                  <a:cs typeface="Times New Roman"/>
                </a:endParaRPr>
              </a:p>
              <a:p>
                <a:pPr marL="0" indent="0">
                  <a:lnSpc>
                    <a:spcPct val="100000"/>
                  </a:lnSpc>
                  <a:buNone/>
                </a:pPr>
                <a14:m>
                  <m:oMathPara xmlns:m="http://schemas.openxmlformats.org/officeDocument/2006/math">
                    <m:oMathParaPr>
                      <m:jc m:val="centerGroup"/>
                    </m:oMathParaPr>
                    <m:oMath xmlns:m="http://schemas.openxmlformats.org/officeDocument/2006/math">
                      <m:nary>
                        <m:naryPr>
                          <m:limLoc m:val="undOvr"/>
                          <m:subHide m:val="on"/>
                          <m:supHide m:val="on"/>
                          <m:ctrlPr>
                            <a:rPr lang="en-US" sz="2100" i="1">
                              <a:latin typeface="Cambria Math" panose="02040503050406030204" pitchFamily="18" charset="0"/>
                              <a:cs typeface="Times New Roman"/>
                            </a:rPr>
                          </m:ctrlPr>
                        </m:naryPr>
                        <m:sub/>
                        <m:sup/>
                        <m:e>
                          <m:f>
                            <m:fPr>
                              <m:ctrlPr>
                                <a:rPr lang="en-US" sz="2100" i="1">
                                  <a:latin typeface="Cambria Math" panose="02040503050406030204" pitchFamily="18" charset="0"/>
                                  <a:cs typeface="Times New Roman"/>
                                </a:rPr>
                              </m:ctrlPr>
                            </m:fPr>
                            <m:num>
                              <m:sSup>
                                <m:sSupPr>
                                  <m:ctrlPr>
                                    <a:rPr lang="en-US" sz="2100" i="1">
                                      <a:latin typeface="Cambria Math" panose="02040503050406030204" pitchFamily="18" charset="0"/>
                                      <a:cs typeface="Times New Roman"/>
                                    </a:rPr>
                                  </m:ctrlPr>
                                </m:sSupPr>
                                <m:e>
                                  <m:r>
                                    <a:rPr lang="en-US" sz="2100" i="1">
                                      <a:latin typeface="Cambria Math" panose="02040503050406030204" pitchFamily="18" charset="0"/>
                                      <a:cs typeface="Times New Roman"/>
                                    </a:rPr>
                                    <m:t>𝑥</m:t>
                                  </m:r>
                                </m:e>
                                <m:sup>
                                  <m:r>
                                    <a:rPr lang="en-US" sz="2100" i="1">
                                      <a:latin typeface="Cambria Math" panose="02040503050406030204" pitchFamily="18" charset="0"/>
                                      <a:cs typeface="Times New Roman"/>
                                    </a:rPr>
                                    <m:t>2</m:t>
                                  </m:r>
                                </m:sup>
                              </m:sSup>
                              <m:r>
                                <a:rPr lang="en-US" sz="2100" i="1">
                                  <a:latin typeface="Cambria Math" panose="02040503050406030204" pitchFamily="18" charset="0"/>
                                  <a:cs typeface="Times New Roman"/>
                                </a:rPr>
                                <m:t>+2</m:t>
                              </m:r>
                              <m:r>
                                <a:rPr lang="en-US" sz="2100" i="1">
                                  <a:latin typeface="Cambria Math" panose="02040503050406030204" pitchFamily="18" charset="0"/>
                                  <a:cs typeface="Times New Roman"/>
                                </a:rPr>
                                <m:t>𝑥</m:t>
                              </m:r>
                              <m:r>
                                <a:rPr lang="en-US" sz="2100" i="1">
                                  <a:latin typeface="Cambria Math" panose="02040503050406030204" pitchFamily="18" charset="0"/>
                                  <a:cs typeface="Times New Roman"/>
                                </a:rPr>
                                <m:t>+10</m:t>
                              </m:r>
                            </m:num>
                            <m:den>
                              <m:sSup>
                                <m:sSupPr>
                                  <m:ctrlPr>
                                    <a:rPr lang="en-US" sz="2100" i="1">
                                      <a:latin typeface="Cambria Math" panose="02040503050406030204" pitchFamily="18" charset="0"/>
                                      <a:cs typeface="Times New Roman"/>
                                    </a:rPr>
                                  </m:ctrlPr>
                                </m:sSupPr>
                                <m:e>
                                  <m:r>
                                    <a:rPr lang="en-US" sz="2100" i="1">
                                      <a:latin typeface="Cambria Math" panose="02040503050406030204" pitchFamily="18" charset="0"/>
                                      <a:cs typeface="Times New Roman"/>
                                    </a:rPr>
                                    <m:t>𝑥</m:t>
                                  </m:r>
                                </m:e>
                                <m:sup>
                                  <m:r>
                                    <a:rPr lang="en-US" sz="2100" i="1">
                                      <a:latin typeface="Cambria Math" panose="02040503050406030204" pitchFamily="18" charset="0"/>
                                      <a:cs typeface="Times New Roman"/>
                                    </a:rPr>
                                    <m:t>2</m:t>
                                  </m:r>
                                </m:sup>
                              </m:sSup>
                              <m:r>
                                <a:rPr lang="en-US" sz="2100" i="1">
                                  <a:latin typeface="Cambria Math" panose="02040503050406030204" pitchFamily="18" charset="0"/>
                                  <a:cs typeface="Times New Roman"/>
                                </a:rPr>
                                <m:t>+</m:t>
                              </m:r>
                              <m:r>
                                <a:rPr lang="en-US" sz="2100" i="1">
                                  <a:latin typeface="Cambria Math" panose="02040503050406030204" pitchFamily="18" charset="0"/>
                                  <a:cs typeface="Times New Roman"/>
                                </a:rPr>
                                <m:t>𝑥</m:t>
                              </m:r>
                              <m:r>
                                <a:rPr lang="en-US" sz="2100" i="1">
                                  <a:latin typeface="Cambria Math" panose="02040503050406030204" pitchFamily="18" charset="0"/>
                                  <a:cs typeface="Times New Roman"/>
                                </a:rPr>
                                <m:t>−6</m:t>
                              </m:r>
                            </m:den>
                          </m:f>
                          <m:r>
                            <a:rPr lang="en-US" sz="2100" i="1">
                              <a:latin typeface="Cambria Math" panose="02040503050406030204" pitchFamily="18" charset="0"/>
                              <a:cs typeface="Times New Roman"/>
                            </a:rPr>
                            <m:t>𝑑𝑥</m:t>
                          </m:r>
                        </m:e>
                      </m:nary>
                      <m:r>
                        <a:rPr lang="en-US" sz="2100" b="0" i="1" smtClean="0">
                          <a:latin typeface="Cambria Math" panose="02040503050406030204" pitchFamily="18" charset="0"/>
                          <a:cs typeface="Times New Roman"/>
                        </a:rPr>
                        <m:t>=</m:t>
                      </m:r>
                      <m:nary>
                        <m:naryPr>
                          <m:limLoc m:val="undOvr"/>
                          <m:subHide m:val="on"/>
                          <m:supHide m:val="on"/>
                          <m:ctrlPr>
                            <a:rPr lang="en-US" sz="2100" b="0" i="1" smtClean="0">
                              <a:latin typeface="Cambria Math" panose="02040503050406030204" pitchFamily="18" charset="0"/>
                              <a:cs typeface="Times New Roman"/>
                            </a:rPr>
                          </m:ctrlPr>
                        </m:naryPr>
                        <m:sub/>
                        <m:sup/>
                        <m:e>
                          <m:d>
                            <m:dPr>
                              <m:ctrlPr>
                                <a:rPr lang="en-US" sz="2100" b="0" i="1" smtClean="0">
                                  <a:latin typeface="Cambria Math" panose="02040503050406030204" pitchFamily="18" charset="0"/>
                                  <a:cs typeface="Times New Roman"/>
                                </a:rPr>
                              </m:ctrlPr>
                            </m:dPr>
                            <m:e>
                              <m:r>
                                <a:rPr lang="en-US" sz="2100" b="0" i="1" smtClean="0">
                                  <a:latin typeface="Cambria Math" panose="02040503050406030204" pitchFamily="18" charset="0"/>
                                  <a:cs typeface="Times New Roman"/>
                                </a:rPr>
                                <m:t>1−</m:t>
                              </m:r>
                              <m:f>
                                <m:fPr>
                                  <m:ctrlPr>
                                    <a:rPr lang="en-US" sz="2100" b="0" i="1" smtClean="0">
                                      <a:latin typeface="Cambria Math" panose="02040503050406030204" pitchFamily="18" charset="0"/>
                                      <a:cs typeface="Times New Roman"/>
                                    </a:rPr>
                                  </m:ctrlPr>
                                </m:fPr>
                                <m:num>
                                  <m:r>
                                    <a:rPr lang="en-US" sz="2100" b="0" i="1" smtClean="0">
                                      <a:latin typeface="Cambria Math" panose="02040503050406030204" pitchFamily="18" charset="0"/>
                                      <a:cs typeface="Times New Roman"/>
                                    </a:rPr>
                                    <m:t>13</m:t>
                                  </m:r>
                                </m:num>
                                <m:den>
                                  <m:r>
                                    <a:rPr lang="en-US" sz="2100" b="0" i="1" smtClean="0">
                                      <a:latin typeface="Cambria Math" panose="02040503050406030204" pitchFamily="18" charset="0"/>
                                      <a:cs typeface="Times New Roman"/>
                                    </a:rPr>
                                    <m:t>5</m:t>
                                  </m:r>
                                </m:den>
                              </m:f>
                              <m:f>
                                <m:fPr>
                                  <m:ctrlPr>
                                    <a:rPr lang="en-US" sz="2100" b="0" i="1" smtClean="0">
                                      <a:latin typeface="Cambria Math" panose="02040503050406030204" pitchFamily="18" charset="0"/>
                                      <a:cs typeface="Times New Roman"/>
                                    </a:rPr>
                                  </m:ctrlPr>
                                </m:fPr>
                                <m:num>
                                  <m:r>
                                    <a:rPr lang="en-US" sz="2100" b="0" i="1" smtClean="0">
                                      <a:latin typeface="Cambria Math" panose="02040503050406030204" pitchFamily="18" charset="0"/>
                                      <a:cs typeface="Times New Roman"/>
                                    </a:rPr>
                                    <m:t>1</m:t>
                                  </m:r>
                                </m:num>
                                <m:den>
                                  <m:r>
                                    <a:rPr lang="en-US" sz="2100" b="0" i="1" smtClean="0">
                                      <a:latin typeface="Cambria Math" panose="02040503050406030204" pitchFamily="18" charset="0"/>
                                      <a:cs typeface="Times New Roman"/>
                                    </a:rPr>
                                    <m:t>𝑥</m:t>
                                  </m:r>
                                  <m:r>
                                    <a:rPr lang="en-US" sz="2100" b="0" i="1" smtClean="0">
                                      <a:latin typeface="Cambria Math" panose="02040503050406030204" pitchFamily="18" charset="0"/>
                                      <a:cs typeface="Times New Roman"/>
                                    </a:rPr>
                                    <m:t>+3</m:t>
                                  </m:r>
                                </m:den>
                              </m:f>
                              <m:r>
                                <a:rPr lang="en-US" sz="2100" b="0" i="1" smtClean="0">
                                  <a:latin typeface="Cambria Math" panose="02040503050406030204" pitchFamily="18" charset="0"/>
                                  <a:cs typeface="Times New Roman"/>
                                </a:rPr>
                                <m:t>+</m:t>
                              </m:r>
                              <m:f>
                                <m:fPr>
                                  <m:ctrlPr>
                                    <a:rPr lang="en-US" sz="2100" b="0" i="1" smtClean="0">
                                      <a:latin typeface="Cambria Math" panose="02040503050406030204" pitchFamily="18" charset="0"/>
                                      <a:cs typeface="Times New Roman"/>
                                    </a:rPr>
                                  </m:ctrlPr>
                                </m:fPr>
                                <m:num>
                                  <m:r>
                                    <a:rPr lang="en-US" sz="2100" b="0" i="1" smtClean="0">
                                      <a:latin typeface="Cambria Math" panose="02040503050406030204" pitchFamily="18" charset="0"/>
                                      <a:cs typeface="Times New Roman"/>
                                    </a:rPr>
                                    <m:t>18</m:t>
                                  </m:r>
                                </m:num>
                                <m:den>
                                  <m:r>
                                    <a:rPr lang="en-US" sz="2100" b="0" i="1" smtClean="0">
                                      <a:latin typeface="Cambria Math" panose="02040503050406030204" pitchFamily="18" charset="0"/>
                                      <a:cs typeface="Times New Roman"/>
                                    </a:rPr>
                                    <m:t>5</m:t>
                                  </m:r>
                                </m:den>
                              </m:f>
                              <m:f>
                                <m:fPr>
                                  <m:ctrlPr>
                                    <a:rPr lang="en-US" sz="2100" b="0" i="1" smtClean="0">
                                      <a:latin typeface="Cambria Math" panose="02040503050406030204" pitchFamily="18" charset="0"/>
                                      <a:cs typeface="Times New Roman"/>
                                    </a:rPr>
                                  </m:ctrlPr>
                                </m:fPr>
                                <m:num>
                                  <m:r>
                                    <a:rPr lang="en-US" sz="2100" b="0" i="1" smtClean="0">
                                      <a:latin typeface="Cambria Math" panose="02040503050406030204" pitchFamily="18" charset="0"/>
                                      <a:cs typeface="Times New Roman"/>
                                    </a:rPr>
                                    <m:t>1</m:t>
                                  </m:r>
                                </m:num>
                                <m:den>
                                  <m:r>
                                    <a:rPr lang="en-US" sz="2100" b="0" i="1" smtClean="0">
                                      <a:latin typeface="Cambria Math" panose="02040503050406030204" pitchFamily="18" charset="0"/>
                                      <a:cs typeface="Times New Roman"/>
                                    </a:rPr>
                                    <m:t>𝑥</m:t>
                                  </m:r>
                                  <m:r>
                                    <a:rPr lang="en-US" sz="2100" b="0" i="1" smtClean="0">
                                      <a:latin typeface="Cambria Math" panose="02040503050406030204" pitchFamily="18" charset="0"/>
                                      <a:cs typeface="Times New Roman"/>
                                    </a:rPr>
                                    <m:t>−2</m:t>
                                  </m:r>
                                </m:den>
                              </m:f>
                            </m:e>
                          </m:d>
                          <m:r>
                            <a:rPr lang="en-US" sz="2100" b="0" i="1" smtClean="0">
                              <a:latin typeface="Cambria Math" panose="02040503050406030204" pitchFamily="18" charset="0"/>
                              <a:cs typeface="Times New Roman"/>
                            </a:rPr>
                            <m:t>𝑑𝑥</m:t>
                          </m:r>
                        </m:e>
                      </m:nary>
                    </m:oMath>
                  </m:oMathPara>
                </a14:m>
                <a:endParaRPr lang="en-US" sz="2100" dirty="0">
                  <a:latin typeface="Lucida Sans Unicode"/>
                  <a:cs typeface="Lucida Sans Unicode"/>
                </a:endParaRPr>
              </a:p>
              <a:p>
                <a:pPr marL="0" indent="0">
                  <a:lnSpc>
                    <a:spcPct val="100000"/>
                  </a:lnSpc>
                  <a:buNone/>
                </a:pPr>
                <a14:m>
                  <m:oMathPara xmlns:m="http://schemas.openxmlformats.org/officeDocument/2006/math">
                    <m:oMathParaPr>
                      <m:jc m:val="centerGroup"/>
                    </m:oMathParaPr>
                    <m:oMath xmlns:m="http://schemas.openxmlformats.org/officeDocument/2006/math">
                      <m:r>
                        <a:rPr lang="en-US" sz="2100" i="1">
                          <a:latin typeface="Cambria Math" panose="02040503050406030204" pitchFamily="18" charset="0"/>
                          <a:cs typeface="Times New Roman"/>
                        </a:rPr>
                        <m:t>=</m:t>
                      </m:r>
                      <m:r>
                        <a:rPr lang="en-US" sz="2100" i="1">
                          <a:latin typeface="Cambria Math" panose="02040503050406030204" pitchFamily="18" charset="0"/>
                          <a:cs typeface="Times New Roman"/>
                        </a:rPr>
                        <m:t>𝑥</m:t>
                      </m:r>
                      <m:r>
                        <a:rPr lang="en-US" sz="2100" i="1">
                          <a:latin typeface="Cambria Math" panose="02040503050406030204" pitchFamily="18" charset="0"/>
                          <a:cs typeface="Times New Roman"/>
                        </a:rPr>
                        <m:t>−</m:t>
                      </m:r>
                      <m:f>
                        <m:fPr>
                          <m:ctrlPr>
                            <a:rPr lang="en-US" sz="2100" i="1">
                              <a:latin typeface="Cambria Math" panose="02040503050406030204" pitchFamily="18" charset="0"/>
                              <a:cs typeface="Times New Roman"/>
                            </a:rPr>
                          </m:ctrlPr>
                        </m:fPr>
                        <m:num>
                          <m:r>
                            <a:rPr lang="en-US" sz="2100" i="1">
                              <a:latin typeface="Cambria Math" panose="02040503050406030204" pitchFamily="18" charset="0"/>
                              <a:cs typeface="Times New Roman"/>
                            </a:rPr>
                            <m:t>13</m:t>
                          </m:r>
                        </m:num>
                        <m:den>
                          <m:r>
                            <a:rPr lang="en-US" sz="2100" i="1">
                              <a:latin typeface="Cambria Math" panose="02040503050406030204" pitchFamily="18" charset="0"/>
                              <a:cs typeface="Times New Roman"/>
                            </a:rPr>
                            <m:t>5</m:t>
                          </m:r>
                        </m:den>
                      </m:f>
                      <m:func>
                        <m:funcPr>
                          <m:ctrlPr>
                            <a:rPr lang="en-US" sz="2100" i="1">
                              <a:latin typeface="Cambria Math" panose="02040503050406030204" pitchFamily="18" charset="0"/>
                              <a:cs typeface="Times New Roman"/>
                            </a:rPr>
                          </m:ctrlPr>
                        </m:funcPr>
                        <m:fName>
                          <m:r>
                            <m:rPr>
                              <m:sty m:val="p"/>
                            </m:rPr>
                            <a:rPr lang="en-US" sz="2100">
                              <a:latin typeface="Cambria Math" panose="02040503050406030204" pitchFamily="18" charset="0"/>
                              <a:cs typeface="Times New Roman"/>
                            </a:rPr>
                            <m:t>ln</m:t>
                          </m:r>
                        </m:fName>
                        <m:e>
                          <m:d>
                            <m:dPr>
                              <m:begChr m:val="|"/>
                              <m:endChr m:val="|"/>
                              <m:ctrlPr>
                                <a:rPr lang="en-US" sz="2100" i="1">
                                  <a:latin typeface="Cambria Math" panose="02040503050406030204" pitchFamily="18" charset="0"/>
                                  <a:cs typeface="Times New Roman"/>
                                </a:rPr>
                              </m:ctrlPr>
                            </m:dPr>
                            <m:e>
                              <m:r>
                                <a:rPr lang="en-US" sz="2100" i="1">
                                  <a:latin typeface="Cambria Math" panose="02040503050406030204" pitchFamily="18" charset="0"/>
                                  <a:cs typeface="Times New Roman"/>
                                </a:rPr>
                                <m:t>𝑥</m:t>
                              </m:r>
                              <m:r>
                                <a:rPr lang="en-US" sz="2100" i="1">
                                  <a:latin typeface="Cambria Math" panose="02040503050406030204" pitchFamily="18" charset="0"/>
                                  <a:cs typeface="Times New Roman"/>
                                </a:rPr>
                                <m:t>+3</m:t>
                              </m:r>
                            </m:e>
                          </m:d>
                          <m:r>
                            <a:rPr lang="en-US" sz="2100" i="1">
                              <a:latin typeface="Cambria Math" panose="02040503050406030204" pitchFamily="18" charset="0"/>
                              <a:cs typeface="Times New Roman"/>
                            </a:rPr>
                            <m:t>+</m:t>
                          </m:r>
                          <m:f>
                            <m:fPr>
                              <m:ctrlPr>
                                <a:rPr lang="en-US" sz="2100" i="1">
                                  <a:latin typeface="Cambria Math" panose="02040503050406030204" pitchFamily="18" charset="0"/>
                                  <a:cs typeface="Times New Roman"/>
                                </a:rPr>
                              </m:ctrlPr>
                            </m:fPr>
                            <m:num>
                              <m:r>
                                <a:rPr lang="en-US" sz="2100" i="1">
                                  <a:latin typeface="Cambria Math" panose="02040503050406030204" pitchFamily="18" charset="0"/>
                                  <a:cs typeface="Times New Roman"/>
                                </a:rPr>
                                <m:t>18</m:t>
                              </m:r>
                            </m:num>
                            <m:den>
                              <m:r>
                                <a:rPr lang="en-US" sz="2100" i="1">
                                  <a:latin typeface="Cambria Math" panose="02040503050406030204" pitchFamily="18" charset="0"/>
                                  <a:cs typeface="Times New Roman"/>
                                </a:rPr>
                                <m:t>5</m:t>
                              </m:r>
                            </m:den>
                          </m:f>
                        </m:e>
                      </m:func>
                      <m:func>
                        <m:funcPr>
                          <m:ctrlPr>
                            <a:rPr lang="en-US" sz="2100" i="1">
                              <a:latin typeface="Cambria Math" panose="02040503050406030204" pitchFamily="18" charset="0"/>
                              <a:cs typeface="Times New Roman"/>
                            </a:rPr>
                          </m:ctrlPr>
                        </m:funcPr>
                        <m:fName>
                          <m:r>
                            <m:rPr>
                              <m:sty m:val="p"/>
                            </m:rPr>
                            <a:rPr lang="en-US" sz="2100">
                              <a:latin typeface="Cambria Math" panose="02040503050406030204" pitchFamily="18" charset="0"/>
                              <a:cs typeface="Times New Roman"/>
                            </a:rPr>
                            <m:t>ln</m:t>
                          </m:r>
                        </m:fName>
                        <m:e>
                          <m:d>
                            <m:dPr>
                              <m:begChr m:val="|"/>
                              <m:endChr m:val="|"/>
                              <m:ctrlPr>
                                <a:rPr lang="en-US" sz="2100" i="1">
                                  <a:latin typeface="Cambria Math" panose="02040503050406030204" pitchFamily="18" charset="0"/>
                                  <a:cs typeface="Times New Roman"/>
                                </a:rPr>
                              </m:ctrlPr>
                            </m:dPr>
                            <m:e>
                              <m:r>
                                <a:rPr lang="en-US" sz="2100" i="1">
                                  <a:latin typeface="Cambria Math" panose="02040503050406030204" pitchFamily="18" charset="0"/>
                                  <a:cs typeface="Times New Roman"/>
                                </a:rPr>
                                <m:t>𝑋</m:t>
                              </m:r>
                              <m:r>
                                <a:rPr lang="en-US" sz="2100" i="1">
                                  <a:latin typeface="Cambria Math" panose="02040503050406030204" pitchFamily="18" charset="0"/>
                                  <a:cs typeface="Times New Roman"/>
                                </a:rPr>
                                <m:t>−2</m:t>
                              </m:r>
                            </m:e>
                          </m:d>
                          <m:r>
                            <a:rPr lang="en-US" sz="2100" i="1">
                              <a:latin typeface="Cambria Math" panose="02040503050406030204" pitchFamily="18" charset="0"/>
                              <a:cs typeface="Times New Roman"/>
                            </a:rPr>
                            <m:t>+</m:t>
                          </m:r>
                          <m:r>
                            <a:rPr lang="en-US" sz="2100" i="1">
                              <a:latin typeface="Cambria Math" panose="02040503050406030204" pitchFamily="18" charset="0"/>
                              <a:cs typeface="Times New Roman"/>
                            </a:rPr>
                            <m:t>𝐶</m:t>
                          </m:r>
                        </m:e>
                      </m:func>
                    </m:oMath>
                  </m:oMathPara>
                </a14:m>
                <a:endParaRPr lang="en-US" sz="2100" dirty="0">
                  <a:latin typeface="Lucida Sans Unicode"/>
                  <a:cs typeface="Lucida Sans Unicode"/>
                </a:endParaRPr>
              </a:p>
              <a:p>
                <a:pPr marL="0" indent="0">
                  <a:lnSpc>
                    <a:spcPct val="100000"/>
                  </a:lnSpc>
                  <a:buNone/>
                </a:pPr>
                <a:endParaRPr lang="en-US" sz="2400" dirty="0">
                  <a:latin typeface="Times New Roman"/>
                  <a:cs typeface="Times New Roman"/>
                </a:endParaRPr>
              </a:p>
              <a:p>
                <a:pPr marL="36900" indent="0">
                  <a:lnSpc>
                    <a:spcPct val="100000"/>
                  </a:lnSpc>
                  <a:buNone/>
                </a:pPr>
                <a:endParaRPr lang="en-US" dirty="0">
                  <a:latin typeface="Times New Roman"/>
                  <a:cs typeface="Times New Roman"/>
                </a:endParaRPr>
              </a:p>
            </p:txBody>
          </p:sp>
        </mc:Choice>
        <mc:Fallback xmlns="">
          <p:sp>
            <p:nvSpPr>
              <p:cNvPr id="3" name="Content Placeholder 2">
                <a:extLst>
                  <a:ext uri="{FF2B5EF4-FFF2-40B4-BE49-F238E27FC236}">
                    <a16:creationId xmlns:a16="http://schemas.microsoft.com/office/drawing/2014/main"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10846559" cy="4756245"/>
              </a:xfrm>
              <a:blipFill>
                <a:blip r:embed="rId2"/>
                <a:stretch>
                  <a:fillRect l="-337" t="-1282" r="-787"/>
                </a:stretch>
              </a:blipFill>
            </p:spPr>
            <p:txBody>
              <a:bodyPr/>
              <a:lstStyle/>
              <a:p>
                <a:r>
                  <a:rPr lang="en-US">
                    <a:noFill/>
                  </a:rPr>
                  <a:t> </a:t>
                </a:r>
              </a:p>
            </p:txBody>
          </p:sp>
        </mc:Fallback>
      </mc:AlternateContent>
    </p:spTree>
    <p:extLst>
      <p:ext uri="{BB962C8B-B14F-4D97-AF65-F5344CB8AC3E}">
        <p14:creationId xmlns:p14="http://schemas.microsoft.com/office/powerpoint/2010/main" val="197101343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7.6 Strategies for </a:t>
            </a:r>
            <a:r>
              <a:rPr lang="en-US" sz="3100" dirty="0"/>
              <a:t>Integration (</a:t>
            </a:r>
            <a:r>
              <a:rPr lang="en-US" sz="3100" dirty="0" smtClean="0"/>
              <a:t>15 </a:t>
            </a:r>
            <a:r>
              <a:rPr lang="en-US" sz="3100" dirty="0"/>
              <a:t>of 21)</a:t>
            </a: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2800" dirty="0"/>
              <a:t/>
            </a:r>
            <a:br>
              <a:rPr lang="en-US" sz="2800" dirty="0"/>
            </a:br>
            <a:endParaRPr lang="en-US"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799" y="1371600"/>
                <a:ext cx="10846559" cy="4756245"/>
              </a:xfrm>
            </p:spPr>
            <p:txBody>
              <a:bodyPr>
                <a:noAutofit/>
              </a:bodyPr>
              <a:lstStyle/>
              <a:p>
                <a:pPr marL="36900" indent="0">
                  <a:lnSpc>
                    <a:spcPct val="100000"/>
                  </a:lnSpc>
                  <a:buNone/>
                </a:pPr>
                <a:r>
                  <a:rPr lang="en-US" b="1" i="1" u="sng" spc="-10" dirty="0" smtClean="0">
                    <a:latin typeface="Times New Roman"/>
                    <a:cs typeface="Times New Roman"/>
                  </a:rPr>
                  <a:t>Integra</a:t>
                </a:r>
                <a:r>
                  <a:rPr lang="en-US" b="1" i="1" u="sng" spc="-5" dirty="0">
                    <a:latin typeface="Times New Roman"/>
                    <a:cs typeface="Times New Roman"/>
                  </a:rPr>
                  <a:t>l</a:t>
                </a:r>
                <a:r>
                  <a:rPr lang="en-US" b="1" i="1" u="sng" spc="114" dirty="0">
                    <a:latin typeface="Times New Roman"/>
                    <a:cs typeface="Times New Roman"/>
                  </a:rPr>
                  <a:t> </a:t>
                </a:r>
                <a:r>
                  <a:rPr lang="en-US" b="1" i="1" u="sng" spc="-10" dirty="0">
                    <a:latin typeface="Times New Roman"/>
                    <a:cs typeface="Times New Roman"/>
                  </a:rPr>
                  <a:t>Table</a:t>
                </a:r>
                <a:r>
                  <a:rPr lang="en-US" b="1" spc="-5" dirty="0">
                    <a:latin typeface="Times New Roman"/>
                    <a:cs typeface="Times New Roman"/>
                  </a:rPr>
                  <a:t>:</a:t>
                </a:r>
                <a:r>
                  <a:rPr lang="en-US" b="1" dirty="0">
                    <a:latin typeface="Times New Roman"/>
                    <a:cs typeface="Times New Roman"/>
                  </a:rPr>
                  <a:t> </a:t>
                </a:r>
                <a:r>
                  <a:rPr lang="en-US" spc="-10" dirty="0">
                    <a:latin typeface="Times New Roman"/>
                    <a:cs typeface="Times New Roman"/>
                  </a:rPr>
                  <a:t>Integra</a:t>
                </a:r>
                <a:r>
                  <a:rPr lang="en-US" spc="-5" dirty="0">
                    <a:latin typeface="Times New Roman"/>
                    <a:cs typeface="Times New Roman"/>
                  </a:rPr>
                  <a:t>l</a:t>
                </a:r>
                <a:r>
                  <a:rPr lang="en-US" spc="114" dirty="0">
                    <a:latin typeface="Times New Roman"/>
                    <a:cs typeface="Times New Roman"/>
                  </a:rPr>
                  <a:t> </a:t>
                </a:r>
                <a:r>
                  <a:rPr lang="en-US" spc="-10" dirty="0">
                    <a:latin typeface="Times New Roman"/>
                    <a:cs typeface="Times New Roman"/>
                  </a:rPr>
                  <a:t>table</a:t>
                </a:r>
                <a:r>
                  <a:rPr lang="en-US" spc="-5" dirty="0">
                    <a:latin typeface="Times New Roman"/>
                    <a:cs typeface="Times New Roman"/>
                  </a:rPr>
                  <a:t>s</a:t>
                </a:r>
                <a:r>
                  <a:rPr lang="en-US" spc="114" dirty="0">
                    <a:latin typeface="Times New Roman"/>
                    <a:cs typeface="Times New Roman"/>
                  </a:rPr>
                  <a:t> </a:t>
                </a:r>
                <a:r>
                  <a:rPr lang="en-US" spc="-10" dirty="0">
                    <a:latin typeface="Times New Roman"/>
                    <a:cs typeface="Times New Roman"/>
                  </a:rPr>
                  <a:t>(suc</a:t>
                </a:r>
                <a:r>
                  <a:rPr lang="en-US" spc="-5" dirty="0">
                    <a:latin typeface="Times New Roman"/>
                    <a:cs typeface="Times New Roman"/>
                  </a:rPr>
                  <a:t>h</a:t>
                </a:r>
                <a:r>
                  <a:rPr lang="en-US" spc="114" dirty="0">
                    <a:latin typeface="Times New Roman"/>
                    <a:cs typeface="Times New Roman"/>
                  </a:rPr>
                  <a:t> </a:t>
                </a:r>
                <a:r>
                  <a:rPr lang="en-US" spc="-10" dirty="0">
                    <a:latin typeface="Times New Roman"/>
                    <a:cs typeface="Times New Roman"/>
                  </a:rPr>
                  <a:t>a</a:t>
                </a:r>
                <a:r>
                  <a:rPr lang="en-US" spc="-5" dirty="0">
                    <a:latin typeface="Times New Roman"/>
                    <a:cs typeface="Times New Roman"/>
                  </a:rPr>
                  <a:t>s</a:t>
                </a:r>
                <a:r>
                  <a:rPr lang="en-US" spc="114" dirty="0">
                    <a:latin typeface="Times New Roman"/>
                    <a:cs typeface="Times New Roman"/>
                  </a:rPr>
                  <a:t> </a:t>
                </a:r>
                <a:r>
                  <a:rPr lang="en-US" spc="-10" dirty="0">
                    <a:latin typeface="Times New Roman"/>
                    <a:cs typeface="Times New Roman"/>
                  </a:rPr>
                  <a:t>th</a:t>
                </a:r>
                <a:r>
                  <a:rPr lang="en-US" spc="-5" dirty="0">
                    <a:latin typeface="Times New Roman"/>
                    <a:cs typeface="Times New Roman"/>
                  </a:rPr>
                  <a:t>e</a:t>
                </a:r>
                <a:r>
                  <a:rPr lang="en-US" spc="114" dirty="0">
                    <a:latin typeface="Times New Roman"/>
                    <a:cs typeface="Times New Roman"/>
                  </a:rPr>
                  <a:t> </a:t>
                </a:r>
                <a:r>
                  <a:rPr lang="en-US" spc="-10" dirty="0">
                    <a:latin typeface="Times New Roman"/>
                    <a:cs typeface="Times New Roman"/>
                  </a:rPr>
                  <a:t>on</a:t>
                </a:r>
                <a:r>
                  <a:rPr lang="en-US" spc="-5" dirty="0">
                    <a:latin typeface="Times New Roman"/>
                    <a:cs typeface="Times New Roman"/>
                  </a:rPr>
                  <a:t>e</a:t>
                </a:r>
                <a:r>
                  <a:rPr lang="en-US" spc="114" dirty="0">
                    <a:latin typeface="Times New Roman"/>
                    <a:cs typeface="Times New Roman"/>
                  </a:rPr>
                  <a:t> </a:t>
                </a:r>
                <a:r>
                  <a:rPr lang="en-US" spc="-10" dirty="0">
                    <a:latin typeface="Times New Roman"/>
                    <a:cs typeface="Times New Roman"/>
                  </a:rPr>
                  <a:t>o</a:t>
                </a:r>
                <a:r>
                  <a:rPr lang="en-US" spc="-5" dirty="0">
                    <a:latin typeface="Times New Roman"/>
                    <a:cs typeface="Times New Roman"/>
                  </a:rPr>
                  <a:t>n</a:t>
                </a:r>
                <a:r>
                  <a:rPr lang="en-US" spc="114" dirty="0">
                    <a:latin typeface="Times New Roman"/>
                    <a:cs typeface="Times New Roman"/>
                  </a:rPr>
                  <a:t> </a:t>
                </a:r>
                <a:r>
                  <a:rPr lang="en-US" spc="-10" dirty="0">
                    <a:latin typeface="Times New Roman"/>
                    <a:cs typeface="Times New Roman"/>
                  </a:rPr>
                  <a:t>th</a:t>
                </a:r>
                <a:r>
                  <a:rPr lang="en-US" spc="-5" dirty="0">
                    <a:latin typeface="Times New Roman"/>
                    <a:cs typeface="Times New Roman"/>
                  </a:rPr>
                  <a:t>e</a:t>
                </a:r>
                <a:r>
                  <a:rPr lang="en-US" spc="114" dirty="0">
                    <a:latin typeface="Times New Roman"/>
                    <a:cs typeface="Times New Roman"/>
                  </a:rPr>
                  <a:t> </a:t>
                </a:r>
                <a:r>
                  <a:rPr lang="en-US" spc="-5" dirty="0">
                    <a:latin typeface="Times New Roman"/>
                    <a:cs typeface="Times New Roman"/>
                  </a:rPr>
                  <a:t>f</a:t>
                </a:r>
                <a:r>
                  <a:rPr lang="en-US" spc="-10" dirty="0">
                    <a:latin typeface="Times New Roman"/>
                    <a:cs typeface="Times New Roman"/>
                  </a:rPr>
                  <a:t>ina</a:t>
                </a:r>
                <a:r>
                  <a:rPr lang="en-US" spc="-5" dirty="0">
                    <a:latin typeface="Times New Roman"/>
                    <a:cs typeface="Times New Roman"/>
                  </a:rPr>
                  <a:t>l</a:t>
                </a:r>
                <a:r>
                  <a:rPr lang="en-US" spc="114" dirty="0">
                    <a:latin typeface="Times New Roman"/>
                    <a:cs typeface="Times New Roman"/>
                  </a:rPr>
                  <a:t> </a:t>
                </a:r>
                <a:r>
                  <a:rPr lang="en-US" spc="-10" dirty="0">
                    <a:latin typeface="Times New Roman"/>
                    <a:cs typeface="Times New Roman"/>
                  </a:rPr>
                  <a:t>thre</a:t>
                </a:r>
                <a:r>
                  <a:rPr lang="en-US" spc="-5" dirty="0">
                    <a:latin typeface="Times New Roman"/>
                    <a:cs typeface="Times New Roman"/>
                  </a:rPr>
                  <a:t>e</a:t>
                </a:r>
                <a:r>
                  <a:rPr lang="en-US" spc="114" dirty="0">
                    <a:latin typeface="Times New Roman"/>
                    <a:cs typeface="Times New Roman"/>
                  </a:rPr>
                  <a:t> </a:t>
                </a:r>
                <a:r>
                  <a:rPr lang="en-US" spc="-10" dirty="0">
                    <a:latin typeface="Times New Roman"/>
                    <a:cs typeface="Times New Roman"/>
                  </a:rPr>
                  <a:t>page</a:t>
                </a:r>
                <a:r>
                  <a:rPr lang="en-US" spc="-5" dirty="0">
                    <a:latin typeface="Times New Roman"/>
                    <a:cs typeface="Times New Roman"/>
                  </a:rPr>
                  <a:t>s</a:t>
                </a:r>
                <a:r>
                  <a:rPr lang="en-US" spc="114" dirty="0">
                    <a:latin typeface="Times New Roman"/>
                    <a:cs typeface="Times New Roman"/>
                  </a:rPr>
                  <a:t> </a:t>
                </a:r>
                <a:r>
                  <a:rPr lang="en-US" spc="-10" dirty="0">
                    <a:latin typeface="Times New Roman"/>
                    <a:cs typeface="Times New Roman"/>
                  </a:rPr>
                  <a:t>o</a:t>
                </a:r>
                <a:r>
                  <a:rPr lang="en-US" spc="-5" dirty="0">
                    <a:latin typeface="Times New Roman"/>
                    <a:cs typeface="Times New Roman"/>
                  </a:rPr>
                  <a:t>f</a:t>
                </a:r>
                <a:r>
                  <a:rPr lang="en-US" spc="114" dirty="0">
                    <a:latin typeface="Times New Roman"/>
                    <a:cs typeface="Times New Roman"/>
                  </a:rPr>
                  <a:t> </a:t>
                </a:r>
                <a:r>
                  <a:rPr lang="en-US" spc="-10" dirty="0">
                    <a:latin typeface="Times New Roman"/>
                    <a:cs typeface="Times New Roman"/>
                  </a:rPr>
                  <a:t>thi</a:t>
                </a:r>
                <a:r>
                  <a:rPr lang="en-US" spc="-5" dirty="0">
                    <a:latin typeface="Times New Roman"/>
                    <a:cs typeface="Times New Roman"/>
                  </a:rPr>
                  <a:t>s</a:t>
                </a:r>
                <a:r>
                  <a:rPr lang="en-US" spc="110" dirty="0">
                    <a:latin typeface="Times New Roman"/>
                    <a:cs typeface="Times New Roman"/>
                  </a:rPr>
                  <a:t> </a:t>
                </a:r>
                <a:r>
                  <a:rPr lang="en-US" spc="-10" dirty="0">
                    <a:latin typeface="Times New Roman"/>
                    <a:cs typeface="Times New Roman"/>
                  </a:rPr>
                  <a:t>text) contai</a:t>
                </a:r>
                <a:r>
                  <a:rPr lang="en-US" spc="-5" dirty="0">
                    <a:latin typeface="Times New Roman"/>
                    <a:cs typeface="Times New Roman"/>
                  </a:rPr>
                  <a:t>n</a:t>
                </a:r>
                <a:r>
                  <a:rPr lang="en-US" spc="-40" dirty="0">
                    <a:latin typeface="Times New Roman"/>
                    <a:cs typeface="Times New Roman"/>
                  </a:rPr>
                  <a:t> </a:t>
                </a:r>
                <a:r>
                  <a:rPr lang="en-US" spc="-5" dirty="0">
                    <a:latin typeface="Times New Roman"/>
                    <a:cs typeface="Times New Roman"/>
                  </a:rPr>
                  <a:t>a</a:t>
                </a:r>
                <a:r>
                  <a:rPr lang="en-US" spc="-40" dirty="0">
                    <a:latin typeface="Times New Roman"/>
                    <a:cs typeface="Times New Roman"/>
                  </a:rPr>
                  <a:t> </a:t>
                </a:r>
                <a:r>
                  <a:rPr lang="en-US" spc="-10" dirty="0">
                    <a:latin typeface="Times New Roman"/>
                    <a:cs typeface="Times New Roman"/>
                  </a:rPr>
                  <a:t>lis</a:t>
                </a:r>
                <a:r>
                  <a:rPr lang="en-US" spc="-5" dirty="0">
                    <a:latin typeface="Times New Roman"/>
                    <a:cs typeface="Times New Roman"/>
                  </a:rPr>
                  <a:t>t</a:t>
                </a:r>
                <a:r>
                  <a:rPr lang="en-US" spc="-40" dirty="0">
                    <a:latin typeface="Times New Roman"/>
                    <a:cs typeface="Times New Roman"/>
                  </a:rPr>
                  <a:t> </a:t>
                </a:r>
                <a:r>
                  <a:rPr lang="en-US" spc="-10" dirty="0">
                    <a:latin typeface="Times New Roman"/>
                    <a:cs typeface="Times New Roman"/>
                  </a:rPr>
                  <a:t>o</a:t>
                </a:r>
                <a:r>
                  <a:rPr lang="en-US" spc="-5" dirty="0">
                    <a:latin typeface="Times New Roman"/>
                    <a:cs typeface="Times New Roman"/>
                  </a:rPr>
                  <a:t>f</a:t>
                </a:r>
                <a:r>
                  <a:rPr lang="en-US" spc="-40" dirty="0">
                    <a:latin typeface="Times New Roman"/>
                    <a:cs typeface="Times New Roman"/>
                  </a:rPr>
                  <a:t> </a:t>
                </a:r>
                <a:r>
                  <a:rPr lang="en-US" spc="-5" dirty="0">
                    <a:latin typeface="Times New Roman"/>
                    <a:cs typeface="Times New Roman"/>
                  </a:rPr>
                  <a:t>f</a:t>
                </a:r>
                <a:r>
                  <a:rPr lang="en-US" spc="-15" dirty="0">
                    <a:latin typeface="Times New Roman"/>
                    <a:cs typeface="Times New Roman"/>
                  </a:rPr>
                  <a:t>orm</a:t>
                </a:r>
                <a:r>
                  <a:rPr lang="en-US" spc="-5" dirty="0">
                    <a:latin typeface="Times New Roman"/>
                    <a:cs typeface="Times New Roman"/>
                  </a:rPr>
                  <a:t>s</a:t>
                </a:r>
                <a:r>
                  <a:rPr lang="en-US" spc="-40" dirty="0">
                    <a:latin typeface="Times New Roman"/>
                    <a:cs typeface="Times New Roman"/>
                  </a:rPr>
                  <a:t> </a:t>
                </a:r>
                <a:r>
                  <a:rPr lang="en-US" spc="-10" dirty="0">
                    <a:latin typeface="Times New Roman"/>
                    <a:cs typeface="Times New Roman"/>
                  </a:rPr>
                  <a:t>o</a:t>
                </a:r>
                <a:r>
                  <a:rPr lang="en-US" spc="-5" dirty="0">
                    <a:latin typeface="Times New Roman"/>
                    <a:cs typeface="Times New Roman"/>
                  </a:rPr>
                  <a:t>f</a:t>
                </a:r>
                <a:r>
                  <a:rPr lang="en-US" spc="-40" dirty="0">
                    <a:latin typeface="Times New Roman"/>
                    <a:cs typeface="Times New Roman"/>
                  </a:rPr>
                  <a:t> </a:t>
                </a:r>
                <a:r>
                  <a:rPr lang="en-US" spc="-15" dirty="0">
                    <a:latin typeface="Times New Roman"/>
                    <a:cs typeface="Times New Roman"/>
                  </a:rPr>
                  <a:t>man</a:t>
                </a:r>
                <a:r>
                  <a:rPr lang="en-US" spc="-5" dirty="0">
                    <a:latin typeface="Times New Roman"/>
                    <a:cs typeface="Times New Roman"/>
                  </a:rPr>
                  <a:t>y</a:t>
                </a:r>
                <a:r>
                  <a:rPr lang="en-US" spc="-40" dirty="0">
                    <a:latin typeface="Times New Roman"/>
                    <a:cs typeface="Times New Roman"/>
                  </a:rPr>
                  <a:t> </a:t>
                </a:r>
                <a:r>
                  <a:rPr lang="en-US" spc="-15" dirty="0">
                    <a:latin typeface="Times New Roman"/>
                    <a:cs typeface="Times New Roman"/>
                  </a:rPr>
                  <a:t>commo</a:t>
                </a:r>
                <a:r>
                  <a:rPr lang="en-US" spc="-5" dirty="0">
                    <a:latin typeface="Times New Roman"/>
                    <a:cs typeface="Times New Roman"/>
                  </a:rPr>
                  <a:t>n</a:t>
                </a:r>
                <a:r>
                  <a:rPr lang="en-US" spc="-40" dirty="0">
                    <a:latin typeface="Times New Roman"/>
                    <a:cs typeface="Times New Roman"/>
                  </a:rPr>
                  <a:t> </a:t>
                </a:r>
                <a:r>
                  <a:rPr lang="en-US" spc="-5" dirty="0">
                    <a:latin typeface="Times New Roman"/>
                    <a:cs typeface="Times New Roman"/>
                  </a:rPr>
                  <a:t>i</a:t>
                </a:r>
                <a:r>
                  <a:rPr lang="en-US" spc="-10" dirty="0">
                    <a:latin typeface="Times New Roman"/>
                    <a:cs typeface="Times New Roman"/>
                  </a:rPr>
                  <a:t>ntegrals</a:t>
                </a:r>
                <a:r>
                  <a:rPr lang="en-US" spc="-5" dirty="0">
                    <a:latin typeface="Times New Roman"/>
                    <a:cs typeface="Times New Roman"/>
                  </a:rPr>
                  <a:t>.</a:t>
                </a:r>
                <a:r>
                  <a:rPr lang="en-US" spc="-40" dirty="0">
                    <a:latin typeface="Times New Roman"/>
                    <a:cs typeface="Times New Roman"/>
                  </a:rPr>
                  <a:t> </a:t>
                </a:r>
                <a:r>
                  <a:rPr lang="en-US" spc="-10" dirty="0">
                    <a:latin typeface="Times New Roman"/>
                    <a:cs typeface="Times New Roman"/>
                  </a:rPr>
                  <a:t>Give</a:t>
                </a:r>
                <a:r>
                  <a:rPr lang="en-US" spc="-5" dirty="0">
                    <a:latin typeface="Times New Roman"/>
                    <a:cs typeface="Times New Roman"/>
                  </a:rPr>
                  <a:t>n</a:t>
                </a:r>
                <a:r>
                  <a:rPr lang="en-US" spc="-40" dirty="0">
                    <a:latin typeface="Times New Roman"/>
                    <a:cs typeface="Times New Roman"/>
                  </a:rPr>
                  <a:t> </a:t>
                </a:r>
                <a:r>
                  <a:rPr lang="en-US" spc="-5" dirty="0">
                    <a:latin typeface="Times New Roman"/>
                    <a:cs typeface="Times New Roman"/>
                  </a:rPr>
                  <a:t>a</a:t>
                </a:r>
                <a:r>
                  <a:rPr lang="en-US" spc="-40" dirty="0">
                    <a:latin typeface="Times New Roman"/>
                    <a:cs typeface="Times New Roman"/>
                  </a:rPr>
                  <a:t> </a:t>
                </a:r>
                <a:r>
                  <a:rPr lang="en-US" spc="-10" dirty="0">
                    <a:latin typeface="Times New Roman"/>
                    <a:cs typeface="Times New Roman"/>
                  </a:rPr>
                  <a:t>particula</a:t>
                </a:r>
                <a:r>
                  <a:rPr lang="en-US" spc="-5" dirty="0">
                    <a:latin typeface="Times New Roman"/>
                    <a:cs typeface="Times New Roman"/>
                  </a:rPr>
                  <a:t>r</a:t>
                </a:r>
                <a:r>
                  <a:rPr lang="en-US" spc="-40" dirty="0">
                    <a:latin typeface="Times New Roman"/>
                    <a:cs typeface="Times New Roman"/>
                  </a:rPr>
                  <a:t> </a:t>
                </a:r>
                <a:r>
                  <a:rPr lang="en-US" spc="-10" dirty="0">
                    <a:latin typeface="Times New Roman"/>
                    <a:cs typeface="Times New Roman"/>
                  </a:rPr>
                  <a:t>integra</a:t>
                </a:r>
                <a:r>
                  <a:rPr lang="en-US" spc="-5" dirty="0">
                    <a:latin typeface="Times New Roman"/>
                    <a:cs typeface="Times New Roman"/>
                  </a:rPr>
                  <a:t>l</a:t>
                </a:r>
                <a:r>
                  <a:rPr lang="en-US" spc="-40" dirty="0">
                    <a:latin typeface="Times New Roman"/>
                    <a:cs typeface="Times New Roman"/>
                  </a:rPr>
                  <a:t> </a:t>
                </a:r>
                <a:r>
                  <a:rPr lang="en-US" spc="-10" dirty="0">
                    <a:latin typeface="Times New Roman"/>
                    <a:cs typeface="Times New Roman"/>
                  </a:rPr>
                  <a:t>tha</a:t>
                </a:r>
                <a:r>
                  <a:rPr lang="en-US" spc="-5" dirty="0">
                    <a:latin typeface="Times New Roman"/>
                    <a:cs typeface="Times New Roman"/>
                  </a:rPr>
                  <a:t>t</a:t>
                </a:r>
                <a:r>
                  <a:rPr lang="en-US" spc="-40" dirty="0">
                    <a:latin typeface="Times New Roman"/>
                    <a:cs typeface="Times New Roman"/>
                  </a:rPr>
                  <a:t> </a:t>
                </a:r>
                <a:r>
                  <a:rPr lang="en-US" spc="-15" dirty="0">
                    <a:latin typeface="Times New Roman"/>
                    <a:cs typeface="Times New Roman"/>
                  </a:rPr>
                  <a:t>w</a:t>
                </a:r>
                <a:r>
                  <a:rPr lang="en-US" spc="-5" dirty="0">
                    <a:latin typeface="Times New Roman"/>
                    <a:cs typeface="Times New Roman"/>
                  </a:rPr>
                  <a:t>e</a:t>
                </a:r>
                <a:r>
                  <a:rPr lang="en-US" spc="-40" dirty="0">
                    <a:latin typeface="Times New Roman"/>
                    <a:cs typeface="Times New Roman"/>
                  </a:rPr>
                  <a:t> </a:t>
                </a:r>
                <a:r>
                  <a:rPr lang="en-US" spc="-15" dirty="0">
                    <a:latin typeface="Times New Roman"/>
                    <a:cs typeface="Times New Roman"/>
                  </a:rPr>
                  <a:t>may</a:t>
                </a:r>
                <a:r>
                  <a:rPr lang="en-US" spc="-10" dirty="0">
                    <a:latin typeface="Times New Roman"/>
                    <a:cs typeface="Times New Roman"/>
                  </a:rPr>
                  <a:t> wan</a:t>
                </a:r>
                <a:r>
                  <a:rPr lang="en-US" spc="-5" dirty="0">
                    <a:latin typeface="Times New Roman"/>
                    <a:cs typeface="Times New Roman"/>
                  </a:rPr>
                  <a:t>t</a:t>
                </a:r>
                <a:r>
                  <a:rPr lang="en-US" spc="15" dirty="0">
                    <a:latin typeface="Times New Roman"/>
                    <a:cs typeface="Times New Roman"/>
                  </a:rPr>
                  <a:t> </a:t>
                </a:r>
                <a:r>
                  <a:rPr lang="en-US" spc="-10" dirty="0">
                    <a:latin typeface="Times New Roman"/>
                    <a:cs typeface="Times New Roman"/>
                  </a:rPr>
                  <a:t>t</a:t>
                </a:r>
                <a:r>
                  <a:rPr lang="en-US" spc="-5" dirty="0">
                    <a:latin typeface="Times New Roman"/>
                    <a:cs typeface="Times New Roman"/>
                  </a:rPr>
                  <a:t>o</a:t>
                </a:r>
                <a:r>
                  <a:rPr lang="en-US" spc="15" dirty="0">
                    <a:latin typeface="Times New Roman"/>
                    <a:cs typeface="Times New Roman"/>
                  </a:rPr>
                  <a:t> </a:t>
                </a:r>
                <a:r>
                  <a:rPr lang="en-US" spc="-10" dirty="0">
                    <a:latin typeface="Times New Roman"/>
                    <a:cs typeface="Times New Roman"/>
                  </a:rPr>
                  <a:t>evaluate</a:t>
                </a:r>
                <a:r>
                  <a:rPr lang="en-US" spc="-5" dirty="0">
                    <a:latin typeface="Times New Roman"/>
                    <a:cs typeface="Times New Roman"/>
                  </a:rPr>
                  <a:t>,</a:t>
                </a:r>
                <a:r>
                  <a:rPr lang="en-US" spc="15" dirty="0">
                    <a:latin typeface="Times New Roman"/>
                    <a:cs typeface="Times New Roman"/>
                  </a:rPr>
                  <a:t> </a:t>
                </a:r>
                <a:r>
                  <a:rPr lang="en-US" spc="-10" dirty="0">
                    <a:latin typeface="Times New Roman"/>
                    <a:cs typeface="Times New Roman"/>
                  </a:rPr>
                  <a:t>i</a:t>
                </a:r>
                <a:r>
                  <a:rPr lang="en-US" spc="-5" dirty="0">
                    <a:latin typeface="Times New Roman"/>
                    <a:cs typeface="Times New Roman"/>
                  </a:rPr>
                  <a:t>f</a:t>
                </a:r>
                <a:r>
                  <a:rPr lang="en-US" spc="15" dirty="0">
                    <a:latin typeface="Times New Roman"/>
                    <a:cs typeface="Times New Roman"/>
                  </a:rPr>
                  <a:t> </a:t>
                </a:r>
                <a:r>
                  <a:rPr lang="en-US" spc="-15" dirty="0">
                    <a:latin typeface="Times New Roman"/>
                    <a:cs typeface="Times New Roman"/>
                  </a:rPr>
                  <a:t>w</a:t>
                </a:r>
                <a:r>
                  <a:rPr lang="en-US" spc="-5" dirty="0">
                    <a:latin typeface="Times New Roman"/>
                    <a:cs typeface="Times New Roman"/>
                  </a:rPr>
                  <a:t>e</a:t>
                </a:r>
                <a:r>
                  <a:rPr lang="en-US" spc="15" dirty="0">
                    <a:latin typeface="Times New Roman"/>
                    <a:cs typeface="Times New Roman"/>
                  </a:rPr>
                  <a:t> </a:t>
                </a:r>
                <a:r>
                  <a:rPr lang="en-US" spc="-10" dirty="0">
                    <a:latin typeface="Times New Roman"/>
                    <a:cs typeface="Times New Roman"/>
                  </a:rPr>
                  <a:t>ca</a:t>
                </a:r>
                <a:r>
                  <a:rPr lang="en-US" spc="-5" dirty="0">
                    <a:latin typeface="Times New Roman"/>
                    <a:cs typeface="Times New Roman"/>
                  </a:rPr>
                  <a:t>n</a:t>
                </a:r>
                <a:r>
                  <a:rPr lang="en-US" spc="15" dirty="0">
                    <a:latin typeface="Times New Roman"/>
                    <a:cs typeface="Times New Roman"/>
                  </a:rPr>
                  <a:t> </a:t>
                </a:r>
                <a:r>
                  <a:rPr lang="en-US" spc="-10" dirty="0">
                    <a:latin typeface="Times New Roman"/>
                    <a:cs typeface="Times New Roman"/>
                  </a:rPr>
                  <a:t>ge</a:t>
                </a:r>
                <a:r>
                  <a:rPr lang="en-US" spc="-5" dirty="0">
                    <a:latin typeface="Times New Roman"/>
                    <a:cs typeface="Times New Roman"/>
                  </a:rPr>
                  <a:t>t</a:t>
                </a:r>
                <a:r>
                  <a:rPr lang="en-US" spc="15" dirty="0">
                    <a:latin typeface="Times New Roman"/>
                    <a:cs typeface="Times New Roman"/>
                  </a:rPr>
                  <a:t> </a:t>
                </a:r>
                <a:r>
                  <a:rPr lang="en-US" spc="-10" dirty="0">
                    <a:latin typeface="Times New Roman"/>
                    <a:cs typeface="Times New Roman"/>
                  </a:rPr>
                  <a:t>i</a:t>
                </a:r>
                <a:r>
                  <a:rPr lang="en-US" spc="-5" dirty="0">
                    <a:latin typeface="Times New Roman"/>
                    <a:cs typeface="Times New Roman"/>
                  </a:rPr>
                  <a:t>t</a:t>
                </a:r>
                <a:r>
                  <a:rPr lang="en-US" spc="15" dirty="0">
                    <a:latin typeface="Times New Roman"/>
                    <a:cs typeface="Times New Roman"/>
                  </a:rPr>
                  <a:t> </a:t>
                </a:r>
                <a:r>
                  <a:rPr lang="en-US" spc="-10" dirty="0">
                    <a:latin typeface="Times New Roman"/>
                    <a:cs typeface="Times New Roman"/>
                  </a:rPr>
                  <a:t>int</a:t>
                </a:r>
                <a:r>
                  <a:rPr lang="en-US" spc="-5" dirty="0">
                    <a:latin typeface="Times New Roman"/>
                    <a:cs typeface="Times New Roman"/>
                  </a:rPr>
                  <a:t>o</a:t>
                </a:r>
                <a:r>
                  <a:rPr lang="en-US" spc="15" dirty="0">
                    <a:latin typeface="Times New Roman"/>
                    <a:cs typeface="Times New Roman"/>
                  </a:rPr>
                  <a:t> </a:t>
                </a:r>
                <a:r>
                  <a:rPr lang="en-US" spc="-10" dirty="0">
                    <a:latin typeface="Times New Roman"/>
                    <a:cs typeface="Times New Roman"/>
                  </a:rPr>
                  <a:t>th</a:t>
                </a:r>
                <a:r>
                  <a:rPr lang="en-US" spc="-5" dirty="0">
                    <a:latin typeface="Times New Roman"/>
                    <a:cs typeface="Times New Roman"/>
                  </a:rPr>
                  <a:t>e</a:t>
                </a:r>
                <a:r>
                  <a:rPr lang="en-US" spc="15" dirty="0">
                    <a:latin typeface="Times New Roman"/>
                    <a:cs typeface="Times New Roman"/>
                  </a:rPr>
                  <a:t> </a:t>
                </a:r>
                <a:r>
                  <a:rPr lang="en-US" spc="-5" dirty="0">
                    <a:latin typeface="Times New Roman"/>
                    <a:cs typeface="Times New Roman"/>
                  </a:rPr>
                  <a:t>f</a:t>
                </a:r>
                <a:r>
                  <a:rPr lang="en-US" spc="-10" dirty="0">
                    <a:latin typeface="Times New Roman"/>
                    <a:cs typeface="Times New Roman"/>
                  </a:rPr>
                  <a:t>orm</a:t>
                </a:r>
                <a:r>
                  <a:rPr lang="en-US" spc="15" dirty="0">
                    <a:latin typeface="Times New Roman"/>
                    <a:cs typeface="Times New Roman"/>
                  </a:rPr>
                  <a:t> </a:t>
                </a:r>
                <a:r>
                  <a:rPr lang="en-US" spc="-10" dirty="0">
                    <a:latin typeface="Times New Roman"/>
                    <a:cs typeface="Times New Roman"/>
                  </a:rPr>
                  <a:t>o</a:t>
                </a:r>
                <a:r>
                  <a:rPr lang="en-US" spc="-5" dirty="0">
                    <a:latin typeface="Times New Roman"/>
                    <a:cs typeface="Times New Roman"/>
                  </a:rPr>
                  <a:t>f</a:t>
                </a:r>
                <a:r>
                  <a:rPr lang="en-US" spc="15" dirty="0">
                    <a:latin typeface="Times New Roman"/>
                    <a:cs typeface="Times New Roman"/>
                  </a:rPr>
                  <a:t> </a:t>
                </a:r>
                <a:r>
                  <a:rPr lang="en-US" spc="-10" dirty="0">
                    <a:latin typeface="Times New Roman"/>
                    <a:cs typeface="Times New Roman"/>
                  </a:rPr>
                  <a:t>on</a:t>
                </a:r>
                <a:r>
                  <a:rPr lang="en-US" spc="-5" dirty="0">
                    <a:latin typeface="Times New Roman"/>
                    <a:cs typeface="Times New Roman"/>
                  </a:rPr>
                  <a:t>e</a:t>
                </a:r>
                <a:r>
                  <a:rPr lang="en-US" spc="15" dirty="0">
                    <a:latin typeface="Times New Roman"/>
                    <a:cs typeface="Times New Roman"/>
                  </a:rPr>
                  <a:t> </a:t>
                </a:r>
                <a:r>
                  <a:rPr lang="en-US" spc="-10" dirty="0">
                    <a:latin typeface="Times New Roman"/>
                    <a:cs typeface="Times New Roman"/>
                  </a:rPr>
                  <a:t>o</a:t>
                </a:r>
                <a:r>
                  <a:rPr lang="en-US" spc="-5" dirty="0">
                    <a:latin typeface="Times New Roman"/>
                    <a:cs typeface="Times New Roman"/>
                  </a:rPr>
                  <a:t>f</a:t>
                </a:r>
                <a:r>
                  <a:rPr lang="en-US" spc="15" dirty="0">
                    <a:latin typeface="Times New Roman"/>
                    <a:cs typeface="Times New Roman"/>
                  </a:rPr>
                  <a:t> </a:t>
                </a:r>
                <a:r>
                  <a:rPr lang="en-US" spc="-10" dirty="0">
                    <a:latin typeface="Times New Roman"/>
                    <a:cs typeface="Times New Roman"/>
                  </a:rPr>
                  <a:t>th</a:t>
                </a:r>
                <a:r>
                  <a:rPr lang="en-US" spc="-5" dirty="0">
                    <a:latin typeface="Times New Roman"/>
                    <a:cs typeface="Times New Roman"/>
                  </a:rPr>
                  <a:t>e</a:t>
                </a:r>
                <a:r>
                  <a:rPr lang="en-US" spc="15" dirty="0">
                    <a:latin typeface="Times New Roman"/>
                    <a:cs typeface="Times New Roman"/>
                  </a:rPr>
                  <a:t> </a:t>
                </a:r>
                <a:r>
                  <a:rPr lang="en-US" spc="-5" dirty="0">
                    <a:latin typeface="Times New Roman"/>
                    <a:cs typeface="Times New Roman"/>
                  </a:rPr>
                  <a:t>i</a:t>
                </a:r>
                <a:r>
                  <a:rPr lang="en-US" spc="-10" dirty="0">
                    <a:latin typeface="Times New Roman"/>
                    <a:cs typeface="Times New Roman"/>
                  </a:rPr>
                  <a:t>ntegral</a:t>
                </a:r>
                <a:r>
                  <a:rPr lang="en-US" spc="-5" dirty="0">
                    <a:latin typeface="Times New Roman"/>
                    <a:cs typeface="Times New Roman"/>
                  </a:rPr>
                  <a:t>s</a:t>
                </a:r>
                <a:r>
                  <a:rPr lang="en-US" spc="15" dirty="0">
                    <a:latin typeface="Times New Roman"/>
                    <a:cs typeface="Times New Roman"/>
                  </a:rPr>
                  <a:t> </a:t>
                </a:r>
                <a:r>
                  <a:rPr lang="en-US" spc="-5" dirty="0">
                    <a:latin typeface="Times New Roman"/>
                    <a:cs typeface="Times New Roman"/>
                  </a:rPr>
                  <a:t>in</a:t>
                </a:r>
                <a:r>
                  <a:rPr lang="en-US" spc="15" dirty="0">
                    <a:latin typeface="Times New Roman"/>
                    <a:cs typeface="Times New Roman"/>
                  </a:rPr>
                  <a:t> </a:t>
                </a:r>
                <a:r>
                  <a:rPr lang="en-US" spc="-5" dirty="0">
                    <a:latin typeface="Times New Roman"/>
                    <a:cs typeface="Times New Roman"/>
                  </a:rPr>
                  <a:t>a</a:t>
                </a:r>
                <a:r>
                  <a:rPr lang="en-US" spc="15" dirty="0">
                    <a:latin typeface="Times New Roman"/>
                    <a:cs typeface="Times New Roman"/>
                  </a:rPr>
                  <a:t> </a:t>
                </a:r>
                <a:r>
                  <a:rPr lang="en-US" spc="-10" dirty="0">
                    <a:latin typeface="Times New Roman"/>
                    <a:cs typeface="Times New Roman"/>
                  </a:rPr>
                  <a:t>table</a:t>
                </a:r>
                <a:r>
                  <a:rPr lang="en-US" spc="-5" dirty="0">
                    <a:latin typeface="Times New Roman"/>
                    <a:cs typeface="Times New Roman"/>
                  </a:rPr>
                  <a:t>,</a:t>
                </a:r>
                <a:r>
                  <a:rPr lang="en-US" spc="15" dirty="0">
                    <a:latin typeface="Times New Roman"/>
                    <a:cs typeface="Times New Roman"/>
                  </a:rPr>
                  <a:t> </a:t>
                </a:r>
                <a:r>
                  <a:rPr lang="en-US" spc="-10" dirty="0">
                    <a:latin typeface="Times New Roman"/>
                    <a:cs typeface="Times New Roman"/>
                  </a:rPr>
                  <a:t>the</a:t>
                </a:r>
                <a:r>
                  <a:rPr lang="en-US" spc="-5" dirty="0">
                    <a:latin typeface="Times New Roman"/>
                    <a:cs typeface="Times New Roman"/>
                  </a:rPr>
                  <a:t>n</a:t>
                </a:r>
                <a:r>
                  <a:rPr lang="en-US" spc="15" dirty="0">
                    <a:latin typeface="Times New Roman"/>
                    <a:cs typeface="Times New Roman"/>
                  </a:rPr>
                  <a:t> </a:t>
                </a:r>
                <a:r>
                  <a:rPr lang="en-US" spc="-15" dirty="0">
                    <a:latin typeface="Times New Roman"/>
                    <a:cs typeface="Times New Roman"/>
                  </a:rPr>
                  <a:t>we</a:t>
                </a:r>
                <a:r>
                  <a:rPr lang="en-US" spc="-10" dirty="0">
                    <a:latin typeface="Times New Roman"/>
                    <a:cs typeface="Times New Roman"/>
                  </a:rPr>
                  <a:t> ca</a:t>
                </a:r>
                <a:r>
                  <a:rPr lang="en-US" spc="-5" dirty="0">
                    <a:latin typeface="Times New Roman"/>
                    <a:cs typeface="Times New Roman"/>
                  </a:rPr>
                  <a:t>n</a:t>
                </a:r>
                <a:r>
                  <a:rPr lang="en-US" spc="-30" dirty="0">
                    <a:latin typeface="Times New Roman"/>
                    <a:cs typeface="Times New Roman"/>
                  </a:rPr>
                  <a:t> </a:t>
                </a:r>
                <a:r>
                  <a:rPr lang="en-US" spc="-10" dirty="0">
                    <a:latin typeface="Times New Roman"/>
                    <a:cs typeface="Times New Roman"/>
                  </a:rPr>
                  <a:t>appl</a:t>
                </a:r>
                <a:r>
                  <a:rPr lang="en-US" spc="-5" dirty="0">
                    <a:latin typeface="Times New Roman"/>
                    <a:cs typeface="Times New Roman"/>
                  </a:rPr>
                  <a:t>y</a:t>
                </a:r>
                <a:r>
                  <a:rPr lang="en-US" spc="-30" dirty="0">
                    <a:latin typeface="Times New Roman"/>
                    <a:cs typeface="Times New Roman"/>
                  </a:rPr>
                  <a:t> </a:t>
                </a:r>
                <a:r>
                  <a:rPr lang="en-US" spc="-5" dirty="0">
                    <a:latin typeface="Times New Roman"/>
                    <a:cs typeface="Times New Roman"/>
                  </a:rPr>
                  <a:t>t</a:t>
                </a:r>
                <a:r>
                  <a:rPr lang="en-US" spc="-10" dirty="0">
                    <a:latin typeface="Times New Roman"/>
                    <a:cs typeface="Times New Roman"/>
                  </a:rPr>
                  <a:t>h</a:t>
                </a:r>
                <a:r>
                  <a:rPr lang="en-US" spc="-5" dirty="0">
                    <a:latin typeface="Times New Roman"/>
                    <a:cs typeface="Times New Roman"/>
                  </a:rPr>
                  <a:t>e</a:t>
                </a:r>
                <a:r>
                  <a:rPr lang="en-US" spc="-30" dirty="0">
                    <a:latin typeface="Times New Roman"/>
                    <a:cs typeface="Times New Roman"/>
                  </a:rPr>
                  <a:t> </a:t>
                </a:r>
                <a:r>
                  <a:rPr lang="en-US" spc="-10" dirty="0">
                    <a:latin typeface="Times New Roman"/>
                    <a:cs typeface="Times New Roman"/>
                  </a:rPr>
                  <a:t>give</a:t>
                </a:r>
                <a:r>
                  <a:rPr lang="en-US" spc="-5" dirty="0">
                    <a:latin typeface="Times New Roman"/>
                    <a:cs typeface="Times New Roman"/>
                  </a:rPr>
                  <a:t>n</a:t>
                </a:r>
                <a:r>
                  <a:rPr lang="en-US" spc="-30" dirty="0">
                    <a:latin typeface="Times New Roman"/>
                    <a:cs typeface="Times New Roman"/>
                  </a:rPr>
                  <a:t> </a:t>
                </a:r>
                <a:r>
                  <a:rPr lang="en-US" spc="-10" dirty="0">
                    <a:latin typeface="Times New Roman"/>
                    <a:cs typeface="Times New Roman"/>
                  </a:rPr>
                  <a:t>formul</a:t>
                </a:r>
                <a:r>
                  <a:rPr lang="en-US" spc="-5" dirty="0">
                    <a:latin typeface="Times New Roman"/>
                    <a:cs typeface="Times New Roman"/>
                  </a:rPr>
                  <a:t>a</a:t>
                </a:r>
                <a:r>
                  <a:rPr lang="en-US" spc="-30" dirty="0">
                    <a:latin typeface="Times New Roman"/>
                    <a:cs typeface="Times New Roman"/>
                  </a:rPr>
                  <a:t> </a:t>
                </a:r>
                <a:r>
                  <a:rPr lang="en-US" spc="-5" dirty="0">
                    <a:latin typeface="Times New Roman"/>
                    <a:cs typeface="Times New Roman"/>
                  </a:rPr>
                  <a:t>to</a:t>
                </a:r>
                <a:r>
                  <a:rPr lang="en-US" spc="-30" dirty="0">
                    <a:latin typeface="Times New Roman"/>
                    <a:cs typeface="Times New Roman"/>
                  </a:rPr>
                  <a:t> </a:t>
                </a:r>
                <a:r>
                  <a:rPr lang="en-US" spc="-10" dirty="0">
                    <a:latin typeface="Times New Roman"/>
                    <a:cs typeface="Times New Roman"/>
                  </a:rPr>
                  <a:t>evaluat</a:t>
                </a:r>
                <a:r>
                  <a:rPr lang="en-US" spc="-5" dirty="0">
                    <a:latin typeface="Times New Roman"/>
                    <a:cs typeface="Times New Roman"/>
                  </a:rPr>
                  <a:t>e</a:t>
                </a:r>
                <a:r>
                  <a:rPr lang="en-US" spc="-30" dirty="0">
                    <a:latin typeface="Times New Roman"/>
                    <a:cs typeface="Times New Roman"/>
                  </a:rPr>
                  <a:t> </a:t>
                </a:r>
                <a:r>
                  <a:rPr lang="en-US" spc="-5" dirty="0">
                    <a:latin typeface="Times New Roman"/>
                    <a:cs typeface="Times New Roman"/>
                  </a:rPr>
                  <a:t>t</a:t>
                </a:r>
                <a:r>
                  <a:rPr lang="en-US" spc="-10" dirty="0">
                    <a:latin typeface="Times New Roman"/>
                    <a:cs typeface="Times New Roman"/>
                  </a:rPr>
                  <a:t>h</a:t>
                </a:r>
                <a:r>
                  <a:rPr lang="en-US" spc="-5" dirty="0">
                    <a:latin typeface="Times New Roman"/>
                    <a:cs typeface="Times New Roman"/>
                  </a:rPr>
                  <a:t>e</a:t>
                </a:r>
                <a:r>
                  <a:rPr lang="en-US" spc="-30" dirty="0">
                    <a:latin typeface="Times New Roman"/>
                    <a:cs typeface="Times New Roman"/>
                  </a:rPr>
                  <a:t> </a:t>
                </a:r>
                <a:r>
                  <a:rPr lang="en-US" spc="-10" dirty="0">
                    <a:latin typeface="Times New Roman"/>
                    <a:cs typeface="Times New Roman"/>
                  </a:rPr>
                  <a:t>integral</a:t>
                </a:r>
                <a:r>
                  <a:rPr lang="en-US" spc="-5" dirty="0">
                    <a:latin typeface="Times New Roman"/>
                    <a:cs typeface="Times New Roman"/>
                  </a:rPr>
                  <a:t>.</a:t>
                </a:r>
                <a:r>
                  <a:rPr lang="en-US" spc="-30" dirty="0">
                    <a:latin typeface="Times New Roman"/>
                    <a:cs typeface="Times New Roman"/>
                  </a:rPr>
                  <a:t> </a:t>
                </a:r>
                <a:r>
                  <a:rPr lang="en-US" spc="-10" dirty="0">
                    <a:latin typeface="Times New Roman"/>
                    <a:cs typeface="Times New Roman"/>
                  </a:rPr>
                  <a:t>Let’</a:t>
                </a:r>
                <a:r>
                  <a:rPr lang="en-US" spc="-5" dirty="0">
                    <a:latin typeface="Times New Roman"/>
                    <a:cs typeface="Times New Roman"/>
                  </a:rPr>
                  <a:t>s</a:t>
                </a:r>
                <a:r>
                  <a:rPr lang="en-US" spc="-30" dirty="0">
                    <a:latin typeface="Times New Roman"/>
                    <a:cs typeface="Times New Roman"/>
                  </a:rPr>
                  <a:t> </a:t>
                </a:r>
                <a:r>
                  <a:rPr lang="en-US" spc="-10" dirty="0">
                    <a:latin typeface="Times New Roman"/>
                    <a:cs typeface="Times New Roman"/>
                  </a:rPr>
                  <a:t>conside</a:t>
                </a:r>
                <a:r>
                  <a:rPr lang="en-US" spc="-5" dirty="0">
                    <a:latin typeface="Times New Roman"/>
                    <a:cs typeface="Times New Roman"/>
                  </a:rPr>
                  <a:t>r</a:t>
                </a:r>
                <a:r>
                  <a:rPr lang="en-US" spc="-30" dirty="0">
                    <a:latin typeface="Times New Roman"/>
                    <a:cs typeface="Times New Roman"/>
                  </a:rPr>
                  <a:t> </a:t>
                </a:r>
                <a:r>
                  <a:rPr lang="en-US" spc="-5" dirty="0">
                    <a:latin typeface="Times New Roman"/>
                    <a:cs typeface="Times New Roman"/>
                  </a:rPr>
                  <a:t>a</a:t>
                </a:r>
                <a:r>
                  <a:rPr lang="en-US" spc="-30" dirty="0">
                    <a:latin typeface="Times New Roman"/>
                    <a:cs typeface="Times New Roman"/>
                  </a:rPr>
                  <a:t> </a:t>
                </a:r>
                <a:r>
                  <a:rPr lang="en-US" spc="-10" dirty="0">
                    <a:latin typeface="Times New Roman"/>
                    <a:cs typeface="Times New Roman"/>
                  </a:rPr>
                  <a:t>coupl</a:t>
                </a:r>
                <a:r>
                  <a:rPr lang="en-US" spc="-5" dirty="0">
                    <a:latin typeface="Times New Roman"/>
                    <a:cs typeface="Times New Roman"/>
                  </a:rPr>
                  <a:t>e</a:t>
                </a:r>
                <a:r>
                  <a:rPr lang="en-US" spc="-30" dirty="0">
                    <a:latin typeface="Times New Roman"/>
                    <a:cs typeface="Times New Roman"/>
                  </a:rPr>
                  <a:t> </a:t>
                </a:r>
                <a:r>
                  <a:rPr lang="en-US" spc="-10" dirty="0">
                    <a:latin typeface="Times New Roman"/>
                    <a:cs typeface="Times New Roman"/>
                  </a:rPr>
                  <a:t>o</a:t>
                </a:r>
                <a:r>
                  <a:rPr lang="en-US" spc="-5" dirty="0">
                    <a:latin typeface="Times New Roman"/>
                    <a:cs typeface="Times New Roman"/>
                  </a:rPr>
                  <a:t>f</a:t>
                </a:r>
                <a:r>
                  <a:rPr lang="en-US" spc="-30" dirty="0">
                    <a:latin typeface="Times New Roman"/>
                    <a:cs typeface="Times New Roman"/>
                  </a:rPr>
                  <a:t> </a:t>
                </a:r>
                <a:r>
                  <a:rPr lang="en-US" spc="-10" dirty="0">
                    <a:latin typeface="Times New Roman"/>
                    <a:cs typeface="Times New Roman"/>
                  </a:rPr>
                  <a:t>examples:</a:t>
                </a:r>
              </a:p>
              <a:p>
                <a:pPr marL="36900" indent="0">
                  <a:lnSpc>
                    <a:spcPct val="100000"/>
                  </a:lnSpc>
                  <a:buNone/>
                </a:pPr>
                <a:endParaRPr lang="en-US" spc="-10" dirty="0">
                  <a:solidFill>
                    <a:schemeClr val="tx1"/>
                  </a:solidFill>
                </a:endParaRPr>
              </a:p>
              <a:p>
                <a:pPr marL="36900" indent="0">
                  <a:lnSpc>
                    <a:spcPct val="100000"/>
                  </a:lnSpc>
                  <a:buNone/>
                </a:pPr>
                <a:r>
                  <a:rPr lang="en-US" spc="-10" dirty="0">
                    <a:solidFill>
                      <a:schemeClr val="tx1"/>
                    </a:solidFill>
                  </a:rPr>
                  <a:t>To evaluate </a:t>
                </a:r>
                <a14:m>
                  <m:oMath xmlns:m="http://schemas.openxmlformats.org/officeDocument/2006/math">
                    <m:nary>
                      <m:naryPr>
                        <m:limLoc m:val="undOvr"/>
                        <m:subHide m:val="on"/>
                        <m:supHide m:val="on"/>
                        <m:ctrlPr>
                          <a:rPr lang="en-US" i="1" spc="-10" smtClean="0">
                            <a:solidFill>
                              <a:schemeClr val="tx1"/>
                            </a:solidFill>
                            <a:latin typeface="Cambria Math" panose="02040503050406030204" pitchFamily="18" charset="0"/>
                            <a:cs typeface="Times New Roman"/>
                          </a:rPr>
                        </m:ctrlPr>
                      </m:naryPr>
                      <m:sub/>
                      <m:sup/>
                      <m:e>
                        <m:f>
                          <m:fPr>
                            <m:ctrlPr>
                              <a:rPr lang="en-US" i="1" spc="-10" smtClean="0">
                                <a:solidFill>
                                  <a:schemeClr val="tx1"/>
                                </a:solidFill>
                                <a:latin typeface="Cambria Math" panose="02040503050406030204" pitchFamily="18" charset="0"/>
                                <a:cs typeface="Times New Roman"/>
                              </a:rPr>
                            </m:ctrlPr>
                          </m:fPr>
                          <m:num>
                            <m:rad>
                              <m:radPr>
                                <m:degHide m:val="on"/>
                                <m:ctrlPr>
                                  <a:rPr lang="en-US" i="1" spc="-10" smtClean="0">
                                    <a:solidFill>
                                      <a:schemeClr val="tx1"/>
                                    </a:solidFill>
                                    <a:latin typeface="Cambria Math" panose="02040503050406030204" pitchFamily="18" charset="0"/>
                                    <a:cs typeface="Times New Roman"/>
                                  </a:rPr>
                                </m:ctrlPr>
                              </m:radPr>
                              <m:deg/>
                              <m:e>
                                <m:r>
                                  <a:rPr lang="en-US" b="0" i="1" spc="-10" smtClean="0">
                                    <a:solidFill>
                                      <a:schemeClr val="tx1"/>
                                    </a:solidFill>
                                    <a:latin typeface="Cambria Math" panose="02040503050406030204" pitchFamily="18" charset="0"/>
                                    <a:cs typeface="Times New Roman"/>
                                  </a:rPr>
                                  <m:t>9 − 4</m:t>
                                </m:r>
                                <m:sSup>
                                  <m:sSupPr>
                                    <m:ctrlPr>
                                      <a:rPr lang="en-US" b="0" i="1" spc="-10" smtClean="0">
                                        <a:solidFill>
                                          <a:schemeClr val="tx1"/>
                                        </a:solidFill>
                                        <a:latin typeface="Cambria Math" panose="02040503050406030204" pitchFamily="18" charset="0"/>
                                        <a:cs typeface="Times New Roman"/>
                                      </a:rPr>
                                    </m:ctrlPr>
                                  </m:sSupPr>
                                  <m:e>
                                    <m:r>
                                      <a:rPr lang="en-US" b="0" i="1" spc="-10" smtClean="0">
                                        <a:solidFill>
                                          <a:schemeClr val="tx1"/>
                                        </a:solidFill>
                                        <a:latin typeface="Cambria Math" panose="02040503050406030204" pitchFamily="18" charset="0"/>
                                        <a:cs typeface="Times New Roman"/>
                                      </a:rPr>
                                      <m:t>𝑥</m:t>
                                    </m:r>
                                  </m:e>
                                  <m:sup>
                                    <m:r>
                                      <a:rPr lang="en-US" b="0" i="1" spc="-10" smtClean="0">
                                        <a:solidFill>
                                          <a:schemeClr val="tx1"/>
                                        </a:solidFill>
                                        <a:latin typeface="Cambria Math" panose="02040503050406030204" pitchFamily="18" charset="0"/>
                                        <a:cs typeface="Times New Roman"/>
                                      </a:rPr>
                                      <m:t>2</m:t>
                                    </m:r>
                                  </m:sup>
                                </m:sSup>
                              </m:e>
                            </m:rad>
                          </m:num>
                          <m:den>
                            <m:r>
                              <a:rPr lang="en-US" b="0" i="1" spc="-10" smtClean="0">
                                <a:solidFill>
                                  <a:schemeClr val="tx1"/>
                                </a:solidFill>
                                <a:latin typeface="Cambria Math" panose="02040503050406030204" pitchFamily="18" charset="0"/>
                                <a:cs typeface="Times New Roman"/>
                              </a:rPr>
                              <m:t>𝑥</m:t>
                            </m:r>
                          </m:den>
                        </m:f>
                        <m:r>
                          <a:rPr lang="en-US" b="0" i="1" spc="-10" smtClean="0">
                            <a:solidFill>
                              <a:schemeClr val="tx1"/>
                            </a:solidFill>
                            <a:latin typeface="Cambria Math" panose="02040503050406030204" pitchFamily="18" charset="0"/>
                            <a:cs typeface="Times New Roman"/>
                          </a:rPr>
                          <m:t>𝑑𝑥</m:t>
                        </m:r>
                      </m:e>
                    </m:nary>
                  </m:oMath>
                </a14:m>
                <a:r>
                  <a:rPr lang="en-US" dirty="0">
                    <a:solidFill>
                      <a:schemeClr val="tx1"/>
                    </a:solidFill>
                  </a:rPr>
                  <a:t>, we </a:t>
                </a:r>
                <a:r>
                  <a:rPr lang="en-US" spc="-10" dirty="0">
                    <a:solidFill>
                      <a:schemeClr val="tx1"/>
                    </a:solidFill>
                  </a:rPr>
                  <a:t>consider </a:t>
                </a:r>
                <a:r>
                  <a:rPr lang="en-US" spc="-5" dirty="0">
                    <a:solidFill>
                      <a:schemeClr val="tx1"/>
                    </a:solidFill>
                  </a:rPr>
                  <a:t>t</a:t>
                </a:r>
                <a:r>
                  <a:rPr lang="en-US" spc="-10" dirty="0">
                    <a:solidFill>
                      <a:schemeClr val="tx1"/>
                    </a:solidFill>
                  </a:rPr>
                  <a:t>h</a:t>
                </a:r>
                <a:r>
                  <a:rPr lang="en-US" spc="-5" dirty="0">
                    <a:solidFill>
                      <a:schemeClr val="tx1"/>
                    </a:solidFill>
                  </a:rPr>
                  <a:t>e</a:t>
                </a:r>
                <a:r>
                  <a:rPr lang="en-US" dirty="0">
                    <a:solidFill>
                      <a:schemeClr val="tx1"/>
                    </a:solidFill>
                  </a:rPr>
                  <a:t> </a:t>
                </a:r>
                <a:r>
                  <a:rPr lang="en-US" spc="-10" dirty="0">
                    <a:solidFill>
                      <a:schemeClr val="tx1"/>
                    </a:solidFill>
                  </a:rPr>
                  <a:t>lis</a:t>
                </a:r>
                <a:r>
                  <a:rPr lang="en-US" spc="-5" dirty="0">
                    <a:solidFill>
                      <a:schemeClr val="tx1"/>
                    </a:solidFill>
                  </a:rPr>
                  <a:t>t</a:t>
                </a:r>
                <a:r>
                  <a:rPr lang="en-US" dirty="0">
                    <a:solidFill>
                      <a:schemeClr val="tx1"/>
                    </a:solidFill>
                  </a:rPr>
                  <a:t> </a:t>
                </a:r>
                <a:r>
                  <a:rPr lang="en-US" spc="-10" dirty="0">
                    <a:solidFill>
                      <a:schemeClr val="tx1"/>
                    </a:solidFill>
                  </a:rPr>
                  <a:t>o</a:t>
                </a:r>
                <a:r>
                  <a:rPr lang="en-US" spc="-5" dirty="0">
                    <a:solidFill>
                      <a:schemeClr val="tx1"/>
                    </a:solidFill>
                  </a:rPr>
                  <a:t>f</a:t>
                </a:r>
                <a:r>
                  <a:rPr lang="en-US" dirty="0">
                    <a:solidFill>
                      <a:schemeClr val="tx1"/>
                    </a:solidFill>
                  </a:rPr>
                  <a:t> </a:t>
                </a:r>
                <a:r>
                  <a:rPr lang="en-US" spc="-5" dirty="0">
                    <a:solidFill>
                      <a:schemeClr val="tx1"/>
                    </a:solidFill>
                  </a:rPr>
                  <a:t>i</a:t>
                </a:r>
                <a:r>
                  <a:rPr lang="en-US" spc="-10" dirty="0">
                    <a:solidFill>
                      <a:schemeClr val="tx1"/>
                    </a:solidFill>
                  </a:rPr>
                  <a:t>ntegral</a:t>
                </a:r>
                <a:r>
                  <a:rPr lang="en-US" spc="-5" dirty="0">
                    <a:solidFill>
                      <a:schemeClr val="tx1"/>
                    </a:solidFill>
                  </a:rPr>
                  <a:t>s</a:t>
                </a:r>
                <a:r>
                  <a:rPr lang="en-US" dirty="0">
                    <a:solidFill>
                      <a:schemeClr val="tx1"/>
                    </a:solidFill>
                  </a:rPr>
                  <a:t> </a:t>
                </a:r>
                <a:r>
                  <a:rPr lang="en-US" spc="-10" dirty="0">
                    <a:solidFill>
                      <a:schemeClr val="tx1"/>
                    </a:solidFill>
                  </a:rPr>
                  <a:t>give</a:t>
                </a:r>
                <a:r>
                  <a:rPr lang="en-US" spc="-5" dirty="0">
                    <a:solidFill>
                      <a:schemeClr val="tx1"/>
                    </a:solidFill>
                  </a:rPr>
                  <a:t>n</a:t>
                </a:r>
                <a:r>
                  <a:rPr lang="en-US" dirty="0">
                    <a:solidFill>
                      <a:schemeClr val="tx1"/>
                    </a:solidFill>
                  </a:rPr>
                  <a:t> </a:t>
                </a:r>
                <a:r>
                  <a:rPr lang="en-US" spc="-10" dirty="0">
                    <a:solidFill>
                      <a:schemeClr val="tx1"/>
                    </a:solidFill>
                  </a:rPr>
                  <a:t>a</a:t>
                </a:r>
                <a:r>
                  <a:rPr lang="en-US" spc="-5" dirty="0">
                    <a:solidFill>
                      <a:schemeClr val="tx1"/>
                    </a:solidFill>
                  </a:rPr>
                  <a:t>t</a:t>
                </a:r>
                <a:r>
                  <a:rPr lang="en-US" dirty="0">
                    <a:solidFill>
                      <a:schemeClr val="tx1"/>
                    </a:solidFill>
                  </a:rPr>
                  <a:t> </a:t>
                </a:r>
                <a:r>
                  <a:rPr lang="en-US" spc="-10" dirty="0">
                    <a:solidFill>
                      <a:schemeClr val="tx1"/>
                    </a:solidFill>
                  </a:rPr>
                  <a:t>th</a:t>
                </a:r>
                <a:r>
                  <a:rPr lang="en-US" spc="-5" dirty="0">
                    <a:solidFill>
                      <a:schemeClr val="tx1"/>
                    </a:solidFill>
                  </a:rPr>
                  <a:t>e</a:t>
                </a:r>
                <a:r>
                  <a:rPr lang="en-US" dirty="0">
                    <a:solidFill>
                      <a:schemeClr val="tx1"/>
                    </a:solidFill>
                  </a:rPr>
                  <a:t> </a:t>
                </a:r>
                <a:r>
                  <a:rPr lang="en-US" spc="-10" dirty="0">
                    <a:solidFill>
                      <a:schemeClr val="tx1"/>
                    </a:solidFill>
                  </a:rPr>
                  <a:t>en</a:t>
                </a:r>
                <a:r>
                  <a:rPr lang="en-US" spc="-5" dirty="0">
                    <a:solidFill>
                      <a:schemeClr val="tx1"/>
                    </a:solidFill>
                  </a:rPr>
                  <a:t>d</a:t>
                </a:r>
                <a:r>
                  <a:rPr lang="en-US" dirty="0">
                    <a:solidFill>
                      <a:schemeClr val="tx1"/>
                    </a:solidFill>
                  </a:rPr>
                  <a:t> </a:t>
                </a:r>
                <a:r>
                  <a:rPr lang="en-US" spc="-10" dirty="0">
                    <a:solidFill>
                      <a:schemeClr val="tx1"/>
                    </a:solidFill>
                  </a:rPr>
                  <a:t>o</a:t>
                </a:r>
                <a:r>
                  <a:rPr lang="en-US" spc="-5" dirty="0">
                    <a:solidFill>
                      <a:schemeClr val="tx1"/>
                    </a:solidFill>
                  </a:rPr>
                  <a:t>f</a:t>
                </a:r>
                <a:r>
                  <a:rPr lang="en-US" dirty="0">
                    <a:solidFill>
                      <a:schemeClr val="tx1"/>
                    </a:solidFill>
                  </a:rPr>
                  <a:t> </a:t>
                </a:r>
                <a:r>
                  <a:rPr lang="en-US" spc="-10" dirty="0">
                    <a:solidFill>
                      <a:schemeClr val="tx1"/>
                    </a:solidFill>
                  </a:rPr>
                  <a:t>th</a:t>
                </a:r>
                <a:r>
                  <a:rPr lang="en-US" spc="-5" dirty="0">
                    <a:solidFill>
                      <a:schemeClr val="tx1"/>
                    </a:solidFill>
                  </a:rPr>
                  <a:t>e</a:t>
                </a:r>
                <a:r>
                  <a:rPr lang="en-US" dirty="0">
                    <a:solidFill>
                      <a:schemeClr val="tx1"/>
                    </a:solidFill>
                  </a:rPr>
                  <a:t> </a:t>
                </a:r>
                <a:r>
                  <a:rPr lang="en-US" spc="-5" dirty="0">
                    <a:solidFill>
                      <a:schemeClr val="tx1"/>
                    </a:solidFill>
                  </a:rPr>
                  <a:t>t</a:t>
                </a:r>
                <a:r>
                  <a:rPr lang="en-US" spc="-10" dirty="0">
                    <a:solidFill>
                      <a:schemeClr val="tx1"/>
                    </a:solidFill>
                  </a:rPr>
                  <a:t>ext</a:t>
                </a:r>
                <a:r>
                  <a:rPr lang="en-US" spc="-5" dirty="0">
                    <a:solidFill>
                      <a:schemeClr val="tx1"/>
                    </a:solidFill>
                  </a:rPr>
                  <a:t>,</a:t>
                </a:r>
                <a:r>
                  <a:rPr lang="en-US" dirty="0">
                    <a:solidFill>
                      <a:schemeClr val="tx1"/>
                    </a:solidFill>
                  </a:rPr>
                  <a:t> </a:t>
                </a:r>
                <a:r>
                  <a:rPr lang="en-US" spc="-15" dirty="0">
                    <a:solidFill>
                      <a:schemeClr val="tx1"/>
                    </a:solidFill>
                  </a:rPr>
                  <a:t>and</a:t>
                </a:r>
                <a:r>
                  <a:rPr lang="en-US" dirty="0">
                    <a:solidFill>
                      <a:schemeClr val="tx1"/>
                    </a:solidFill>
                  </a:rPr>
                  <a:t> </a:t>
                </a:r>
                <a:r>
                  <a:rPr lang="en-US" spc="-5" dirty="0">
                    <a:solidFill>
                      <a:schemeClr val="tx1"/>
                    </a:solidFill>
                  </a:rPr>
                  <a:t>s</a:t>
                </a:r>
                <a:r>
                  <a:rPr lang="en-US" spc="-10" dirty="0">
                    <a:solidFill>
                      <a:schemeClr val="tx1"/>
                    </a:solidFill>
                  </a:rPr>
                  <a:t>e</a:t>
                </a:r>
                <a:r>
                  <a:rPr lang="en-US" spc="-5" dirty="0">
                    <a:solidFill>
                      <a:schemeClr val="tx1"/>
                    </a:solidFill>
                  </a:rPr>
                  <a:t>e</a:t>
                </a:r>
                <a:r>
                  <a:rPr lang="en-US" dirty="0">
                    <a:solidFill>
                      <a:schemeClr val="tx1"/>
                    </a:solidFill>
                  </a:rPr>
                  <a:t> </a:t>
                </a:r>
                <a:r>
                  <a:rPr lang="en-US" spc="-10" dirty="0">
                    <a:solidFill>
                      <a:schemeClr val="tx1"/>
                    </a:solidFill>
                  </a:rPr>
                  <a:t>the formul</a:t>
                </a:r>
                <a:r>
                  <a:rPr lang="en-US" spc="-5" dirty="0">
                    <a:solidFill>
                      <a:schemeClr val="tx1"/>
                    </a:solidFill>
                  </a:rPr>
                  <a:t>a t</a:t>
                </a:r>
                <a:r>
                  <a:rPr lang="en-US" spc="-10" dirty="0">
                    <a:solidFill>
                      <a:schemeClr val="tx1"/>
                    </a:solidFill>
                  </a:rPr>
                  <a:t>ha</a:t>
                </a:r>
                <a:r>
                  <a:rPr lang="en-US" spc="-5" dirty="0">
                    <a:solidFill>
                      <a:schemeClr val="tx1"/>
                    </a:solidFill>
                  </a:rPr>
                  <a:t>t </a:t>
                </a:r>
                <a:r>
                  <a:rPr lang="en-US" spc="-10" dirty="0">
                    <a:solidFill>
                      <a:schemeClr val="tx1"/>
                    </a:solidFill>
                  </a:rPr>
                  <a:t>appear</a:t>
                </a:r>
                <a:r>
                  <a:rPr lang="en-US" spc="-5" dirty="0">
                    <a:solidFill>
                      <a:schemeClr val="tx1"/>
                    </a:solidFill>
                  </a:rPr>
                  <a:t>s</a:t>
                </a:r>
                <a:r>
                  <a:rPr lang="en-US" dirty="0">
                    <a:solidFill>
                      <a:schemeClr val="tx1"/>
                    </a:solidFill>
                  </a:rPr>
                  <a:t> </a:t>
                </a:r>
                <a:r>
                  <a:rPr lang="en-US" spc="-5" dirty="0">
                    <a:solidFill>
                      <a:schemeClr val="tx1"/>
                    </a:solidFill>
                  </a:rPr>
                  <a:t>to </a:t>
                </a:r>
                <a:r>
                  <a:rPr lang="en-US" spc="-10" dirty="0">
                    <a:solidFill>
                      <a:schemeClr val="tx1"/>
                    </a:solidFill>
                  </a:rPr>
                  <a:t>appl</a:t>
                </a:r>
                <a:r>
                  <a:rPr lang="en-US" spc="-5" dirty="0">
                    <a:solidFill>
                      <a:schemeClr val="tx1"/>
                    </a:solidFill>
                  </a:rPr>
                  <a:t>y</a:t>
                </a:r>
                <a:r>
                  <a:rPr lang="en-US" dirty="0">
                    <a:solidFill>
                      <a:schemeClr val="tx1"/>
                    </a:solidFill>
                  </a:rPr>
                  <a:t> </a:t>
                </a:r>
                <a:r>
                  <a:rPr lang="en-US" spc="-10" dirty="0">
                    <a:solidFill>
                      <a:schemeClr val="tx1"/>
                    </a:solidFill>
                  </a:rPr>
                  <a:t>her</a:t>
                </a:r>
                <a:r>
                  <a:rPr lang="en-US" spc="-5" dirty="0">
                    <a:solidFill>
                      <a:schemeClr val="tx1"/>
                    </a:solidFill>
                  </a:rPr>
                  <a:t>e is </a:t>
                </a:r>
                <a:r>
                  <a:rPr lang="en-US" spc="-10" dirty="0">
                    <a:solidFill>
                      <a:schemeClr val="tx1"/>
                    </a:solidFill>
                  </a:rPr>
                  <a:t>69:</a:t>
                </a:r>
              </a:p>
              <a:p>
                <a:pPr marL="36900" indent="0" algn="ctr">
                  <a:lnSpc>
                    <a:spcPct val="100000"/>
                  </a:lnSpc>
                  <a:buNone/>
                </a:pPr>
                <a14:m>
                  <m:oMath xmlns:m="http://schemas.openxmlformats.org/officeDocument/2006/math">
                    <m:nary>
                      <m:naryPr>
                        <m:limLoc m:val="undOvr"/>
                        <m:subHide m:val="on"/>
                        <m:supHide m:val="on"/>
                        <m:ctrlPr>
                          <a:rPr lang="en-US" i="1" smtClean="0">
                            <a:solidFill>
                              <a:schemeClr val="tx1"/>
                            </a:solidFill>
                            <a:latin typeface="Cambria Math" panose="02040503050406030204" pitchFamily="18" charset="0"/>
                            <a:cs typeface="Times New Roman"/>
                          </a:rPr>
                        </m:ctrlPr>
                      </m:naryPr>
                      <m:sub/>
                      <m:sup/>
                      <m:e>
                        <m:f>
                          <m:fPr>
                            <m:ctrlPr>
                              <a:rPr lang="en-US" i="1" smtClean="0">
                                <a:solidFill>
                                  <a:schemeClr val="tx1"/>
                                </a:solidFill>
                                <a:latin typeface="Cambria Math" panose="02040503050406030204" pitchFamily="18" charset="0"/>
                                <a:cs typeface="Times New Roman"/>
                              </a:rPr>
                            </m:ctrlPr>
                          </m:fPr>
                          <m:num>
                            <m:rad>
                              <m:radPr>
                                <m:degHide m:val="on"/>
                                <m:ctrlPr>
                                  <a:rPr lang="en-US" i="1" smtClean="0">
                                    <a:solidFill>
                                      <a:schemeClr val="tx1"/>
                                    </a:solidFill>
                                    <a:latin typeface="Cambria Math" panose="02040503050406030204" pitchFamily="18" charset="0"/>
                                    <a:cs typeface="Times New Roman"/>
                                  </a:rPr>
                                </m:ctrlPr>
                              </m:radPr>
                              <m:deg/>
                              <m:e>
                                <m:sSup>
                                  <m:sSupPr>
                                    <m:ctrlPr>
                                      <a:rPr lang="en-US" i="1" smtClean="0">
                                        <a:solidFill>
                                          <a:schemeClr val="tx1"/>
                                        </a:solidFill>
                                        <a:latin typeface="Cambria Math" panose="02040503050406030204" pitchFamily="18" charset="0"/>
                                        <a:cs typeface="Times New Roman"/>
                                      </a:rPr>
                                    </m:ctrlPr>
                                  </m:sSupPr>
                                  <m:e>
                                    <m:r>
                                      <a:rPr lang="en-US" b="0" i="1" smtClean="0">
                                        <a:solidFill>
                                          <a:schemeClr val="tx1"/>
                                        </a:solidFill>
                                        <a:latin typeface="Cambria Math" panose="02040503050406030204" pitchFamily="18" charset="0"/>
                                        <a:cs typeface="Times New Roman"/>
                                      </a:rPr>
                                      <m:t>𝑎</m:t>
                                    </m:r>
                                  </m:e>
                                  <m:sup>
                                    <m:r>
                                      <a:rPr lang="en-US" b="0" i="1" smtClean="0">
                                        <a:solidFill>
                                          <a:schemeClr val="tx1"/>
                                        </a:solidFill>
                                        <a:latin typeface="Cambria Math" panose="02040503050406030204" pitchFamily="18" charset="0"/>
                                        <a:cs typeface="Times New Roman"/>
                                      </a:rPr>
                                      <m:t>2</m:t>
                                    </m:r>
                                  </m:sup>
                                </m:sSup>
                                <m:r>
                                  <a:rPr lang="en-US" b="0" i="1" smtClean="0">
                                    <a:solidFill>
                                      <a:schemeClr val="tx1"/>
                                    </a:solidFill>
                                    <a:latin typeface="Cambria Math" panose="02040503050406030204" pitchFamily="18" charset="0"/>
                                    <a:cs typeface="Times New Roman"/>
                                  </a:rPr>
                                  <m:t>−</m:t>
                                </m:r>
                                <m:sSup>
                                  <m:sSupPr>
                                    <m:ctrlPr>
                                      <a:rPr lang="en-US" b="0" i="1" smtClean="0">
                                        <a:solidFill>
                                          <a:schemeClr val="tx1"/>
                                        </a:solidFill>
                                        <a:latin typeface="Cambria Math" panose="02040503050406030204" pitchFamily="18" charset="0"/>
                                        <a:cs typeface="Times New Roman"/>
                                      </a:rPr>
                                    </m:ctrlPr>
                                  </m:sSupPr>
                                  <m:e>
                                    <m:r>
                                      <a:rPr lang="en-US" b="0" i="1" smtClean="0">
                                        <a:solidFill>
                                          <a:schemeClr val="tx1"/>
                                        </a:solidFill>
                                        <a:latin typeface="Cambria Math" panose="02040503050406030204" pitchFamily="18" charset="0"/>
                                        <a:cs typeface="Times New Roman"/>
                                      </a:rPr>
                                      <m:t> </m:t>
                                    </m:r>
                                    <m:r>
                                      <a:rPr lang="en-US" b="0" i="1" smtClean="0">
                                        <a:solidFill>
                                          <a:schemeClr val="tx1"/>
                                        </a:solidFill>
                                        <a:latin typeface="Cambria Math" panose="02040503050406030204" pitchFamily="18" charset="0"/>
                                        <a:cs typeface="Times New Roman"/>
                                      </a:rPr>
                                      <m:t>𝑢</m:t>
                                    </m:r>
                                  </m:e>
                                  <m:sup>
                                    <m:r>
                                      <a:rPr lang="en-US" b="0" i="1" smtClean="0">
                                        <a:solidFill>
                                          <a:schemeClr val="tx1"/>
                                        </a:solidFill>
                                        <a:latin typeface="Cambria Math" panose="02040503050406030204" pitchFamily="18" charset="0"/>
                                        <a:cs typeface="Times New Roman"/>
                                      </a:rPr>
                                      <m:t>2</m:t>
                                    </m:r>
                                  </m:sup>
                                </m:sSup>
                              </m:e>
                            </m:rad>
                          </m:num>
                          <m:den>
                            <m:r>
                              <a:rPr lang="en-US" b="0" i="1" smtClean="0">
                                <a:solidFill>
                                  <a:schemeClr val="tx1"/>
                                </a:solidFill>
                                <a:latin typeface="Cambria Math" panose="02040503050406030204" pitchFamily="18" charset="0"/>
                                <a:cs typeface="Times New Roman"/>
                              </a:rPr>
                              <m:t>𝑢</m:t>
                            </m:r>
                          </m:den>
                        </m:f>
                      </m:e>
                    </m:nary>
                    <m:r>
                      <a:rPr lang="en-US" b="0" i="1" smtClean="0">
                        <a:solidFill>
                          <a:schemeClr val="tx1"/>
                        </a:solidFill>
                        <a:latin typeface="Cambria Math" panose="02040503050406030204" pitchFamily="18" charset="0"/>
                        <a:cs typeface="Times New Roman"/>
                      </a:rPr>
                      <m:t>𝑑𝑢</m:t>
                    </m:r>
                    <m:r>
                      <a:rPr lang="en-US" b="0" i="1" smtClean="0">
                        <a:solidFill>
                          <a:schemeClr val="tx1"/>
                        </a:solidFill>
                        <a:latin typeface="Cambria Math" panose="02040503050406030204" pitchFamily="18" charset="0"/>
                        <a:cs typeface="Times New Roman"/>
                      </a:rPr>
                      <m:t>=</m:t>
                    </m:r>
                    <m:rad>
                      <m:radPr>
                        <m:degHide m:val="on"/>
                        <m:ctrlPr>
                          <a:rPr lang="en-US" b="0" i="1" smtClean="0">
                            <a:solidFill>
                              <a:schemeClr val="tx1"/>
                            </a:solidFill>
                            <a:latin typeface="Cambria Math" panose="02040503050406030204" pitchFamily="18" charset="0"/>
                            <a:cs typeface="Times New Roman"/>
                          </a:rPr>
                        </m:ctrlPr>
                      </m:radPr>
                      <m:deg/>
                      <m:e>
                        <m:sSup>
                          <m:sSupPr>
                            <m:ctrlPr>
                              <a:rPr lang="en-US" b="0" i="1" smtClean="0">
                                <a:solidFill>
                                  <a:schemeClr val="tx1"/>
                                </a:solidFill>
                                <a:latin typeface="Cambria Math" panose="02040503050406030204" pitchFamily="18" charset="0"/>
                                <a:cs typeface="Times New Roman"/>
                              </a:rPr>
                            </m:ctrlPr>
                          </m:sSupPr>
                          <m:e>
                            <m:r>
                              <a:rPr lang="en-US" b="0" i="1" smtClean="0">
                                <a:solidFill>
                                  <a:schemeClr val="tx1"/>
                                </a:solidFill>
                                <a:latin typeface="Cambria Math" panose="02040503050406030204" pitchFamily="18" charset="0"/>
                                <a:cs typeface="Times New Roman"/>
                              </a:rPr>
                              <m:t>𝑎</m:t>
                            </m:r>
                          </m:e>
                          <m:sup>
                            <m:r>
                              <a:rPr lang="en-US" b="0" i="1" smtClean="0">
                                <a:solidFill>
                                  <a:schemeClr val="tx1"/>
                                </a:solidFill>
                                <a:latin typeface="Cambria Math" panose="02040503050406030204" pitchFamily="18" charset="0"/>
                                <a:cs typeface="Times New Roman"/>
                              </a:rPr>
                              <m:t>2</m:t>
                            </m:r>
                          </m:sup>
                        </m:sSup>
                        <m:r>
                          <a:rPr lang="en-US" b="0" i="1" smtClean="0">
                            <a:solidFill>
                              <a:schemeClr val="tx1"/>
                            </a:solidFill>
                            <a:latin typeface="Cambria Math" panose="02040503050406030204" pitchFamily="18" charset="0"/>
                            <a:cs typeface="Times New Roman"/>
                          </a:rPr>
                          <m:t>−</m:t>
                        </m:r>
                        <m:sSup>
                          <m:sSupPr>
                            <m:ctrlPr>
                              <a:rPr lang="en-US" b="0" i="1" smtClean="0">
                                <a:solidFill>
                                  <a:schemeClr val="tx1"/>
                                </a:solidFill>
                                <a:latin typeface="Cambria Math" panose="02040503050406030204" pitchFamily="18" charset="0"/>
                                <a:cs typeface="Times New Roman"/>
                              </a:rPr>
                            </m:ctrlPr>
                          </m:sSupPr>
                          <m:e>
                            <m:r>
                              <a:rPr lang="en-US" b="0" i="1" smtClean="0">
                                <a:solidFill>
                                  <a:schemeClr val="tx1"/>
                                </a:solidFill>
                                <a:latin typeface="Cambria Math" panose="02040503050406030204" pitchFamily="18" charset="0"/>
                                <a:cs typeface="Times New Roman"/>
                              </a:rPr>
                              <m:t>𝑢</m:t>
                            </m:r>
                          </m:e>
                          <m:sup>
                            <m:r>
                              <a:rPr lang="en-US" b="0" i="1" smtClean="0">
                                <a:solidFill>
                                  <a:schemeClr val="tx1"/>
                                </a:solidFill>
                                <a:latin typeface="Cambria Math" panose="02040503050406030204" pitchFamily="18" charset="0"/>
                                <a:cs typeface="Times New Roman"/>
                              </a:rPr>
                              <m:t>2</m:t>
                            </m:r>
                          </m:sup>
                        </m:sSup>
                      </m:e>
                    </m:rad>
                    <m:r>
                      <a:rPr lang="en-US" b="0" i="1" smtClean="0">
                        <a:solidFill>
                          <a:schemeClr val="tx1"/>
                        </a:solidFill>
                        <a:latin typeface="Cambria Math" panose="02040503050406030204" pitchFamily="18" charset="0"/>
                        <a:cs typeface="Times New Roman"/>
                      </a:rPr>
                      <m:t>−</m:t>
                    </m:r>
                    <m:r>
                      <a:rPr lang="en-US" b="0" i="1" smtClean="0">
                        <a:solidFill>
                          <a:schemeClr val="tx1"/>
                        </a:solidFill>
                        <a:latin typeface="Cambria Math" panose="02040503050406030204" pitchFamily="18" charset="0"/>
                        <a:cs typeface="Times New Roman"/>
                      </a:rPr>
                      <m:t>𝑎</m:t>
                    </m:r>
                    <m:func>
                      <m:funcPr>
                        <m:ctrlPr>
                          <a:rPr lang="en-US" b="0" i="1" smtClean="0">
                            <a:solidFill>
                              <a:schemeClr val="tx1"/>
                            </a:solidFill>
                            <a:latin typeface="Cambria Math" panose="02040503050406030204" pitchFamily="18" charset="0"/>
                            <a:cs typeface="Times New Roman"/>
                          </a:rPr>
                        </m:ctrlPr>
                      </m:funcPr>
                      <m:fName>
                        <m:r>
                          <m:rPr>
                            <m:sty m:val="p"/>
                          </m:rPr>
                          <a:rPr lang="en-US" b="0" i="0" smtClean="0">
                            <a:solidFill>
                              <a:schemeClr val="tx1"/>
                            </a:solidFill>
                            <a:latin typeface="Cambria Math" panose="02040503050406030204" pitchFamily="18" charset="0"/>
                            <a:cs typeface="Times New Roman"/>
                          </a:rPr>
                          <m:t>ln</m:t>
                        </m:r>
                      </m:fName>
                      <m:e>
                        <m:d>
                          <m:dPr>
                            <m:begChr m:val="|"/>
                            <m:endChr m:val="|"/>
                            <m:ctrlPr>
                              <a:rPr lang="en-US" b="0" i="1" smtClean="0">
                                <a:solidFill>
                                  <a:schemeClr val="tx1"/>
                                </a:solidFill>
                                <a:latin typeface="Cambria Math" panose="02040503050406030204" pitchFamily="18" charset="0"/>
                                <a:cs typeface="Times New Roman"/>
                              </a:rPr>
                            </m:ctrlPr>
                          </m:dPr>
                          <m:e>
                            <m:f>
                              <m:fPr>
                                <m:ctrlPr>
                                  <a:rPr lang="en-US" b="0" i="1" smtClean="0">
                                    <a:solidFill>
                                      <a:schemeClr val="tx1"/>
                                    </a:solidFill>
                                    <a:latin typeface="Cambria Math" panose="02040503050406030204" pitchFamily="18" charset="0"/>
                                    <a:cs typeface="Times New Roman"/>
                                  </a:rPr>
                                </m:ctrlPr>
                              </m:fPr>
                              <m:num>
                                <m:r>
                                  <a:rPr lang="en-US" b="0" i="1" smtClean="0">
                                    <a:solidFill>
                                      <a:schemeClr val="tx1"/>
                                    </a:solidFill>
                                    <a:latin typeface="Cambria Math" panose="02040503050406030204" pitchFamily="18" charset="0"/>
                                    <a:cs typeface="Times New Roman"/>
                                  </a:rPr>
                                  <m:t>𝑎</m:t>
                                </m:r>
                                <m:r>
                                  <a:rPr lang="en-US" b="0" i="1" smtClean="0">
                                    <a:solidFill>
                                      <a:schemeClr val="tx1"/>
                                    </a:solidFill>
                                    <a:latin typeface="Cambria Math" panose="02040503050406030204" pitchFamily="18" charset="0"/>
                                    <a:cs typeface="Times New Roman"/>
                                  </a:rPr>
                                  <m:t>+</m:t>
                                </m:r>
                                <m:rad>
                                  <m:radPr>
                                    <m:degHide m:val="on"/>
                                    <m:ctrlPr>
                                      <a:rPr lang="en-US" b="0" i="1" smtClean="0">
                                        <a:solidFill>
                                          <a:schemeClr val="tx1"/>
                                        </a:solidFill>
                                        <a:latin typeface="Cambria Math" panose="02040503050406030204" pitchFamily="18" charset="0"/>
                                        <a:cs typeface="Times New Roman"/>
                                      </a:rPr>
                                    </m:ctrlPr>
                                  </m:radPr>
                                  <m:deg/>
                                  <m:e>
                                    <m:sSup>
                                      <m:sSupPr>
                                        <m:ctrlPr>
                                          <a:rPr lang="en-US" b="0" i="1" smtClean="0">
                                            <a:solidFill>
                                              <a:schemeClr val="tx1"/>
                                            </a:solidFill>
                                            <a:latin typeface="Cambria Math" panose="02040503050406030204" pitchFamily="18" charset="0"/>
                                            <a:cs typeface="Times New Roman"/>
                                          </a:rPr>
                                        </m:ctrlPr>
                                      </m:sSupPr>
                                      <m:e>
                                        <m:r>
                                          <a:rPr lang="en-US" b="0" i="1" smtClean="0">
                                            <a:solidFill>
                                              <a:schemeClr val="tx1"/>
                                            </a:solidFill>
                                            <a:latin typeface="Cambria Math" panose="02040503050406030204" pitchFamily="18" charset="0"/>
                                            <a:cs typeface="Times New Roman"/>
                                          </a:rPr>
                                          <m:t>𝑎</m:t>
                                        </m:r>
                                      </m:e>
                                      <m:sup>
                                        <m:r>
                                          <a:rPr lang="en-US" b="0" i="1" smtClean="0">
                                            <a:solidFill>
                                              <a:schemeClr val="tx1"/>
                                            </a:solidFill>
                                            <a:latin typeface="Cambria Math" panose="02040503050406030204" pitchFamily="18" charset="0"/>
                                            <a:cs typeface="Times New Roman"/>
                                          </a:rPr>
                                          <m:t>2</m:t>
                                        </m:r>
                                      </m:sup>
                                    </m:sSup>
                                    <m:r>
                                      <a:rPr lang="en-US" b="0" i="1" smtClean="0">
                                        <a:solidFill>
                                          <a:schemeClr val="tx1"/>
                                        </a:solidFill>
                                        <a:latin typeface="Cambria Math" panose="02040503050406030204" pitchFamily="18" charset="0"/>
                                        <a:cs typeface="Times New Roman"/>
                                      </a:rPr>
                                      <m:t>− </m:t>
                                    </m:r>
                                    <m:sSup>
                                      <m:sSupPr>
                                        <m:ctrlPr>
                                          <a:rPr lang="en-US" b="0" i="1" smtClean="0">
                                            <a:solidFill>
                                              <a:schemeClr val="tx1"/>
                                            </a:solidFill>
                                            <a:latin typeface="Cambria Math" panose="02040503050406030204" pitchFamily="18" charset="0"/>
                                            <a:cs typeface="Times New Roman"/>
                                          </a:rPr>
                                        </m:ctrlPr>
                                      </m:sSupPr>
                                      <m:e>
                                        <m:r>
                                          <a:rPr lang="en-US" b="0" i="1" smtClean="0">
                                            <a:solidFill>
                                              <a:schemeClr val="tx1"/>
                                            </a:solidFill>
                                            <a:latin typeface="Cambria Math" panose="02040503050406030204" pitchFamily="18" charset="0"/>
                                            <a:cs typeface="Times New Roman"/>
                                          </a:rPr>
                                          <m:t>𝑢</m:t>
                                        </m:r>
                                      </m:e>
                                      <m:sup>
                                        <m:r>
                                          <a:rPr lang="en-US" b="0" i="1" smtClean="0">
                                            <a:solidFill>
                                              <a:schemeClr val="tx1"/>
                                            </a:solidFill>
                                            <a:latin typeface="Cambria Math" panose="02040503050406030204" pitchFamily="18" charset="0"/>
                                            <a:cs typeface="Times New Roman"/>
                                          </a:rPr>
                                          <m:t>2</m:t>
                                        </m:r>
                                      </m:sup>
                                    </m:sSup>
                                  </m:e>
                                </m:rad>
                              </m:num>
                              <m:den>
                                <m:r>
                                  <a:rPr lang="en-US" b="0" i="1" smtClean="0">
                                    <a:solidFill>
                                      <a:schemeClr val="tx1"/>
                                    </a:solidFill>
                                    <a:latin typeface="Cambria Math" panose="02040503050406030204" pitchFamily="18" charset="0"/>
                                    <a:cs typeface="Times New Roman"/>
                                  </a:rPr>
                                  <m:t>𝑢</m:t>
                                </m:r>
                              </m:den>
                            </m:f>
                          </m:e>
                        </m:d>
                      </m:e>
                    </m:func>
                    <m:r>
                      <a:rPr lang="en-US" b="0" i="1" smtClean="0">
                        <a:solidFill>
                          <a:schemeClr val="tx1"/>
                        </a:solidFill>
                        <a:latin typeface="Cambria Math" panose="02040503050406030204" pitchFamily="18" charset="0"/>
                        <a:cs typeface="Times New Roman"/>
                      </a:rPr>
                      <m:t>+</m:t>
                    </m:r>
                    <m:r>
                      <a:rPr lang="en-US" b="0" i="1" smtClean="0">
                        <a:solidFill>
                          <a:schemeClr val="tx1"/>
                        </a:solidFill>
                        <a:latin typeface="Cambria Math" panose="02040503050406030204" pitchFamily="18" charset="0"/>
                        <a:cs typeface="Times New Roman"/>
                      </a:rPr>
                      <m:t>𝐶</m:t>
                    </m:r>
                  </m:oMath>
                </a14:m>
                <a:r>
                  <a:rPr lang="en-US" dirty="0">
                    <a:solidFill>
                      <a:schemeClr val="tx1"/>
                    </a:solidFill>
                  </a:rPr>
                  <a:t> </a:t>
                </a:r>
              </a:p>
              <a:p>
                <a:pPr marL="36900" indent="0">
                  <a:lnSpc>
                    <a:spcPct val="100000"/>
                  </a:lnSpc>
                  <a:buNone/>
                </a:pPr>
                <a:r>
                  <a:rPr lang="en-US" spc="-15" dirty="0">
                    <a:solidFill>
                      <a:schemeClr val="tx1"/>
                    </a:solidFill>
                  </a:rPr>
                  <a:t>W</a:t>
                </a:r>
                <a:r>
                  <a:rPr lang="en-US" spc="-5" dirty="0">
                    <a:solidFill>
                      <a:schemeClr val="tx1"/>
                    </a:solidFill>
                  </a:rPr>
                  <a:t>e </a:t>
                </a:r>
                <a:r>
                  <a:rPr lang="en-US" spc="-10" dirty="0">
                    <a:solidFill>
                      <a:schemeClr val="tx1"/>
                    </a:solidFill>
                  </a:rPr>
                  <a:t>ca</a:t>
                </a:r>
                <a:r>
                  <a:rPr lang="en-US" spc="-5" dirty="0">
                    <a:solidFill>
                      <a:schemeClr val="tx1"/>
                    </a:solidFill>
                  </a:rPr>
                  <a:t>n </a:t>
                </a:r>
                <a:r>
                  <a:rPr lang="en-US" spc="-10" dirty="0">
                    <a:solidFill>
                      <a:schemeClr val="tx1"/>
                    </a:solidFill>
                  </a:rPr>
                  <a:t>pu</a:t>
                </a:r>
                <a:r>
                  <a:rPr lang="en-US" spc="-5" dirty="0">
                    <a:solidFill>
                      <a:schemeClr val="tx1"/>
                    </a:solidFill>
                  </a:rPr>
                  <a:t>t </a:t>
                </a:r>
                <a:r>
                  <a:rPr lang="en-US" spc="-10" dirty="0">
                    <a:solidFill>
                      <a:schemeClr val="tx1"/>
                    </a:solidFill>
                  </a:rPr>
                  <a:t>ou</a:t>
                </a:r>
                <a:r>
                  <a:rPr lang="en-US" spc="-5" dirty="0">
                    <a:solidFill>
                      <a:schemeClr val="tx1"/>
                    </a:solidFill>
                  </a:rPr>
                  <a:t>r</a:t>
                </a:r>
                <a:r>
                  <a:rPr lang="en-US" dirty="0">
                    <a:solidFill>
                      <a:schemeClr val="tx1"/>
                    </a:solidFill>
                  </a:rPr>
                  <a:t> </a:t>
                </a:r>
                <a:r>
                  <a:rPr lang="en-US" spc="-10" dirty="0">
                    <a:solidFill>
                      <a:schemeClr val="tx1"/>
                    </a:solidFill>
                  </a:rPr>
                  <a:t>integra</a:t>
                </a:r>
                <a:r>
                  <a:rPr lang="en-US" spc="-5" dirty="0">
                    <a:solidFill>
                      <a:schemeClr val="tx1"/>
                    </a:solidFill>
                  </a:rPr>
                  <a:t>l </a:t>
                </a:r>
                <a:r>
                  <a:rPr lang="en-US" spc="-10" dirty="0">
                    <a:solidFill>
                      <a:schemeClr val="tx1"/>
                    </a:solidFill>
                  </a:rPr>
                  <a:t>i</a:t>
                </a:r>
                <a:r>
                  <a:rPr lang="en-US" spc="-5" dirty="0">
                    <a:solidFill>
                      <a:schemeClr val="tx1"/>
                    </a:solidFill>
                  </a:rPr>
                  <a:t>n </a:t>
                </a:r>
                <a:r>
                  <a:rPr lang="en-US" spc="-10" dirty="0">
                    <a:solidFill>
                      <a:schemeClr val="tx1"/>
                    </a:solidFill>
                  </a:rPr>
                  <a:t>th</a:t>
                </a:r>
                <a:r>
                  <a:rPr lang="en-US" spc="-5" dirty="0">
                    <a:solidFill>
                      <a:schemeClr val="tx1"/>
                    </a:solidFill>
                  </a:rPr>
                  <a:t>e </a:t>
                </a:r>
                <a:r>
                  <a:rPr lang="en-US" spc="-10" dirty="0">
                    <a:solidFill>
                      <a:schemeClr val="tx1"/>
                    </a:solidFill>
                  </a:rPr>
                  <a:t>correc</a:t>
                </a:r>
                <a:r>
                  <a:rPr lang="en-US" spc="-5" dirty="0">
                    <a:solidFill>
                      <a:schemeClr val="tx1"/>
                    </a:solidFill>
                  </a:rPr>
                  <a:t>t </a:t>
                </a:r>
                <a:r>
                  <a:rPr lang="en-US" spc="-10" dirty="0">
                    <a:solidFill>
                      <a:schemeClr val="tx1"/>
                    </a:solidFill>
                  </a:rPr>
                  <a:t>form</a:t>
                </a:r>
                <a:r>
                  <a:rPr lang="en-US" spc="-5" dirty="0">
                    <a:solidFill>
                      <a:schemeClr val="tx1"/>
                    </a:solidFill>
                  </a:rPr>
                  <a:t> </a:t>
                </a:r>
                <a:r>
                  <a:rPr lang="en-US" spc="-10" dirty="0">
                    <a:solidFill>
                      <a:schemeClr val="tx1"/>
                    </a:solidFill>
                  </a:rPr>
                  <a:t>b</a:t>
                </a:r>
                <a:r>
                  <a:rPr lang="en-US" spc="-5" dirty="0">
                    <a:solidFill>
                      <a:schemeClr val="tx1"/>
                    </a:solidFill>
                  </a:rPr>
                  <a:t>y </a:t>
                </a:r>
                <a:r>
                  <a:rPr lang="en-US" spc="-10" dirty="0">
                    <a:solidFill>
                      <a:schemeClr val="tx1"/>
                    </a:solidFill>
                  </a:rPr>
                  <a:t>factorin</a:t>
                </a:r>
                <a:r>
                  <a:rPr lang="en-US" spc="-5" dirty="0">
                    <a:solidFill>
                      <a:schemeClr val="tx1"/>
                    </a:solidFill>
                  </a:rPr>
                  <a:t>g t</a:t>
                </a:r>
                <a:r>
                  <a:rPr lang="en-US" spc="-10" dirty="0">
                    <a:solidFill>
                      <a:schemeClr val="tx1"/>
                    </a:solidFill>
                  </a:rPr>
                  <a:t>h</a:t>
                </a:r>
                <a:r>
                  <a:rPr lang="en-US" spc="-5" dirty="0">
                    <a:solidFill>
                      <a:schemeClr val="tx1"/>
                    </a:solidFill>
                  </a:rPr>
                  <a:t>e</a:t>
                </a:r>
                <a:r>
                  <a:rPr lang="en-US" dirty="0">
                    <a:solidFill>
                      <a:schemeClr val="tx1"/>
                    </a:solidFill>
                  </a:rPr>
                  <a:t> </a:t>
                </a:r>
                <a:r>
                  <a:rPr lang="en-US" spc="-5" dirty="0">
                    <a:solidFill>
                      <a:schemeClr val="tx1"/>
                    </a:solidFill>
                  </a:rPr>
                  <a:t>4 </a:t>
                </a:r>
                <a:r>
                  <a:rPr lang="en-US" spc="-10" dirty="0">
                    <a:solidFill>
                      <a:schemeClr val="tx1"/>
                    </a:solidFill>
                  </a:rPr>
                  <a:t>ou</a:t>
                </a:r>
                <a:r>
                  <a:rPr lang="en-US" spc="-5" dirty="0">
                    <a:solidFill>
                      <a:schemeClr val="tx1"/>
                    </a:solidFill>
                  </a:rPr>
                  <a:t>t</a:t>
                </a:r>
                <a:r>
                  <a:rPr lang="en-US" dirty="0">
                    <a:solidFill>
                      <a:schemeClr val="tx1"/>
                    </a:solidFill>
                  </a:rPr>
                  <a:t> </a:t>
                </a:r>
                <a:r>
                  <a:rPr lang="en-US" spc="-10" dirty="0">
                    <a:solidFill>
                      <a:schemeClr val="tx1"/>
                    </a:solidFill>
                  </a:rPr>
                  <a:t>o</a:t>
                </a:r>
                <a:r>
                  <a:rPr lang="en-US" spc="-5" dirty="0">
                    <a:solidFill>
                      <a:schemeClr val="tx1"/>
                    </a:solidFill>
                  </a:rPr>
                  <a:t>f </a:t>
                </a:r>
                <a:r>
                  <a:rPr lang="en-US" spc="-10" dirty="0">
                    <a:solidFill>
                      <a:schemeClr val="tx1"/>
                    </a:solidFill>
                  </a:rPr>
                  <a:t>th</a:t>
                </a:r>
                <a:r>
                  <a:rPr lang="en-US" spc="-5" dirty="0">
                    <a:solidFill>
                      <a:schemeClr val="tx1"/>
                    </a:solidFill>
                  </a:rPr>
                  <a:t>e s</a:t>
                </a:r>
                <a:r>
                  <a:rPr lang="en-US" spc="-10" dirty="0">
                    <a:solidFill>
                      <a:schemeClr val="tx1"/>
                    </a:solidFill>
                  </a:rPr>
                  <a:t>quar</a:t>
                </a:r>
                <a:r>
                  <a:rPr lang="en-US" spc="-5" dirty="0">
                    <a:solidFill>
                      <a:schemeClr val="tx1"/>
                    </a:solidFill>
                  </a:rPr>
                  <a:t>e r</a:t>
                </a:r>
                <a:r>
                  <a:rPr lang="en-US" spc="-10" dirty="0">
                    <a:solidFill>
                      <a:schemeClr val="tx1"/>
                    </a:solidFill>
                  </a:rPr>
                  <a:t>oot:</a:t>
                </a:r>
                <a:endParaRPr lang="en-US" dirty="0">
                  <a:solidFill>
                    <a:schemeClr val="tx1"/>
                  </a:solidFill>
                </a:endParaRPr>
              </a:p>
              <a:p>
                <a:pPr marL="36900" indent="0" algn="ctr">
                  <a:lnSpc>
                    <a:spcPct val="100000"/>
                  </a:lnSpc>
                  <a:buNone/>
                </a:pPr>
                <a14:m>
                  <m:oMath xmlns:m="http://schemas.openxmlformats.org/officeDocument/2006/math">
                    <m:rad>
                      <m:radPr>
                        <m:degHide m:val="on"/>
                        <m:ctrlPr>
                          <a:rPr lang="en-US" i="1" smtClean="0">
                            <a:latin typeface="Cambria Math" panose="02040503050406030204" pitchFamily="18" charset="0"/>
                            <a:cs typeface="Times New Roman"/>
                          </a:rPr>
                        </m:ctrlPr>
                      </m:radPr>
                      <m:deg/>
                      <m:e>
                        <m:r>
                          <a:rPr lang="en-US" b="0" i="1" smtClean="0">
                            <a:latin typeface="Cambria Math" panose="02040503050406030204" pitchFamily="18" charset="0"/>
                            <a:cs typeface="Times New Roman"/>
                          </a:rPr>
                          <m:t>9−4</m:t>
                        </m:r>
                        <m:sSup>
                          <m:sSupPr>
                            <m:ctrlPr>
                              <a:rPr lang="en-US" b="0" i="1" smtClean="0">
                                <a:latin typeface="Cambria Math" panose="02040503050406030204" pitchFamily="18" charset="0"/>
                                <a:cs typeface="Times New Roman"/>
                              </a:rPr>
                            </m:ctrlPr>
                          </m:sSupPr>
                          <m:e>
                            <m:r>
                              <a:rPr lang="en-US" b="0" i="1" smtClean="0">
                                <a:latin typeface="Cambria Math" panose="02040503050406030204" pitchFamily="18" charset="0"/>
                                <a:cs typeface="Times New Roman"/>
                              </a:rPr>
                              <m:t>𝑥</m:t>
                            </m:r>
                          </m:e>
                          <m:sup>
                            <m:r>
                              <a:rPr lang="en-US" b="0" i="1" smtClean="0">
                                <a:latin typeface="Cambria Math" panose="02040503050406030204" pitchFamily="18" charset="0"/>
                                <a:cs typeface="Times New Roman"/>
                              </a:rPr>
                              <m:t>2</m:t>
                            </m:r>
                          </m:sup>
                        </m:sSup>
                      </m:e>
                    </m:rad>
                    <m:r>
                      <a:rPr lang="en-US" b="0" i="1" smtClean="0">
                        <a:latin typeface="Cambria Math" panose="02040503050406030204" pitchFamily="18" charset="0"/>
                        <a:cs typeface="Times New Roman"/>
                      </a:rPr>
                      <m:t>=2</m:t>
                    </m:r>
                    <m:rad>
                      <m:radPr>
                        <m:degHide m:val="on"/>
                        <m:ctrlPr>
                          <a:rPr lang="en-US" b="0" i="1" smtClean="0">
                            <a:latin typeface="Cambria Math" panose="02040503050406030204" pitchFamily="18" charset="0"/>
                            <a:cs typeface="Times New Roman"/>
                          </a:rPr>
                        </m:ctrlPr>
                      </m:radPr>
                      <m:deg/>
                      <m:e>
                        <m:sSup>
                          <m:sSupPr>
                            <m:ctrlPr>
                              <a:rPr lang="en-US" b="0" i="1" smtClean="0">
                                <a:latin typeface="Cambria Math" panose="02040503050406030204" pitchFamily="18" charset="0"/>
                                <a:cs typeface="Times New Roman"/>
                              </a:rPr>
                            </m:ctrlPr>
                          </m:sSupPr>
                          <m:e>
                            <m:r>
                              <a:rPr lang="en-US" b="0" i="1" smtClean="0">
                                <a:latin typeface="Cambria Math" panose="02040503050406030204" pitchFamily="18" charset="0"/>
                                <a:cs typeface="Times New Roman"/>
                              </a:rPr>
                              <m:t>(</m:t>
                            </m:r>
                            <m:f>
                              <m:fPr>
                                <m:ctrlPr>
                                  <a:rPr lang="en-US" b="0" i="1" smtClean="0">
                                    <a:latin typeface="Cambria Math" panose="02040503050406030204" pitchFamily="18" charset="0"/>
                                    <a:cs typeface="Times New Roman"/>
                                  </a:rPr>
                                </m:ctrlPr>
                              </m:fPr>
                              <m:num>
                                <m:r>
                                  <a:rPr lang="en-US" b="0" i="1" smtClean="0">
                                    <a:latin typeface="Cambria Math" panose="02040503050406030204" pitchFamily="18" charset="0"/>
                                    <a:cs typeface="Times New Roman"/>
                                  </a:rPr>
                                  <m:t>3</m:t>
                                </m:r>
                              </m:num>
                              <m:den>
                                <m:r>
                                  <a:rPr lang="en-US" b="0" i="1" smtClean="0">
                                    <a:latin typeface="Cambria Math" panose="02040503050406030204" pitchFamily="18" charset="0"/>
                                    <a:cs typeface="Times New Roman"/>
                                  </a:rPr>
                                  <m:t>2</m:t>
                                </m:r>
                              </m:den>
                            </m:f>
                            <m:r>
                              <a:rPr lang="en-US" b="0" i="1" smtClean="0">
                                <a:latin typeface="Cambria Math" panose="02040503050406030204" pitchFamily="18" charset="0"/>
                                <a:cs typeface="Times New Roman"/>
                              </a:rPr>
                              <m:t>)</m:t>
                            </m:r>
                          </m:e>
                          <m:sup>
                            <m:r>
                              <a:rPr lang="en-US" b="0" i="1" smtClean="0">
                                <a:latin typeface="Cambria Math" panose="02040503050406030204" pitchFamily="18" charset="0"/>
                                <a:cs typeface="Times New Roman"/>
                              </a:rPr>
                              <m:t>2</m:t>
                            </m:r>
                          </m:sup>
                        </m:sSup>
                        <m:r>
                          <a:rPr lang="en-US" b="0" i="1" smtClean="0">
                            <a:latin typeface="Cambria Math" panose="02040503050406030204" pitchFamily="18" charset="0"/>
                            <a:cs typeface="Times New Roman"/>
                          </a:rPr>
                          <m:t>−</m:t>
                        </m:r>
                        <m:sSup>
                          <m:sSupPr>
                            <m:ctrlPr>
                              <a:rPr lang="en-US" b="0" i="1" smtClean="0">
                                <a:latin typeface="Cambria Math" panose="02040503050406030204" pitchFamily="18" charset="0"/>
                                <a:cs typeface="Times New Roman"/>
                              </a:rPr>
                            </m:ctrlPr>
                          </m:sSupPr>
                          <m:e>
                            <m:r>
                              <a:rPr lang="en-US" b="0" i="1" smtClean="0">
                                <a:latin typeface="Cambria Math" panose="02040503050406030204" pitchFamily="18" charset="0"/>
                                <a:cs typeface="Times New Roman"/>
                              </a:rPr>
                              <m:t>𝑥</m:t>
                            </m:r>
                          </m:e>
                          <m:sup>
                            <m:r>
                              <a:rPr lang="en-US" b="0" i="1" smtClean="0">
                                <a:latin typeface="Cambria Math" panose="02040503050406030204" pitchFamily="18" charset="0"/>
                                <a:cs typeface="Times New Roman"/>
                              </a:rPr>
                              <m:t>2</m:t>
                            </m:r>
                          </m:sup>
                        </m:sSup>
                      </m:e>
                    </m:rad>
                  </m:oMath>
                </a14:m>
                <a:r>
                  <a:rPr lang="en-US" dirty="0">
                    <a:latin typeface="Times New Roman"/>
                    <a:cs typeface="Times New Roman"/>
                  </a:rPr>
                  <a:t> </a:t>
                </a:r>
              </a:p>
            </p:txBody>
          </p:sp>
        </mc:Choice>
        <mc:Fallback xmlns="">
          <p:sp>
            <p:nvSpPr>
              <p:cNvPr id="3" name="Content Placeholder 2">
                <a:extLst>
                  <a:ext uri="{FF2B5EF4-FFF2-40B4-BE49-F238E27FC236}">
                    <a16:creationId xmlns:a16="http://schemas.microsoft.com/office/drawing/2014/main" xmlns:a14="http://schemas.microsoft.com/office/drawing/2010/main" xmlns=""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10846559" cy="4756245"/>
              </a:xfrm>
              <a:blipFill rotWithShape="0">
                <a:blip r:embed="rId2"/>
                <a:stretch>
                  <a:fillRect l="-337" t="-897" b="-2564"/>
                </a:stretch>
              </a:blipFill>
            </p:spPr>
            <p:txBody>
              <a:bodyPr/>
              <a:lstStyle/>
              <a:p>
                <a:r>
                  <a:rPr lang="en-US">
                    <a:noFill/>
                  </a:rPr>
                  <a:t> </a:t>
                </a:r>
              </a:p>
            </p:txBody>
          </p:sp>
        </mc:Fallback>
      </mc:AlternateContent>
    </p:spTree>
    <p:extLst>
      <p:ext uri="{BB962C8B-B14F-4D97-AF65-F5344CB8AC3E}">
        <p14:creationId xmlns:p14="http://schemas.microsoft.com/office/powerpoint/2010/main" val="253806846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7.6 Strategies for </a:t>
            </a:r>
            <a:r>
              <a:rPr lang="en-US" sz="3100" dirty="0"/>
              <a:t>Integration (</a:t>
            </a:r>
            <a:r>
              <a:rPr lang="en-US" sz="3100" dirty="0" smtClean="0"/>
              <a:t>16 </a:t>
            </a:r>
            <a:r>
              <a:rPr lang="en-US" sz="3100" dirty="0"/>
              <a:t>of 21)</a:t>
            </a: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2800" dirty="0"/>
              <a:t/>
            </a:r>
            <a:br>
              <a:rPr lang="en-US" sz="2800" dirty="0"/>
            </a:br>
            <a:endParaRPr lang="en-US"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799" y="1371600"/>
                <a:ext cx="10846559" cy="4756245"/>
              </a:xfrm>
            </p:spPr>
            <p:txBody>
              <a:bodyPr>
                <a:noAutofit/>
              </a:bodyPr>
              <a:lstStyle/>
              <a:p>
                <a:pPr marL="36900" indent="0">
                  <a:lnSpc>
                    <a:spcPct val="100000"/>
                  </a:lnSpc>
                  <a:buNone/>
                </a:pPr>
                <a:r>
                  <a:rPr lang="en-US" spc="-10" dirty="0">
                    <a:solidFill>
                      <a:schemeClr val="tx1"/>
                    </a:solidFill>
                  </a:rPr>
                  <a:t>Now</a:t>
                </a:r>
                <a:r>
                  <a:rPr lang="en-US" spc="-5" dirty="0">
                    <a:solidFill>
                      <a:schemeClr val="tx1"/>
                    </a:solidFill>
                  </a:rPr>
                  <a:t> </a:t>
                </a:r>
                <a:r>
                  <a:rPr lang="en-US" spc="-15" dirty="0">
                    <a:solidFill>
                      <a:schemeClr val="tx1"/>
                    </a:solidFill>
                  </a:rPr>
                  <a:t>w</a:t>
                </a:r>
                <a:r>
                  <a:rPr lang="en-US" spc="-5" dirty="0">
                    <a:solidFill>
                      <a:schemeClr val="tx1"/>
                    </a:solidFill>
                  </a:rPr>
                  <a:t>e </a:t>
                </a:r>
                <a:r>
                  <a:rPr lang="en-US" spc="-10" dirty="0">
                    <a:solidFill>
                      <a:schemeClr val="tx1"/>
                    </a:solidFill>
                  </a:rPr>
                  <a:t>u</a:t>
                </a:r>
                <a:r>
                  <a:rPr lang="en-US" spc="-5" dirty="0">
                    <a:solidFill>
                      <a:schemeClr val="tx1"/>
                    </a:solidFill>
                  </a:rPr>
                  <a:t>se formula 69</a:t>
                </a:r>
                <a:r>
                  <a:rPr lang="en-US" dirty="0">
                    <a:solidFill>
                      <a:schemeClr val="tx1"/>
                    </a:solidFill>
                  </a:rPr>
                  <a:t> </a:t>
                </a:r>
                <a:r>
                  <a:rPr lang="en-US" spc="-5" dirty="0">
                    <a:solidFill>
                      <a:schemeClr val="tx1"/>
                    </a:solidFill>
                  </a:rPr>
                  <a:t>with</a:t>
                </a:r>
                <a:r>
                  <a:rPr lang="en-US" dirty="0">
                    <a:solidFill>
                      <a:schemeClr val="tx1"/>
                    </a:solidFill>
                  </a:rPr>
                  <a:t> </a:t>
                </a:r>
                <a14:m>
                  <m:oMath xmlns:m="http://schemas.openxmlformats.org/officeDocument/2006/math">
                    <m:r>
                      <a:rPr lang="en-US" b="0" i="1" smtClean="0">
                        <a:solidFill>
                          <a:schemeClr val="tx1"/>
                        </a:solidFill>
                        <a:latin typeface="Cambria Math" panose="02040503050406030204" pitchFamily="18" charset="0"/>
                        <a:cs typeface="Times New Roman"/>
                      </a:rPr>
                      <m:t>𝑎</m:t>
                    </m:r>
                    <m:r>
                      <a:rPr lang="en-US" b="0" i="1" smtClean="0">
                        <a:solidFill>
                          <a:schemeClr val="tx1"/>
                        </a:solidFill>
                        <a:latin typeface="Cambria Math" panose="02040503050406030204" pitchFamily="18" charset="0"/>
                        <a:cs typeface="Times New Roman"/>
                      </a:rPr>
                      <m:t>=</m:t>
                    </m:r>
                    <m:f>
                      <m:fPr>
                        <m:ctrlPr>
                          <a:rPr lang="en-US" b="0" i="1" smtClean="0">
                            <a:solidFill>
                              <a:schemeClr val="tx1"/>
                            </a:solidFill>
                            <a:latin typeface="Cambria Math" panose="02040503050406030204" pitchFamily="18" charset="0"/>
                            <a:cs typeface="Times New Roman"/>
                          </a:rPr>
                        </m:ctrlPr>
                      </m:fPr>
                      <m:num>
                        <m:r>
                          <a:rPr lang="en-US" b="0" i="1" smtClean="0">
                            <a:solidFill>
                              <a:schemeClr val="tx1"/>
                            </a:solidFill>
                            <a:latin typeface="Cambria Math" panose="02040503050406030204" pitchFamily="18" charset="0"/>
                            <a:cs typeface="Times New Roman"/>
                          </a:rPr>
                          <m:t>3</m:t>
                        </m:r>
                      </m:num>
                      <m:den>
                        <m:r>
                          <a:rPr lang="en-US" b="0" i="1" smtClean="0">
                            <a:solidFill>
                              <a:schemeClr val="tx1"/>
                            </a:solidFill>
                            <a:latin typeface="Cambria Math" panose="02040503050406030204" pitchFamily="18" charset="0"/>
                            <a:cs typeface="Times New Roman"/>
                          </a:rPr>
                          <m:t>2</m:t>
                        </m:r>
                      </m:den>
                    </m:f>
                  </m:oMath>
                </a14:m>
                <a:r>
                  <a:rPr lang="en-US" dirty="0">
                    <a:solidFill>
                      <a:schemeClr val="tx1"/>
                    </a:solidFill>
                  </a:rPr>
                  <a:t>:</a:t>
                </a:r>
              </a:p>
              <a:p>
                <a:pPr marL="36900" indent="0">
                  <a:lnSpc>
                    <a:spcPct val="100000"/>
                  </a:lnSpc>
                  <a:buNone/>
                </a:pPr>
                <a14:m>
                  <m:oMathPara xmlns:m="http://schemas.openxmlformats.org/officeDocument/2006/math">
                    <m:oMathParaPr>
                      <m:jc m:val="centerGroup"/>
                    </m:oMathParaPr>
                    <m:oMath xmlns:m="http://schemas.openxmlformats.org/officeDocument/2006/math">
                      <m:nary>
                        <m:naryPr>
                          <m:limLoc m:val="undOvr"/>
                          <m:subHide m:val="on"/>
                          <m:supHide m:val="on"/>
                          <m:ctrlPr>
                            <a:rPr lang="en-US" i="1" spc="-10">
                              <a:latin typeface="Cambria Math" panose="02040503050406030204" pitchFamily="18" charset="0"/>
                              <a:cs typeface="Times New Roman"/>
                            </a:rPr>
                          </m:ctrlPr>
                        </m:naryPr>
                        <m:sub/>
                        <m:sup/>
                        <m:e>
                          <m:f>
                            <m:fPr>
                              <m:ctrlPr>
                                <a:rPr lang="en-US" i="1" spc="-10">
                                  <a:latin typeface="Cambria Math" panose="02040503050406030204" pitchFamily="18" charset="0"/>
                                  <a:cs typeface="Times New Roman"/>
                                </a:rPr>
                              </m:ctrlPr>
                            </m:fPr>
                            <m:num>
                              <m:rad>
                                <m:radPr>
                                  <m:degHide m:val="on"/>
                                  <m:ctrlPr>
                                    <a:rPr lang="en-US" i="1" spc="-10">
                                      <a:latin typeface="Cambria Math" panose="02040503050406030204" pitchFamily="18" charset="0"/>
                                      <a:cs typeface="Times New Roman"/>
                                    </a:rPr>
                                  </m:ctrlPr>
                                </m:radPr>
                                <m:deg/>
                                <m:e>
                                  <m:r>
                                    <a:rPr lang="en-US" i="1" spc="-10">
                                      <a:latin typeface="Cambria Math" panose="02040503050406030204" pitchFamily="18" charset="0"/>
                                      <a:cs typeface="Times New Roman"/>
                                    </a:rPr>
                                    <m:t>9 −4</m:t>
                                  </m:r>
                                  <m:sSup>
                                    <m:sSupPr>
                                      <m:ctrlPr>
                                        <a:rPr lang="en-US" i="1" spc="-10">
                                          <a:latin typeface="Cambria Math" panose="02040503050406030204" pitchFamily="18" charset="0"/>
                                          <a:cs typeface="Times New Roman"/>
                                        </a:rPr>
                                      </m:ctrlPr>
                                    </m:sSupPr>
                                    <m:e>
                                      <m:r>
                                        <a:rPr lang="en-US" i="1" spc="-10">
                                          <a:latin typeface="Cambria Math" panose="02040503050406030204" pitchFamily="18" charset="0"/>
                                          <a:cs typeface="Times New Roman"/>
                                        </a:rPr>
                                        <m:t>𝑥</m:t>
                                      </m:r>
                                    </m:e>
                                    <m:sup>
                                      <m:r>
                                        <a:rPr lang="en-US" i="1" spc="-10">
                                          <a:latin typeface="Cambria Math" panose="02040503050406030204" pitchFamily="18" charset="0"/>
                                          <a:cs typeface="Times New Roman"/>
                                        </a:rPr>
                                        <m:t>2</m:t>
                                      </m:r>
                                    </m:sup>
                                  </m:sSup>
                                </m:e>
                              </m:rad>
                            </m:num>
                            <m:den>
                              <m:r>
                                <a:rPr lang="en-US" i="1" spc="-10">
                                  <a:latin typeface="Cambria Math" panose="02040503050406030204" pitchFamily="18" charset="0"/>
                                  <a:cs typeface="Times New Roman"/>
                                </a:rPr>
                                <m:t>𝑥</m:t>
                              </m:r>
                            </m:den>
                          </m:f>
                          <m:r>
                            <a:rPr lang="en-US" i="1" spc="-10">
                              <a:latin typeface="Cambria Math" panose="02040503050406030204" pitchFamily="18" charset="0"/>
                              <a:cs typeface="Times New Roman"/>
                            </a:rPr>
                            <m:t>𝑑𝑥</m:t>
                          </m:r>
                        </m:e>
                      </m:nary>
                      <m:r>
                        <a:rPr lang="en-US" b="0" i="1" spc="-10" smtClean="0">
                          <a:latin typeface="Cambria Math" panose="02040503050406030204" pitchFamily="18" charset="0"/>
                          <a:cs typeface="Times New Roman"/>
                        </a:rPr>
                        <m:t>=2</m:t>
                      </m:r>
                      <m:nary>
                        <m:naryPr>
                          <m:limLoc m:val="undOvr"/>
                          <m:subHide m:val="on"/>
                          <m:supHide m:val="on"/>
                          <m:ctrlPr>
                            <a:rPr lang="en-US" b="0" i="1" spc="-10" smtClean="0">
                              <a:latin typeface="Cambria Math" panose="02040503050406030204" pitchFamily="18" charset="0"/>
                              <a:cs typeface="Times New Roman"/>
                            </a:rPr>
                          </m:ctrlPr>
                        </m:naryPr>
                        <m:sub/>
                        <m:sup/>
                        <m:e>
                          <m:f>
                            <m:fPr>
                              <m:ctrlPr>
                                <a:rPr lang="en-US" i="1" spc="-10">
                                  <a:latin typeface="Cambria Math" panose="02040503050406030204" pitchFamily="18" charset="0"/>
                                  <a:cs typeface="Times New Roman"/>
                                </a:rPr>
                              </m:ctrlPr>
                            </m:fPr>
                            <m:num>
                              <m:rad>
                                <m:radPr>
                                  <m:degHide m:val="on"/>
                                  <m:ctrlPr>
                                    <a:rPr lang="en-US" i="1" spc="-10">
                                      <a:latin typeface="Cambria Math" panose="02040503050406030204" pitchFamily="18" charset="0"/>
                                      <a:cs typeface="Times New Roman"/>
                                    </a:rPr>
                                  </m:ctrlPr>
                                </m:radPr>
                                <m:deg/>
                                <m:e>
                                  <m:f>
                                    <m:fPr>
                                      <m:type m:val="lin"/>
                                      <m:ctrlPr>
                                        <a:rPr lang="en-US" i="1" spc="-10" smtClean="0">
                                          <a:latin typeface="Cambria Math" panose="02040503050406030204" pitchFamily="18" charset="0"/>
                                          <a:cs typeface="Times New Roman"/>
                                        </a:rPr>
                                      </m:ctrlPr>
                                    </m:fPr>
                                    <m:num>
                                      <m:r>
                                        <a:rPr lang="en-US" b="0" i="1" spc="-10" smtClean="0">
                                          <a:latin typeface="Cambria Math" panose="02040503050406030204" pitchFamily="18" charset="0"/>
                                          <a:cs typeface="Times New Roman"/>
                                        </a:rPr>
                                        <m:t>9</m:t>
                                      </m:r>
                                    </m:num>
                                    <m:den>
                                      <m:r>
                                        <a:rPr lang="en-US" b="0" i="1" spc="-10" smtClean="0">
                                          <a:latin typeface="Cambria Math" panose="02040503050406030204" pitchFamily="18" charset="0"/>
                                          <a:cs typeface="Times New Roman"/>
                                        </a:rPr>
                                        <m:t>4</m:t>
                                      </m:r>
                                    </m:den>
                                  </m:f>
                                  <m:r>
                                    <a:rPr lang="en-US" i="1" spc="-10">
                                      <a:latin typeface="Cambria Math" panose="02040503050406030204" pitchFamily="18" charset="0"/>
                                      <a:cs typeface="Times New Roman"/>
                                    </a:rPr>
                                    <m:t>−</m:t>
                                  </m:r>
                                  <m:sSup>
                                    <m:sSupPr>
                                      <m:ctrlPr>
                                        <a:rPr lang="en-US" i="1" spc="-10">
                                          <a:latin typeface="Cambria Math" panose="02040503050406030204" pitchFamily="18" charset="0"/>
                                          <a:cs typeface="Times New Roman"/>
                                        </a:rPr>
                                      </m:ctrlPr>
                                    </m:sSupPr>
                                    <m:e>
                                      <m:r>
                                        <a:rPr lang="en-US" i="1" spc="-10">
                                          <a:latin typeface="Cambria Math" panose="02040503050406030204" pitchFamily="18" charset="0"/>
                                          <a:cs typeface="Times New Roman"/>
                                        </a:rPr>
                                        <m:t>𝑥</m:t>
                                      </m:r>
                                    </m:e>
                                    <m:sup>
                                      <m:r>
                                        <a:rPr lang="en-US" i="1" spc="-10">
                                          <a:latin typeface="Cambria Math" panose="02040503050406030204" pitchFamily="18" charset="0"/>
                                          <a:cs typeface="Times New Roman"/>
                                        </a:rPr>
                                        <m:t>2</m:t>
                                      </m:r>
                                    </m:sup>
                                  </m:sSup>
                                </m:e>
                              </m:rad>
                            </m:num>
                            <m:den>
                              <m:r>
                                <a:rPr lang="en-US" i="1" spc="-10">
                                  <a:latin typeface="Cambria Math" panose="02040503050406030204" pitchFamily="18" charset="0"/>
                                  <a:cs typeface="Times New Roman"/>
                                </a:rPr>
                                <m:t>𝑥</m:t>
                              </m:r>
                            </m:den>
                          </m:f>
                          <m:r>
                            <a:rPr lang="en-US" b="0" i="1" spc="-10" smtClean="0">
                              <a:latin typeface="Cambria Math" panose="02040503050406030204" pitchFamily="18" charset="0"/>
                              <a:cs typeface="Times New Roman"/>
                            </a:rPr>
                            <m:t>𝑑𝑥</m:t>
                          </m:r>
                        </m:e>
                      </m:nary>
                      <m:r>
                        <a:rPr lang="en-US" b="0" i="1" spc="-10" smtClean="0">
                          <a:latin typeface="Cambria Math" panose="02040503050406030204" pitchFamily="18" charset="0"/>
                          <a:cs typeface="Times New Roman"/>
                        </a:rPr>
                        <m:t>=2</m:t>
                      </m:r>
                      <m:rad>
                        <m:radPr>
                          <m:degHide m:val="on"/>
                          <m:ctrlPr>
                            <a:rPr lang="en-US" i="1" spc="-10">
                              <a:latin typeface="Cambria Math" panose="02040503050406030204" pitchFamily="18" charset="0"/>
                              <a:cs typeface="Times New Roman"/>
                            </a:rPr>
                          </m:ctrlPr>
                        </m:radPr>
                        <m:deg/>
                        <m:e>
                          <m:f>
                            <m:fPr>
                              <m:type m:val="lin"/>
                              <m:ctrlPr>
                                <a:rPr lang="en-US" i="1" spc="-10" smtClean="0">
                                  <a:latin typeface="Cambria Math" panose="02040503050406030204" pitchFamily="18" charset="0"/>
                                  <a:cs typeface="Times New Roman"/>
                                </a:rPr>
                              </m:ctrlPr>
                            </m:fPr>
                            <m:num>
                              <m:r>
                                <a:rPr lang="en-US" b="0" i="1" spc="-10" smtClean="0">
                                  <a:latin typeface="Cambria Math" panose="02040503050406030204" pitchFamily="18" charset="0"/>
                                  <a:cs typeface="Times New Roman"/>
                                </a:rPr>
                                <m:t>9</m:t>
                              </m:r>
                            </m:num>
                            <m:den>
                              <m:r>
                                <a:rPr lang="en-US" b="0" i="1" spc="-10" smtClean="0">
                                  <a:latin typeface="Cambria Math" panose="02040503050406030204" pitchFamily="18" charset="0"/>
                                  <a:cs typeface="Times New Roman"/>
                                </a:rPr>
                                <m:t>4</m:t>
                              </m:r>
                            </m:den>
                          </m:f>
                          <m:r>
                            <a:rPr lang="en-US" i="1" spc="-10">
                              <a:latin typeface="Cambria Math" panose="02040503050406030204" pitchFamily="18" charset="0"/>
                              <a:cs typeface="Times New Roman"/>
                            </a:rPr>
                            <m:t> −</m:t>
                          </m:r>
                          <m:sSup>
                            <m:sSupPr>
                              <m:ctrlPr>
                                <a:rPr lang="en-US" i="1" spc="-10">
                                  <a:latin typeface="Cambria Math" panose="02040503050406030204" pitchFamily="18" charset="0"/>
                                  <a:cs typeface="Times New Roman"/>
                                </a:rPr>
                              </m:ctrlPr>
                            </m:sSupPr>
                            <m:e>
                              <m:r>
                                <a:rPr lang="en-US" i="1" spc="-10">
                                  <a:latin typeface="Cambria Math" panose="02040503050406030204" pitchFamily="18" charset="0"/>
                                  <a:cs typeface="Times New Roman"/>
                                </a:rPr>
                                <m:t>𝑥</m:t>
                              </m:r>
                            </m:e>
                            <m:sup>
                              <m:r>
                                <a:rPr lang="en-US" i="1" spc="-10">
                                  <a:latin typeface="Cambria Math" panose="02040503050406030204" pitchFamily="18" charset="0"/>
                                  <a:cs typeface="Times New Roman"/>
                                </a:rPr>
                                <m:t>2</m:t>
                              </m:r>
                            </m:sup>
                          </m:sSup>
                        </m:e>
                      </m:rad>
                      <m:r>
                        <a:rPr lang="en-US" b="0" i="1" spc="-10" smtClean="0">
                          <a:latin typeface="Cambria Math" panose="02040503050406030204" pitchFamily="18" charset="0"/>
                          <a:cs typeface="Times New Roman"/>
                        </a:rPr>
                        <m:t>−</m:t>
                      </m:r>
                      <m:f>
                        <m:fPr>
                          <m:ctrlPr>
                            <a:rPr lang="en-US" b="0" i="1" spc="-10" smtClean="0">
                              <a:latin typeface="Cambria Math" panose="02040503050406030204" pitchFamily="18" charset="0"/>
                              <a:cs typeface="Times New Roman"/>
                            </a:rPr>
                          </m:ctrlPr>
                        </m:fPr>
                        <m:num>
                          <m:r>
                            <a:rPr lang="en-US" b="0" i="1" spc="-10" smtClean="0">
                              <a:latin typeface="Cambria Math" panose="02040503050406030204" pitchFamily="18" charset="0"/>
                              <a:cs typeface="Times New Roman"/>
                            </a:rPr>
                            <m:t>3</m:t>
                          </m:r>
                        </m:num>
                        <m:den>
                          <m:r>
                            <a:rPr lang="en-US" b="0" i="1" spc="-10" smtClean="0">
                              <a:latin typeface="Cambria Math" panose="02040503050406030204" pitchFamily="18" charset="0"/>
                              <a:cs typeface="Times New Roman"/>
                            </a:rPr>
                            <m:t>2</m:t>
                          </m:r>
                        </m:den>
                      </m:f>
                      <m:func>
                        <m:funcPr>
                          <m:ctrlPr>
                            <a:rPr lang="en-US" b="0" i="1" spc="-10" smtClean="0">
                              <a:latin typeface="Cambria Math" panose="02040503050406030204" pitchFamily="18" charset="0"/>
                              <a:cs typeface="Times New Roman"/>
                            </a:rPr>
                          </m:ctrlPr>
                        </m:funcPr>
                        <m:fName>
                          <m:r>
                            <m:rPr>
                              <m:sty m:val="p"/>
                            </m:rPr>
                            <a:rPr lang="en-US" b="0" i="0" spc="-10" smtClean="0">
                              <a:latin typeface="Cambria Math" panose="02040503050406030204" pitchFamily="18" charset="0"/>
                              <a:cs typeface="Times New Roman"/>
                            </a:rPr>
                            <m:t>ln</m:t>
                          </m:r>
                        </m:fName>
                        <m:e>
                          <m:d>
                            <m:dPr>
                              <m:begChr m:val="|"/>
                              <m:endChr m:val="|"/>
                              <m:ctrlPr>
                                <a:rPr lang="en-US" b="0" i="1" spc="-10" smtClean="0">
                                  <a:latin typeface="Cambria Math" panose="02040503050406030204" pitchFamily="18" charset="0"/>
                                  <a:cs typeface="Times New Roman"/>
                                </a:rPr>
                              </m:ctrlPr>
                            </m:dPr>
                            <m:e>
                              <m:f>
                                <m:fPr>
                                  <m:ctrlPr>
                                    <a:rPr lang="en-US" b="0" i="1" spc="-10" smtClean="0">
                                      <a:latin typeface="Cambria Math" panose="02040503050406030204" pitchFamily="18" charset="0"/>
                                      <a:cs typeface="Times New Roman"/>
                                    </a:rPr>
                                  </m:ctrlPr>
                                </m:fPr>
                                <m:num>
                                  <m:f>
                                    <m:fPr>
                                      <m:type m:val="lin"/>
                                      <m:ctrlPr>
                                        <a:rPr lang="en-US" b="0" i="1" spc="-10" smtClean="0">
                                          <a:latin typeface="Cambria Math" panose="02040503050406030204" pitchFamily="18" charset="0"/>
                                          <a:cs typeface="Times New Roman"/>
                                        </a:rPr>
                                      </m:ctrlPr>
                                    </m:fPr>
                                    <m:num>
                                      <m:r>
                                        <a:rPr lang="en-US" b="0" i="1" spc="-10" smtClean="0">
                                          <a:latin typeface="Cambria Math" panose="02040503050406030204" pitchFamily="18" charset="0"/>
                                          <a:cs typeface="Times New Roman"/>
                                        </a:rPr>
                                        <m:t>3</m:t>
                                      </m:r>
                                    </m:num>
                                    <m:den>
                                      <m:r>
                                        <a:rPr lang="en-US" b="0" i="1" spc="-10" smtClean="0">
                                          <a:latin typeface="Cambria Math" panose="02040503050406030204" pitchFamily="18" charset="0"/>
                                          <a:cs typeface="Times New Roman"/>
                                        </a:rPr>
                                        <m:t>2</m:t>
                                      </m:r>
                                    </m:den>
                                  </m:f>
                                  <m:r>
                                    <a:rPr lang="en-US" b="0" i="1" spc="-10" smtClean="0">
                                      <a:latin typeface="Cambria Math" panose="02040503050406030204" pitchFamily="18" charset="0"/>
                                      <a:cs typeface="Times New Roman"/>
                                    </a:rPr>
                                    <m:t>+</m:t>
                                  </m:r>
                                  <m:rad>
                                    <m:radPr>
                                      <m:degHide m:val="on"/>
                                      <m:ctrlPr>
                                        <a:rPr lang="en-US" i="1" spc="-10">
                                          <a:latin typeface="Cambria Math" panose="02040503050406030204" pitchFamily="18" charset="0"/>
                                          <a:cs typeface="Times New Roman"/>
                                        </a:rPr>
                                      </m:ctrlPr>
                                    </m:radPr>
                                    <m:deg/>
                                    <m:e>
                                      <m:f>
                                        <m:fPr>
                                          <m:type m:val="lin"/>
                                          <m:ctrlPr>
                                            <a:rPr lang="en-US" i="1" spc="-10" smtClean="0">
                                              <a:latin typeface="Cambria Math" panose="02040503050406030204" pitchFamily="18" charset="0"/>
                                              <a:cs typeface="Times New Roman"/>
                                            </a:rPr>
                                          </m:ctrlPr>
                                        </m:fPr>
                                        <m:num>
                                          <m:r>
                                            <a:rPr lang="en-US" b="0" i="1" spc="-10" smtClean="0">
                                              <a:latin typeface="Cambria Math" panose="02040503050406030204" pitchFamily="18" charset="0"/>
                                              <a:cs typeface="Times New Roman"/>
                                            </a:rPr>
                                            <m:t>9</m:t>
                                          </m:r>
                                        </m:num>
                                        <m:den>
                                          <m:r>
                                            <a:rPr lang="en-US" b="0" i="1" spc="-10" smtClean="0">
                                              <a:latin typeface="Cambria Math" panose="02040503050406030204" pitchFamily="18" charset="0"/>
                                              <a:cs typeface="Times New Roman"/>
                                            </a:rPr>
                                            <m:t>4</m:t>
                                          </m:r>
                                        </m:den>
                                      </m:f>
                                      <m:r>
                                        <a:rPr lang="en-US" i="1" spc="-10">
                                          <a:latin typeface="Cambria Math" panose="02040503050406030204" pitchFamily="18" charset="0"/>
                                          <a:cs typeface="Times New Roman"/>
                                        </a:rPr>
                                        <m:t>−</m:t>
                                      </m:r>
                                      <m:sSup>
                                        <m:sSupPr>
                                          <m:ctrlPr>
                                            <a:rPr lang="en-US" i="1" spc="-10">
                                              <a:latin typeface="Cambria Math" panose="02040503050406030204" pitchFamily="18" charset="0"/>
                                              <a:cs typeface="Times New Roman"/>
                                            </a:rPr>
                                          </m:ctrlPr>
                                        </m:sSupPr>
                                        <m:e>
                                          <m:r>
                                            <a:rPr lang="en-US" i="1" spc="-10">
                                              <a:latin typeface="Cambria Math" panose="02040503050406030204" pitchFamily="18" charset="0"/>
                                              <a:cs typeface="Times New Roman"/>
                                            </a:rPr>
                                            <m:t>𝑥</m:t>
                                          </m:r>
                                        </m:e>
                                        <m:sup>
                                          <m:r>
                                            <a:rPr lang="en-US" i="1" spc="-10">
                                              <a:latin typeface="Cambria Math" panose="02040503050406030204" pitchFamily="18" charset="0"/>
                                              <a:cs typeface="Times New Roman"/>
                                            </a:rPr>
                                            <m:t>2</m:t>
                                          </m:r>
                                        </m:sup>
                                      </m:sSup>
                                    </m:e>
                                  </m:rad>
                                </m:num>
                                <m:den>
                                  <m:r>
                                    <a:rPr lang="en-US" b="0" i="1" spc="-10" smtClean="0">
                                      <a:latin typeface="Cambria Math" panose="02040503050406030204" pitchFamily="18" charset="0"/>
                                      <a:cs typeface="Times New Roman"/>
                                    </a:rPr>
                                    <m:t>𝑥</m:t>
                                  </m:r>
                                </m:den>
                              </m:f>
                            </m:e>
                          </m:d>
                        </m:e>
                      </m:func>
                      <m:r>
                        <a:rPr lang="en-US" b="0" i="1" spc="-10" smtClean="0">
                          <a:latin typeface="Cambria Math" panose="02040503050406030204" pitchFamily="18" charset="0"/>
                          <a:cs typeface="Times New Roman"/>
                        </a:rPr>
                        <m:t>+</m:t>
                      </m:r>
                      <m:r>
                        <a:rPr lang="en-US" b="0" i="1" spc="-10" smtClean="0">
                          <a:latin typeface="Cambria Math" panose="02040503050406030204" pitchFamily="18" charset="0"/>
                          <a:cs typeface="Times New Roman"/>
                        </a:rPr>
                        <m:t>𝐶</m:t>
                      </m:r>
                    </m:oMath>
                  </m:oMathPara>
                </a14:m>
                <a:endParaRPr lang="en-US" dirty="0">
                  <a:latin typeface="Times New Roman"/>
                  <a:cs typeface="Times New Roman"/>
                </a:endParaRPr>
              </a:p>
              <a:p>
                <a:pPr marL="36900" indent="0">
                  <a:lnSpc>
                    <a:spcPct val="100000"/>
                  </a:lnSpc>
                  <a:buNone/>
                </a:pPr>
                <a:r>
                  <a:rPr lang="en-US" spc="-10" dirty="0">
                    <a:latin typeface="Times New Roman"/>
                    <a:cs typeface="Times New Roman"/>
                  </a:rPr>
                  <a:t>Notic</a:t>
                </a:r>
                <a:r>
                  <a:rPr lang="en-US" spc="-5" dirty="0">
                    <a:latin typeface="Times New Roman"/>
                    <a:cs typeface="Times New Roman"/>
                  </a:rPr>
                  <a:t>e t</a:t>
                </a:r>
                <a:r>
                  <a:rPr lang="en-US" spc="-10" dirty="0">
                    <a:latin typeface="Times New Roman"/>
                    <a:cs typeface="Times New Roman"/>
                  </a:rPr>
                  <a:t>ha</a:t>
                </a:r>
                <a:r>
                  <a:rPr lang="en-US" spc="-5" dirty="0">
                    <a:latin typeface="Times New Roman"/>
                    <a:cs typeface="Times New Roman"/>
                  </a:rPr>
                  <a:t>t </a:t>
                </a:r>
                <a:r>
                  <a:rPr lang="en-US" spc="-10" dirty="0">
                    <a:latin typeface="Times New Roman"/>
                    <a:cs typeface="Times New Roman"/>
                  </a:rPr>
                  <a:t>th</a:t>
                </a:r>
                <a:r>
                  <a:rPr lang="en-US" spc="-5" dirty="0">
                    <a:latin typeface="Times New Roman"/>
                    <a:cs typeface="Times New Roman"/>
                  </a:rPr>
                  <a:t>e i</a:t>
                </a:r>
                <a:r>
                  <a:rPr lang="en-US" spc="-10" dirty="0">
                    <a:latin typeface="Times New Roman"/>
                    <a:cs typeface="Times New Roman"/>
                  </a:rPr>
                  <a:t>ntegra</a:t>
                </a:r>
                <a:r>
                  <a:rPr lang="en-US" spc="-5" dirty="0">
                    <a:latin typeface="Times New Roman"/>
                    <a:cs typeface="Times New Roman"/>
                  </a:rPr>
                  <a:t>l </a:t>
                </a:r>
                <a:r>
                  <a:rPr lang="en-US" spc="-10" dirty="0">
                    <a:latin typeface="Times New Roman"/>
                    <a:cs typeface="Times New Roman"/>
                  </a:rPr>
                  <a:t>i</a:t>
                </a:r>
                <a:r>
                  <a:rPr lang="en-US" spc="-5" dirty="0">
                    <a:latin typeface="Times New Roman"/>
                    <a:cs typeface="Times New Roman"/>
                  </a:rPr>
                  <a:t>n </a:t>
                </a:r>
                <a:r>
                  <a:rPr lang="en-US" spc="-10" dirty="0">
                    <a:latin typeface="Times New Roman"/>
                    <a:cs typeface="Times New Roman"/>
                  </a:rPr>
                  <a:t>th</a:t>
                </a:r>
                <a:r>
                  <a:rPr lang="en-US" spc="-5" dirty="0">
                    <a:latin typeface="Times New Roman"/>
                    <a:cs typeface="Times New Roman"/>
                  </a:rPr>
                  <a:t>e </a:t>
                </a:r>
                <a:r>
                  <a:rPr lang="en-US" spc="-10" dirty="0">
                    <a:latin typeface="Times New Roman"/>
                    <a:cs typeface="Times New Roman"/>
                  </a:rPr>
                  <a:t>previou</a:t>
                </a:r>
                <a:r>
                  <a:rPr lang="en-US" spc="-5" dirty="0">
                    <a:latin typeface="Times New Roman"/>
                    <a:cs typeface="Times New Roman"/>
                  </a:rPr>
                  <a:t>s </a:t>
                </a:r>
                <a:r>
                  <a:rPr lang="en-US" spc="-10" dirty="0">
                    <a:latin typeface="Times New Roman"/>
                    <a:cs typeface="Times New Roman"/>
                  </a:rPr>
                  <a:t>exampl</a:t>
                </a:r>
                <a:r>
                  <a:rPr lang="en-US" spc="-5" dirty="0">
                    <a:latin typeface="Times New Roman"/>
                    <a:cs typeface="Times New Roman"/>
                  </a:rPr>
                  <a:t>e </a:t>
                </a:r>
                <a:r>
                  <a:rPr lang="en-US" spc="-10" dirty="0">
                    <a:latin typeface="Times New Roman"/>
                    <a:cs typeface="Times New Roman"/>
                  </a:rPr>
                  <a:t>coul</a:t>
                </a:r>
                <a:r>
                  <a:rPr lang="en-US" spc="-5" dirty="0">
                    <a:latin typeface="Times New Roman"/>
                    <a:cs typeface="Times New Roman"/>
                  </a:rPr>
                  <a:t>d </a:t>
                </a:r>
                <a:r>
                  <a:rPr lang="en-US" spc="-10" dirty="0">
                    <a:latin typeface="Times New Roman"/>
                    <a:cs typeface="Times New Roman"/>
                  </a:rPr>
                  <a:t>als</a:t>
                </a:r>
                <a:r>
                  <a:rPr lang="en-US" spc="-5" dirty="0">
                    <a:latin typeface="Times New Roman"/>
                    <a:cs typeface="Times New Roman"/>
                  </a:rPr>
                  <a:t>o </a:t>
                </a:r>
                <a:r>
                  <a:rPr lang="en-US" spc="-10" dirty="0">
                    <a:latin typeface="Times New Roman"/>
                    <a:cs typeface="Times New Roman"/>
                  </a:rPr>
                  <a:t>b</a:t>
                </a:r>
                <a:r>
                  <a:rPr lang="en-US" spc="-5" dirty="0">
                    <a:latin typeface="Times New Roman"/>
                    <a:cs typeface="Times New Roman"/>
                  </a:rPr>
                  <a:t>e </a:t>
                </a:r>
                <a:r>
                  <a:rPr lang="en-US" spc="-10" dirty="0">
                    <a:latin typeface="Times New Roman"/>
                    <a:cs typeface="Times New Roman"/>
                  </a:rPr>
                  <a:t>evaluate</a:t>
                </a:r>
                <a:r>
                  <a:rPr lang="en-US" spc="-5" dirty="0">
                    <a:latin typeface="Times New Roman"/>
                    <a:cs typeface="Times New Roman"/>
                  </a:rPr>
                  <a:t>d </a:t>
                </a:r>
                <a:r>
                  <a:rPr lang="en-US" spc="-10" dirty="0">
                    <a:latin typeface="Times New Roman"/>
                    <a:cs typeface="Times New Roman"/>
                  </a:rPr>
                  <a:t>b</a:t>
                </a:r>
                <a:r>
                  <a:rPr lang="en-US" spc="-5" dirty="0">
                    <a:latin typeface="Times New Roman"/>
                    <a:cs typeface="Times New Roman"/>
                  </a:rPr>
                  <a:t>y </a:t>
                </a:r>
                <a:r>
                  <a:rPr lang="en-US" spc="-10" dirty="0">
                    <a:latin typeface="Times New Roman"/>
                    <a:cs typeface="Times New Roman"/>
                  </a:rPr>
                  <a:t>applying </a:t>
                </a:r>
                <a:r>
                  <a:rPr lang="en-US" spc="-5" dirty="0">
                    <a:latin typeface="Times New Roman"/>
                    <a:cs typeface="Times New Roman"/>
                  </a:rPr>
                  <a:t>a</a:t>
                </a:r>
                <a:r>
                  <a:rPr lang="en-US" spc="-40" dirty="0">
                    <a:latin typeface="Times New Roman"/>
                    <a:cs typeface="Times New Roman"/>
                  </a:rPr>
                  <a:t> </a:t>
                </a:r>
                <a:r>
                  <a:rPr lang="en-US" spc="-5" dirty="0">
                    <a:latin typeface="Times New Roman"/>
                    <a:cs typeface="Times New Roman"/>
                  </a:rPr>
                  <a:t>trigonometric</a:t>
                </a:r>
                <a:r>
                  <a:rPr lang="en-US" spc="-35" dirty="0">
                    <a:latin typeface="Times New Roman"/>
                    <a:cs typeface="Times New Roman"/>
                  </a:rPr>
                  <a:t> </a:t>
                </a:r>
                <a:r>
                  <a:rPr lang="en-US" spc="-5" dirty="0">
                    <a:latin typeface="Times New Roman"/>
                    <a:cs typeface="Times New Roman"/>
                  </a:rPr>
                  <a:t>substitution.</a:t>
                </a:r>
                <a:r>
                  <a:rPr lang="en-US" spc="-35" dirty="0">
                    <a:latin typeface="Times New Roman"/>
                    <a:cs typeface="Times New Roman"/>
                  </a:rPr>
                  <a:t> </a:t>
                </a:r>
                <a:r>
                  <a:rPr lang="en-US" spc="-5" dirty="0">
                    <a:latin typeface="Times New Roman"/>
                    <a:cs typeface="Times New Roman"/>
                  </a:rPr>
                  <a:t>In</a:t>
                </a:r>
                <a:r>
                  <a:rPr lang="en-US" spc="-40" dirty="0">
                    <a:latin typeface="Times New Roman"/>
                    <a:cs typeface="Times New Roman"/>
                  </a:rPr>
                  <a:t> </a:t>
                </a:r>
                <a:r>
                  <a:rPr lang="en-US" spc="-5" dirty="0">
                    <a:latin typeface="Times New Roman"/>
                    <a:cs typeface="Times New Roman"/>
                  </a:rPr>
                  <a:t>fact,</a:t>
                </a:r>
                <a:r>
                  <a:rPr lang="en-US" spc="-35" dirty="0">
                    <a:latin typeface="Times New Roman"/>
                    <a:cs typeface="Times New Roman"/>
                  </a:rPr>
                  <a:t> </a:t>
                </a:r>
                <a:r>
                  <a:rPr lang="en-US" spc="-15" dirty="0">
                    <a:latin typeface="Times New Roman"/>
                    <a:cs typeface="Times New Roman"/>
                  </a:rPr>
                  <a:t>m</a:t>
                </a:r>
                <a:r>
                  <a:rPr lang="en-US" spc="-5" dirty="0">
                    <a:latin typeface="Times New Roman"/>
                    <a:cs typeface="Times New Roman"/>
                  </a:rPr>
                  <a:t>any</a:t>
                </a:r>
                <a:r>
                  <a:rPr lang="en-US" spc="-35" dirty="0">
                    <a:latin typeface="Times New Roman"/>
                    <a:cs typeface="Times New Roman"/>
                  </a:rPr>
                  <a:t> </a:t>
                </a:r>
                <a:r>
                  <a:rPr lang="en-US" spc="-5" dirty="0">
                    <a:latin typeface="Times New Roman"/>
                    <a:cs typeface="Times New Roman"/>
                  </a:rPr>
                  <a:t>of</a:t>
                </a:r>
                <a:r>
                  <a:rPr lang="en-US" spc="-40" dirty="0">
                    <a:latin typeface="Times New Roman"/>
                    <a:cs typeface="Times New Roman"/>
                  </a:rPr>
                  <a:t> </a:t>
                </a:r>
                <a:r>
                  <a:rPr lang="en-US" spc="-5" dirty="0">
                    <a:latin typeface="Times New Roman"/>
                    <a:cs typeface="Times New Roman"/>
                  </a:rPr>
                  <a:t>the</a:t>
                </a:r>
                <a:r>
                  <a:rPr lang="en-US" spc="-40" dirty="0">
                    <a:latin typeface="Times New Roman"/>
                    <a:cs typeface="Times New Roman"/>
                  </a:rPr>
                  <a:t> </a:t>
                </a:r>
                <a:r>
                  <a:rPr lang="en-US" spc="-5" dirty="0">
                    <a:latin typeface="Times New Roman"/>
                    <a:cs typeface="Times New Roman"/>
                  </a:rPr>
                  <a:t>formulas</a:t>
                </a:r>
                <a:r>
                  <a:rPr lang="en-US" spc="-35" dirty="0">
                    <a:latin typeface="Times New Roman"/>
                    <a:cs typeface="Times New Roman"/>
                  </a:rPr>
                  <a:t> </a:t>
                </a:r>
                <a:r>
                  <a:rPr lang="en-US" spc="-5" dirty="0">
                    <a:latin typeface="Times New Roman"/>
                    <a:cs typeface="Times New Roman"/>
                  </a:rPr>
                  <a:t>in</a:t>
                </a:r>
                <a:r>
                  <a:rPr lang="en-US" spc="-40" dirty="0">
                    <a:latin typeface="Times New Roman"/>
                    <a:cs typeface="Times New Roman"/>
                  </a:rPr>
                  <a:t> </a:t>
                </a:r>
                <a:r>
                  <a:rPr lang="en-US" spc="-5" dirty="0">
                    <a:latin typeface="Times New Roman"/>
                    <a:cs typeface="Times New Roman"/>
                  </a:rPr>
                  <a:t>the</a:t>
                </a:r>
                <a:r>
                  <a:rPr lang="en-US" spc="-40" dirty="0">
                    <a:latin typeface="Times New Roman"/>
                    <a:cs typeface="Times New Roman"/>
                  </a:rPr>
                  <a:t> </a:t>
                </a:r>
                <a:r>
                  <a:rPr lang="en-US" spc="-5" dirty="0">
                    <a:latin typeface="Times New Roman"/>
                    <a:cs typeface="Times New Roman"/>
                  </a:rPr>
                  <a:t>integral</a:t>
                </a:r>
                <a:r>
                  <a:rPr lang="en-US" spc="-35" dirty="0">
                    <a:latin typeface="Times New Roman"/>
                    <a:cs typeface="Times New Roman"/>
                  </a:rPr>
                  <a:t> </a:t>
                </a:r>
                <a:r>
                  <a:rPr lang="en-US" spc="-5" dirty="0">
                    <a:latin typeface="Times New Roman"/>
                    <a:cs typeface="Times New Roman"/>
                  </a:rPr>
                  <a:t>table</a:t>
                </a:r>
                <a:r>
                  <a:rPr lang="en-US" spc="-40" dirty="0">
                    <a:latin typeface="Times New Roman"/>
                    <a:cs typeface="Times New Roman"/>
                  </a:rPr>
                  <a:t> </a:t>
                </a:r>
                <a:r>
                  <a:rPr lang="en-US" spc="-5" dirty="0">
                    <a:latin typeface="Times New Roman"/>
                    <a:cs typeface="Times New Roman"/>
                  </a:rPr>
                  <a:t>result</a:t>
                </a:r>
                <a:r>
                  <a:rPr lang="en-US" spc="-40" dirty="0">
                    <a:latin typeface="Times New Roman"/>
                    <a:cs typeface="Times New Roman"/>
                  </a:rPr>
                  <a:t> </a:t>
                </a:r>
                <a:r>
                  <a:rPr lang="en-US" spc="-5" dirty="0">
                    <a:latin typeface="Times New Roman"/>
                    <a:cs typeface="Times New Roman"/>
                  </a:rPr>
                  <a:t>from </a:t>
                </a:r>
                <a:r>
                  <a:rPr lang="en-US" spc="-10" dirty="0">
                    <a:latin typeface="Times New Roman"/>
                    <a:cs typeface="Times New Roman"/>
                  </a:rPr>
                  <a:t>integra</a:t>
                </a:r>
                <a:r>
                  <a:rPr lang="en-US" spc="-5" dirty="0">
                    <a:latin typeface="Times New Roman"/>
                    <a:cs typeface="Times New Roman"/>
                  </a:rPr>
                  <a:t>l </a:t>
                </a:r>
                <a:r>
                  <a:rPr lang="en-US" spc="-10" dirty="0">
                    <a:latin typeface="Times New Roman"/>
                    <a:cs typeface="Times New Roman"/>
                  </a:rPr>
                  <a:t>technique</a:t>
                </a:r>
                <a:r>
                  <a:rPr lang="en-US" spc="-5" dirty="0">
                    <a:latin typeface="Times New Roman"/>
                    <a:cs typeface="Times New Roman"/>
                  </a:rPr>
                  <a:t>s</a:t>
                </a:r>
                <a:r>
                  <a:rPr lang="en-US" dirty="0">
                    <a:latin typeface="Times New Roman"/>
                    <a:cs typeface="Times New Roman"/>
                  </a:rPr>
                  <a:t> </a:t>
                </a:r>
                <a:r>
                  <a:rPr lang="en-US" spc="-10" dirty="0">
                    <a:latin typeface="Times New Roman"/>
                    <a:cs typeface="Times New Roman"/>
                  </a:rPr>
                  <a:t>an</a:t>
                </a:r>
                <a:r>
                  <a:rPr lang="en-US" spc="-5" dirty="0">
                    <a:latin typeface="Times New Roman"/>
                    <a:cs typeface="Times New Roman"/>
                  </a:rPr>
                  <a:t>d </a:t>
                </a:r>
                <a:r>
                  <a:rPr lang="en-US" spc="-10" dirty="0">
                    <a:latin typeface="Times New Roman"/>
                    <a:cs typeface="Times New Roman"/>
                  </a:rPr>
                  <a:t>formula</a:t>
                </a:r>
                <a:r>
                  <a:rPr lang="en-US" spc="-5" dirty="0">
                    <a:latin typeface="Times New Roman"/>
                    <a:cs typeface="Times New Roman"/>
                  </a:rPr>
                  <a:t>s </a:t>
                </a:r>
                <a:r>
                  <a:rPr lang="en-US" spc="-10" dirty="0">
                    <a:latin typeface="Times New Roman"/>
                    <a:cs typeface="Times New Roman"/>
                  </a:rPr>
                  <a:t>tha</a:t>
                </a:r>
                <a:r>
                  <a:rPr lang="en-US" spc="-5" dirty="0">
                    <a:latin typeface="Times New Roman"/>
                    <a:cs typeface="Times New Roman"/>
                  </a:rPr>
                  <a:t>t</a:t>
                </a:r>
                <a:r>
                  <a:rPr lang="en-US" dirty="0">
                    <a:latin typeface="Times New Roman"/>
                    <a:cs typeface="Times New Roman"/>
                  </a:rPr>
                  <a:t> </a:t>
                </a:r>
                <a:r>
                  <a:rPr lang="en-US" spc="-15" dirty="0">
                    <a:latin typeface="Times New Roman"/>
                    <a:cs typeface="Times New Roman"/>
                  </a:rPr>
                  <a:t>w</a:t>
                </a:r>
                <a:r>
                  <a:rPr lang="en-US" spc="-5" dirty="0">
                    <a:latin typeface="Times New Roman"/>
                    <a:cs typeface="Times New Roman"/>
                  </a:rPr>
                  <a:t>e </a:t>
                </a:r>
                <a:r>
                  <a:rPr lang="en-US" spc="-10" dirty="0">
                    <a:latin typeface="Times New Roman"/>
                    <a:cs typeface="Times New Roman"/>
                  </a:rPr>
                  <a:t>hav</a:t>
                </a:r>
                <a:r>
                  <a:rPr lang="en-US" spc="-5" dirty="0">
                    <a:latin typeface="Times New Roman"/>
                    <a:cs typeface="Times New Roman"/>
                  </a:rPr>
                  <a:t>e</a:t>
                </a:r>
                <a:r>
                  <a:rPr lang="en-US" dirty="0">
                    <a:latin typeface="Times New Roman"/>
                    <a:cs typeface="Times New Roman"/>
                  </a:rPr>
                  <a:t> </a:t>
                </a:r>
                <a:r>
                  <a:rPr lang="en-US" spc="-10" dirty="0">
                    <a:latin typeface="Times New Roman"/>
                    <a:cs typeface="Times New Roman"/>
                  </a:rPr>
                  <a:t>developed.</a:t>
                </a:r>
                <a:endParaRPr lang="en-US" dirty="0">
                  <a:latin typeface="Times New Roman"/>
                  <a:cs typeface="Times New Roman"/>
                </a:endParaRPr>
              </a:p>
              <a:p>
                <a:pPr marL="36900" indent="0">
                  <a:lnSpc>
                    <a:spcPct val="100000"/>
                  </a:lnSpc>
                  <a:buNone/>
                </a:pPr>
                <a:endParaRPr lang="en-US" dirty="0">
                  <a:latin typeface="Times New Roman"/>
                  <a:cs typeface="Times New Roman"/>
                </a:endParaRPr>
              </a:p>
            </p:txBody>
          </p:sp>
        </mc:Choice>
        <mc:Fallback xmlns="">
          <p:sp>
            <p:nvSpPr>
              <p:cNvPr id="3" name="Content Placeholder 2">
                <a:extLst>
                  <a:ext uri="{FF2B5EF4-FFF2-40B4-BE49-F238E27FC236}">
                    <a16:creationId xmlns:a16="http://schemas.microsoft.com/office/drawing/2014/main"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10846559" cy="4756245"/>
              </a:xfrm>
              <a:blipFill>
                <a:blip r:embed="rId2"/>
                <a:stretch>
                  <a:fillRect l="-337"/>
                </a:stretch>
              </a:blipFill>
            </p:spPr>
            <p:txBody>
              <a:bodyPr/>
              <a:lstStyle/>
              <a:p>
                <a:r>
                  <a:rPr lang="en-US">
                    <a:noFill/>
                  </a:rPr>
                  <a:t> </a:t>
                </a:r>
              </a:p>
            </p:txBody>
          </p:sp>
        </mc:Fallback>
      </mc:AlternateContent>
    </p:spTree>
    <p:extLst>
      <p:ext uri="{BB962C8B-B14F-4D97-AF65-F5344CB8AC3E}">
        <p14:creationId xmlns:p14="http://schemas.microsoft.com/office/powerpoint/2010/main" val="413681067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7.6 Strategies for </a:t>
            </a:r>
            <a:r>
              <a:rPr lang="en-US" sz="3100" dirty="0"/>
              <a:t>Integration (</a:t>
            </a:r>
            <a:r>
              <a:rPr lang="en-US" sz="3100" dirty="0" smtClean="0"/>
              <a:t>17 </a:t>
            </a:r>
            <a:r>
              <a:rPr lang="en-US" sz="3100" dirty="0"/>
              <a:t>of 21)</a:t>
            </a: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2800" dirty="0"/>
              <a:t/>
            </a:r>
            <a:br>
              <a:rPr lang="en-US" sz="2800" dirty="0"/>
            </a:br>
            <a:endParaRPr lang="en-US"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799" y="1371600"/>
                <a:ext cx="10846559" cy="4756245"/>
              </a:xfrm>
            </p:spPr>
            <p:txBody>
              <a:bodyPr>
                <a:noAutofit/>
              </a:bodyPr>
              <a:lstStyle/>
              <a:p>
                <a:pPr marL="36900" indent="0">
                  <a:lnSpc>
                    <a:spcPct val="100000"/>
                  </a:lnSpc>
                  <a:buNone/>
                </a:pPr>
                <a:r>
                  <a:rPr lang="en-US" b="1" u="sng" spc="-170" dirty="0">
                    <a:solidFill>
                      <a:schemeClr val="tx1"/>
                    </a:solidFill>
                  </a:rPr>
                  <a:t>E</a:t>
                </a:r>
                <a:r>
                  <a:rPr lang="en-US" b="1" u="sng" spc="-30" dirty="0">
                    <a:solidFill>
                      <a:schemeClr val="tx1"/>
                    </a:solidFill>
                  </a:rPr>
                  <a:t>X</a:t>
                </a:r>
                <a:r>
                  <a:rPr lang="en-US" b="1" u="sng" spc="-20" dirty="0">
                    <a:solidFill>
                      <a:schemeClr val="tx1"/>
                    </a:solidFill>
                  </a:rPr>
                  <a:t>AMPL</a:t>
                </a:r>
                <a:r>
                  <a:rPr lang="en-US" b="1" u="sng" spc="-120" dirty="0">
                    <a:solidFill>
                      <a:schemeClr val="tx1"/>
                    </a:solidFill>
                  </a:rPr>
                  <a:t>E</a:t>
                </a:r>
                <a:r>
                  <a:rPr lang="en-US" b="1" spc="-120" dirty="0">
                    <a:solidFill>
                      <a:schemeClr val="tx1"/>
                    </a:solidFill>
                  </a:rPr>
                  <a:t>:</a:t>
                </a:r>
                <a:r>
                  <a:rPr lang="en-US" b="1" dirty="0">
                    <a:solidFill>
                      <a:schemeClr val="tx1"/>
                    </a:solidFill>
                  </a:rPr>
                  <a:t> </a:t>
                </a:r>
                <a:r>
                  <a:rPr lang="en-US" spc="-10" dirty="0">
                    <a:solidFill>
                      <a:schemeClr val="tx1"/>
                    </a:solidFill>
                  </a:rPr>
                  <a:t>We evaluat</a:t>
                </a:r>
                <a:r>
                  <a:rPr lang="en-US" spc="-5" dirty="0">
                    <a:solidFill>
                      <a:schemeClr val="tx1"/>
                    </a:solidFill>
                  </a:rPr>
                  <a:t>e </a:t>
                </a:r>
                <a14:m>
                  <m:oMath xmlns:m="http://schemas.openxmlformats.org/officeDocument/2006/math">
                    <m:nary>
                      <m:naryPr>
                        <m:limLoc m:val="undOvr"/>
                        <m:subHide m:val="on"/>
                        <m:supHide m:val="on"/>
                        <m:ctrlPr>
                          <a:rPr lang="en-US" i="1" spc="-5" smtClean="0">
                            <a:solidFill>
                              <a:schemeClr val="tx1"/>
                            </a:solidFill>
                            <a:latin typeface="Cambria Math" panose="02040503050406030204" pitchFamily="18" charset="0"/>
                            <a:cs typeface="Times New Roman"/>
                          </a:rPr>
                        </m:ctrlPr>
                      </m:naryPr>
                      <m:sub/>
                      <m:sup/>
                      <m:e>
                        <m:r>
                          <m:rPr>
                            <m:nor/>
                          </m:rPr>
                          <a:rPr lang="en-US" spc="20" dirty="0">
                            <a:solidFill>
                              <a:schemeClr val="tx1"/>
                            </a:solidFill>
                          </a:rPr>
                          <m:t>6</m:t>
                        </m:r>
                        <m:r>
                          <m:rPr>
                            <m:nor/>
                          </m:rPr>
                          <a:rPr lang="en-US" i="1" spc="-5" dirty="0">
                            <a:solidFill>
                              <a:schemeClr val="tx1"/>
                            </a:solidFill>
                          </a:rPr>
                          <m:t>x</m:t>
                        </m:r>
                        <m:r>
                          <m:rPr>
                            <m:nor/>
                          </m:rPr>
                          <a:rPr lang="en-US" i="1" spc="5" dirty="0">
                            <a:solidFill>
                              <a:schemeClr val="tx1"/>
                            </a:solidFill>
                          </a:rPr>
                          <m:t> </m:t>
                        </m:r>
                        <m:r>
                          <m:rPr>
                            <m:nor/>
                          </m:rPr>
                          <a:rPr lang="en-US" spc="-5" dirty="0">
                            <a:solidFill>
                              <a:schemeClr val="tx1"/>
                            </a:solidFill>
                          </a:rPr>
                          <m:t>tan</m:t>
                        </m:r>
                        <m:r>
                          <m:rPr>
                            <m:nor/>
                          </m:rPr>
                          <a:rPr lang="en-US" spc="67" baseline="29629" dirty="0">
                            <a:solidFill>
                              <a:schemeClr val="tx1"/>
                            </a:solidFill>
                          </a:rPr>
                          <m:t>2</m:t>
                        </m:r>
                        <m:r>
                          <m:rPr>
                            <m:nor/>
                          </m:rPr>
                          <a:rPr lang="en-US" b="0" i="0" spc="67" baseline="29629" dirty="0" smtClean="0">
                            <a:solidFill>
                              <a:schemeClr val="tx1"/>
                            </a:solidFill>
                          </a:rPr>
                          <m:t> </m:t>
                        </m:r>
                        <m:r>
                          <m:rPr>
                            <m:nor/>
                          </m:rPr>
                          <a:rPr lang="en-US" spc="20" dirty="0">
                            <a:solidFill>
                              <a:schemeClr val="tx1"/>
                            </a:solidFill>
                          </a:rPr>
                          <m:t>(</m:t>
                        </m:r>
                        <m:r>
                          <m:rPr>
                            <m:nor/>
                          </m:rPr>
                          <a:rPr lang="en-US" i="1" spc="-5" dirty="0">
                            <a:solidFill>
                              <a:schemeClr val="tx1"/>
                            </a:solidFill>
                          </a:rPr>
                          <m:t>x</m:t>
                        </m:r>
                        <m:r>
                          <m:rPr>
                            <m:nor/>
                          </m:rPr>
                          <a:rPr lang="en-US" i="1" spc="-165" dirty="0">
                            <a:solidFill>
                              <a:schemeClr val="tx1"/>
                            </a:solidFill>
                          </a:rPr>
                          <m:t> </m:t>
                        </m:r>
                        <m:r>
                          <m:rPr>
                            <m:nor/>
                          </m:rPr>
                          <a:rPr lang="en-US" spc="67" baseline="29629" dirty="0">
                            <a:solidFill>
                              <a:schemeClr val="tx1"/>
                            </a:solidFill>
                          </a:rPr>
                          <m:t>2</m:t>
                        </m:r>
                        <m:r>
                          <m:rPr>
                            <m:nor/>
                          </m:rPr>
                          <a:rPr lang="en-US" spc="-5" dirty="0">
                            <a:solidFill>
                              <a:schemeClr val="tx1"/>
                            </a:solidFill>
                          </a:rPr>
                          <m:t>)</m:t>
                        </m:r>
                        <m:r>
                          <m:rPr>
                            <m:nor/>
                          </m:rPr>
                          <a:rPr lang="en-US" spc="-85" dirty="0">
                            <a:solidFill>
                              <a:schemeClr val="tx1"/>
                            </a:solidFill>
                          </a:rPr>
                          <m:t> </m:t>
                        </m:r>
                        <m:r>
                          <m:rPr>
                            <m:nor/>
                          </m:rPr>
                          <a:rPr lang="en-US" i="1" spc="95" dirty="0">
                            <a:solidFill>
                              <a:schemeClr val="tx1"/>
                            </a:solidFill>
                          </a:rPr>
                          <m:t>d</m:t>
                        </m:r>
                        <m:r>
                          <m:rPr>
                            <m:nor/>
                          </m:rPr>
                          <a:rPr lang="en-US" i="1" spc="-5" dirty="0">
                            <a:solidFill>
                              <a:schemeClr val="tx1"/>
                            </a:solidFill>
                          </a:rPr>
                          <m:t>x</m:t>
                        </m:r>
                      </m:e>
                    </m:nary>
                  </m:oMath>
                </a14:m>
                <a:r>
                  <a:rPr lang="en-US" dirty="0">
                    <a:solidFill>
                      <a:schemeClr val="tx1"/>
                    </a:solidFill>
                  </a:rPr>
                  <a:t>. </a:t>
                </a:r>
                <a:r>
                  <a:rPr lang="en-US" spc="-15" dirty="0">
                    <a:solidFill>
                      <a:schemeClr val="tx1"/>
                    </a:solidFill>
                  </a:rPr>
                  <a:t>Th</a:t>
                </a:r>
                <a:r>
                  <a:rPr lang="en-US" spc="-5" dirty="0">
                    <a:solidFill>
                      <a:schemeClr val="tx1"/>
                    </a:solidFill>
                  </a:rPr>
                  <a:t>e i</a:t>
                </a:r>
                <a:r>
                  <a:rPr lang="en-US" spc="-10" dirty="0">
                    <a:solidFill>
                      <a:schemeClr val="tx1"/>
                    </a:solidFill>
                  </a:rPr>
                  <a:t>ntegra</a:t>
                </a:r>
                <a:r>
                  <a:rPr lang="en-US" spc="-5" dirty="0">
                    <a:solidFill>
                      <a:schemeClr val="tx1"/>
                    </a:solidFill>
                  </a:rPr>
                  <a:t>l</a:t>
                </a:r>
                <a:r>
                  <a:rPr lang="en-US" dirty="0">
                    <a:solidFill>
                      <a:schemeClr val="tx1"/>
                    </a:solidFill>
                  </a:rPr>
                  <a:t> </a:t>
                </a:r>
                <a:r>
                  <a:rPr lang="en-US" spc="-10" dirty="0">
                    <a:solidFill>
                      <a:schemeClr val="tx1"/>
                    </a:solidFill>
                  </a:rPr>
                  <a:t>tabl</a:t>
                </a:r>
                <a:r>
                  <a:rPr lang="en-US" spc="-5" dirty="0">
                    <a:solidFill>
                      <a:schemeClr val="tx1"/>
                    </a:solidFill>
                  </a:rPr>
                  <a:t>e f</a:t>
                </a:r>
                <a:r>
                  <a:rPr lang="en-US" spc="-10" dirty="0">
                    <a:solidFill>
                      <a:schemeClr val="tx1"/>
                    </a:solidFill>
                  </a:rPr>
                  <a:t>ormul</a:t>
                </a:r>
                <a:r>
                  <a:rPr lang="en-US" spc="-5" dirty="0">
                    <a:solidFill>
                      <a:schemeClr val="tx1"/>
                    </a:solidFill>
                  </a:rPr>
                  <a:t>a </a:t>
                </a:r>
                <a:r>
                  <a:rPr lang="en-US" spc="-10" dirty="0">
                    <a:solidFill>
                      <a:schemeClr val="tx1"/>
                    </a:solidFill>
                  </a:rPr>
                  <a:t>tha</a:t>
                </a:r>
                <a:r>
                  <a:rPr lang="en-US" spc="-5" dirty="0">
                    <a:solidFill>
                      <a:schemeClr val="tx1"/>
                    </a:solidFill>
                  </a:rPr>
                  <a:t>t </a:t>
                </a:r>
                <a:r>
                  <a:rPr lang="en-US" spc="-15" dirty="0">
                    <a:solidFill>
                      <a:schemeClr val="tx1"/>
                    </a:solidFill>
                  </a:rPr>
                  <a:t>seem</a:t>
                </a:r>
                <a:r>
                  <a:rPr lang="en-US" spc="-5" dirty="0">
                    <a:solidFill>
                      <a:schemeClr val="tx1"/>
                    </a:solidFill>
                  </a:rPr>
                  <a:t>s </a:t>
                </a:r>
                <a:r>
                  <a:rPr lang="en-US" spc="-10" dirty="0">
                    <a:solidFill>
                      <a:schemeClr val="tx1"/>
                    </a:solidFill>
                  </a:rPr>
                  <a:t>applicabl</a:t>
                </a:r>
                <a:r>
                  <a:rPr lang="en-US" spc="-5" dirty="0">
                    <a:solidFill>
                      <a:schemeClr val="tx1"/>
                    </a:solidFill>
                  </a:rPr>
                  <a:t>e</a:t>
                </a:r>
                <a:r>
                  <a:rPr lang="en-US" dirty="0">
                    <a:solidFill>
                      <a:schemeClr val="tx1"/>
                    </a:solidFill>
                  </a:rPr>
                  <a:t> </a:t>
                </a:r>
                <a:r>
                  <a:rPr lang="en-US" spc="-5" dirty="0">
                    <a:solidFill>
                      <a:schemeClr val="tx1"/>
                    </a:solidFill>
                  </a:rPr>
                  <a:t>is </a:t>
                </a:r>
                <a:r>
                  <a:rPr lang="en-US" spc="-10" dirty="0">
                    <a:solidFill>
                      <a:schemeClr val="tx1"/>
                    </a:solidFill>
                  </a:rPr>
                  <a:t>36: </a:t>
                </a:r>
                <a14:m>
                  <m:oMath xmlns:m="http://schemas.openxmlformats.org/officeDocument/2006/math">
                    <m:nary>
                      <m:naryPr>
                        <m:limLoc m:val="undOvr"/>
                        <m:subHide m:val="on"/>
                        <m:supHide m:val="on"/>
                        <m:ctrlPr>
                          <a:rPr lang="en-US" i="1" spc="-10" smtClean="0">
                            <a:solidFill>
                              <a:schemeClr val="tx1"/>
                            </a:solidFill>
                            <a:latin typeface="Cambria Math" panose="02040503050406030204" pitchFamily="18" charset="0"/>
                          </a:rPr>
                        </m:ctrlPr>
                      </m:naryPr>
                      <m:sub/>
                      <m:sup/>
                      <m:e>
                        <m:sSup>
                          <m:sSupPr>
                            <m:ctrlPr>
                              <a:rPr lang="en-US" i="1" spc="-10" smtClean="0">
                                <a:solidFill>
                                  <a:schemeClr val="tx1"/>
                                </a:solidFill>
                                <a:latin typeface="Cambria Math" panose="02040503050406030204" pitchFamily="18" charset="0"/>
                              </a:rPr>
                            </m:ctrlPr>
                          </m:sSupPr>
                          <m:e>
                            <m:r>
                              <m:rPr>
                                <m:sty m:val="p"/>
                              </m:rPr>
                              <a:rPr lang="en-US" b="0" i="0" spc="-10" smtClean="0">
                                <a:solidFill>
                                  <a:schemeClr val="tx1"/>
                                </a:solidFill>
                                <a:latin typeface="Cambria Math" panose="02040503050406030204" pitchFamily="18" charset="0"/>
                              </a:rPr>
                              <m:t>tan</m:t>
                            </m:r>
                          </m:e>
                          <m:sup>
                            <m:r>
                              <a:rPr lang="en-US" b="0" i="1" spc="-10" smtClean="0">
                                <a:solidFill>
                                  <a:schemeClr val="tx1"/>
                                </a:solidFill>
                                <a:latin typeface="Cambria Math" panose="02040503050406030204" pitchFamily="18" charset="0"/>
                              </a:rPr>
                              <m:t>2</m:t>
                            </m:r>
                          </m:sup>
                        </m:sSup>
                        <m:r>
                          <a:rPr lang="en-US" b="0" i="1" spc="-10" smtClean="0">
                            <a:solidFill>
                              <a:schemeClr val="tx1"/>
                            </a:solidFill>
                            <a:latin typeface="Cambria Math" panose="02040503050406030204" pitchFamily="18" charset="0"/>
                          </a:rPr>
                          <m:t> </m:t>
                        </m:r>
                        <m:r>
                          <a:rPr lang="en-US" b="0" i="1" spc="-10" smtClean="0">
                            <a:solidFill>
                              <a:schemeClr val="tx1"/>
                            </a:solidFill>
                            <a:latin typeface="Cambria Math" panose="02040503050406030204" pitchFamily="18" charset="0"/>
                          </a:rPr>
                          <m:t>𝑢𝑑𝑢</m:t>
                        </m:r>
                        <m:r>
                          <a:rPr lang="en-US" b="0" i="1" spc="-10" smtClean="0">
                            <a:solidFill>
                              <a:schemeClr val="tx1"/>
                            </a:solidFill>
                            <a:latin typeface="Cambria Math" panose="02040503050406030204" pitchFamily="18" charset="0"/>
                          </a:rPr>
                          <m:t>=</m:t>
                        </m:r>
                        <m:r>
                          <m:rPr>
                            <m:nor/>
                          </m:rPr>
                          <a:rPr lang="en-US" spc="-5" dirty="0">
                            <a:solidFill>
                              <a:schemeClr val="tx1"/>
                            </a:solidFill>
                          </a:rPr>
                          <m:t>tan</m:t>
                        </m:r>
                        <m:r>
                          <m:rPr>
                            <m:nor/>
                          </m:rPr>
                          <a:rPr lang="en-US" spc="-85" dirty="0">
                            <a:solidFill>
                              <a:schemeClr val="tx1"/>
                            </a:solidFill>
                          </a:rPr>
                          <m:t> </m:t>
                        </m:r>
                        <m:r>
                          <m:rPr>
                            <m:nor/>
                          </m:rPr>
                          <a:rPr lang="en-US" i="1" spc="-5" dirty="0">
                            <a:solidFill>
                              <a:schemeClr val="tx1"/>
                            </a:solidFill>
                          </a:rPr>
                          <m:t>u</m:t>
                        </m:r>
                        <m:r>
                          <m:rPr>
                            <m:nor/>
                          </m:rPr>
                          <a:rPr lang="en-US" i="1" spc="20" dirty="0">
                            <a:solidFill>
                              <a:schemeClr val="tx1"/>
                            </a:solidFill>
                          </a:rPr>
                          <m:t> </m:t>
                        </m:r>
                        <m:r>
                          <m:rPr>
                            <m:nor/>
                          </m:rPr>
                          <a:rPr lang="en-US" spc="-185" dirty="0">
                            <a:solidFill>
                              <a:schemeClr val="tx1"/>
                            </a:solidFill>
                          </a:rPr>
                          <m:t>−</m:t>
                        </m:r>
                        <m:r>
                          <m:rPr>
                            <m:nor/>
                          </m:rPr>
                          <a:rPr lang="en-US" spc="-95" dirty="0">
                            <a:solidFill>
                              <a:schemeClr val="tx1"/>
                            </a:solidFill>
                          </a:rPr>
                          <m:t> </m:t>
                        </m:r>
                        <m:r>
                          <m:rPr>
                            <m:nor/>
                          </m:rPr>
                          <a:rPr lang="en-US" i="1" spc="-5" dirty="0">
                            <a:solidFill>
                              <a:schemeClr val="tx1"/>
                            </a:solidFill>
                          </a:rPr>
                          <m:t>u</m:t>
                        </m:r>
                        <m:r>
                          <m:rPr>
                            <m:nor/>
                          </m:rPr>
                          <a:rPr lang="en-US" i="1" spc="20" dirty="0">
                            <a:solidFill>
                              <a:schemeClr val="tx1"/>
                            </a:solidFill>
                          </a:rPr>
                          <m:t> </m:t>
                        </m:r>
                        <m:r>
                          <m:rPr>
                            <m:nor/>
                          </m:rPr>
                          <a:rPr lang="en-US" spc="-25" dirty="0">
                            <a:solidFill>
                              <a:schemeClr val="tx1"/>
                            </a:solidFill>
                          </a:rPr>
                          <m:t>+</m:t>
                        </m:r>
                        <m:r>
                          <m:rPr>
                            <m:nor/>
                          </m:rPr>
                          <a:rPr lang="en-US" spc="-100" dirty="0">
                            <a:solidFill>
                              <a:schemeClr val="tx1"/>
                            </a:solidFill>
                          </a:rPr>
                          <m:t> </m:t>
                        </m:r>
                        <m:r>
                          <m:rPr>
                            <m:nor/>
                          </m:rPr>
                          <a:rPr lang="en-US" i="1" spc="-10" dirty="0">
                            <a:solidFill>
                              <a:schemeClr val="tx1"/>
                            </a:solidFill>
                          </a:rPr>
                          <m:t>C</m:t>
                        </m:r>
                      </m:e>
                    </m:nary>
                    <m:r>
                      <a:rPr lang="en-US" b="0" i="1" spc="-10" smtClean="0">
                        <a:solidFill>
                          <a:schemeClr val="tx1"/>
                        </a:solidFill>
                        <a:latin typeface="Cambria Math" panose="02040503050406030204" pitchFamily="18" charset="0"/>
                      </a:rPr>
                      <m:t> </m:t>
                    </m:r>
                  </m:oMath>
                </a14:m>
                <a:r>
                  <a:rPr lang="en-US" dirty="0">
                    <a:solidFill>
                      <a:schemeClr val="tx1"/>
                    </a:solidFill>
                  </a:rPr>
                  <a:t>. </a:t>
                </a:r>
                <a:r>
                  <a:rPr lang="en-US" spc="-10" dirty="0">
                    <a:solidFill>
                      <a:schemeClr val="tx1"/>
                    </a:solidFill>
                  </a:rPr>
                  <a:t>Althoug</a:t>
                </a:r>
                <a:r>
                  <a:rPr lang="en-US" spc="-5" dirty="0">
                    <a:solidFill>
                      <a:schemeClr val="tx1"/>
                    </a:solidFill>
                  </a:rPr>
                  <a:t>h</a:t>
                </a:r>
                <a:r>
                  <a:rPr lang="en-US" spc="-30" dirty="0">
                    <a:solidFill>
                      <a:schemeClr val="tx1"/>
                    </a:solidFill>
                  </a:rPr>
                  <a:t> </a:t>
                </a:r>
                <a:r>
                  <a:rPr lang="en-US" spc="-10" dirty="0">
                    <a:solidFill>
                      <a:schemeClr val="tx1"/>
                    </a:solidFill>
                  </a:rPr>
                  <a:t>th</a:t>
                </a:r>
                <a:r>
                  <a:rPr lang="en-US" spc="-5" dirty="0">
                    <a:solidFill>
                      <a:schemeClr val="tx1"/>
                    </a:solidFill>
                  </a:rPr>
                  <a:t>e</a:t>
                </a:r>
                <a:r>
                  <a:rPr lang="en-US" spc="-30" dirty="0">
                    <a:solidFill>
                      <a:schemeClr val="tx1"/>
                    </a:solidFill>
                  </a:rPr>
                  <a:t> </a:t>
                </a:r>
                <a:r>
                  <a:rPr lang="en-US" spc="-5" dirty="0">
                    <a:solidFill>
                      <a:schemeClr val="tx1"/>
                    </a:solidFill>
                  </a:rPr>
                  <a:t>i</a:t>
                </a:r>
                <a:r>
                  <a:rPr lang="en-US" spc="-10" dirty="0">
                    <a:solidFill>
                      <a:schemeClr val="tx1"/>
                    </a:solidFill>
                  </a:rPr>
                  <a:t>ntegran</a:t>
                </a:r>
                <a:r>
                  <a:rPr lang="en-US" spc="-5" dirty="0">
                    <a:solidFill>
                      <a:schemeClr val="tx1"/>
                    </a:solidFill>
                  </a:rPr>
                  <a:t>d</a:t>
                </a:r>
                <a:r>
                  <a:rPr lang="en-US" spc="-30" dirty="0">
                    <a:solidFill>
                      <a:schemeClr val="tx1"/>
                    </a:solidFill>
                  </a:rPr>
                  <a:t> </a:t>
                </a:r>
                <a:r>
                  <a:rPr lang="en-US" spc="-10" dirty="0">
                    <a:solidFill>
                      <a:schemeClr val="tx1"/>
                    </a:solidFill>
                  </a:rPr>
                  <a:t>doe</a:t>
                </a:r>
                <a:r>
                  <a:rPr lang="en-US" spc="-5" dirty="0">
                    <a:solidFill>
                      <a:schemeClr val="tx1"/>
                    </a:solidFill>
                  </a:rPr>
                  <a:t>s</a:t>
                </a:r>
                <a:r>
                  <a:rPr lang="en-US" spc="-30" dirty="0">
                    <a:solidFill>
                      <a:schemeClr val="tx1"/>
                    </a:solidFill>
                  </a:rPr>
                  <a:t> </a:t>
                </a:r>
                <a:r>
                  <a:rPr lang="en-US" spc="-10" dirty="0">
                    <a:solidFill>
                      <a:schemeClr val="tx1"/>
                    </a:solidFill>
                  </a:rPr>
                  <a:t>no</a:t>
                </a:r>
                <a:r>
                  <a:rPr lang="en-US" spc="-5" dirty="0">
                    <a:solidFill>
                      <a:schemeClr val="tx1"/>
                    </a:solidFill>
                  </a:rPr>
                  <a:t>t</a:t>
                </a:r>
                <a:r>
                  <a:rPr lang="en-US" spc="-30" dirty="0">
                    <a:solidFill>
                      <a:schemeClr val="tx1"/>
                    </a:solidFill>
                  </a:rPr>
                  <a:t> </a:t>
                </a:r>
                <a:r>
                  <a:rPr lang="en-US" spc="-10" dirty="0">
                    <a:solidFill>
                      <a:schemeClr val="tx1"/>
                    </a:solidFill>
                  </a:rPr>
                  <a:t>hav</a:t>
                </a:r>
                <a:r>
                  <a:rPr lang="en-US" spc="-5" dirty="0">
                    <a:solidFill>
                      <a:schemeClr val="tx1"/>
                    </a:solidFill>
                  </a:rPr>
                  <a:t>e</a:t>
                </a:r>
                <a:r>
                  <a:rPr lang="en-US" spc="-30" dirty="0">
                    <a:solidFill>
                      <a:schemeClr val="tx1"/>
                    </a:solidFill>
                  </a:rPr>
                  <a:t> </a:t>
                </a:r>
                <a:r>
                  <a:rPr lang="en-US" spc="-10" dirty="0">
                    <a:solidFill>
                      <a:schemeClr val="tx1"/>
                    </a:solidFill>
                  </a:rPr>
                  <a:t>th</a:t>
                </a:r>
                <a:r>
                  <a:rPr lang="en-US" spc="-5" dirty="0">
                    <a:solidFill>
                      <a:schemeClr val="tx1"/>
                    </a:solidFill>
                  </a:rPr>
                  <a:t>e</a:t>
                </a:r>
                <a:r>
                  <a:rPr lang="en-US" spc="-30" dirty="0">
                    <a:solidFill>
                      <a:schemeClr val="tx1"/>
                    </a:solidFill>
                  </a:rPr>
                  <a:t> </a:t>
                </a:r>
                <a:r>
                  <a:rPr lang="en-US" spc="-5" dirty="0">
                    <a:solidFill>
                      <a:schemeClr val="tx1"/>
                    </a:solidFill>
                  </a:rPr>
                  <a:t>f</a:t>
                </a:r>
                <a:r>
                  <a:rPr lang="en-US" spc="-10" dirty="0">
                    <a:solidFill>
                      <a:schemeClr val="tx1"/>
                    </a:solidFill>
                  </a:rPr>
                  <a:t>orm</a:t>
                </a:r>
                <a:r>
                  <a:rPr lang="en-US" spc="-30" dirty="0">
                    <a:solidFill>
                      <a:schemeClr val="tx1"/>
                    </a:solidFill>
                  </a:rPr>
                  <a:t> </a:t>
                </a:r>
                <a:r>
                  <a:rPr lang="en-US" spc="-5" dirty="0">
                    <a:solidFill>
                      <a:schemeClr val="tx1"/>
                    </a:solidFill>
                  </a:rPr>
                  <a:t>in</a:t>
                </a:r>
                <a:r>
                  <a:rPr lang="en-US" spc="-30" dirty="0">
                    <a:solidFill>
                      <a:schemeClr val="tx1"/>
                    </a:solidFill>
                  </a:rPr>
                  <a:t> </a:t>
                </a:r>
                <a:r>
                  <a:rPr lang="en-US" spc="-5" dirty="0">
                    <a:solidFill>
                      <a:schemeClr val="tx1"/>
                    </a:solidFill>
                  </a:rPr>
                  <a:t>t</a:t>
                </a:r>
                <a:r>
                  <a:rPr lang="en-US" spc="-10" dirty="0">
                    <a:solidFill>
                      <a:schemeClr val="tx1"/>
                    </a:solidFill>
                  </a:rPr>
                  <a:t>hi</a:t>
                </a:r>
                <a:r>
                  <a:rPr lang="en-US" spc="-5" dirty="0">
                    <a:solidFill>
                      <a:schemeClr val="tx1"/>
                    </a:solidFill>
                  </a:rPr>
                  <a:t>s</a:t>
                </a:r>
                <a:r>
                  <a:rPr lang="en-US" spc="-30" dirty="0">
                    <a:solidFill>
                      <a:schemeClr val="tx1"/>
                    </a:solidFill>
                  </a:rPr>
                  <a:t> </a:t>
                </a:r>
                <a:r>
                  <a:rPr lang="en-US" spc="-5" dirty="0">
                    <a:solidFill>
                      <a:schemeClr val="tx1"/>
                    </a:solidFill>
                  </a:rPr>
                  <a:t>f</a:t>
                </a:r>
                <a:r>
                  <a:rPr lang="en-US" spc="-10" dirty="0">
                    <a:solidFill>
                      <a:schemeClr val="tx1"/>
                    </a:solidFill>
                  </a:rPr>
                  <a:t>ormula</a:t>
                </a:r>
                <a:r>
                  <a:rPr lang="en-US" spc="-5" dirty="0">
                    <a:solidFill>
                      <a:schemeClr val="tx1"/>
                    </a:solidFill>
                  </a:rPr>
                  <a:t>,</a:t>
                </a:r>
                <a:r>
                  <a:rPr lang="en-US" spc="-30" dirty="0">
                    <a:solidFill>
                      <a:schemeClr val="tx1"/>
                    </a:solidFill>
                  </a:rPr>
                  <a:t> </a:t>
                </a:r>
                <a:r>
                  <a:rPr lang="en-US" spc="-10" dirty="0">
                    <a:solidFill>
                      <a:schemeClr val="tx1"/>
                    </a:solidFill>
                  </a:rPr>
                  <a:t>observ</a:t>
                </a:r>
                <a:r>
                  <a:rPr lang="en-US" spc="-5" dirty="0">
                    <a:solidFill>
                      <a:schemeClr val="tx1"/>
                    </a:solidFill>
                  </a:rPr>
                  <a:t>e</a:t>
                </a:r>
                <a:r>
                  <a:rPr lang="en-US" spc="-30" dirty="0">
                    <a:solidFill>
                      <a:schemeClr val="tx1"/>
                    </a:solidFill>
                  </a:rPr>
                  <a:t> </a:t>
                </a:r>
                <a:r>
                  <a:rPr lang="en-US" spc="-10" dirty="0">
                    <a:solidFill>
                      <a:schemeClr val="tx1"/>
                    </a:solidFill>
                  </a:rPr>
                  <a:t>tha</a:t>
                </a:r>
                <a:r>
                  <a:rPr lang="en-US" spc="-5" dirty="0">
                    <a:solidFill>
                      <a:schemeClr val="tx1"/>
                    </a:solidFill>
                  </a:rPr>
                  <a:t>t</a:t>
                </a:r>
                <a:r>
                  <a:rPr lang="en-US" spc="-30" dirty="0">
                    <a:solidFill>
                      <a:schemeClr val="tx1"/>
                    </a:solidFill>
                  </a:rPr>
                  <a:t> </a:t>
                </a:r>
                <a:r>
                  <a:rPr lang="en-US" spc="-5" dirty="0">
                    <a:solidFill>
                      <a:schemeClr val="tx1"/>
                    </a:solidFill>
                  </a:rPr>
                  <a:t>a</a:t>
                </a:r>
                <a:r>
                  <a:rPr lang="en-US" spc="-30" dirty="0">
                    <a:solidFill>
                      <a:schemeClr val="tx1"/>
                    </a:solidFill>
                  </a:rPr>
                  <a:t> </a:t>
                </a:r>
                <a:r>
                  <a:rPr lang="en-US" spc="-5" dirty="0">
                    <a:solidFill>
                      <a:schemeClr val="tx1"/>
                    </a:solidFill>
                  </a:rPr>
                  <a:t>s</a:t>
                </a:r>
                <a:r>
                  <a:rPr lang="en-US" spc="-10" dirty="0">
                    <a:solidFill>
                      <a:schemeClr val="tx1"/>
                    </a:solidFill>
                  </a:rPr>
                  <a:t>ubstitution </a:t>
                </a:r>
                <a:r>
                  <a:rPr lang="en-US" i="1" spc="-5" dirty="0">
                    <a:solidFill>
                      <a:schemeClr val="tx1"/>
                    </a:solidFill>
                  </a:rPr>
                  <a:t>u</a:t>
                </a:r>
                <a:r>
                  <a:rPr lang="en-US" i="1" spc="75" dirty="0">
                    <a:solidFill>
                      <a:schemeClr val="tx1"/>
                    </a:solidFill>
                  </a:rPr>
                  <a:t> </a:t>
                </a:r>
                <a:r>
                  <a:rPr lang="en-US" spc="-25" dirty="0">
                    <a:solidFill>
                      <a:schemeClr val="tx1"/>
                    </a:solidFill>
                  </a:rPr>
                  <a:t>=</a:t>
                </a:r>
                <a:r>
                  <a:rPr lang="en-US" spc="-15" dirty="0">
                    <a:solidFill>
                      <a:schemeClr val="tx1"/>
                    </a:solidFill>
                  </a:rPr>
                  <a:t> </a:t>
                </a:r>
                <a:r>
                  <a:rPr lang="en-US" i="1" spc="-5" dirty="0">
                    <a:solidFill>
                      <a:schemeClr val="tx1"/>
                    </a:solidFill>
                  </a:rPr>
                  <a:t>x</a:t>
                </a:r>
                <a:r>
                  <a:rPr lang="en-US" i="1" spc="-165" dirty="0">
                    <a:solidFill>
                      <a:schemeClr val="tx1"/>
                    </a:solidFill>
                  </a:rPr>
                  <a:t> </a:t>
                </a:r>
                <a:r>
                  <a:rPr lang="en-US" baseline="25925" dirty="0">
                    <a:solidFill>
                      <a:schemeClr val="tx1"/>
                    </a:solidFill>
                  </a:rPr>
                  <a:t>2 </a:t>
                </a:r>
                <a:r>
                  <a:rPr lang="en-US" spc="-5" dirty="0">
                    <a:solidFill>
                      <a:schemeClr val="tx1"/>
                    </a:solidFill>
                  </a:rPr>
                  <a:t>will</a:t>
                </a:r>
                <a:r>
                  <a:rPr lang="en-US" dirty="0">
                    <a:solidFill>
                      <a:schemeClr val="tx1"/>
                    </a:solidFill>
                  </a:rPr>
                  <a:t> </a:t>
                </a:r>
                <a:r>
                  <a:rPr lang="en-US" spc="-5" dirty="0">
                    <a:solidFill>
                      <a:schemeClr val="tx1"/>
                    </a:solidFill>
                  </a:rPr>
                  <a:t>put</a:t>
                </a:r>
                <a:r>
                  <a:rPr lang="en-US" dirty="0">
                    <a:solidFill>
                      <a:schemeClr val="tx1"/>
                    </a:solidFill>
                  </a:rPr>
                  <a:t> </a:t>
                </a:r>
                <a:r>
                  <a:rPr lang="en-US" spc="-5" dirty="0">
                    <a:solidFill>
                      <a:schemeClr val="tx1"/>
                    </a:solidFill>
                  </a:rPr>
                  <a:t>us</a:t>
                </a:r>
                <a:r>
                  <a:rPr lang="en-US" dirty="0">
                    <a:solidFill>
                      <a:schemeClr val="tx1"/>
                    </a:solidFill>
                  </a:rPr>
                  <a:t> </a:t>
                </a:r>
                <a:r>
                  <a:rPr lang="en-US" spc="-5" dirty="0">
                    <a:solidFill>
                      <a:schemeClr val="tx1"/>
                    </a:solidFill>
                  </a:rPr>
                  <a:t>in</a:t>
                </a:r>
                <a:r>
                  <a:rPr lang="en-US" dirty="0">
                    <a:solidFill>
                      <a:schemeClr val="tx1"/>
                    </a:solidFill>
                  </a:rPr>
                  <a:t> </a:t>
                </a:r>
                <a:r>
                  <a:rPr lang="en-US" spc="-5" dirty="0">
                    <a:solidFill>
                      <a:schemeClr val="tx1"/>
                    </a:solidFill>
                  </a:rPr>
                  <a:t>a</a:t>
                </a:r>
                <a:r>
                  <a:rPr lang="en-US" dirty="0">
                    <a:solidFill>
                      <a:schemeClr val="tx1"/>
                    </a:solidFill>
                  </a:rPr>
                  <a:t> </a:t>
                </a:r>
                <a:r>
                  <a:rPr lang="en-US" spc="-5" dirty="0">
                    <a:solidFill>
                      <a:schemeClr val="tx1"/>
                    </a:solidFill>
                  </a:rPr>
                  <a:t>position</a:t>
                </a:r>
                <a:r>
                  <a:rPr lang="en-US" dirty="0">
                    <a:solidFill>
                      <a:schemeClr val="tx1"/>
                    </a:solidFill>
                  </a:rPr>
                  <a:t> </a:t>
                </a:r>
                <a:r>
                  <a:rPr lang="en-US" spc="-5" dirty="0">
                    <a:solidFill>
                      <a:schemeClr val="tx1"/>
                    </a:solidFill>
                  </a:rPr>
                  <a:t>to</a:t>
                </a:r>
                <a:r>
                  <a:rPr lang="en-US" dirty="0">
                    <a:solidFill>
                      <a:schemeClr val="tx1"/>
                    </a:solidFill>
                  </a:rPr>
                  <a:t> </a:t>
                </a:r>
                <a:r>
                  <a:rPr lang="en-US" spc="-10" dirty="0">
                    <a:solidFill>
                      <a:schemeClr val="tx1"/>
                    </a:solidFill>
                  </a:rPr>
                  <a:t>u</a:t>
                </a:r>
                <a:r>
                  <a:rPr lang="en-US" spc="-5" dirty="0">
                    <a:solidFill>
                      <a:schemeClr val="tx1"/>
                    </a:solidFill>
                  </a:rPr>
                  <a:t>se</a:t>
                </a:r>
                <a:r>
                  <a:rPr lang="en-US" dirty="0">
                    <a:solidFill>
                      <a:schemeClr val="tx1"/>
                    </a:solidFill>
                  </a:rPr>
                  <a:t> </a:t>
                </a:r>
                <a:r>
                  <a:rPr lang="en-US" spc="-5" dirty="0">
                    <a:solidFill>
                      <a:schemeClr val="tx1"/>
                    </a:solidFill>
                  </a:rPr>
                  <a:t>formula</a:t>
                </a:r>
                <a:r>
                  <a:rPr lang="en-US" dirty="0">
                    <a:solidFill>
                      <a:schemeClr val="tx1"/>
                    </a:solidFill>
                  </a:rPr>
                  <a:t> </a:t>
                </a:r>
                <a:r>
                  <a:rPr lang="en-US" spc="-5" dirty="0">
                    <a:solidFill>
                      <a:schemeClr val="tx1"/>
                    </a:solidFill>
                  </a:rPr>
                  <a:t>36.</a:t>
                </a:r>
                <a:endParaRPr lang="en-US" spc="-5" dirty="0"/>
              </a:p>
              <a:p>
                <a:pPr marL="36900" indent="0">
                  <a:lnSpc>
                    <a:spcPct val="100000"/>
                  </a:lnSpc>
                  <a:buNone/>
                </a:pPr>
                <a:r>
                  <a:rPr lang="en-US" spc="-110" dirty="0">
                    <a:solidFill>
                      <a:schemeClr val="tx1"/>
                    </a:solidFill>
                  </a:rPr>
                  <a:t> </a:t>
                </a:r>
                <a:r>
                  <a:rPr lang="en-US" spc="-5" dirty="0">
                    <a:solidFill>
                      <a:schemeClr val="tx1"/>
                    </a:solidFill>
                  </a:rPr>
                  <a:t>With</a:t>
                </a:r>
                <a:r>
                  <a:rPr lang="en-US" dirty="0">
                    <a:solidFill>
                      <a:schemeClr val="tx1"/>
                    </a:solidFill>
                  </a:rPr>
                  <a:t> </a:t>
                </a:r>
                <a:r>
                  <a:rPr lang="en-US" spc="-5" dirty="0">
                    <a:solidFill>
                      <a:schemeClr val="tx1"/>
                    </a:solidFill>
                  </a:rPr>
                  <a:t>this</a:t>
                </a:r>
                <a:r>
                  <a:rPr lang="en-US" dirty="0">
                    <a:solidFill>
                      <a:schemeClr val="tx1"/>
                    </a:solidFill>
                  </a:rPr>
                  <a:t> </a:t>
                </a:r>
                <a:r>
                  <a:rPr lang="en-US" spc="-5" dirty="0">
                    <a:solidFill>
                      <a:schemeClr val="tx1"/>
                    </a:solidFill>
                  </a:rPr>
                  <a:t>substitution,</a:t>
                </a:r>
                <a:r>
                  <a:rPr lang="en-US" dirty="0">
                    <a:solidFill>
                      <a:schemeClr val="tx1"/>
                    </a:solidFill>
                  </a:rPr>
                  <a:t> </a:t>
                </a:r>
                <a:r>
                  <a:rPr lang="en-US" spc="-10" dirty="0">
                    <a:solidFill>
                      <a:schemeClr val="tx1"/>
                    </a:solidFill>
                  </a:rPr>
                  <a:t>we</a:t>
                </a:r>
                <a:r>
                  <a:rPr lang="en-US" dirty="0">
                    <a:solidFill>
                      <a:schemeClr val="tx1"/>
                    </a:solidFill>
                  </a:rPr>
                  <a:t> </a:t>
                </a:r>
                <a:r>
                  <a:rPr lang="en-US" spc="-5" dirty="0">
                    <a:solidFill>
                      <a:schemeClr val="tx1"/>
                    </a:solidFill>
                  </a:rPr>
                  <a:t>have </a:t>
                </a:r>
                <a:r>
                  <a:rPr lang="en-US" i="1" spc="60" dirty="0">
                    <a:solidFill>
                      <a:schemeClr val="tx1"/>
                    </a:solidFill>
                  </a:rPr>
                  <a:t>d</a:t>
                </a:r>
                <a:r>
                  <a:rPr lang="en-US" i="1" spc="-5" dirty="0">
                    <a:solidFill>
                      <a:schemeClr val="tx1"/>
                    </a:solidFill>
                  </a:rPr>
                  <a:t>u</a:t>
                </a:r>
                <a:r>
                  <a:rPr lang="en-US" i="1" spc="75" dirty="0">
                    <a:solidFill>
                      <a:schemeClr val="tx1"/>
                    </a:solidFill>
                  </a:rPr>
                  <a:t> </a:t>
                </a:r>
                <a:r>
                  <a:rPr lang="en-US" spc="-25" dirty="0">
                    <a:solidFill>
                      <a:schemeClr val="tx1"/>
                    </a:solidFill>
                  </a:rPr>
                  <a:t>=</a:t>
                </a:r>
                <a:r>
                  <a:rPr lang="en-US" spc="-40" dirty="0">
                    <a:solidFill>
                      <a:schemeClr val="tx1"/>
                    </a:solidFill>
                  </a:rPr>
                  <a:t> </a:t>
                </a:r>
                <a:r>
                  <a:rPr lang="en-US" spc="20" dirty="0">
                    <a:solidFill>
                      <a:schemeClr val="tx1"/>
                    </a:solidFill>
                  </a:rPr>
                  <a:t>2</a:t>
                </a:r>
                <a:r>
                  <a:rPr lang="en-US" i="1" spc="75" dirty="0">
                    <a:solidFill>
                      <a:schemeClr val="tx1"/>
                    </a:solidFill>
                  </a:rPr>
                  <a:t>x</a:t>
                </a:r>
                <a:r>
                  <a:rPr lang="en-US" i="1" spc="95" dirty="0">
                    <a:solidFill>
                      <a:schemeClr val="tx1"/>
                    </a:solidFill>
                  </a:rPr>
                  <a:t>d</a:t>
                </a:r>
                <a:r>
                  <a:rPr lang="en-US" i="1" spc="-5" dirty="0">
                    <a:solidFill>
                      <a:schemeClr val="tx1"/>
                    </a:solidFill>
                  </a:rPr>
                  <a:t>x</a:t>
                </a:r>
                <a:r>
                  <a:rPr lang="en-US" i="1" spc="-165" dirty="0">
                    <a:solidFill>
                      <a:schemeClr val="tx1"/>
                    </a:solidFill>
                  </a:rPr>
                  <a:t> </a:t>
                </a:r>
                <a:r>
                  <a:rPr lang="en-US" spc="-5" dirty="0">
                    <a:solidFill>
                      <a:schemeClr val="tx1"/>
                    </a:solidFill>
                  </a:rPr>
                  <a:t>,</a:t>
                </a:r>
                <a:r>
                  <a:rPr lang="en-US" dirty="0">
                    <a:solidFill>
                      <a:schemeClr val="tx1"/>
                    </a:solidFill>
                  </a:rPr>
                  <a:t> </a:t>
                </a:r>
                <a:r>
                  <a:rPr lang="en-US" spc="-5" dirty="0">
                    <a:solidFill>
                      <a:schemeClr val="tx1"/>
                    </a:solidFill>
                  </a:rPr>
                  <a:t>so </a:t>
                </a:r>
                <a:r>
                  <a:rPr lang="en-US" spc="-10" dirty="0">
                    <a:solidFill>
                      <a:schemeClr val="tx1"/>
                    </a:solidFill>
                  </a:rPr>
                  <a:t>3</a:t>
                </a:r>
                <a:r>
                  <a:rPr lang="en-US" i="1" spc="60" dirty="0">
                    <a:solidFill>
                      <a:schemeClr val="tx1"/>
                    </a:solidFill>
                  </a:rPr>
                  <a:t>d</a:t>
                </a:r>
                <a:r>
                  <a:rPr lang="en-US" i="1" spc="-5" dirty="0">
                    <a:solidFill>
                      <a:schemeClr val="tx1"/>
                    </a:solidFill>
                  </a:rPr>
                  <a:t>u</a:t>
                </a:r>
                <a:r>
                  <a:rPr lang="en-US" i="1" spc="75" dirty="0">
                    <a:solidFill>
                      <a:schemeClr val="tx1"/>
                    </a:solidFill>
                  </a:rPr>
                  <a:t> </a:t>
                </a:r>
                <a:r>
                  <a:rPr lang="en-US" spc="-25" dirty="0">
                    <a:solidFill>
                      <a:schemeClr val="tx1"/>
                    </a:solidFill>
                  </a:rPr>
                  <a:t>=</a:t>
                </a:r>
                <a:r>
                  <a:rPr lang="en-US" spc="-40" dirty="0">
                    <a:solidFill>
                      <a:schemeClr val="tx1"/>
                    </a:solidFill>
                  </a:rPr>
                  <a:t> </a:t>
                </a:r>
                <a:r>
                  <a:rPr lang="en-US" spc="20" dirty="0">
                    <a:solidFill>
                      <a:schemeClr val="tx1"/>
                    </a:solidFill>
                  </a:rPr>
                  <a:t>6</a:t>
                </a:r>
                <a:r>
                  <a:rPr lang="en-US" i="1" spc="75" dirty="0">
                    <a:solidFill>
                      <a:schemeClr val="tx1"/>
                    </a:solidFill>
                  </a:rPr>
                  <a:t>x</a:t>
                </a:r>
                <a:r>
                  <a:rPr lang="en-US" i="1" spc="95" dirty="0">
                    <a:solidFill>
                      <a:schemeClr val="tx1"/>
                    </a:solidFill>
                  </a:rPr>
                  <a:t>d</a:t>
                </a:r>
                <a:r>
                  <a:rPr lang="en-US" i="1" spc="-5" dirty="0">
                    <a:solidFill>
                      <a:schemeClr val="tx1"/>
                    </a:solidFill>
                  </a:rPr>
                  <a:t>x</a:t>
                </a:r>
                <a:r>
                  <a:rPr lang="en-US" i="1" spc="-165" dirty="0">
                    <a:solidFill>
                      <a:schemeClr val="tx1"/>
                    </a:solidFill>
                  </a:rPr>
                  <a:t> </a:t>
                </a:r>
                <a:r>
                  <a:rPr lang="en-US" spc="-5" dirty="0">
                    <a:solidFill>
                      <a:schemeClr val="tx1"/>
                    </a:solidFill>
                  </a:rPr>
                  <a:t>.</a:t>
                </a:r>
                <a:r>
                  <a:rPr lang="en-US" dirty="0">
                    <a:solidFill>
                      <a:schemeClr val="tx1"/>
                    </a:solidFill>
                  </a:rPr>
                  <a:t> </a:t>
                </a:r>
                <a:r>
                  <a:rPr lang="en-US" spc="-15" dirty="0">
                    <a:solidFill>
                      <a:schemeClr val="tx1"/>
                    </a:solidFill>
                  </a:rPr>
                  <a:t>T</a:t>
                </a:r>
                <a:r>
                  <a:rPr lang="en-US" spc="-5" dirty="0">
                    <a:solidFill>
                      <a:schemeClr val="tx1"/>
                    </a:solidFill>
                  </a:rPr>
                  <a:t>herefore,</a:t>
                </a:r>
              </a:p>
              <a:p>
                <a:pPr marL="36900" indent="0">
                  <a:lnSpc>
                    <a:spcPct val="100000"/>
                  </a:lnSpc>
                  <a:buNone/>
                </a:pPr>
                <a:endParaRPr lang="en-US" dirty="0">
                  <a:solidFill>
                    <a:schemeClr val="tx1"/>
                  </a:solidFill>
                </a:endParaRPr>
              </a:p>
              <a:p>
                <a:pPr marL="36900" indent="0">
                  <a:lnSpc>
                    <a:spcPct val="100000"/>
                  </a:lnSpc>
                  <a:buNone/>
                </a:pPr>
                <a14:m>
                  <m:oMathPara xmlns:m="http://schemas.openxmlformats.org/officeDocument/2006/math">
                    <m:oMathParaPr>
                      <m:jc m:val="centerGroup"/>
                    </m:oMathParaPr>
                    <m:oMath xmlns:m="http://schemas.openxmlformats.org/officeDocument/2006/math">
                      <m:nary>
                        <m:naryPr>
                          <m:limLoc m:val="undOvr"/>
                          <m:subHide m:val="on"/>
                          <m:supHide m:val="on"/>
                          <m:ctrlPr>
                            <a:rPr lang="en-US" i="1" smtClean="0">
                              <a:solidFill>
                                <a:schemeClr val="tx1"/>
                              </a:solidFill>
                              <a:latin typeface="Cambria Math" panose="02040503050406030204" pitchFamily="18" charset="0"/>
                            </a:rPr>
                          </m:ctrlPr>
                        </m:naryPr>
                        <m:sub/>
                        <m:sup/>
                        <m:e>
                          <m:r>
                            <m:rPr>
                              <m:nor/>
                            </m:rPr>
                            <a:rPr lang="en-US" spc="20" dirty="0"/>
                            <m:t>6</m:t>
                          </m:r>
                          <m:r>
                            <m:rPr>
                              <m:nor/>
                            </m:rPr>
                            <a:rPr lang="en-US" i="1" spc="-5" dirty="0"/>
                            <m:t>x</m:t>
                          </m:r>
                          <m:r>
                            <m:rPr>
                              <m:nor/>
                            </m:rPr>
                            <a:rPr lang="en-US" i="1" spc="5" dirty="0"/>
                            <m:t> </m:t>
                          </m:r>
                          <m:r>
                            <m:rPr>
                              <m:nor/>
                            </m:rPr>
                            <a:rPr lang="en-US" spc="-5" dirty="0"/>
                            <m:t>tan</m:t>
                          </m:r>
                          <m:r>
                            <m:rPr>
                              <m:nor/>
                            </m:rPr>
                            <a:rPr lang="en-US" spc="67" baseline="29629" dirty="0"/>
                            <m:t>2</m:t>
                          </m:r>
                          <m:r>
                            <m:rPr>
                              <m:nor/>
                            </m:rPr>
                            <a:rPr lang="en-US" b="0" i="0" spc="67" baseline="29629" dirty="0" smtClean="0"/>
                            <m:t> </m:t>
                          </m:r>
                          <m:r>
                            <m:rPr>
                              <m:nor/>
                            </m:rPr>
                            <a:rPr lang="en-US" spc="20" dirty="0"/>
                            <m:t>(</m:t>
                          </m:r>
                          <m:r>
                            <m:rPr>
                              <m:nor/>
                            </m:rPr>
                            <a:rPr lang="en-US" i="1" spc="-5" dirty="0"/>
                            <m:t>x</m:t>
                          </m:r>
                          <m:r>
                            <m:rPr>
                              <m:nor/>
                            </m:rPr>
                            <a:rPr lang="en-US" i="1" spc="-165" dirty="0"/>
                            <m:t> </m:t>
                          </m:r>
                          <m:r>
                            <m:rPr>
                              <m:nor/>
                            </m:rPr>
                            <a:rPr lang="en-US" spc="67" baseline="29629" dirty="0"/>
                            <m:t>2</m:t>
                          </m:r>
                          <m:r>
                            <m:rPr>
                              <m:nor/>
                            </m:rPr>
                            <a:rPr lang="en-US" spc="-5" dirty="0"/>
                            <m:t>)</m:t>
                          </m:r>
                          <m:r>
                            <m:rPr>
                              <m:nor/>
                            </m:rPr>
                            <a:rPr lang="en-US" spc="-85" dirty="0"/>
                            <m:t> </m:t>
                          </m:r>
                          <m:r>
                            <m:rPr>
                              <m:nor/>
                            </m:rPr>
                            <a:rPr lang="en-US" i="1" spc="95" dirty="0"/>
                            <m:t>d</m:t>
                          </m:r>
                          <m:r>
                            <m:rPr>
                              <m:nor/>
                            </m:rPr>
                            <a:rPr lang="en-US" i="1" spc="-5" dirty="0"/>
                            <m:t>x</m:t>
                          </m:r>
                        </m:e>
                      </m:nary>
                      <m:r>
                        <a:rPr lang="en-US" b="0" i="1" smtClean="0">
                          <a:solidFill>
                            <a:schemeClr val="tx1"/>
                          </a:solidFill>
                          <a:latin typeface="Cambria Math" panose="02040503050406030204" pitchFamily="18" charset="0"/>
                        </a:rPr>
                        <m:t>=3</m:t>
                      </m:r>
                      <m:nary>
                        <m:naryPr>
                          <m:limLoc m:val="undOvr"/>
                          <m:subHide m:val="on"/>
                          <m:supHide m:val="on"/>
                          <m:ctrlPr>
                            <a:rPr lang="en-US" b="0" i="1" smtClean="0">
                              <a:solidFill>
                                <a:schemeClr val="tx1"/>
                              </a:solidFill>
                              <a:latin typeface="Cambria Math" panose="02040503050406030204" pitchFamily="18" charset="0"/>
                            </a:rPr>
                          </m:ctrlPr>
                        </m:naryPr>
                        <m:sub/>
                        <m:sup/>
                        <m:e>
                          <m:sSup>
                            <m:sSupPr>
                              <m:ctrlPr>
                                <a:rPr lang="en-US" b="0" i="1" smtClean="0">
                                  <a:solidFill>
                                    <a:schemeClr val="tx1"/>
                                  </a:solidFill>
                                  <a:latin typeface="Cambria Math" panose="02040503050406030204" pitchFamily="18" charset="0"/>
                                </a:rPr>
                              </m:ctrlPr>
                            </m:sSupPr>
                            <m:e>
                              <m:r>
                                <m:rPr>
                                  <m:sty m:val="p"/>
                                </m:rPr>
                                <a:rPr lang="en-US" b="0" i="0" smtClean="0">
                                  <a:solidFill>
                                    <a:schemeClr val="tx1"/>
                                  </a:solidFill>
                                  <a:latin typeface="Cambria Math" panose="02040503050406030204" pitchFamily="18" charset="0"/>
                                </a:rPr>
                                <m:t>tan</m:t>
                              </m:r>
                            </m:e>
                            <m:sup>
                              <m:r>
                                <a:rPr lang="en-US" b="0" i="1" smtClean="0">
                                  <a:solidFill>
                                    <a:schemeClr val="tx1"/>
                                  </a:solidFill>
                                  <a:latin typeface="Cambria Math" panose="02040503050406030204" pitchFamily="18" charset="0"/>
                                </a:rPr>
                                <m:t>2</m:t>
                              </m:r>
                            </m:sup>
                          </m:sSup>
                          <m:r>
                            <a:rPr lang="en-US" b="0" i="1" smtClean="0">
                              <a:solidFill>
                                <a:schemeClr val="tx1"/>
                              </a:solidFill>
                              <a:latin typeface="Cambria Math" panose="02040503050406030204" pitchFamily="18" charset="0"/>
                            </a:rPr>
                            <m:t> </m:t>
                          </m:r>
                          <m:r>
                            <a:rPr lang="en-US" b="0" i="1" smtClean="0">
                              <a:solidFill>
                                <a:schemeClr val="tx1"/>
                              </a:solidFill>
                              <a:latin typeface="Cambria Math" panose="02040503050406030204" pitchFamily="18" charset="0"/>
                            </a:rPr>
                            <m:t>𝑢𝑑𝑢</m:t>
                          </m:r>
                        </m:e>
                      </m:nary>
                      <m:r>
                        <a:rPr lang="en-US" b="0" i="1" smtClean="0">
                          <a:solidFill>
                            <a:schemeClr val="tx1"/>
                          </a:solidFill>
                          <a:latin typeface="Cambria Math" panose="02040503050406030204" pitchFamily="18" charset="0"/>
                        </a:rPr>
                        <m:t>=3</m:t>
                      </m:r>
                      <m:func>
                        <m:funcPr>
                          <m:ctrlPr>
                            <a:rPr lang="en-US" b="0" i="1" smtClean="0">
                              <a:solidFill>
                                <a:schemeClr val="tx1"/>
                              </a:solidFill>
                              <a:latin typeface="Cambria Math" panose="02040503050406030204" pitchFamily="18" charset="0"/>
                            </a:rPr>
                          </m:ctrlPr>
                        </m:funcPr>
                        <m:fName>
                          <m:r>
                            <m:rPr>
                              <m:sty m:val="p"/>
                            </m:rPr>
                            <a:rPr lang="en-US" b="0" i="0" smtClean="0">
                              <a:solidFill>
                                <a:schemeClr val="tx1"/>
                              </a:solidFill>
                              <a:latin typeface="Cambria Math" panose="02040503050406030204" pitchFamily="18" charset="0"/>
                            </a:rPr>
                            <m:t>tan</m:t>
                          </m:r>
                        </m:fName>
                        <m:e>
                          <m:r>
                            <a:rPr lang="en-US" b="0" i="1" smtClean="0">
                              <a:solidFill>
                                <a:schemeClr val="tx1"/>
                              </a:solidFill>
                              <a:latin typeface="Cambria Math" panose="02040503050406030204" pitchFamily="18" charset="0"/>
                            </a:rPr>
                            <m:t>𝑢</m:t>
                          </m:r>
                        </m:e>
                      </m:func>
                      <m:r>
                        <a:rPr lang="en-US" b="0" i="1" smtClean="0">
                          <a:solidFill>
                            <a:schemeClr val="tx1"/>
                          </a:solidFill>
                          <a:latin typeface="Cambria Math" panose="02040503050406030204" pitchFamily="18" charset="0"/>
                        </a:rPr>
                        <m:t>−3</m:t>
                      </m:r>
                      <m:r>
                        <a:rPr lang="en-US" b="0" i="1" smtClean="0">
                          <a:solidFill>
                            <a:schemeClr val="tx1"/>
                          </a:solidFill>
                          <a:latin typeface="Cambria Math" panose="02040503050406030204" pitchFamily="18" charset="0"/>
                        </a:rPr>
                        <m:t>𝑢</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𝐶</m:t>
                      </m:r>
                      <m:r>
                        <a:rPr lang="en-US" b="0" i="1" smtClean="0">
                          <a:solidFill>
                            <a:schemeClr val="tx1"/>
                          </a:solidFill>
                          <a:latin typeface="Cambria Math" panose="02040503050406030204" pitchFamily="18" charset="0"/>
                        </a:rPr>
                        <m:t>=3</m:t>
                      </m:r>
                      <m:func>
                        <m:funcPr>
                          <m:ctrlPr>
                            <a:rPr lang="en-US" b="0" i="1" smtClean="0">
                              <a:solidFill>
                                <a:schemeClr val="tx1"/>
                              </a:solidFill>
                              <a:latin typeface="Cambria Math" panose="02040503050406030204" pitchFamily="18" charset="0"/>
                            </a:rPr>
                          </m:ctrlPr>
                        </m:funcPr>
                        <m:fName>
                          <m:r>
                            <m:rPr>
                              <m:sty m:val="p"/>
                            </m:rPr>
                            <a:rPr lang="en-US" b="0" i="0" smtClean="0">
                              <a:solidFill>
                                <a:schemeClr val="tx1"/>
                              </a:solidFill>
                              <a:latin typeface="Cambria Math" panose="02040503050406030204" pitchFamily="18" charset="0"/>
                            </a:rPr>
                            <m:t>tan</m:t>
                          </m:r>
                        </m:fName>
                        <m:e>
                          <m:sSup>
                            <m:sSupPr>
                              <m:ctrlPr>
                                <a:rPr lang="en-US" b="0"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𝑥</m:t>
                              </m:r>
                            </m:e>
                            <m:sup>
                              <m:r>
                                <a:rPr lang="en-US" b="0" i="1" smtClean="0">
                                  <a:solidFill>
                                    <a:schemeClr val="tx1"/>
                                  </a:solidFill>
                                  <a:latin typeface="Cambria Math" panose="02040503050406030204" pitchFamily="18" charset="0"/>
                                </a:rPr>
                                <m:t>2</m:t>
                              </m:r>
                            </m:sup>
                          </m:sSup>
                        </m:e>
                      </m:func>
                      <m:r>
                        <a:rPr lang="en-US" b="0" i="1" smtClean="0">
                          <a:solidFill>
                            <a:schemeClr val="tx1"/>
                          </a:solidFill>
                          <a:latin typeface="Cambria Math" panose="02040503050406030204" pitchFamily="18" charset="0"/>
                        </a:rPr>
                        <m:t>−3</m:t>
                      </m:r>
                      <m:sSup>
                        <m:sSupPr>
                          <m:ctrlPr>
                            <a:rPr lang="en-US" b="0"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𝑥</m:t>
                          </m:r>
                        </m:e>
                        <m:sup>
                          <m:r>
                            <a:rPr lang="en-US" b="0" i="1" smtClean="0">
                              <a:solidFill>
                                <a:schemeClr val="tx1"/>
                              </a:solidFill>
                              <a:latin typeface="Cambria Math" panose="02040503050406030204" pitchFamily="18" charset="0"/>
                            </a:rPr>
                            <m:t>2</m:t>
                          </m:r>
                        </m:sup>
                      </m:sSup>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𝐶</m:t>
                      </m:r>
                    </m:oMath>
                  </m:oMathPara>
                </a14:m>
                <a:endParaRPr lang="en-US" dirty="0">
                  <a:solidFill>
                    <a:schemeClr val="tx1"/>
                  </a:solidFill>
                </a:endParaRPr>
              </a:p>
            </p:txBody>
          </p:sp>
        </mc:Choice>
        <mc:Fallback xmlns="">
          <p:sp>
            <p:nvSpPr>
              <p:cNvPr id="3" name="Content Placeholder 2">
                <a:extLst>
                  <a:ext uri="{FF2B5EF4-FFF2-40B4-BE49-F238E27FC236}">
                    <a16:creationId xmlns:a16="http://schemas.microsoft.com/office/drawing/2014/main"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10846559" cy="4756245"/>
              </a:xfrm>
              <a:blipFill>
                <a:blip r:embed="rId2"/>
                <a:stretch>
                  <a:fillRect l="-449" t="-13846" r="-56"/>
                </a:stretch>
              </a:blipFill>
            </p:spPr>
            <p:txBody>
              <a:bodyPr/>
              <a:lstStyle/>
              <a:p>
                <a:r>
                  <a:rPr lang="en-US">
                    <a:noFill/>
                  </a:rPr>
                  <a:t> </a:t>
                </a:r>
              </a:p>
            </p:txBody>
          </p:sp>
        </mc:Fallback>
      </mc:AlternateContent>
    </p:spTree>
    <p:extLst>
      <p:ext uri="{BB962C8B-B14F-4D97-AF65-F5344CB8AC3E}">
        <p14:creationId xmlns:p14="http://schemas.microsoft.com/office/powerpoint/2010/main" val="12773201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7.1 Integration by </a:t>
            </a:r>
            <a:r>
              <a:rPr lang="en-US" sz="3100" dirty="0"/>
              <a:t>Parts </a:t>
            </a:r>
            <a:r>
              <a:rPr lang="en-US" sz="3100" dirty="0" smtClean="0"/>
              <a:t>(8 </a:t>
            </a:r>
            <a:r>
              <a:rPr lang="en-US" sz="3100" dirty="0"/>
              <a:t>of 13)</a:t>
            </a:r>
            <a:r>
              <a:rPr lang="en-US" sz="3100" dirty="0"/>
              <a:t/>
            </a:r>
            <a:br>
              <a:rPr lang="en-US" sz="3100" dirty="0"/>
            </a:br>
            <a:r>
              <a:rPr lang="en-US" sz="2800" dirty="0"/>
              <a:t/>
            </a:r>
            <a:br>
              <a:rPr lang="en-US" sz="2800" dirty="0"/>
            </a:br>
            <a:endParaRPr lang="en-US"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799" y="1371600"/>
                <a:ext cx="10928446" cy="4370567"/>
              </a:xfrm>
            </p:spPr>
            <p:txBody>
              <a:bodyPr>
                <a:noAutofit/>
              </a:bodyPr>
              <a:lstStyle/>
              <a:p>
                <a:pPr marL="36900" indent="0">
                  <a:lnSpc>
                    <a:spcPct val="100000"/>
                  </a:lnSpc>
                  <a:buNone/>
                </a:pPr>
                <a:r>
                  <a:rPr lang="en-US" b="1" u="sng" spc="-170" dirty="0">
                    <a:solidFill>
                      <a:schemeClr val="tx1"/>
                    </a:solidFill>
                  </a:rPr>
                  <a:t>E</a:t>
                </a:r>
                <a:r>
                  <a:rPr lang="en-US" b="1" u="sng" spc="-30" dirty="0">
                    <a:solidFill>
                      <a:schemeClr val="tx1"/>
                    </a:solidFill>
                  </a:rPr>
                  <a:t>X</a:t>
                </a:r>
                <a:r>
                  <a:rPr lang="en-US" b="1" u="sng" spc="-20" dirty="0">
                    <a:solidFill>
                      <a:schemeClr val="tx1"/>
                    </a:solidFill>
                  </a:rPr>
                  <a:t>AMPL</a:t>
                </a:r>
                <a:r>
                  <a:rPr lang="en-US" b="1" u="sng" spc="-120" dirty="0">
                    <a:solidFill>
                      <a:schemeClr val="tx1"/>
                    </a:solidFill>
                  </a:rPr>
                  <a:t>E</a:t>
                </a:r>
                <a:r>
                  <a:rPr lang="en-US" b="1" spc="-120" dirty="0">
                    <a:solidFill>
                      <a:schemeClr val="tx1"/>
                    </a:solidFill>
                  </a:rPr>
                  <a:t>:</a:t>
                </a:r>
                <a:r>
                  <a:rPr lang="en-US" dirty="0">
                    <a:solidFill>
                      <a:schemeClr val="tx1"/>
                    </a:solidFill>
                  </a:rPr>
                  <a:t> </a:t>
                </a:r>
                <a:r>
                  <a:rPr lang="en-US" b="1" spc="-5" dirty="0">
                    <a:solidFill>
                      <a:schemeClr val="tx1"/>
                    </a:solidFill>
                  </a:rPr>
                  <a:t>Re</a:t>
                </a:r>
                <a:r>
                  <a:rPr lang="en-US" b="1" dirty="0">
                    <a:solidFill>
                      <a:schemeClr val="tx1"/>
                    </a:solidFill>
                  </a:rPr>
                  <a:t>d </a:t>
                </a:r>
                <a:r>
                  <a:rPr lang="en-US" b="1" spc="-35" dirty="0">
                    <a:solidFill>
                      <a:schemeClr val="tx1"/>
                    </a:solidFill>
                  </a:rPr>
                  <a:t>Fo</a:t>
                </a:r>
                <a:r>
                  <a:rPr lang="en-US" b="1" spc="-30" dirty="0">
                    <a:solidFill>
                      <a:schemeClr val="tx1"/>
                    </a:solidFill>
                  </a:rPr>
                  <a:t>x</a:t>
                </a:r>
                <a:r>
                  <a:rPr lang="en-US" b="1" dirty="0">
                    <a:solidFill>
                      <a:schemeClr val="tx1"/>
                    </a:solidFill>
                  </a:rPr>
                  <a:t> </a:t>
                </a:r>
                <a:r>
                  <a:rPr lang="en-US" b="1" spc="5" dirty="0">
                    <a:solidFill>
                      <a:schemeClr val="tx1"/>
                    </a:solidFill>
                  </a:rPr>
                  <a:t>Dispersal</a:t>
                </a:r>
                <a:r>
                  <a:rPr lang="en-US" b="1" dirty="0">
                    <a:solidFill>
                      <a:schemeClr val="tx1"/>
                    </a:solidFill>
                  </a:rPr>
                  <a:t> </a:t>
                </a:r>
                <a:r>
                  <a:rPr lang="en-US" spc="85" dirty="0">
                    <a:solidFill>
                      <a:schemeClr val="tx1"/>
                    </a:solidFill>
                  </a:rPr>
                  <a:t>T</a:t>
                </a:r>
                <a:r>
                  <a:rPr lang="en-US" spc="-5" dirty="0">
                    <a:solidFill>
                      <a:schemeClr val="tx1"/>
                    </a:solidFill>
                  </a:rPr>
                  <a:t>he</a:t>
                </a:r>
                <a:r>
                  <a:rPr lang="en-US" dirty="0">
                    <a:solidFill>
                      <a:schemeClr val="tx1"/>
                    </a:solidFill>
                  </a:rPr>
                  <a:t> </a:t>
                </a:r>
                <a:r>
                  <a:rPr lang="en-US" spc="-5" dirty="0">
                    <a:solidFill>
                      <a:schemeClr val="tx1"/>
                    </a:solidFill>
                  </a:rPr>
                  <a:t>red</a:t>
                </a:r>
                <a:r>
                  <a:rPr lang="en-US" dirty="0">
                    <a:solidFill>
                      <a:schemeClr val="tx1"/>
                    </a:solidFill>
                  </a:rPr>
                  <a:t> </a:t>
                </a:r>
                <a:r>
                  <a:rPr lang="en-US" spc="-5" dirty="0">
                    <a:solidFill>
                      <a:schemeClr val="tx1"/>
                    </a:solidFill>
                  </a:rPr>
                  <a:t>fox</a:t>
                </a:r>
                <a:r>
                  <a:rPr lang="en-US" dirty="0">
                    <a:solidFill>
                      <a:schemeClr val="tx1"/>
                    </a:solidFill>
                  </a:rPr>
                  <a:t> </a:t>
                </a:r>
                <a:r>
                  <a:rPr lang="en-US" spc="-10" dirty="0">
                    <a:solidFill>
                      <a:schemeClr val="tx1"/>
                    </a:solidFill>
                  </a:rPr>
                  <a:t>d</a:t>
                </a:r>
                <a:r>
                  <a:rPr lang="en-US" spc="-5" dirty="0">
                    <a:solidFill>
                      <a:schemeClr val="tx1"/>
                    </a:solidFill>
                  </a:rPr>
                  <a:t>isperses </a:t>
                </a:r>
                <a:r>
                  <a:rPr lang="en-US" spc="-10" dirty="0">
                    <a:solidFill>
                      <a:schemeClr val="tx1"/>
                    </a:solidFill>
                  </a:rPr>
                  <a:t>from</a:t>
                </a:r>
                <a:r>
                  <a:rPr lang="en-US" spc="45" dirty="0">
                    <a:solidFill>
                      <a:schemeClr val="tx1"/>
                    </a:solidFill>
                  </a:rPr>
                  <a:t> </a:t>
                </a:r>
                <a:r>
                  <a:rPr lang="en-US" spc="-10" dirty="0">
                    <a:solidFill>
                      <a:schemeClr val="tx1"/>
                    </a:solidFill>
                  </a:rPr>
                  <a:t>it</a:t>
                </a:r>
                <a:r>
                  <a:rPr lang="en-US" spc="-5" dirty="0">
                    <a:solidFill>
                      <a:schemeClr val="tx1"/>
                    </a:solidFill>
                  </a:rPr>
                  <a:t>s</a:t>
                </a:r>
                <a:r>
                  <a:rPr lang="en-US" spc="45" dirty="0">
                    <a:solidFill>
                      <a:schemeClr val="tx1"/>
                    </a:solidFill>
                  </a:rPr>
                  <a:t> </a:t>
                </a:r>
                <a:r>
                  <a:rPr lang="en-US" spc="-10" dirty="0">
                    <a:solidFill>
                      <a:schemeClr val="tx1"/>
                    </a:solidFill>
                  </a:rPr>
                  <a:t>plac</a:t>
                </a:r>
                <a:r>
                  <a:rPr lang="en-US" spc="-5" dirty="0">
                    <a:solidFill>
                      <a:schemeClr val="tx1"/>
                    </a:solidFill>
                  </a:rPr>
                  <a:t>e</a:t>
                </a:r>
                <a:r>
                  <a:rPr lang="en-US" spc="45" dirty="0">
                    <a:solidFill>
                      <a:schemeClr val="tx1"/>
                    </a:solidFill>
                  </a:rPr>
                  <a:t> </a:t>
                </a:r>
                <a:r>
                  <a:rPr lang="en-US" spc="-10" dirty="0">
                    <a:solidFill>
                      <a:schemeClr val="tx1"/>
                    </a:solidFill>
                  </a:rPr>
                  <a:t>o</a:t>
                </a:r>
                <a:r>
                  <a:rPr lang="en-US" spc="-5" dirty="0">
                    <a:solidFill>
                      <a:schemeClr val="tx1"/>
                    </a:solidFill>
                  </a:rPr>
                  <a:t>f</a:t>
                </a:r>
                <a:r>
                  <a:rPr lang="en-US" spc="45" dirty="0">
                    <a:solidFill>
                      <a:schemeClr val="tx1"/>
                    </a:solidFill>
                  </a:rPr>
                  <a:t> </a:t>
                </a:r>
                <a:r>
                  <a:rPr lang="en-US" spc="-10" dirty="0">
                    <a:solidFill>
                      <a:schemeClr val="tx1"/>
                    </a:solidFill>
                  </a:rPr>
                  <a:t>birt</a:t>
                </a:r>
                <a:r>
                  <a:rPr lang="en-US" spc="-5" dirty="0">
                    <a:solidFill>
                      <a:schemeClr val="tx1"/>
                    </a:solidFill>
                  </a:rPr>
                  <a:t>h.</a:t>
                </a:r>
                <a:r>
                  <a:rPr lang="en-US" spc="45" dirty="0">
                    <a:solidFill>
                      <a:schemeClr val="tx1"/>
                    </a:solidFill>
                  </a:rPr>
                  <a:t> F</a:t>
                </a:r>
                <a:r>
                  <a:rPr lang="en-US" spc="-10" dirty="0">
                    <a:solidFill>
                      <a:schemeClr val="tx1"/>
                    </a:solidFill>
                  </a:rPr>
                  <a:t>o</a:t>
                </a:r>
                <a:r>
                  <a:rPr lang="en-US" spc="-5" dirty="0">
                    <a:solidFill>
                      <a:schemeClr val="tx1"/>
                    </a:solidFill>
                  </a:rPr>
                  <a:t>r</a:t>
                </a:r>
                <a:r>
                  <a:rPr lang="en-US" spc="45" dirty="0">
                    <a:solidFill>
                      <a:schemeClr val="tx1"/>
                    </a:solidFill>
                  </a:rPr>
                  <a:t> </a:t>
                </a:r>
                <a:r>
                  <a:rPr lang="en-US" spc="-10" dirty="0">
                    <a:solidFill>
                      <a:schemeClr val="tx1"/>
                    </a:solidFill>
                  </a:rPr>
                  <a:t>an</a:t>
                </a:r>
                <a:r>
                  <a:rPr lang="en-US" spc="-5" dirty="0">
                    <a:solidFill>
                      <a:schemeClr val="tx1"/>
                    </a:solidFill>
                  </a:rPr>
                  <a:t>y</a:t>
                </a:r>
                <a:r>
                  <a:rPr lang="en-US" spc="75" dirty="0">
                    <a:solidFill>
                      <a:schemeClr val="tx1"/>
                    </a:solidFill>
                  </a:rPr>
                  <a:t> </a:t>
                </a:r>
                <a:r>
                  <a:rPr lang="en-US" i="1" spc="-5" dirty="0">
                    <a:solidFill>
                      <a:schemeClr val="tx1"/>
                    </a:solidFill>
                  </a:rPr>
                  <a:t>x </a:t>
                </a:r>
                <a:r>
                  <a:rPr lang="en-US" spc="-10" dirty="0">
                    <a:solidFill>
                      <a:schemeClr val="tx1"/>
                    </a:solidFill>
                  </a:rPr>
                  <a:t>betwee</a:t>
                </a:r>
                <a:r>
                  <a:rPr lang="en-US" spc="-5" dirty="0">
                    <a:solidFill>
                      <a:schemeClr val="tx1"/>
                    </a:solidFill>
                  </a:rPr>
                  <a:t>n</a:t>
                </a:r>
                <a:r>
                  <a:rPr lang="en-US" spc="85" dirty="0">
                    <a:solidFill>
                      <a:schemeClr val="tx1"/>
                    </a:solidFill>
                  </a:rPr>
                  <a:t> </a:t>
                </a:r>
                <a:r>
                  <a:rPr lang="en-US" spc="-5" dirty="0">
                    <a:solidFill>
                      <a:schemeClr val="tx1"/>
                    </a:solidFill>
                  </a:rPr>
                  <a:t>0</a:t>
                </a:r>
                <a:r>
                  <a:rPr lang="en-US" spc="85" dirty="0">
                    <a:solidFill>
                      <a:schemeClr val="tx1"/>
                    </a:solidFill>
                  </a:rPr>
                  <a:t> </a:t>
                </a:r>
                <a:r>
                  <a:rPr lang="en-US" spc="-10" dirty="0">
                    <a:solidFill>
                      <a:schemeClr val="tx1"/>
                    </a:solidFill>
                  </a:rPr>
                  <a:t>an</a:t>
                </a:r>
                <a:r>
                  <a:rPr lang="en-US" spc="-5" dirty="0">
                    <a:solidFill>
                      <a:schemeClr val="tx1"/>
                    </a:solidFill>
                  </a:rPr>
                  <a:t>d</a:t>
                </a:r>
                <a:r>
                  <a:rPr lang="en-US" spc="85" dirty="0">
                    <a:solidFill>
                      <a:schemeClr val="tx1"/>
                    </a:solidFill>
                  </a:rPr>
                  <a:t> </a:t>
                </a:r>
                <a:r>
                  <a:rPr lang="en-US" spc="-10" dirty="0">
                    <a:solidFill>
                      <a:schemeClr val="tx1"/>
                    </a:solidFill>
                  </a:rPr>
                  <a:t>10</a:t>
                </a:r>
                <a:r>
                  <a:rPr lang="en-US" spc="-5" dirty="0">
                    <a:solidFill>
                      <a:schemeClr val="tx1"/>
                    </a:solidFill>
                  </a:rPr>
                  <a:t>,</a:t>
                </a:r>
                <a:r>
                  <a:rPr lang="en-US" spc="85" dirty="0">
                    <a:solidFill>
                      <a:schemeClr val="tx1"/>
                    </a:solidFill>
                  </a:rPr>
                  <a:t> </a:t>
                </a:r>
                <a:r>
                  <a:rPr lang="en-US" spc="-10" dirty="0">
                    <a:solidFill>
                      <a:schemeClr val="tx1"/>
                    </a:solidFill>
                  </a:rPr>
                  <a:t>th</a:t>
                </a:r>
                <a:r>
                  <a:rPr lang="en-US" spc="-5" dirty="0">
                    <a:solidFill>
                      <a:schemeClr val="tx1"/>
                    </a:solidFill>
                  </a:rPr>
                  <a:t>e</a:t>
                </a:r>
                <a:r>
                  <a:rPr lang="en-US" spc="85" dirty="0">
                    <a:solidFill>
                      <a:schemeClr val="tx1"/>
                    </a:solidFill>
                  </a:rPr>
                  <a:t> </a:t>
                </a:r>
                <a:r>
                  <a:rPr lang="en-US" spc="-10" dirty="0">
                    <a:solidFill>
                      <a:schemeClr val="tx1"/>
                    </a:solidFill>
                  </a:rPr>
                  <a:t>likelihoo</a:t>
                </a:r>
                <a:r>
                  <a:rPr lang="en-US" spc="-5" dirty="0">
                    <a:solidFill>
                      <a:schemeClr val="tx1"/>
                    </a:solidFill>
                  </a:rPr>
                  <a:t>d</a:t>
                </a:r>
                <a:r>
                  <a:rPr lang="en-US" spc="85" dirty="0">
                    <a:solidFill>
                      <a:schemeClr val="tx1"/>
                    </a:solidFill>
                  </a:rPr>
                  <a:t> </a:t>
                </a:r>
                <a:r>
                  <a:rPr lang="en-US" spc="-10" dirty="0">
                    <a:solidFill>
                      <a:schemeClr val="tx1"/>
                    </a:solidFill>
                  </a:rPr>
                  <a:t>tha</a:t>
                </a:r>
                <a:r>
                  <a:rPr lang="en-US" spc="-5" dirty="0">
                    <a:solidFill>
                      <a:schemeClr val="tx1"/>
                    </a:solidFill>
                  </a:rPr>
                  <a:t>t</a:t>
                </a:r>
                <a:r>
                  <a:rPr lang="en-US" spc="85" dirty="0">
                    <a:solidFill>
                      <a:schemeClr val="tx1"/>
                    </a:solidFill>
                  </a:rPr>
                  <a:t> </a:t>
                </a:r>
                <a:r>
                  <a:rPr lang="en-US" spc="-5" dirty="0">
                    <a:solidFill>
                      <a:schemeClr val="tx1"/>
                    </a:solidFill>
                  </a:rPr>
                  <a:t>a</a:t>
                </a:r>
                <a:r>
                  <a:rPr lang="en-US" spc="85" dirty="0">
                    <a:solidFill>
                      <a:schemeClr val="tx1"/>
                    </a:solidFill>
                  </a:rPr>
                  <a:t> </a:t>
                </a:r>
                <a:r>
                  <a:rPr lang="en-US" spc="-5" dirty="0">
                    <a:solidFill>
                      <a:schemeClr val="tx1"/>
                    </a:solidFill>
                  </a:rPr>
                  <a:t>f</a:t>
                </a:r>
                <a:r>
                  <a:rPr lang="en-US" spc="-10" dirty="0">
                    <a:solidFill>
                      <a:schemeClr val="tx1"/>
                    </a:solidFill>
                  </a:rPr>
                  <a:t>o</a:t>
                </a:r>
                <a:r>
                  <a:rPr lang="en-US" spc="-5" dirty="0">
                    <a:solidFill>
                      <a:schemeClr val="tx1"/>
                    </a:solidFill>
                  </a:rPr>
                  <a:t>x</a:t>
                </a:r>
                <a:r>
                  <a:rPr lang="en-US" spc="85" dirty="0">
                    <a:solidFill>
                      <a:schemeClr val="tx1"/>
                    </a:solidFill>
                  </a:rPr>
                  <a:t> </a:t>
                </a:r>
                <a:r>
                  <a:rPr lang="en-US" spc="-10" dirty="0">
                    <a:solidFill>
                      <a:schemeClr val="tx1"/>
                    </a:solidFill>
                  </a:rPr>
                  <a:t>breed</a:t>
                </a:r>
                <a:r>
                  <a:rPr lang="en-US" spc="-5" dirty="0">
                    <a:solidFill>
                      <a:schemeClr val="tx1"/>
                    </a:solidFill>
                  </a:rPr>
                  <a:t>s</a:t>
                </a:r>
                <a:r>
                  <a:rPr lang="en-US" spc="85" dirty="0">
                    <a:solidFill>
                      <a:schemeClr val="tx1"/>
                    </a:solidFill>
                  </a:rPr>
                  <a:t> </a:t>
                </a:r>
                <a:r>
                  <a:rPr lang="en-US" spc="-10" dirty="0">
                    <a:solidFill>
                      <a:schemeClr val="tx1"/>
                    </a:solidFill>
                  </a:rPr>
                  <a:t>it</a:t>
                </a:r>
                <a:r>
                  <a:rPr lang="en-US" spc="-5" dirty="0">
                    <a:solidFill>
                      <a:schemeClr val="tx1"/>
                    </a:solidFill>
                  </a:rPr>
                  <a:t>s</a:t>
                </a:r>
                <a:r>
                  <a:rPr lang="en-US" spc="80" dirty="0">
                    <a:solidFill>
                      <a:schemeClr val="tx1"/>
                    </a:solidFill>
                  </a:rPr>
                  <a:t> </a:t>
                </a:r>
                <a:r>
                  <a:rPr lang="en-US" spc="-10" dirty="0">
                    <a:solidFill>
                      <a:schemeClr val="tx1"/>
                    </a:solidFill>
                  </a:rPr>
                  <a:t>firs</a:t>
                </a:r>
                <a:r>
                  <a:rPr lang="en-US" spc="-5" dirty="0">
                    <a:solidFill>
                      <a:schemeClr val="tx1"/>
                    </a:solidFill>
                  </a:rPr>
                  <a:t>t</a:t>
                </a:r>
                <a:r>
                  <a:rPr lang="en-US" spc="80" dirty="0">
                    <a:solidFill>
                      <a:schemeClr val="tx1"/>
                    </a:solidFill>
                  </a:rPr>
                  <a:t> </a:t>
                </a:r>
                <a:r>
                  <a:rPr lang="en-US" spc="-10" dirty="0">
                    <a:solidFill>
                      <a:schemeClr val="tx1"/>
                    </a:solidFill>
                  </a:rPr>
                  <a:t>offspring </a:t>
                </a:r>
                <a:r>
                  <a:rPr lang="en-US" spc="-5" dirty="0">
                    <a:solidFill>
                      <a:schemeClr val="tx1"/>
                    </a:solidFill>
                  </a:rPr>
                  <a:t>within</a:t>
                </a:r>
                <a:r>
                  <a:rPr lang="en-US" spc="75" dirty="0">
                    <a:solidFill>
                      <a:schemeClr val="tx1"/>
                    </a:solidFill>
                  </a:rPr>
                  <a:t> </a:t>
                </a:r>
                <a:r>
                  <a:rPr lang="en-US" i="1" spc="-5" dirty="0">
                    <a:solidFill>
                      <a:schemeClr val="tx1"/>
                    </a:solidFill>
                  </a:rPr>
                  <a:t>x</a:t>
                </a:r>
                <a:r>
                  <a:rPr lang="en-US" i="1" dirty="0">
                    <a:solidFill>
                      <a:schemeClr val="tx1"/>
                    </a:solidFill>
                  </a:rPr>
                  <a:t> </a:t>
                </a:r>
                <a:r>
                  <a:rPr lang="en-US" spc="-10" dirty="0">
                    <a:solidFill>
                      <a:schemeClr val="tx1"/>
                    </a:solidFill>
                  </a:rPr>
                  <a:t>kilometers</a:t>
                </a:r>
                <a:r>
                  <a:rPr lang="en-US" spc="45" dirty="0">
                    <a:solidFill>
                      <a:schemeClr val="tx1"/>
                    </a:solidFill>
                  </a:rPr>
                  <a:t> </a:t>
                </a:r>
                <a:r>
                  <a:rPr lang="en-US" spc="-10" dirty="0">
                    <a:solidFill>
                      <a:schemeClr val="tx1"/>
                    </a:solidFill>
                  </a:rPr>
                  <a:t>o</a:t>
                </a:r>
                <a:r>
                  <a:rPr lang="en-US" spc="-5" dirty="0">
                    <a:solidFill>
                      <a:schemeClr val="tx1"/>
                    </a:solidFill>
                  </a:rPr>
                  <a:t>f</a:t>
                </a:r>
                <a:r>
                  <a:rPr lang="en-US" spc="45" dirty="0">
                    <a:solidFill>
                      <a:schemeClr val="tx1"/>
                    </a:solidFill>
                  </a:rPr>
                  <a:t> </a:t>
                </a:r>
                <a:r>
                  <a:rPr lang="en-US" spc="-10" dirty="0">
                    <a:solidFill>
                      <a:schemeClr val="tx1"/>
                    </a:solidFill>
                  </a:rPr>
                  <a:t>it</a:t>
                </a:r>
                <a:r>
                  <a:rPr lang="en-US" spc="-5" dirty="0">
                    <a:solidFill>
                      <a:schemeClr val="tx1"/>
                    </a:solidFill>
                  </a:rPr>
                  <a:t>s</a:t>
                </a:r>
                <a:r>
                  <a:rPr lang="en-US" spc="45" dirty="0">
                    <a:solidFill>
                      <a:schemeClr val="tx1"/>
                    </a:solidFill>
                  </a:rPr>
                  <a:t> </a:t>
                </a:r>
                <a:r>
                  <a:rPr lang="en-US" spc="-10" dirty="0">
                    <a:solidFill>
                      <a:schemeClr val="tx1"/>
                    </a:solidFill>
                  </a:rPr>
                  <a:t>birthplac</a:t>
                </a:r>
                <a:r>
                  <a:rPr lang="en-US" spc="-5" dirty="0">
                    <a:solidFill>
                      <a:schemeClr val="tx1"/>
                    </a:solidFill>
                  </a:rPr>
                  <a:t>e</a:t>
                </a:r>
                <a:r>
                  <a:rPr lang="en-US" spc="50" dirty="0">
                    <a:solidFill>
                      <a:schemeClr val="tx1"/>
                    </a:solidFill>
                  </a:rPr>
                  <a:t> i</a:t>
                </a:r>
                <a:r>
                  <a:rPr lang="en-US" spc="-5" dirty="0">
                    <a:solidFill>
                      <a:schemeClr val="tx1"/>
                    </a:solidFill>
                  </a:rPr>
                  <a:t>s</a:t>
                </a:r>
                <a:r>
                  <a:rPr lang="en-US" spc="45" dirty="0">
                    <a:solidFill>
                      <a:schemeClr val="tx1"/>
                    </a:solidFill>
                  </a:rPr>
                  <a:t> </a:t>
                </a:r>
                <a14:m>
                  <m:oMath xmlns:m="http://schemas.openxmlformats.org/officeDocument/2006/math">
                    <m:nary>
                      <m:naryPr>
                        <m:ctrlPr>
                          <a:rPr lang="en-US" i="1" spc="45" smtClean="0">
                            <a:solidFill>
                              <a:schemeClr val="tx1"/>
                            </a:solidFill>
                            <a:latin typeface="Cambria Math" panose="02040503050406030204" pitchFamily="18" charset="0"/>
                            <a:cs typeface="Times New Roman"/>
                          </a:rPr>
                        </m:ctrlPr>
                      </m:naryPr>
                      <m:sub>
                        <m:r>
                          <m:rPr>
                            <m:brk m:alnAt="23"/>
                          </m:rPr>
                          <a:rPr lang="en-US" b="0" i="1" spc="45" smtClean="0">
                            <a:solidFill>
                              <a:schemeClr val="tx1"/>
                            </a:solidFill>
                            <a:latin typeface="Cambria Math" panose="02040503050406030204" pitchFamily="18" charset="0"/>
                            <a:cs typeface="Times New Roman"/>
                          </a:rPr>
                          <m:t>0</m:t>
                        </m:r>
                      </m:sub>
                      <m:sup>
                        <m:r>
                          <a:rPr lang="en-US" b="0" i="1" spc="45" smtClean="0">
                            <a:solidFill>
                              <a:schemeClr val="tx1"/>
                            </a:solidFill>
                            <a:latin typeface="Cambria Math" panose="02040503050406030204" pitchFamily="18" charset="0"/>
                            <a:cs typeface="Times New Roman"/>
                          </a:rPr>
                          <m:t>𝑥</m:t>
                        </m:r>
                      </m:sup>
                      <m:e>
                        <m:r>
                          <a:rPr lang="en-US" b="0" i="1" spc="45" smtClean="0">
                            <a:solidFill>
                              <a:schemeClr val="tx1"/>
                            </a:solidFill>
                            <a:latin typeface="Cambria Math" panose="02040503050406030204" pitchFamily="18" charset="0"/>
                            <a:cs typeface="Times New Roman"/>
                          </a:rPr>
                          <m:t>0.2</m:t>
                        </m:r>
                        <m:sSup>
                          <m:sSupPr>
                            <m:ctrlPr>
                              <a:rPr lang="en-US" b="0" i="1" spc="45" smtClean="0">
                                <a:solidFill>
                                  <a:schemeClr val="tx1"/>
                                </a:solidFill>
                                <a:latin typeface="Cambria Math" panose="02040503050406030204" pitchFamily="18" charset="0"/>
                                <a:cs typeface="Times New Roman"/>
                              </a:rPr>
                            </m:ctrlPr>
                          </m:sSupPr>
                          <m:e>
                            <m:r>
                              <a:rPr lang="en-US" b="0" i="1" spc="45" smtClean="0">
                                <a:solidFill>
                                  <a:schemeClr val="tx1"/>
                                </a:solidFill>
                                <a:latin typeface="Cambria Math" panose="02040503050406030204" pitchFamily="18" charset="0"/>
                                <a:cs typeface="Times New Roman"/>
                              </a:rPr>
                              <m:t>𝑒</m:t>
                            </m:r>
                          </m:e>
                          <m:sup>
                            <m:r>
                              <a:rPr lang="en-US" b="0" i="1" spc="45" smtClean="0">
                                <a:solidFill>
                                  <a:schemeClr val="tx1"/>
                                </a:solidFill>
                                <a:latin typeface="Cambria Math" panose="02040503050406030204" pitchFamily="18" charset="0"/>
                                <a:cs typeface="Times New Roman"/>
                              </a:rPr>
                              <m:t>−0.16</m:t>
                            </m:r>
                            <m:r>
                              <a:rPr lang="en-US" b="0" i="1" spc="45" smtClean="0">
                                <a:solidFill>
                                  <a:schemeClr val="tx1"/>
                                </a:solidFill>
                                <a:latin typeface="Cambria Math" panose="02040503050406030204" pitchFamily="18" charset="0"/>
                                <a:cs typeface="Times New Roman"/>
                              </a:rPr>
                              <m:t>𝑡</m:t>
                            </m:r>
                          </m:sup>
                        </m:sSup>
                      </m:e>
                    </m:nary>
                    <m:r>
                      <a:rPr lang="en-US" b="0" i="1" spc="45" smtClean="0">
                        <a:solidFill>
                          <a:schemeClr val="tx1"/>
                        </a:solidFill>
                        <a:latin typeface="Cambria Math" panose="02040503050406030204" pitchFamily="18" charset="0"/>
                        <a:cs typeface="Times New Roman"/>
                      </a:rPr>
                      <m:t>𝑑𝑡</m:t>
                    </m:r>
                  </m:oMath>
                </a14:m>
                <a:r>
                  <a:rPr lang="en-US" dirty="0">
                    <a:solidFill>
                      <a:schemeClr val="tx1"/>
                    </a:solidFill>
                  </a:rPr>
                  <a:t>. </a:t>
                </a:r>
                <a:r>
                  <a:rPr lang="en-US" spc="-10" dirty="0">
                    <a:solidFill>
                      <a:schemeClr val="tx1"/>
                    </a:solidFill>
                  </a:rPr>
                  <a:t>Wit</a:t>
                </a:r>
                <a:r>
                  <a:rPr lang="en-US" spc="-5" dirty="0">
                    <a:solidFill>
                      <a:schemeClr val="tx1"/>
                    </a:solidFill>
                  </a:rPr>
                  <a:t>h</a:t>
                </a:r>
                <a:r>
                  <a:rPr lang="en-US" spc="45" dirty="0">
                    <a:solidFill>
                      <a:schemeClr val="tx1"/>
                    </a:solidFill>
                  </a:rPr>
                  <a:t> </a:t>
                </a:r>
                <a:r>
                  <a:rPr lang="en-US" spc="-10" dirty="0">
                    <a:solidFill>
                      <a:schemeClr val="tx1"/>
                    </a:solidFill>
                  </a:rPr>
                  <a:t>suc</a:t>
                </a:r>
                <a:r>
                  <a:rPr lang="en-US" spc="-5" dirty="0">
                    <a:solidFill>
                      <a:schemeClr val="tx1"/>
                    </a:solidFill>
                  </a:rPr>
                  <a:t>h</a:t>
                </a:r>
                <a:r>
                  <a:rPr lang="en-US" spc="45" dirty="0">
                    <a:solidFill>
                      <a:schemeClr val="tx1"/>
                    </a:solidFill>
                  </a:rPr>
                  <a:t> </a:t>
                </a:r>
                <a:r>
                  <a:rPr lang="en-US" spc="-5" dirty="0">
                    <a:solidFill>
                      <a:schemeClr val="tx1"/>
                    </a:solidFill>
                  </a:rPr>
                  <a:t>a</a:t>
                </a:r>
                <a:r>
                  <a:rPr lang="en-US" spc="45" dirty="0">
                    <a:solidFill>
                      <a:schemeClr val="tx1"/>
                    </a:solidFill>
                  </a:rPr>
                  <a:t> </a:t>
                </a:r>
                <a:r>
                  <a:rPr lang="en-US" spc="-10" dirty="0">
                    <a:solidFill>
                      <a:schemeClr val="tx1"/>
                    </a:solidFill>
                  </a:rPr>
                  <a:t>model</a:t>
                </a:r>
                <a:r>
                  <a:rPr lang="en-US" spc="-5" dirty="0">
                    <a:solidFill>
                      <a:schemeClr val="tx1"/>
                    </a:solidFill>
                  </a:rPr>
                  <a:t>,</a:t>
                </a:r>
                <a:r>
                  <a:rPr lang="en-US" spc="50" dirty="0">
                    <a:solidFill>
                      <a:schemeClr val="tx1"/>
                    </a:solidFill>
                  </a:rPr>
                  <a:t> </a:t>
                </a:r>
                <a:r>
                  <a:rPr lang="en-US" spc="-5" dirty="0">
                    <a:solidFill>
                      <a:schemeClr val="tx1"/>
                    </a:solidFill>
                  </a:rPr>
                  <a:t>t</a:t>
                </a:r>
                <a:r>
                  <a:rPr lang="en-US" spc="-10" dirty="0">
                    <a:solidFill>
                      <a:schemeClr val="tx1"/>
                    </a:solidFill>
                  </a:rPr>
                  <a:t>h</a:t>
                </a:r>
                <a:r>
                  <a:rPr lang="en-US" spc="-5" dirty="0">
                    <a:solidFill>
                      <a:schemeClr val="tx1"/>
                    </a:solidFill>
                  </a:rPr>
                  <a:t>e</a:t>
                </a:r>
                <a:r>
                  <a:rPr lang="en-US" spc="45" dirty="0">
                    <a:solidFill>
                      <a:schemeClr val="tx1"/>
                    </a:solidFill>
                  </a:rPr>
                  <a:t> </a:t>
                </a:r>
                <a:r>
                  <a:rPr lang="en-US" spc="-10" dirty="0">
                    <a:solidFill>
                      <a:schemeClr val="tx1"/>
                    </a:solidFill>
                  </a:rPr>
                  <a:t>averag</a:t>
                </a:r>
                <a:r>
                  <a:rPr lang="en-US" spc="-5" dirty="0">
                    <a:solidFill>
                      <a:schemeClr val="tx1"/>
                    </a:solidFill>
                  </a:rPr>
                  <a:t>e</a:t>
                </a:r>
                <a:r>
                  <a:rPr lang="en-US" spc="50" dirty="0">
                    <a:solidFill>
                      <a:schemeClr val="tx1"/>
                    </a:solidFill>
                  </a:rPr>
                  <a:t> </a:t>
                </a:r>
                <a:r>
                  <a:rPr lang="en-US" spc="-10" dirty="0">
                    <a:solidFill>
                      <a:schemeClr val="tx1"/>
                    </a:solidFill>
                  </a:rPr>
                  <a:t>birth-to-breedin</a:t>
                </a:r>
                <a:r>
                  <a:rPr lang="en-US" spc="-5" dirty="0">
                    <a:solidFill>
                      <a:schemeClr val="tx1"/>
                    </a:solidFill>
                  </a:rPr>
                  <a:t>g</a:t>
                </a:r>
                <a:r>
                  <a:rPr lang="en-US" spc="30" dirty="0">
                    <a:solidFill>
                      <a:schemeClr val="tx1"/>
                    </a:solidFill>
                  </a:rPr>
                  <a:t> </a:t>
                </a:r>
                <a:r>
                  <a:rPr lang="en-US" spc="-10" dirty="0">
                    <a:solidFill>
                      <a:schemeClr val="tx1"/>
                    </a:solidFill>
                  </a:rPr>
                  <a:t>distanc</a:t>
                </a:r>
                <a:r>
                  <a:rPr lang="en-US" spc="-5" dirty="0">
                    <a:solidFill>
                      <a:schemeClr val="tx1"/>
                    </a:solidFill>
                  </a:rPr>
                  <a:t>e</a:t>
                </a:r>
                <a:r>
                  <a:rPr lang="en-US" spc="30" dirty="0">
                    <a:solidFill>
                      <a:schemeClr val="tx1"/>
                    </a:solidFill>
                  </a:rPr>
                  <a:t> </a:t>
                </a:r>
                <a:r>
                  <a:rPr lang="en-US" spc="-10" dirty="0">
                    <a:solidFill>
                      <a:schemeClr val="tx1"/>
                    </a:solidFill>
                  </a:rPr>
                  <a:t>ca</a:t>
                </a:r>
                <a:r>
                  <a:rPr lang="en-US" spc="-5" dirty="0">
                    <a:solidFill>
                      <a:schemeClr val="tx1"/>
                    </a:solidFill>
                  </a:rPr>
                  <a:t>n</a:t>
                </a:r>
                <a:r>
                  <a:rPr lang="en-US" spc="30" dirty="0">
                    <a:solidFill>
                      <a:schemeClr val="tx1"/>
                    </a:solidFill>
                  </a:rPr>
                  <a:t> </a:t>
                </a:r>
                <a:r>
                  <a:rPr lang="en-US" spc="-10" dirty="0">
                    <a:solidFill>
                      <a:schemeClr val="tx1"/>
                    </a:solidFill>
                  </a:rPr>
                  <a:t>b</a:t>
                </a:r>
                <a:r>
                  <a:rPr lang="en-US" spc="-5" dirty="0">
                    <a:solidFill>
                      <a:schemeClr val="tx1"/>
                    </a:solidFill>
                  </a:rPr>
                  <a:t>e</a:t>
                </a:r>
                <a:r>
                  <a:rPr lang="en-US" spc="25" dirty="0">
                    <a:solidFill>
                      <a:schemeClr val="tx1"/>
                    </a:solidFill>
                  </a:rPr>
                  <a:t> </a:t>
                </a:r>
                <a:r>
                  <a:rPr lang="en-US" spc="-10" dirty="0">
                    <a:solidFill>
                      <a:schemeClr val="tx1"/>
                    </a:solidFill>
                  </a:rPr>
                  <a:t>determine</a:t>
                </a:r>
                <a:r>
                  <a:rPr lang="en-US" spc="-5" dirty="0">
                    <a:solidFill>
                      <a:schemeClr val="tx1"/>
                    </a:solidFill>
                  </a:rPr>
                  <a:t>d</a:t>
                </a:r>
                <a:r>
                  <a:rPr lang="en-US" spc="30" dirty="0">
                    <a:solidFill>
                      <a:schemeClr val="tx1"/>
                    </a:solidFill>
                  </a:rPr>
                  <a:t> </a:t>
                </a:r>
                <a:r>
                  <a:rPr lang="en-US" spc="-10" dirty="0">
                    <a:solidFill>
                      <a:schemeClr val="tx1"/>
                    </a:solidFill>
                  </a:rPr>
                  <a:t>vi</a:t>
                </a:r>
                <a:r>
                  <a:rPr lang="en-US" spc="-5" dirty="0">
                    <a:solidFill>
                      <a:schemeClr val="tx1"/>
                    </a:solidFill>
                  </a:rPr>
                  <a:t>a</a:t>
                </a:r>
                <a:r>
                  <a:rPr lang="en-US" spc="25" dirty="0">
                    <a:solidFill>
                      <a:schemeClr val="tx1"/>
                    </a:solidFill>
                  </a:rPr>
                  <a:t> </a:t>
                </a:r>
                <a:r>
                  <a:rPr lang="en-US" spc="-5" dirty="0">
                    <a:solidFill>
                      <a:schemeClr val="tx1"/>
                    </a:solidFill>
                  </a:rPr>
                  <a:t>t</a:t>
                </a:r>
                <a:r>
                  <a:rPr lang="en-US" spc="-10" dirty="0">
                    <a:solidFill>
                      <a:schemeClr val="tx1"/>
                    </a:solidFill>
                  </a:rPr>
                  <a:t>h</a:t>
                </a:r>
                <a:r>
                  <a:rPr lang="en-US" spc="-5" dirty="0">
                    <a:solidFill>
                      <a:schemeClr val="tx1"/>
                    </a:solidFill>
                  </a:rPr>
                  <a:t>e</a:t>
                </a:r>
                <a:r>
                  <a:rPr lang="en-US" spc="25" dirty="0">
                    <a:solidFill>
                      <a:schemeClr val="tx1"/>
                    </a:solidFill>
                  </a:rPr>
                  <a:t> </a:t>
                </a:r>
                <a:r>
                  <a:rPr lang="en-US" spc="-10" dirty="0">
                    <a:solidFill>
                      <a:schemeClr val="tx1"/>
                    </a:solidFill>
                  </a:rPr>
                  <a:t>integra</a:t>
                </a:r>
                <a:r>
                  <a:rPr lang="en-US" spc="-5" dirty="0">
                    <a:solidFill>
                      <a:schemeClr val="tx1"/>
                    </a:solidFill>
                  </a:rPr>
                  <a:t>l</a:t>
                </a:r>
                <a:r>
                  <a:rPr lang="en-US" spc="30" dirty="0">
                    <a:solidFill>
                      <a:schemeClr val="tx1"/>
                    </a:solidFill>
                  </a:rPr>
                  <a:t> </a:t>
                </a:r>
                <a14:m>
                  <m:oMath xmlns:m="http://schemas.openxmlformats.org/officeDocument/2006/math">
                    <m:nary>
                      <m:naryPr>
                        <m:ctrlPr>
                          <a:rPr lang="en-US" i="1" spc="45">
                            <a:solidFill>
                              <a:schemeClr val="tx1"/>
                            </a:solidFill>
                            <a:latin typeface="Cambria Math" panose="02040503050406030204" pitchFamily="18" charset="0"/>
                            <a:cs typeface="Times New Roman"/>
                          </a:rPr>
                        </m:ctrlPr>
                      </m:naryPr>
                      <m:sub>
                        <m:r>
                          <m:rPr>
                            <m:brk m:alnAt="23"/>
                          </m:rPr>
                          <a:rPr lang="en-US" i="1" spc="45">
                            <a:solidFill>
                              <a:schemeClr val="tx1"/>
                            </a:solidFill>
                            <a:latin typeface="Cambria Math" panose="02040503050406030204" pitchFamily="18" charset="0"/>
                            <a:cs typeface="Times New Roman"/>
                          </a:rPr>
                          <m:t>0</m:t>
                        </m:r>
                      </m:sub>
                      <m:sup>
                        <m:r>
                          <a:rPr lang="en-US" b="0" i="1" spc="45" smtClean="0">
                            <a:solidFill>
                              <a:schemeClr val="tx1"/>
                            </a:solidFill>
                            <a:latin typeface="Cambria Math" panose="02040503050406030204" pitchFamily="18" charset="0"/>
                            <a:cs typeface="Times New Roman"/>
                          </a:rPr>
                          <m:t>10</m:t>
                        </m:r>
                      </m:sup>
                      <m:e>
                        <m:r>
                          <a:rPr lang="en-US" i="1" spc="45">
                            <a:solidFill>
                              <a:schemeClr val="tx1"/>
                            </a:solidFill>
                            <a:latin typeface="Cambria Math" panose="02040503050406030204" pitchFamily="18" charset="0"/>
                            <a:cs typeface="Times New Roman"/>
                          </a:rPr>
                          <m:t>0.2</m:t>
                        </m:r>
                        <m:r>
                          <a:rPr lang="en-US" b="0" i="1" spc="45" smtClean="0">
                            <a:solidFill>
                              <a:schemeClr val="tx1"/>
                            </a:solidFill>
                            <a:latin typeface="Cambria Math" panose="02040503050406030204" pitchFamily="18" charset="0"/>
                            <a:cs typeface="Times New Roman"/>
                          </a:rPr>
                          <m:t>𝑥</m:t>
                        </m:r>
                        <m:sSup>
                          <m:sSupPr>
                            <m:ctrlPr>
                              <a:rPr lang="en-US" i="1" spc="45">
                                <a:solidFill>
                                  <a:schemeClr val="tx1"/>
                                </a:solidFill>
                                <a:latin typeface="Cambria Math" panose="02040503050406030204" pitchFamily="18" charset="0"/>
                                <a:cs typeface="Times New Roman"/>
                              </a:rPr>
                            </m:ctrlPr>
                          </m:sSupPr>
                          <m:e>
                            <m:r>
                              <a:rPr lang="en-US" i="1" spc="45">
                                <a:solidFill>
                                  <a:schemeClr val="tx1"/>
                                </a:solidFill>
                                <a:latin typeface="Cambria Math" panose="02040503050406030204" pitchFamily="18" charset="0"/>
                                <a:cs typeface="Times New Roman"/>
                              </a:rPr>
                              <m:t>𝑒</m:t>
                            </m:r>
                          </m:e>
                          <m:sup>
                            <m:r>
                              <a:rPr lang="en-US" i="1" spc="45">
                                <a:solidFill>
                                  <a:schemeClr val="tx1"/>
                                </a:solidFill>
                                <a:latin typeface="Cambria Math" panose="02040503050406030204" pitchFamily="18" charset="0"/>
                                <a:cs typeface="Times New Roman"/>
                              </a:rPr>
                              <m:t>−0.16</m:t>
                            </m:r>
                            <m:r>
                              <a:rPr lang="en-US" b="0" i="1" spc="45" smtClean="0">
                                <a:solidFill>
                                  <a:schemeClr val="tx1"/>
                                </a:solidFill>
                                <a:latin typeface="Cambria Math" panose="02040503050406030204" pitchFamily="18" charset="0"/>
                                <a:cs typeface="Times New Roman"/>
                              </a:rPr>
                              <m:t>𝑥</m:t>
                            </m:r>
                          </m:sup>
                        </m:sSup>
                      </m:e>
                    </m:nary>
                    <m:r>
                      <a:rPr lang="en-US" b="0" i="1" spc="45" smtClean="0">
                        <a:solidFill>
                          <a:schemeClr val="tx1"/>
                        </a:solidFill>
                        <a:latin typeface="Cambria Math" panose="02040503050406030204" pitchFamily="18" charset="0"/>
                        <a:cs typeface="Times New Roman"/>
                      </a:rPr>
                      <m:t>𝑑𝑥</m:t>
                    </m:r>
                    <m:r>
                      <a:rPr lang="en-US" b="0" i="1" spc="45" smtClean="0">
                        <a:solidFill>
                          <a:schemeClr val="tx1"/>
                        </a:solidFill>
                        <a:latin typeface="Cambria Math" panose="02040503050406030204" pitchFamily="18" charset="0"/>
                        <a:cs typeface="Times New Roman"/>
                      </a:rPr>
                      <m:t>.</m:t>
                    </m:r>
                  </m:oMath>
                </a14:m>
                <a:r>
                  <a:rPr lang="en-US" dirty="0">
                    <a:solidFill>
                      <a:schemeClr val="tx1"/>
                    </a:solidFill>
                  </a:rPr>
                  <a:t> </a:t>
                </a:r>
              </a:p>
              <a:p>
                <a:pPr marL="36900" indent="0">
                  <a:lnSpc>
                    <a:spcPct val="100000"/>
                  </a:lnSpc>
                  <a:buNone/>
                </a:pPr>
                <a:r>
                  <a:rPr lang="en-US" spc="-15" dirty="0">
                    <a:solidFill>
                      <a:schemeClr val="tx1"/>
                    </a:solidFill>
                  </a:rPr>
                  <a:t>T</a:t>
                </a:r>
                <a:r>
                  <a:rPr lang="en-US" spc="-5" dirty="0">
                    <a:solidFill>
                      <a:schemeClr val="tx1"/>
                    </a:solidFill>
                  </a:rPr>
                  <a:t>o </a:t>
                </a:r>
                <a:r>
                  <a:rPr lang="en-US" spc="-10" dirty="0">
                    <a:solidFill>
                      <a:schemeClr val="tx1"/>
                    </a:solidFill>
                  </a:rPr>
                  <a:t>comput</a:t>
                </a:r>
                <a:r>
                  <a:rPr lang="en-US" spc="-5" dirty="0">
                    <a:solidFill>
                      <a:schemeClr val="tx1"/>
                    </a:solidFill>
                  </a:rPr>
                  <a:t>e</a:t>
                </a:r>
                <a:r>
                  <a:rPr lang="en-US" dirty="0">
                    <a:solidFill>
                      <a:schemeClr val="tx1"/>
                    </a:solidFill>
                  </a:rPr>
                  <a:t> </a:t>
                </a:r>
                <a:r>
                  <a:rPr lang="en-US" spc="-5" dirty="0">
                    <a:solidFill>
                      <a:schemeClr val="tx1"/>
                    </a:solidFill>
                  </a:rPr>
                  <a:t>t</a:t>
                </a:r>
                <a:r>
                  <a:rPr lang="en-US" spc="-10" dirty="0">
                    <a:solidFill>
                      <a:schemeClr val="tx1"/>
                    </a:solidFill>
                  </a:rPr>
                  <a:t>h</a:t>
                </a:r>
                <a:r>
                  <a:rPr lang="en-US" spc="-5" dirty="0">
                    <a:solidFill>
                      <a:schemeClr val="tx1"/>
                    </a:solidFill>
                  </a:rPr>
                  <a:t>is integral,</a:t>
                </a:r>
                <a:r>
                  <a:rPr lang="en-US" dirty="0">
                    <a:solidFill>
                      <a:schemeClr val="tx1"/>
                    </a:solidFill>
                  </a:rPr>
                  <a:t> </a:t>
                </a:r>
                <a:r>
                  <a:rPr lang="en-US" spc="-15" dirty="0">
                    <a:solidFill>
                      <a:schemeClr val="tx1"/>
                    </a:solidFill>
                  </a:rPr>
                  <a:t>w</a:t>
                </a:r>
                <a:r>
                  <a:rPr lang="en-US" spc="-5" dirty="0">
                    <a:solidFill>
                      <a:schemeClr val="tx1"/>
                    </a:solidFill>
                  </a:rPr>
                  <a:t>e </a:t>
                </a:r>
                <a:r>
                  <a:rPr lang="en-US" spc="-10" dirty="0">
                    <a:solidFill>
                      <a:schemeClr val="tx1"/>
                    </a:solidFill>
                  </a:rPr>
                  <a:t>u</a:t>
                </a:r>
                <a:r>
                  <a:rPr lang="en-US" spc="-5" dirty="0">
                    <a:solidFill>
                      <a:schemeClr val="tx1"/>
                    </a:solidFill>
                  </a:rPr>
                  <a:t>se Integration</a:t>
                </a:r>
                <a:r>
                  <a:rPr lang="en-US" dirty="0">
                    <a:solidFill>
                      <a:schemeClr val="tx1"/>
                    </a:solidFill>
                  </a:rPr>
                  <a:t> </a:t>
                </a:r>
                <a:r>
                  <a:rPr lang="en-US" spc="-10" dirty="0">
                    <a:solidFill>
                      <a:schemeClr val="tx1"/>
                    </a:solidFill>
                  </a:rPr>
                  <a:t>b</a:t>
                </a:r>
                <a:r>
                  <a:rPr lang="en-US" spc="-5" dirty="0">
                    <a:solidFill>
                      <a:schemeClr val="tx1"/>
                    </a:solidFill>
                  </a:rPr>
                  <a:t>y Parts with </a:t>
                </a:r>
                <a:r>
                  <a:rPr lang="pl-PL" i="1" spc="-5" dirty="0">
                    <a:solidFill>
                      <a:schemeClr val="tx1"/>
                    </a:solidFill>
                  </a:rPr>
                  <a:t>u</a:t>
                </a:r>
                <a:r>
                  <a:rPr lang="pl-PL" i="1" spc="75" dirty="0">
                    <a:solidFill>
                      <a:schemeClr val="tx1"/>
                    </a:solidFill>
                  </a:rPr>
                  <a:t> </a:t>
                </a:r>
                <a:r>
                  <a:rPr lang="pl-PL" spc="-25" dirty="0">
                    <a:solidFill>
                      <a:schemeClr val="tx1"/>
                    </a:solidFill>
                  </a:rPr>
                  <a:t>=</a:t>
                </a:r>
                <a:r>
                  <a:rPr lang="pl-PL" spc="-15" dirty="0">
                    <a:solidFill>
                      <a:schemeClr val="tx1"/>
                    </a:solidFill>
                  </a:rPr>
                  <a:t> </a:t>
                </a:r>
                <a:r>
                  <a:rPr lang="pl-PL" i="1" spc="-5" dirty="0">
                    <a:solidFill>
                      <a:schemeClr val="tx1"/>
                    </a:solidFill>
                  </a:rPr>
                  <a:t>x</a:t>
                </a:r>
                <a:r>
                  <a:rPr lang="en-US" i="1" spc="-5" dirty="0">
                    <a:solidFill>
                      <a:schemeClr val="tx1"/>
                    </a:solidFill>
                  </a:rPr>
                  <a:t> </a:t>
                </a:r>
                <a:r>
                  <a:rPr lang="en-US" spc="-5" dirty="0">
                    <a:solidFill>
                      <a:schemeClr val="tx1"/>
                    </a:solidFill>
                  </a:rPr>
                  <a:t>and </a:t>
                </a:r>
                <a:r>
                  <a:rPr lang="pl-PL" i="1" spc="60" dirty="0">
                    <a:solidFill>
                      <a:schemeClr val="tx1"/>
                    </a:solidFill>
                  </a:rPr>
                  <a:t>d</a:t>
                </a:r>
                <a:r>
                  <a:rPr lang="pl-PL" i="1" spc="-110" dirty="0">
                    <a:solidFill>
                      <a:schemeClr val="tx1"/>
                    </a:solidFill>
                  </a:rPr>
                  <a:t>v</a:t>
                </a:r>
                <a:r>
                  <a:rPr lang="pl-PL" i="1" spc="-35" dirty="0">
                    <a:solidFill>
                      <a:schemeClr val="tx1"/>
                    </a:solidFill>
                  </a:rPr>
                  <a:t> </a:t>
                </a:r>
                <a:r>
                  <a:rPr lang="pl-PL" spc="-25" dirty="0">
                    <a:solidFill>
                      <a:schemeClr val="tx1"/>
                    </a:solidFill>
                  </a:rPr>
                  <a:t>=</a:t>
                </a:r>
                <a:r>
                  <a:rPr lang="pl-PL" spc="-40" dirty="0">
                    <a:solidFill>
                      <a:schemeClr val="tx1"/>
                    </a:solidFill>
                  </a:rPr>
                  <a:t> </a:t>
                </a:r>
                <a:r>
                  <a:rPr lang="pl-PL" spc="-5" dirty="0">
                    <a:solidFill>
                      <a:schemeClr val="tx1"/>
                    </a:solidFill>
                  </a:rPr>
                  <a:t>0.</a:t>
                </a:r>
                <a:r>
                  <a:rPr lang="pl-PL" spc="-10" dirty="0">
                    <a:solidFill>
                      <a:schemeClr val="tx1"/>
                    </a:solidFill>
                  </a:rPr>
                  <a:t>2</a:t>
                </a:r>
                <a:r>
                  <a:rPr lang="pl-PL" i="1" spc="5" dirty="0">
                    <a:solidFill>
                      <a:schemeClr val="tx1"/>
                    </a:solidFill>
                  </a:rPr>
                  <a:t>e</a:t>
                </a:r>
                <a:r>
                  <a:rPr lang="pl-PL" spc="-22" baseline="29629" dirty="0">
                    <a:solidFill>
                      <a:schemeClr val="tx1"/>
                    </a:solidFill>
                  </a:rPr>
                  <a:t>−</a:t>
                </a:r>
                <a:r>
                  <a:rPr lang="pl-PL" baseline="29629" dirty="0">
                    <a:solidFill>
                      <a:schemeClr val="tx1"/>
                    </a:solidFill>
                  </a:rPr>
                  <a:t>0.1</a:t>
                </a:r>
                <a:r>
                  <a:rPr lang="pl-PL" spc="30" baseline="29629" dirty="0">
                    <a:solidFill>
                      <a:schemeClr val="tx1"/>
                    </a:solidFill>
                  </a:rPr>
                  <a:t>6</a:t>
                </a:r>
                <a:r>
                  <a:rPr lang="pl-PL" i="1" baseline="29629" dirty="0">
                    <a:solidFill>
                      <a:schemeClr val="tx1"/>
                    </a:solidFill>
                  </a:rPr>
                  <a:t>x</a:t>
                </a:r>
                <a:r>
                  <a:rPr lang="pl-PL" i="1" spc="-104" baseline="29629" dirty="0">
                    <a:solidFill>
                      <a:schemeClr val="tx1"/>
                    </a:solidFill>
                  </a:rPr>
                  <a:t> </a:t>
                </a:r>
                <a:r>
                  <a:rPr lang="pl-PL" i="1" spc="95" dirty="0">
                    <a:solidFill>
                      <a:schemeClr val="tx1"/>
                    </a:solidFill>
                  </a:rPr>
                  <a:t>d</a:t>
                </a:r>
                <a:r>
                  <a:rPr lang="pl-PL" i="1" spc="-5" dirty="0">
                    <a:solidFill>
                      <a:schemeClr val="tx1"/>
                    </a:solidFill>
                  </a:rPr>
                  <a:t>x</a:t>
                </a:r>
                <a:r>
                  <a:rPr lang="en-US" i="1" spc="-150" dirty="0">
                    <a:solidFill>
                      <a:schemeClr val="tx1"/>
                    </a:solidFill>
                  </a:rPr>
                  <a:t>. </a:t>
                </a:r>
                <a:r>
                  <a:rPr lang="en-US" spc="-150" dirty="0">
                    <a:solidFill>
                      <a:schemeClr val="tx1"/>
                    </a:solidFill>
                  </a:rPr>
                  <a:t>Then </a:t>
                </a:r>
                <a:r>
                  <a:rPr lang="en-US" i="1" spc="-150" dirty="0">
                    <a:solidFill>
                      <a:schemeClr val="tx1"/>
                    </a:solidFill>
                  </a:rPr>
                  <a:t>du = dx </a:t>
                </a:r>
                <a:r>
                  <a:rPr lang="en-US" spc="-150" dirty="0">
                    <a:solidFill>
                      <a:schemeClr val="tx1"/>
                    </a:solidFill>
                  </a:rPr>
                  <a:t>and </a:t>
                </a:r>
                <a14:m>
                  <m:oMath xmlns:m="http://schemas.openxmlformats.org/officeDocument/2006/math">
                    <m:r>
                      <a:rPr lang="en-US" b="0" i="1" spc="-150" smtClean="0">
                        <a:solidFill>
                          <a:schemeClr val="tx1"/>
                        </a:solidFill>
                        <a:latin typeface="Cambria Math" panose="02040503050406030204" pitchFamily="18" charset="0"/>
                        <a:cs typeface="Times New Roman"/>
                      </a:rPr>
                      <m:t>𝑣</m:t>
                    </m:r>
                    <m:r>
                      <a:rPr lang="en-US" b="0" i="1" spc="-150" smtClean="0">
                        <a:solidFill>
                          <a:schemeClr val="tx1"/>
                        </a:solidFill>
                        <a:latin typeface="Cambria Math" panose="02040503050406030204" pitchFamily="18" charset="0"/>
                        <a:cs typeface="Times New Roman"/>
                      </a:rPr>
                      <m:t>=−1.25</m:t>
                    </m:r>
                    <m:sSup>
                      <m:sSupPr>
                        <m:ctrlPr>
                          <a:rPr lang="en-US" b="0" i="1" spc="-150" smtClean="0">
                            <a:solidFill>
                              <a:schemeClr val="tx1"/>
                            </a:solidFill>
                            <a:latin typeface="Cambria Math" panose="02040503050406030204" pitchFamily="18" charset="0"/>
                            <a:cs typeface="Times New Roman"/>
                          </a:rPr>
                        </m:ctrlPr>
                      </m:sSupPr>
                      <m:e>
                        <m:r>
                          <a:rPr lang="en-US" b="0" i="1" spc="-150" smtClean="0">
                            <a:solidFill>
                              <a:schemeClr val="tx1"/>
                            </a:solidFill>
                            <a:latin typeface="Cambria Math" panose="02040503050406030204" pitchFamily="18" charset="0"/>
                            <a:cs typeface="Times New Roman"/>
                          </a:rPr>
                          <m:t>𝑒</m:t>
                        </m:r>
                      </m:e>
                      <m:sup>
                        <m:r>
                          <a:rPr lang="en-US" b="0" i="1" spc="-150" smtClean="0">
                            <a:solidFill>
                              <a:schemeClr val="tx1"/>
                            </a:solidFill>
                            <a:latin typeface="Cambria Math" panose="02040503050406030204" pitchFamily="18" charset="0"/>
                            <a:cs typeface="Times New Roman"/>
                          </a:rPr>
                          <m:t>−0.16</m:t>
                        </m:r>
                        <m:r>
                          <a:rPr lang="en-US" b="0" i="1" spc="-150" smtClean="0">
                            <a:solidFill>
                              <a:schemeClr val="tx1"/>
                            </a:solidFill>
                            <a:latin typeface="Cambria Math" panose="02040503050406030204" pitchFamily="18" charset="0"/>
                            <a:cs typeface="Times New Roman"/>
                          </a:rPr>
                          <m:t>𝑥</m:t>
                        </m:r>
                      </m:sup>
                    </m:sSup>
                    <m:r>
                      <a:rPr lang="en-US" b="0" i="1" spc="-150" smtClean="0">
                        <a:solidFill>
                          <a:schemeClr val="tx1"/>
                        </a:solidFill>
                        <a:latin typeface="Cambria Math" panose="02040503050406030204" pitchFamily="18" charset="0"/>
                        <a:cs typeface="Times New Roman"/>
                      </a:rPr>
                      <m:t>.</m:t>
                    </m:r>
                  </m:oMath>
                </a14:m>
                <a:r>
                  <a:rPr lang="en-US" dirty="0">
                    <a:solidFill>
                      <a:schemeClr val="tx1"/>
                    </a:solidFill>
                  </a:rPr>
                  <a:t> Thus,</a:t>
                </a:r>
              </a:p>
              <a:p>
                <a:pPr marL="36900" indent="0">
                  <a:lnSpc>
                    <a:spcPct val="100000"/>
                  </a:lnSpc>
                  <a:buNone/>
                </a:pPr>
                <a14:m>
                  <m:oMathPara xmlns:m="http://schemas.openxmlformats.org/officeDocument/2006/math">
                    <m:oMathParaPr>
                      <m:jc m:val="centerGroup"/>
                    </m:oMathParaPr>
                    <m:oMath xmlns:m="http://schemas.openxmlformats.org/officeDocument/2006/math">
                      <m:nary>
                        <m:naryPr>
                          <m:ctrlPr>
                            <a:rPr lang="en-US" i="1" spc="45">
                              <a:solidFill>
                                <a:schemeClr val="tx1"/>
                              </a:solidFill>
                              <a:latin typeface="Cambria Math" panose="02040503050406030204" pitchFamily="18" charset="0"/>
                              <a:cs typeface="Times New Roman"/>
                            </a:rPr>
                          </m:ctrlPr>
                        </m:naryPr>
                        <m:sub>
                          <m:r>
                            <m:rPr>
                              <m:brk m:alnAt="23"/>
                            </m:rPr>
                            <a:rPr lang="en-US" i="1" spc="45">
                              <a:solidFill>
                                <a:schemeClr val="tx1"/>
                              </a:solidFill>
                              <a:latin typeface="Cambria Math" panose="02040503050406030204" pitchFamily="18" charset="0"/>
                              <a:cs typeface="Times New Roman"/>
                            </a:rPr>
                            <m:t>0</m:t>
                          </m:r>
                        </m:sub>
                        <m:sup>
                          <m:r>
                            <a:rPr lang="en-US" i="1" spc="45">
                              <a:solidFill>
                                <a:schemeClr val="tx1"/>
                              </a:solidFill>
                              <a:latin typeface="Cambria Math" panose="02040503050406030204" pitchFamily="18" charset="0"/>
                              <a:cs typeface="Times New Roman"/>
                            </a:rPr>
                            <m:t>10</m:t>
                          </m:r>
                        </m:sup>
                        <m:e>
                          <m:r>
                            <a:rPr lang="en-US" i="1" spc="45">
                              <a:solidFill>
                                <a:schemeClr val="tx1"/>
                              </a:solidFill>
                              <a:latin typeface="Cambria Math" panose="02040503050406030204" pitchFamily="18" charset="0"/>
                              <a:cs typeface="Times New Roman"/>
                            </a:rPr>
                            <m:t>0.2</m:t>
                          </m:r>
                          <m:r>
                            <a:rPr lang="en-US" i="1" spc="45">
                              <a:solidFill>
                                <a:schemeClr val="tx1"/>
                              </a:solidFill>
                              <a:latin typeface="Cambria Math" panose="02040503050406030204" pitchFamily="18" charset="0"/>
                              <a:cs typeface="Times New Roman"/>
                            </a:rPr>
                            <m:t>𝑥</m:t>
                          </m:r>
                          <m:sSup>
                            <m:sSupPr>
                              <m:ctrlPr>
                                <a:rPr lang="en-US" i="1" spc="45">
                                  <a:solidFill>
                                    <a:schemeClr val="tx1"/>
                                  </a:solidFill>
                                  <a:latin typeface="Cambria Math" panose="02040503050406030204" pitchFamily="18" charset="0"/>
                                  <a:cs typeface="Times New Roman"/>
                                </a:rPr>
                              </m:ctrlPr>
                            </m:sSupPr>
                            <m:e>
                              <m:r>
                                <a:rPr lang="en-US" i="1" spc="45">
                                  <a:solidFill>
                                    <a:schemeClr val="tx1"/>
                                  </a:solidFill>
                                  <a:latin typeface="Cambria Math" panose="02040503050406030204" pitchFamily="18" charset="0"/>
                                  <a:cs typeface="Times New Roman"/>
                                </a:rPr>
                                <m:t>𝑒</m:t>
                              </m:r>
                            </m:e>
                            <m:sup>
                              <m:r>
                                <a:rPr lang="en-US" i="1" spc="45">
                                  <a:solidFill>
                                    <a:schemeClr val="tx1"/>
                                  </a:solidFill>
                                  <a:latin typeface="Cambria Math" panose="02040503050406030204" pitchFamily="18" charset="0"/>
                                  <a:cs typeface="Times New Roman"/>
                                </a:rPr>
                                <m:t>−0.16</m:t>
                              </m:r>
                              <m:r>
                                <a:rPr lang="en-US" i="1" spc="45">
                                  <a:solidFill>
                                    <a:schemeClr val="tx1"/>
                                  </a:solidFill>
                                  <a:latin typeface="Cambria Math" panose="02040503050406030204" pitchFamily="18" charset="0"/>
                                  <a:cs typeface="Times New Roman"/>
                                </a:rPr>
                                <m:t>𝑥</m:t>
                              </m:r>
                            </m:sup>
                          </m:sSup>
                        </m:e>
                      </m:nary>
                      <m:r>
                        <a:rPr lang="en-US" i="1" spc="45">
                          <a:solidFill>
                            <a:schemeClr val="tx1"/>
                          </a:solidFill>
                          <a:latin typeface="Cambria Math" panose="02040503050406030204" pitchFamily="18" charset="0"/>
                          <a:cs typeface="Times New Roman"/>
                        </a:rPr>
                        <m:t>𝑑𝑥</m:t>
                      </m:r>
                      <m:r>
                        <a:rPr lang="en-US" b="0" i="1" spc="45" smtClean="0">
                          <a:solidFill>
                            <a:schemeClr val="tx1"/>
                          </a:solidFill>
                          <a:latin typeface="Cambria Math" panose="02040503050406030204" pitchFamily="18" charset="0"/>
                          <a:cs typeface="Times New Roman"/>
                        </a:rPr>
                        <m:t>=−1.25</m:t>
                      </m:r>
                      <m:r>
                        <a:rPr lang="en-US" b="0" i="1" spc="45" smtClean="0">
                          <a:solidFill>
                            <a:schemeClr val="tx1"/>
                          </a:solidFill>
                          <a:latin typeface="Cambria Math" panose="02040503050406030204" pitchFamily="18" charset="0"/>
                          <a:cs typeface="Times New Roman"/>
                        </a:rPr>
                        <m:t>𝑥</m:t>
                      </m:r>
                      <m:sSup>
                        <m:sSupPr>
                          <m:ctrlPr>
                            <a:rPr lang="en-US" b="0" i="1" spc="45" smtClean="0">
                              <a:solidFill>
                                <a:schemeClr val="tx1"/>
                              </a:solidFill>
                              <a:latin typeface="Cambria Math" panose="02040503050406030204" pitchFamily="18" charset="0"/>
                              <a:cs typeface="Times New Roman"/>
                            </a:rPr>
                          </m:ctrlPr>
                        </m:sSupPr>
                        <m:e>
                          <m:r>
                            <a:rPr lang="en-US" b="0" i="1" spc="45" smtClean="0">
                              <a:solidFill>
                                <a:schemeClr val="tx1"/>
                              </a:solidFill>
                              <a:latin typeface="Cambria Math" panose="02040503050406030204" pitchFamily="18" charset="0"/>
                              <a:cs typeface="Times New Roman"/>
                            </a:rPr>
                            <m:t>𝑒</m:t>
                          </m:r>
                        </m:e>
                        <m:sup>
                          <m:r>
                            <a:rPr lang="en-US" b="0" i="1" spc="45" smtClean="0">
                              <a:solidFill>
                                <a:schemeClr val="tx1"/>
                              </a:solidFill>
                              <a:latin typeface="Cambria Math" panose="02040503050406030204" pitchFamily="18" charset="0"/>
                              <a:cs typeface="Times New Roman"/>
                            </a:rPr>
                            <m:t>−0.16</m:t>
                          </m:r>
                          <m:r>
                            <a:rPr lang="en-US" b="0" i="1" spc="45" smtClean="0">
                              <a:solidFill>
                                <a:schemeClr val="tx1"/>
                              </a:solidFill>
                              <a:latin typeface="Cambria Math" panose="02040503050406030204" pitchFamily="18" charset="0"/>
                              <a:cs typeface="Times New Roman"/>
                            </a:rPr>
                            <m:t>𝑥</m:t>
                          </m:r>
                        </m:sup>
                      </m:sSup>
                      <m:sSubSup>
                        <m:sSubSupPr>
                          <m:ctrlPr>
                            <a:rPr lang="en-US" b="0" i="1" spc="45" smtClean="0">
                              <a:solidFill>
                                <a:schemeClr val="tx1"/>
                              </a:solidFill>
                              <a:latin typeface="Cambria Math" panose="02040503050406030204" pitchFamily="18" charset="0"/>
                              <a:cs typeface="Times New Roman"/>
                            </a:rPr>
                          </m:ctrlPr>
                        </m:sSubSupPr>
                        <m:e>
                          <m:r>
                            <a:rPr lang="en-US" b="0" i="1" spc="45" smtClean="0">
                              <a:solidFill>
                                <a:schemeClr val="tx1"/>
                              </a:solidFill>
                              <a:latin typeface="Cambria Math" panose="02040503050406030204" pitchFamily="18" charset="0"/>
                              <a:cs typeface="Times New Roman"/>
                            </a:rPr>
                            <m:t>|</m:t>
                          </m:r>
                        </m:e>
                        <m:sub>
                          <m:r>
                            <a:rPr lang="en-US" b="0" i="1" spc="45" smtClean="0">
                              <a:solidFill>
                                <a:schemeClr val="tx1"/>
                              </a:solidFill>
                              <a:latin typeface="Cambria Math" panose="02040503050406030204" pitchFamily="18" charset="0"/>
                              <a:cs typeface="Times New Roman"/>
                            </a:rPr>
                            <m:t>0</m:t>
                          </m:r>
                        </m:sub>
                        <m:sup>
                          <m:r>
                            <a:rPr lang="en-US" b="0" i="1" spc="45" smtClean="0">
                              <a:solidFill>
                                <a:schemeClr val="tx1"/>
                              </a:solidFill>
                              <a:latin typeface="Cambria Math" panose="02040503050406030204" pitchFamily="18" charset="0"/>
                              <a:cs typeface="Times New Roman"/>
                            </a:rPr>
                            <m:t>10</m:t>
                          </m:r>
                        </m:sup>
                      </m:sSubSup>
                      <m:r>
                        <a:rPr lang="en-US" b="0" i="1" spc="45" smtClean="0">
                          <a:solidFill>
                            <a:schemeClr val="tx1"/>
                          </a:solidFill>
                          <a:latin typeface="Cambria Math" panose="02040503050406030204" pitchFamily="18" charset="0"/>
                          <a:cs typeface="Times New Roman"/>
                        </a:rPr>
                        <m:t>+</m:t>
                      </m:r>
                      <m:nary>
                        <m:naryPr>
                          <m:ctrlPr>
                            <a:rPr lang="en-US" b="0" i="1" spc="45" smtClean="0">
                              <a:solidFill>
                                <a:schemeClr val="tx1"/>
                              </a:solidFill>
                              <a:latin typeface="Cambria Math" panose="02040503050406030204" pitchFamily="18" charset="0"/>
                              <a:cs typeface="Times New Roman"/>
                            </a:rPr>
                          </m:ctrlPr>
                        </m:naryPr>
                        <m:sub>
                          <m:r>
                            <m:rPr>
                              <m:brk m:alnAt="23"/>
                            </m:rPr>
                            <a:rPr lang="en-US" b="0" i="1" spc="45" smtClean="0">
                              <a:solidFill>
                                <a:schemeClr val="tx1"/>
                              </a:solidFill>
                              <a:latin typeface="Cambria Math" panose="02040503050406030204" pitchFamily="18" charset="0"/>
                              <a:cs typeface="Times New Roman"/>
                            </a:rPr>
                            <m:t>0</m:t>
                          </m:r>
                        </m:sub>
                        <m:sup>
                          <m:r>
                            <a:rPr lang="en-US" b="0" i="1" spc="45" smtClean="0">
                              <a:solidFill>
                                <a:schemeClr val="tx1"/>
                              </a:solidFill>
                              <a:latin typeface="Cambria Math" panose="02040503050406030204" pitchFamily="18" charset="0"/>
                              <a:cs typeface="Times New Roman"/>
                            </a:rPr>
                            <m:t>10</m:t>
                          </m:r>
                        </m:sup>
                        <m:e>
                          <m:r>
                            <a:rPr lang="en-US" b="0" i="1" spc="45" smtClean="0">
                              <a:solidFill>
                                <a:schemeClr val="tx1"/>
                              </a:solidFill>
                              <a:latin typeface="Cambria Math" panose="02040503050406030204" pitchFamily="18" charset="0"/>
                              <a:cs typeface="Times New Roman"/>
                            </a:rPr>
                            <m:t>1.25</m:t>
                          </m:r>
                          <m:sSup>
                            <m:sSupPr>
                              <m:ctrlPr>
                                <a:rPr lang="en-US" b="0" i="1" spc="45" smtClean="0">
                                  <a:solidFill>
                                    <a:schemeClr val="tx1"/>
                                  </a:solidFill>
                                  <a:latin typeface="Cambria Math" panose="02040503050406030204" pitchFamily="18" charset="0"/>
                                  <a:cs typeface="Times New Roman"/>
                                </a:rPr>
                              </m:ctrlPr>
                            </m:sSupPr>
                            <m:e>
                              <m:r>
                                <a:rPr lang="en-US" b="0" i="1" spc="45" smtClean="0">
                                  <a:solidFill>
                                    <a:schemeClr val="tx1"/>
                                  </a:solidFill>
                                  <a:latin typeface="Cambria Math" panose="02040503050406030204" pitchFamily="18" charset="0"/>
                                  <a:cs typeface="Times New Roman"/>
                                </a:rPr>
                                <m:t>𝑒</m:t>
                              </m:r>
                            </m:e>
                            <m:sup>
                              <m:r>
                                <a:rPr lang="en-US" b="0" i="1" spc="45" smtClean="0">
                                  <a:solidFill>
                                    <a:schemeClr val="tx1"/>
                                  </a:solidFill>
                                  <a:latin typeface="Cambria Math" panose="02040503050406030204" pitchFamily="18" charset="0"/>
                                  <a:cs typeface="Times New Roman"/>
                                </a:rPr>
                                <m:t>−0.16</m:t>
                              </m:r>
                              <m:r>
                                <a:rPr lang="en-US" b="0" i="1" spc="45" smtClean="0">
                                  <a:solidFill>
                                    <a:schemeClr val="tx1"/>
                                  </a:solidFill>
                                  <a:latin typeface="Cambria Math" panose="02040503050406030204" pitchFamily="18" charset="0"/>
                                  <a:cs typeface="Times New Roman"/>
                                </a:rPr>
                                <m:t>𝑥</m:t>
                              </m:r>
                            </m:sup>
                          </m:sSup>
                          <m:r>
                            <a:rPr lang="en-US" b="0" i="1" spc="45" smtClean="0">
                              <a:solidFill>
                                <a:schemeClr val="tx1"/>
                              </a:solidFill>
                              <a:latin typeface="Cambria Math" panose="02040503050406030204" pitchFamily="18" charset="0"/>
                              <a:cs typeface="Times New Roman"/>
                            </a:rPr>
                            <m:t>𝑑𝑥</m:t>
                          </m:r>
                        </m:e>
                      </m:nary>
                    </m:oMath>
                  </m:oMathPara>
                </a14:m>
                <a:endParaRPr lang="pl-PL" dirty="0">
                  <a:solidFill>
                    <a:schemeClr val="tx1"/>
                  </a:solidFill>
                </a:endParaRPr>
              </a:p>
              <a:p>
                <a:pPr marL="36900" indent="0">
                  <a:lnSpc>
                    <a:spcPct val="100000"/>
                  </a:lnSpc>
                  <a:buNone/>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cs typeface="Times New Roman"/>
                        </a:rPr>
                        <m:t>=</m:t>
                      </m:r>
                      <m:r>
                        <a:rPr lang="en-US" i="1" spc="45">
                          <a:solidFill>
                            <a:schemeClr val="tx1"/>
                          </a:solidFill>
                          <a:latin typeface="Cambria Math" panose="02040503050406030204" pitchFamily="18" charset="0"/>
                          <a:cs typeface="Times New Roman"/>
                        </a:rPr>
                        <m:t>−1.25</m:t>
                      </m:r>
                      <m:r>
                        <a:rPr lang="en-US" i="1" spc="45">
                          <a:solidFill>
                            <a:schemeClr val="tx1"/>
                          </a:solidFill>
                          <a:latin typeface="Cambria Math" panose="02040503050406030204" pitchFamily="18" charset="0"/>
                          <a:cs typeface="Times New Roman"/>
                        </a:rPr>
                        <m:t>𝑥</m:t>
                      </m:r>
                      <m:sSup>
                        <m:sSupPr>
                          <m:ctrlPr>
                            <a:rPr lang="en-US" i="1" spc="45">
                              <a:solidFill>
                                <a:schemeClr val="tx1"/>
                              </a:solidFill>
                              <a:latin typeface="Cambria Math" panose="02040503050406030204" pitchFamily="18" charset="0"/>
                              <a:cs typeface="Times New Roman"/>
                            </a:rPr>
                          </m:ctrlPr>
                        </m:sSupPr>
                        <m:e>
                          <m:r>
                            <a:rPr lang="en-US" i="1" spc="45">
                              <a:solidFill>
                                <a:schemeClr val="tx1"/>
                              </a:solidFill>
                              <a:latin typeface="Cambria Math" panose="02040503050406030204" pitchFamily="18" charset="0"/>
                              <a:cs typeface="Times New Roman"/>
                            </a:rPr>
                            <m:t>𝑒</m:t>
                          </m:r>
                        </m:e>
                        <m:sup>
                          <m:r>
                            <a:rPr lang="en-US" i="1" spc="45">
                              <a:solidFill>
                                <a:schemeClr val="tx1"/>
                              </a:solidFill>
                              <a:latin typeface="Cambria Math" panose="02040503050406030204" pitchFamily="18" charset="0"/>
                              <a:cs typeface="Times New Roman"/>
                            </a:rPr>
                            <m:t>−0.16</m:t>
                          </m:r>
                          <m:r>
                            <a:rPr lang="en-US" i="1" spc="45">
                              <a:solidFill>
                                <a:schemeClr val="tx1"/>
                              </a:solidFill>
                              <a:latin typeface="Cambria Math" panose="02040503050406030204" pitchFamily="18" charset="0"/>
                              <a:cs typeface="Times New Roman"/>
                            </a:rPr>
                            <m:t>𝑥</m:t>
                          </m:r>
                        </m:sup>
                      </m:sSup>
                      <m:sSubSup>
                        <m:sSubSupPr>
                          <m:ctrlPr>
                            <a:rPr lang="en-US" i="1" spc="45">
                              <a:solidFill>
                                <a:schemeClr val="tx1"/>
                              </a:solidFill>
                              <a:latin typeface="Cambria Math" panose="02040503050406030204" pitchFamily="18" charset="0"/>
                              <a:cs typeface="Times New Roman"/>
                            </a:rPr>
                          </m:ctrlPr>
                        </m:sSubSupPr>
                        <m:e>
                          <m:r>
                            <a:rPr lang="en-US" i="1" spc="45">
                              <a:solidFill>
                                <a:schemeClr val="tx1"/>
                              </a:solidFill>
                              <a:latin typeface="Cambria Math" panose="02040503050406030204" pitchFamily="18" charset="0"/>
                              <a:cs typeface="Times New Roman"/>
                            </a:rPr>
                            <m:t>|</m:t>
                          </m:r>
                        </m:e>
                        <m:sub>
                          <m:r>
                            <a:rPr lang="en-US" i="1" spc="45">
                              <a:solidFill>
                                <a:schemeClr val="tx1"/>
                              </a:solidFill>
                              <a:latin typeface="Cambria Math" panose="02040503050406030204" pitchFamily="18" charset="0"/>
                              <a:cs typeface="Times New Roman"/>
                            </a:rPr>
                            <m:t>0</m:t>
                          </m:r>
                        </m:sub>
                        <m:sup>
                          <m:r>
                            <a:rPr lang="en-US" i="1" spc="45">
                              <a:solidFill>
                                <a:schemeClr val="tx1"/>
                              </a:solidFill>
                              <a:latin typeface="Cambria Math" panose="02040503050406030204" pitchFamily="18" charset="0"/>
                              <a:cs typeface="Times New Roman"/>
                            </a:rPr>
                            <m:t>10</m:t>
                          </m:r>
                        </m:sup>
                      </m:sSubSup>
                      <m:r>
                        <a:rPr lang="en-US" b="0" i="0" spc="45" smtClean="0">
                          <a:solidFill>
                            <a:schemeClr val="tx1"/>
                          </a:solidFill>
                          <a:latin typeface="Cambria Math" panose="02040503050406030204" pitchFamily="18" charset="0"/>
                          <a:cs typeface="Times New Roman"/>
                        </a:rPr>
                        <m:t>−</m:t>
                      </m:r>
                      <m:f>
                        <m:fPr>
                          <m:ctrlPr>
                            <a:rPr lang="en-US" b="0" i="1" spc="45" smtClean="0">
                              <a:solidFill>
                                <a:schemeClr val="tx1"/>
                              </a:solidFill>
                              <a:latin typeface="Cambria Math" panose="02040503050406030204" pitchFamily="18" charset="0"/>
                              <a:cs typeface="Times New Roman"/>
                            </a:rPr>
                          </m:ctrlPr>
                        </m:fPr>
                        <m:num>
                          <m:r>
                            <a:rPr lang="en-US" b="0" i="1" spc="45" smtClean="0">
                              <a:solidFill>
                                <a:schemeClr val="tx1"/>
                              </a:solidFill>
                              <a:latin typeface="Cambria Math" panose="02040503050406030204" pitchFamily="18" charset="0"/>
                              <a:cs typeface="Times New Roman"/>
                            </a:rPr>
                            <m:t>1.25</m:t>
                          </m:r>
                        </m:num>
                        <m:den>
                          <m:r>
                            <a:rPr lang="en-US" b="0" i="1" spc="45" smtClean="0">
                              <a:solidFill>
                                <a:schemeClr val="tx1"/>
                              </a:solidFill>
                              <a:latin typeface="Cambria Math" panose="02040503050406030204" pitchFamily="18" charset="0"/>
                              <a:cs typeface="Times New Roman"/>
                            </a:rPr>
                            <m:t>0.16</m:t>
                          </m:r>
                        </m:den>
                      </m:f>
                      <m:sSup>
                        <m:sSupPr>
                          <m:ctrlPr>
                            <a:rPr lang="en-US" b="0" i="1" spc="45" smtClean="0">
                              <a:solidFill>
                                <a:schemeClr val="tx1"/>
                              </a:solidFill>
                              <a:latin typeface="Cambria Math" panose="02040503050406030204" pitchFamily="18" charset="0"/>
                              <a:cs typeface="Times New Roman"/>
                            </a:rPr>
                          </m:ctrlPr>
                        </m:sSupPr>
                        <m:e>
                          <m:r>
                            <a:rPr lang="en-US" b="0" i="1" spc="45" smtClean="0">
                              <a:solidFill>
                                <a:schemeClr val="tx1"/>
                              </a:solidFill>
                              <a:latin typeface="Cambria Math" panose="02040503050406030204" pitchFamily="18" charset="0"/>
                              <a:cs typeface="Times New Roman"/>
                            </a:rPr>
                            <m:t>𝑒</m:t>
                          </m:r>
                        </m:e>
                        <m:sup>
                          <m:r>
                            <a:rPr lang="en-US" b="0" i="1" spc="45" smtClean="0">
                              <a:solidFill>
                                <a:schemeClr val="tx1"/>
                              </a:solidFill>
                              <a:latin typeface="Cambria Math" panose="02040503050406030204" pitchFamily="18" charset="0"/>
                              <a:cs typeface="Times New Roman"/>
                            </a:rPr>
                            <m:t>−0.16</m:t>
                          </m:r>
                          <m:r>
                            <a:rPr lang="en-US" b="0" i="1" spc="45" smtClean="0">
                              <a:solidFill>
                                <a:schemeClr val="tx1"/>
                              </a:solidFill>
                              <a:latin typeface="Cambria Math" panose="02040503050406030204" pitchFamily="18" charset="0"/>
                              <a:cs typeface="Times New Roman"/>
                            </a:rPr>
                            <m:t>𝑥</m:t>
                          </m:r>
                        </m:sup>
                      </m:sSup>
                      <m:sSubSup>
                        <m:sSubSupPr>
                          <m:ctrlPr>
                            <a:rPr lang="en-US" b="0" i="1" spc="45" smtClean="0">
                              <a:solidFill>
                                <a:schemeClr val="tx1"/>
                              </a:solidFill>
                              <a:latin typeface="Cambria Math" panose="02040503050406030204" pitchFamily="18" charset="0"/>
                              <a:cs typeface="Times New Roman"/>
                            </a:rPr>
                          </m:ctrlPr>
                        </m:sSubSupPr>
                        <m:e>
                          <m:r>
                            <a:rPr lang="en-US" b="0" i="1" spc="45" smtClean="0">
                              <a:solidFill>
                                <a:schemeClr val="tx1"/>
                              </a:solidFill>
                              <a:latin typeface="Cambria Math" panose="02040503050406030204" pitchFamily="18" charset="0"/>
                              <a:cs typeface="Times New Roman"/>
                            </a:rPr>
                            <m:t>|</m:t>
                          </m:r>
                        </m:e>
                        <m:sub>
                          <m:r>
                            <a:rPr lang="en-US" b="0" i="1" spc="45" smtClean="0">
                              <a:solidFill>
                                <a:schemeClr val="tx1"/>
                              </a:solidFill>
                              <a:latin typeface="Cambria Math" panose="02040503050406030204" pitchFamily="18" charset="0"/>
                              <a:cs typeface="Times New Roman"/>
                            </a:rPr>
                            <m:t>0</m:t>
                          </m:r>
                        </m:sub>
                        <m:sup>
                          <m:r>
                            <a:rPr lang="en-US" b="0" i="1" spc="45" smtClean="0">
                              <a:solidFill>
                                <a:schemeClr val="tx1"/>
                              </a:solidFill>
                              <a:latin typeface="Cambria Math" panose="02040503050406030204" pitchFamily="18" charset="0"/>
                              <a:cs typeface="Times New Roman"/>
                            </a:rPr>
                            <m:t>10</m:t>
                          </m:r>
                        </m:sup>
                      </m:sSubSup>
                      <m:r>
                        <a:rPr lang="en-US" b="0" i="1" spc="45" smtClean="0">
                          <a:solidFill>
                            <a:schemeClr val="tx1"/>
                          </a:solidFill>
                          <a:latin typeface="Cambria Math" panose="02040503050406030204" pitchFamily="18" charset="0"/>
                          <a:ea typeface="Cambria Math" panose="02040503050406030204" pitchFamily="18" charset="0"/>
                          <a:cs typeface="Times New Roman"/>
                        </a:rPr>
                        <m:t>≈3.71</m:t>
                      </m:r>
                    </m:oMath>
                  </m:oMathPara>
                </a14:m>
                <a:endParaRPr lang="en-US" dirty="0">
                  <a:solidFill>
                    <a:schemeClr val="tx1"/>
                  </a:solidFill>
                </a:endParaRPr>
              </a:p>
              <a:p>
                <a:pPr marL="36900" indent="0">
                  <a:lnSpc>
                    <a:spcPct val="100000"/>
                  </a:lnSpc>
                  <a:buNone/>
                </a:pPr>
                <a:endParaRPr lang="en-US" dirty="0">
                  <a:latin typeface="Times New Roman"/>
                  <a:cs typeface="Times New Roman"/>
                </a:endParaRPr>
              </a:p>
            </p:txBody>
          </p:sp>
        </mc:Choice>
        <mc:Fallback xmlns="">
          <p:sp>
            <p:nvSpPr>
              <p:cNvPr id="3" name="Content Placeholder 2">
                <a:extLst>
                  <a:ext uri="{FF2B5EF4-FFF2-40B4-BE49-F238E27FC236}">
                    <a16:creationId xmlns:a16="http://schemas.microsoft.com/office/drawing/2014/main"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10928446" cy="4370567"/>
              </a:xfrm>
              <a:blipFill>
                <a:blip r:embed="rId2"/>
                <a:stretch>
                  <a:fillRect l="-335" t="-976"/>
                </a:stretch>
              </a:blipFill>
            </p:spPr>
            <p:txBody>
              <a:bodyPr/>
              <a:lstStyle/>
              <a:p>
                <a:r>
                  <a:rPr lang="en-US">
                    <a:noFill/>
                  </a:rPr>
                  <a:t> </a:t>
                </a:r>
              </a:p>
            </p:txBody>
          </p:sp>
        </mc:Fallback>
      </mc:AlternateContent>
    </p:spTree>
    <p:extLst>
      <p:ext uri="{BB962C8B-B14F-4D97-AF65-F5344CB8AC3E}">
        <p14:creationId xmlns:p14="http://schemas.microsoft.com/office/powerpoint/2010/main" val="142076125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7.6 Strategies for </a:t>
            </a:r>
            <a:r>
              <a:rPr lang="en-US" sz="3100" dirty="0"/>
              <a:t>Integration (</a:t>
            </a:r>
            <a:r>
              <a:rPr lang="en-US" sz="3100" dirty="0" smtClean="0"/>
              <a:t>18 </a:t>
            </a:r>
            <a:r>
              <a:rPr lang="en-US" sz="3100" dirty="0"/>
              <a:t>of 21)</a:t>
            </a: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2800" dirty="0"/>
              <a:t/>
            </a:r>
            <a:br>
              <a:rPr lang="en-US" sz="2800" dirty="0"/>
            </a:br>
            <a:endParaRPr lang="en-US"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799" y="1371600"/>
                <a:ext cx="10846559" cy="4756245"/>
              </a:xfrm>
            </p:spPr>
            <p:txBody>
              <a:bodyPr>
                <a:noAutofit/>
              </a:bodyPr>
              <a:lstStyle/>
              <a:p>
                <a:pPr marL="0" marR="5080" indent="0" algn="just">
                  <a:lnSpc>
                    <a:spcPct val="100000"/>
                  </a:lnSpc>
                  <a:buNone/>
                </a:pPr>
                <a:r>
                  <a:rPr lang="en-US" b="1" i="1" u="sng" spc="-15" dirty="0"/>
                  <a:t>Compute</a:t>
                </a:r>
                <a:r>
                  <a:rPr lang="en-US" b="1" i="1" u="sng" spc="-5" dirty="0"/>
                  <a:t>r</a:t>
                </a:r>
                <a:r>
                  <a:rPr lang="en-US" b="1" i="1" u="sng" spc="5" dirty="0"/>
                  <a:t> </a:t>
                </a:r>
                <a:r>
                  <a:rPr lang="en-US" b="1" i="1" u="sng" spc="-10" dirty="0"/>
                  <a:t>Algebr</a:t>
                </a:r>
                <a:r>
                  <a:rPr lang="en-US" b="1" i="1" u="sng" spc="-5" dirty="0"/>
                  <a:t>a</a:t>
                </a:r>
                <a:r>
                  <a:rPr lang="en-US" b="1" i="1" u="sng" spc="5" dirty="0"/>
                  <a:t> </a:t>
                </a:r>
                <a:r>
                  <a:rPr lang="en-US" b="1" i="1" u="sng" spc="-10" dirty="0"/>
                  <a:t>System</a:t>
                </a:r>
                <a:r>
                  <a:rPr lang="en-US" b="1" spc="-5" dirty="0"/>
                  <a:t>:</a:t>
                </a:r>
                <a:r>
                  <a:rPr lang="en-US" b="1" dirty="0"/>
                  <a:t> </a:t>
                </a:r>
                <a:r>
                  <a:rPr lang="en-US" spc="-5" dirty="0"/>
                  <a:t>In</a:t>
                </a:r>
                <a:r>
                  <a:rPr lang="en-US" spc="5" dirty="0"/>
                  <a:t> </a:t>
                </a:r>
                <a:r>
                  <a:rPr lang="en-US" spc="-5" dirty="0"/>
                  <a:t>order</a:t>
                </a:r>
                <a:r>
                  <a:rPr lang="en-US" spc="5" dirty="0"/>
                  <a:t> </a:t>
                </a:r>
                <a:r>
                  <a:rPr lang="en-US" spc="-5" dirty="0"/>
                  <a:t>to</a:t>
                </a:r>
                <a:r>
                  <a:rPr lang="en-US" spc="5" dirty="0"/>
                  <a:t> </a:t>
                </a:r>
                <a:r>
                  <a:rPr lang="en-US" spc="-5" dirty="0"/>
                  <a:t>find</a:t>
                </a:r>
                <a:r>
                  <a:rPr lang="en-US" spc="5" dirty="0"/>
                  <a:t> </a:t>
                </a:r>
                <a:r>
                  <a:rPr lang="en-US" spc="-5" dirty="0"/>
                  <a:t>these</a:t>
                </a:r>
                <a:r>
                  <a:rPr lang="en-US" spc="5" dirty="0"/>
                  <a:t> </a:t>
                </a:r>
                <a:r>
                  <a:rPr lang="en-US" spc="-5" dirty="0"/>
                  <a:t>last</a:t>
                </a:r>
                <a:r>
                  <a:rPr lang="en-US" spc="5" dirty="0"/>
                  <a:t> </a:t>
                </a:r>
                <a:r>
                  <a:rPr lang="en-US" spc="-5" dirty="0"/>
                  <a:t>integrals</a:t>
                </a:r>
                <a:r>
                  <a:rPr lang="en-US" spc="5" dirty="0"/>
                  <a:t> </a:t>
                </a:r>
                <a:r>
                  <a:rPr lang="en-US" spc="-10" dirty="0"/>
                  <a:t>u</a:t>
                </a:r>
                <a:r>
                  <a:rPr lang="en-US" spc="-5" dirty="0"/>
                  <a:t>sing</a:t>
                </a:r>
                <a:r>
                  <a:rPr lang="en-US" spc="5" dirty="0"/>
                  <a:t> </a:t>
                </a:r>
                <a:r>
                  <a:rPr lang="en-US" spc="-5" dirty="0"/>
                  <a:t>an</a:t>
                </a:r>
                <a:r>
                  <a:rPr lang="en-US" spc="5" dirty="0"/>
                  <a:t> </a:t>
                </a:r>
                <a:r>
                  <a:rPr lang="en-US" spc="-5" dirty="0"/>
                  <a:t>integral</a:t>
                </a:r>
                <a:r>
                  <a:rPr lang="en-US" spc="5" dirty="0"/>
                  <a:t> </a:t>
                </a:r>
                <a:r>
                  <a:rPr lang="en-US" spc="-5" dirty="0"/>
                  <a:t>table, </a:t>
                </a:r>
                <a:r>
                  <a:rPr lang="en-US" spc="-15" dirty="0"/>
                  <a:t>w</a:t>
                </a:r>
                <a:r>
                  <a:rPr lang="en-US" spc="-5" dirty="0"/>
                  <a:t>e</a:t>
                </a:r>
                <a:r>
                  <a:rPr lang="en-US" spc="-15" dirty="0"/>
                  <a:t> </a:t>
                </a:r>
                <a:r>
                  <a:rPr lang="en-US" spc="-10" dirty="0"/>
                  <a:t>neede</a:t>
                </a:r>
                <a:r>
                  <a:rPr lang="en-US" spc="-5" dirty="0"/>
                  <a:t>d</a:t>
                </a:r>
                <a:r>
                  <a:rPr lang="en-US" spc="-15" dirty="0"/>
                  <a:t> </a:t>
                </a:r>
                <a:r>
                  <a:rPr lang="en-US" spc="-10" dirty="0"/>
                  <a:t>t</a:t>
                </a:r>
                <a:r>
                  <a:rPr lang="en-US" spc="-5" dirty="0"/>
                  <a:t>o</a:t>
                </a:r>
                <a:r>
                  <a:rPr lang="en-US" spc="-15" dirty="0"/>
                  <a:t> </a:t>
                </a:r>
                <a:r>
                  <a:rPr lang="en-US" spc="-10" dirty="0"/>
                  <a:t>d</a:t>
                </a:r>
                <a:r>
                  <a:rPr lang="en-US" spc="-5" dirty="0"/>
                  <a:t>o</a:t>
                </a:r>
                <a:r>
                  <a:rPr lang="en-US" spc="-15" dirty="0"/>
                  <a:t> som</a:t>
                </a:r>
                <a:r>
                  <a:rPr lang="en-US" spc="-5" dirty="0"/>
                  <a:t>e</a:t>
                </a:r>
                <a:r>
                  <a:rPr lang="en-US" spc="-15" dirty="0"/>
                  <a:t> </a:t>
                </a:r>
                <a:r>
                  <a:rPr lang="en-US" spc="-10" dirty="0"/>
                  <a:t>algebr</a:t>
                </a:r>
                <a:r>
                  <a:rPr lang="en-US" spc="-5" dirty="0"/>
                  <a:t>a</a:t>
                </a:r>
                <a:r>
                  <a:rPr lang="en-US" spc="-15" dirty="0"/>
                  <a:t> </a:t>
                </a:r>
                <a:r>
                  <a:rPr lang="en-US" spc="-10" dirty="0"/>
                  <a:t>o</a:t>
                </a:r>
                <a:r>
                  <a:rPr lang="en-US" spc="-5" dirty="0"/>
                  <a:t>r</a:t>
                </a:r>
                <a:r>
                  <a:rPr lang="en-US" spc="-15" dirty="0"/>
                  <a:t> </a:t>
                </a:r>
                <a:r>
                  <a:rPr lang="en-US" spc="-10" dirty="0"/>
                  <a:t>appl</a:t>
                </a:r>
                <a:r>
                  <a:rPr lang="en-US" spc="-5" dirty="0"/>
                  <a:t>y</a:t>
                </a:r>
                <a:r>
                  <a:rPr lang="en-US" spc="-15" dirty="0"/>
                  <a:t> </a:t>
                </a:r>
                <a:r>
                  <a:rPr lang="en-US" spc="-5" dirty="0"/>
                  <a:t>s</a:t>
                </a:r>
                <a:r>
                  <a:rPr lang="en-US" spc="-15" dirty="0"/>
                  <a:t>om</a:t>
                </a:r>
                <a:r>
                  <a:rPr lang="en-US" spc="-5" dirty="0"/>
                  <a:t>e</a:t>
                </a:r>
                <a:r>
                  <a:rPr lang="en-US" spc="-15" dirty="0"/>
                  <a:t> </a:t>
                </a:r>
                <a:r>
                  <a:rPr lang="en-US" spc="-5" dirty="0"/>
                  <a:t>i</a:t>
                </a:r>
                <a:r>
                  <a:rPr lang="en-US" spc="-10" dirty="0"/>
                  <a:t>ntegratio</a:t>
                </a:r>
                <a:r>
                  <a:rPr lang="en-US" spc="-5" dirty="0"/>
                  <a:t>n</a:t>
                </a:r>
                <a:r>
                  <a:rPr lang="en-US" spc="-15" dirty="0"/>
                  <a:t> </a:t>
                </a:r>
                <a:r>
                  <a:rPr lang="en-US" spc="-5" dirty="0"/>
                  <a:t>t</a:t>
                </a:r>
                <a:r>
                  <a:rPr lang="en-US" spc="-10" dirty="0"/>
                  <a:t>echnique</a:t>
                </a:r>
                <a:r>
                  <a:rPr lang="en-US" spc="-5" dirty="0"/>
                  <a:t>s</a:t>
                </a:r>
                <a:r>
                  <a:rPr lang="en-US" spc="-15" dirty="0"/>
                  <a:t> </a:t>
                </a:r>
                <a:r>
                  <a:rPr lang="en-US" spc="-10" dirty="0"/>
                  <a:t>t</a:t>
                </a:r>
                <a:r>
                  <a:rPr lang="en-US" spc="-5" dirty="0"/>
                  <a:t>o</a:t>
                </a:r>
                <a:r>
                  <a:rPr lang="en-US" spc="-15" dirty="0"/>
                  <a:t> </a:t>
                </a:r>
                <a:r>
                  <a:rPr lang="en-US" spc="-10" dirty="0"/>
                  <a:t>ge</a:t>
                </a:r>
                <a:r>
                  <a:rPr lang="en-US" spc="-5" dirty="0"/>
                  <a:t>t</a:t>
                </a:r>
                <a:r>
                  <a:rPr lang="en-US" spc="-15" dirty="0"/>
                  <a:t> </a:t>
                </a:r>
                <a:r>
                  <a:rPr lang="en-US" spc="-10" dirty="0"/>
                  <a:t>them</a:t>
                </a:r>
                <a:r>
                  <a:rPr lang="en-US" spc="-15" dirty="0"/>
                  <a:t> </a:t>
                </a:r>
                <a:r>
                  <a:rPr lang="en-US" spc="-10" dirty="0"/>
                  <a:t>t</a:t>
                </a:r>
                <a:r>
                  <a:rPr lang="en-US" spc="-5" dirty="0"/>
                  <a:t>o</a:t>
                </a:r>
                <a:r>
                  <a:rPr lang="en-US" spc="-15" dirty="0"/>
                  <a:t> </a:t>
                </a:r>
                <a:r>
                  <a:rPr lang="en-US" spc="-10" dirty="0"/>
                  <a:t>match th</a:t>
                </a:r>
                <a:r>
                  <a:rPr lang="en-US" spc="-5" dirty="0"/>
                  <a:t>e</a:t>
                </a:r>
                <a:r>
                  <a:rPr lang="en-US" spc="70" dirty="0"/>
                  <a:t> </a:t>
                </a:r>
                <a:r>
                  <a:rPr lang="en-US" spc="-10" dirty="0"/>
                  <a:t>patter</a:t>
                </a:r>
                <a:r>
                  <a:rPr lang="en-US" spc="-5" dirty="0"/>
                  <a:t>n</a:t>
                </a:r>
                <a:r>
                  <a:rPr lang="en-US" spc="70" dirty="0"/>
                  <a:t> </a:t>
                </a:r>
                <a:r>
                  <a:rPr lang="en-US" spc="-10" dirty="0"/>
                  <a:t>fo</a:t>
                </a:r>
                <a:r>
                  <a:rPr lang="en-US" spc="-5" dirty="0"/>
                  <a:t>r</a:t>
                </a:r>
                <a:r>
                  <a:rPr lang="en-US" spc="70" dirty="0"/>
                  <a:t> </a:t>
                </a:r>
                <a:r>
                  <a:rPr lang="en-US" spc="-10" dirty="0"/>
                  <a:t>on</a:t>
                </a:r>
                <a:r>
                  <a:rPr lang="en-US" spc="-5" dirty="0"/>
                  <a:t>e</a:t>
                </a:r>
                <a:r>
                  <a:rPr lang="en-US" spc="70" dirty="0"/>
                  <a:t> </a:t>
                </a:r>
                <a:r>
                  <a:rPr lang="en-US" spc="-10" dirty="0"/>
                  <a:t>o</a:t>
                </a:r>
                <a:r>
                  <a:rPr lang="en-US" spc="-5" dirty="0"/>
                  <a:t>f</a:t>
                </a:r>
                <a:r>
                  <a:rPr lang="en-US" spc="70" dirty="0"/>
                  <a:t> </a:t>
                </a:r>
                <a:r>
                  <a:rPr lang="en-US" spc="-10" dirty="0"/>
                  <a:t>th</a:t>
                </a:r>
                <a:r>
                  <a:rPr lang="en-US" spc="-5" dirty="0"/>
                  <a:t>e</a:t>
                </a:r>
                <a:r>
                  <a:rPr lang="en-US" spc="70" dirty="0"/>
                  <a:t> </a:t>
                </a:r>
                <a:r>
                  <a:rPr lang="en-US" spc="-5" dirty="0"/>
                  <a:t>f</a:t>
                </a:r>
                <a:r>
                  <a:rPr lang="en-US" spc="-10" dirty="0"/>
                  <a:t>ormula</a:t>
                </a:r>
                <a:r>
                  <a:rPr lang="en-US" spc="-5" dirty="0"/>
                  <a:t>s</a:t>
                </a:r>
                <a:r>
                  <a:rPr lang="en-US" spc="70" dirty="0"/>
                  <a:t> </a:t>
                </a:r>
                <a:r>
                  <a:rPr lang="en-US" spc="-10" dirty="0"/>
                  <a:t>a</a:t>
                </a:r>
                <a:r>
                  <a:rPr lang="en-US" spc="-5" dirty="0"/>
                  <a:t>t</a:t>
                </a:r>
                <a:r>
                  <a:rPr lang="en-US" spc="70" dirty="0"/>
                  <a:t> </a:t>
                </a:r>
                <a:r>
                  <a:rPr lang="en-US" spc="-5" dirty="0"/>
                  <a:t>t</a:t>
                </a:r>
                <a:r>
                  <a:rPr lang="en-US" spc="-10" dirty="0"/>
                  <a:t>h</a:t>
                </a:r>
                <a:r>
                  <a:rPr lang="en-US" spc="-5" dirty="0"/>
                  <a:t>e</a:t>
                </a:r>
                <a:r>
                  <a:rPr lang="en-US" spc="70" dirty="0"/>
                  <a:t> </a:t>
                </a:r>
                <a:r>
                  <a:rPr lang="en-US" spc="-10" dirty="0"/>
                  <a:t>bac</a:t>
                </a:r>
                <a:r>
                  <a:rPr lang="en-US" spc="-5" dirty="0"/>
                  <a:t>k</a:t>
                </a:r>
                <a:r>
                  <a:rPr lang="en-US" spc="70" dirty="0"/>
                  <a:t> </a:t>
                </a:r>
                <a:r>
                  <a:rPr lang="en-US" spc="-10" dirty="0"/>
                  <a:t>o</a:t>
                </a:r>
                <a:r>
                  <a:rPr lang="en-US" spc="-5" dirty="0"/>
                  <a:t>f</a:t>
                </a:r>
                <a:r>
                  <a:rPr lang="en-US" spc="70" dirty="0"/>
                  <a:t> </a:t>
                </a:r>
                <a:r>
                  <a:rPr lang="en-US" spc="-10" dirty="0"/>
                  <a:t>th</a:t>
                </a:r>
                <a:r>
                  <a:rPr lang="en-US" spc="-5" dirty="0"/>
                  <a:t>e</a:t>
                </a:r>
                <a:r>
                  <a:rPr lang="en-US" spc="70" dirty="0"/>
                  <a:t> </a:t>
                </a:r>
                <a:r>
                  <a:rPr lang="en-US" spc="-10" dirty="0"/>
                  <a:t>book</a:t>
                </a:r>
                <a:r>
                  <a:rPr lang="en-US" spc="-5" dirty="0"/>
                  <a:t>.</a:t>
                </a:r>
                <a:r>
                  <a:rPr lang="en-US" spc="70" dirty="0"/>
                  <a:t> </a:t>
                </a:r>
                <a:r>
                  <a:rPr lang="en-US" spc="-10" dirty="0"/>
                  <a:t>Computer</a:t>
                </a:r>
                <a:r>
                  <a:rPr lang="en-US" spc="-5" dirty="0"/>
                  <a:t>s</a:t>
                </a:r>
                <a:r>
                  <a:rPr lang="en-US" spc="70" dirty="0"/>
                  <a:t> </a:t>
                </a:r>
                <a:r>
                  <a:rPr lang="en-US" spc="-10" dirty="0"/>
                  <a:t>ar</a:t>
                </a:r>
                <a:r>
                  <a:rPr lang="en-US" spc="-5" dirty="0"/>
                  <a:t>e</a:t>
                </a:r>
                <a:r>
                  <a:rPr lang="en-US" spc="70" dirty="0"/>
                  <a:t> </a:t>
                </a:r>
                <a:r>
                  <a:rPr lang="en-US" spc="-10" dirty="0"/>
                  <a:t>particularly adep</a:t>
                </a:r>
                <a:r>
                  <a:rPr lang="en-US" spc="-5" dirty="0"/>
                  <a:t>t</a:t>
                </a:r>
                <a:r>
                  <a:rPr lang="en-US" spc="-35" dirty="0"/>
                  <a:t> </a:t>
                </a:r>
                <a:r>
                  <a:rPr lang="en-US" spc="-10" dirty="0"/>
                  <a:t>a</a:t>
                </a:r>
                <a:r>
                  <a:rPr lang="en-US" spc="-5" dirty="0"/>
                  <a:t>t</a:t>
                </a:r>
                <a:r>
                  <a:rPr lang="en-US" spc="-35" dirty="0"/>
                  <a:t> </a:t>
                </a:r>
                <a:r>
                  <a:rPr lang="en-US" spc="-10" dirty="0"/>
                  <a:t>attemptin</a:t>
                </a:r>
                <a:r>
                  <a:rPr lang="en-US" spc="-5" dirty="0"/>
                  <a:t>g</a:t>
                </a:r>
                <a:r>
                  <a:rPr lang="en-US" spc="-35" dirty="0"/>
                  <a:t> </a:t>
                </a:r>
                <a:r>
                  <a:rPr lang="en-US" spc="-10" dirty="0"/>
                  <a:t>variou</a:t>
                </a:r>
                <a:r>
                  <a:rPr lang="en-US" spc="-5" dirty="0"/>
                  <a:t>s</a:t>
                </a:r>
                <a:r>
                  <a:rPr lang="en-US" spc="-35" dirty="0"/>
                  <a:t> </a:t>
                </a:r>
                <a:r>
                  <a:rPr lang="en-US" spc="-10" dirty="0"/>
                  <a:t>rearrangement</a:t>
                </a:r>
                <a:r>
                  <a:rPr lang="en-US" spc="-5" dirty="0"/>
                  <a:t>s</a:t>
                </a:r>
                <a:r>
                  <a:rPr lang="en-US" spc="-30" dirty="0"/>
                  <a:t> </a:t>
                </a:r>
                <a:r>
                  <a:rPr lang="en-US" spc="-10" dirty="0"/>
                  <a:t>an</a:t>
                </a:r>
                <a:r>
                  <a:rPr lang="en-US" spc="-5" dirty="0"/>
                  <a:t>d</a:t>
                </a:r>
                <a:r>
                  <a:rPr lang="en-US" spc="-35" dirty="0"/>
                  <a:t> </a:t>
                </a:r>
                <a:r>
                  <a:rPr lang="en-US" spc="-10" dirty="0"/>
                  <a:t>integratio</a:t>
                </a:r>
                <a:r>
                  <a:rPr lang="en-US" spc="-5" dirty="0"/>
                  <a:t>n</a:t>
                </a:r>
                <a:r>
                  <a:rPr lang="en-US" spc="-35" dirty="0"/>
                  <a:t> </a:t>
                </a:r>
                <a:r>
                  <a:rPr lang="en-US" spc="-5" dirty="0"/>
                  <a:t>t</a:t>
                </a:r>
                <a:r>
                  <a:rPr lang="en-US" spc="-10" dirty="0"/>
                  <a:t>echnique</a:t>
                </a:r>
                <a:r>
                  <a:rPr lang="en-US" spc="-5" dirty="0"/>
                  <a:t>s</a:t>
                </a:r>
                <a:r>
                  <a:rPr lang="en-US" spc="-30" dirty="0"/>
                  <a:t> </a:t>
                </a:r>
                <a:r>
                  <a:rPr lang="en-US" spc="-10" dirty="0"/>
                  <a:t>an</a:t>
                </a:r>
                <a:r>
                  <a:rPr lang="en-US" spc="-5" dirty="0"/>
                  <a:t>d</a:t>
                </a:r>
                <a:r>
                  <a:rPr lang="en-US" spc="-35" dirty="0"/>
                  <a:t> </a:t>
                </a:r>
                <a:r>
                  <a:rPr lang="en-US" spc="-10" dirty="0"/>
                  <a:t>the</a:t>
                </a:r>
                <a:r>
                  <a:rPr lang="en-US" spc="-5" dirty="0"/>
                  <a:t>n</a:t>
                </a:r>
                <a:r>
                  <a:rPr lang="en-US" spc="-35" dirty="0"/>
                  <a:t> </a:t>
                </a:r>
                <a:r>
                  <a:rPr lang="en-US" spc="-10" dirty="0"/>
                  <a:t>matching th</a:t>
                </a:r>
                <a:r>
                  <a:rPr lang="en-US" spc="-5" dirty="0"/>
                  <a:t>e</a:t>
                </a:r>
                <a:r>
                  <a:rPr lang="en-US" spc="-10" dirty="0"/>
                  <a:t> </a:t>
                </a:r>
                <a:r>
                  <a:rPr lang="en-US" spc="-5" dirty="0"/>
                  <a:t>r</a:t>
                </a:r>
                <a:r>
                  <a:rPr lang="en-US" spc="-10" dirty="0"/>
                  <a:t>esultin</a:t>
                </a:r>
                <a:r>
                  <a:rPr lang="en-US" spc="-5" dirty="0"/>
                  <a:t>g</a:t>
                </a:r>
                <a:r>
                  <a:rPr lang="en-US" spc="-10" dirty="0"/>
                  <a:t> </a:t>
                </a:r>
                <a:r>
                  <a:rPr lang="en-US" spc="-5" dirty="0"/>
                  <a:t>i</a:t>
                </a:r>
                <a:r>
                  <a:rPr lang="en-US" spc="-10" dirty="0"/>
                  <a:t>ntegrals</a:t>
                </a:r>
                <a:r>
                  <a:rPr lang="en-US" spc="-5" dirty="0"/>
                  <a:t>.</a:t>
                </a:r>
                <a:r>
                  <a:rPr lang="en-US" spc="-10" dirty="0"/>
                  <a:t> </a:t>
                </a:r>
                <a:r>
                  <a:rPr lang="en-US" spc="-15" dirty="0"/>
                  <a:t>Fo</a:t>
                </a:r>
                <a:r>
                  <a:rPr lang="en-US" spc="-5" dirty="0"/>
                  <a:t>r </a:t>
                </a:r>
                <a:r>
                  <a:rPr lang="en-US" spc="-10" dirty="0"/>
                  <a:t>thi</a:t>
                </a:r>
                <a:r>
                  <a:rPr lang="en-US" spc="-5" dirty="0"/>
                  <a:t>s</a:t>
                </a:r>
                <a:r>
                  <a:rPr lang="en-US" spc="-10" dirty="0"/>
                  <a:t> reason</a:t>
                </a:r>
                <a:r>
                  <a:rPr lang="en-US" spc="-5" dirty="0"/>
                  <a:t>, </a:t>
                </a:r>
                <a:r>
                  <a:rPr lang="en-US" spc="-10" dirty="0"/>
                  <a:t>compute</a:t>
                </a:r>
                <a:r>
                  <a:rPr lang="en-US" spc="-5" dirty="0"/>
                  <a:t>r </a:t>
                </a:r>
                <a:r>
                  <a:rPr lang="en-US" spc="-10" dirty="0"/>
                  <a:t>algebr</a:t>
                </a:r>
                <a:r>
                  <a:rPr lang="en-US" spc="-5" dirty="0"/>
                  <a:t>a</a:t>
                </a:r>
                <a:r>
                  <a:rPr lang="en-US" spc="-10" dirty="0"/>
                  <a:t> </a:t>
                </a:r>
                <a:r>
                  <a:rPr lang="en-US" spc="-5" dirty="0"/>
                  <a:t>s</a:t>
                </a:r>
                <a:r>
                  <a:rPr lang="en-US" spc="-10" dirty="0"/>
                  <a:t>ystem</a:t>
                </a:r>
                <a:r>
                  <a:rPr lang="en-US" spc="-5" dirty="0"/>
                  <a:t>s</a:t>
                </a:r>
                <a:r>
                  <a:rPr lang="en-US" spc="-10" dirty="0"/>
                  <a:t> ar</a:t>
                </a:r>
                <a:r>
                  <a:rPr lang="en-US" spc="-5" dirty="0"/>
                  <a:t>e</a:t>
                </a:r>
                <a:r>
                  <a:rPr lang="en-US" spc="-10" dirty="0"/>
                  <a:t> ver</a:t>
                </a:r>
                <a:r>
                  <a:rPr lang="en-US" spc="-5" dirty="0"/>
                  <a:t>y</a:t>
                </a:r>
                <a:r>
                  <a:rPr lang="en-US" spc="-10" dirty="0"/>
                  <a:t> goo</a:t>
                </a:r>
                <a:r>
                  <a:rPr lang="en-US" spc="-5" dirty="0"/>
                  <a:t>d </a:t>
                </a:r>
                <a:r>
                  <a:rPr lang="en-US" spc="-10" dirty="0"/>
                  <a:t>a</a:t>
                </a:r>
                <a:r>
                  <a:rPr lang="en-US" spc="-5" dirty="0"/>
                  <a:t>t </a:t>
                </a:r>
                <a:r>
                  <a:rPr lang="en-US" spc="-10" dirty="0"/>
                  <a:t>evaluatin</a:t>
                </a:r>
                <a:r>
                  <a:rPr lang="en-US" spc="-5" dirty="0"/>
                  <a:t>g</a:t>
                </a:r>
                <a:r>
                  <a:rPr lang="en-US" spc="15" dirty="0"/>
                  <a:t> </a:t>
                </a:r>
                <a:r>
                  <a:rPr lang="en-US" spc="-5" dirty="0"/>
                  <a:t>i</a:t>
                </a:r>
                <a:r>
                  <a:rPr lang="en-US" spc="-10" dirty="0"/>
                  <a:t>ntegrals</a:t>
                </a:r>
                <a:r>
                  <a:rPr lang="en-US" spc="-5" dirty="0"/>
                  <a:t>.</a:t>
                </a:r>
                <a:r>
                  <a:rPr lang="en-US" spc="15" dirty="0"/>
                  <a:t> </a:t>
                </a:r>
              </a:p>
              <a:p>
                <a:pPr marL="0" marR="5080" indent="0" algn="just">
                  <a:lnSpc>
                    <a:spcPct val="100000"/>
                  </a:lnSpc>
                  <a:buNone/>
                </a:pPr>
                <a:r>
                  <a:rPr lang="en-US" spc="-15" dirty="0"/>
                  <a:t>However</a:t>
                </a:r>
                <a:r>
                  <a:rPr lang="en-US" spc="-5" dirty="0"/>
                  <a:t>,</a:t>
                </a:r>
                <a:r>
                  <a:rPr lang="en-US" spc="15" dirty="0"/>
                  <a:t> </a:t>
                </a:r>
                <a:r>
                  <a:rPr lang="en-US" spc="-10" dirty="0"/>
                  <a:t>kee</a:t>
                </a:r>
                <a:r>
                  <a:rPr lang="en-US" spc="-5" dirty="0"/>
                  <a:t>p</a:t>
                </a:r>
                <a:r>
                  <a:rPr lang="en-US" spc="15" dirty="0"/>
                  <a:t> </a:t>
                </a:r>
                <a:r>
                  <a:rPr lang="en-US" spc="-10" dirty="0"/>
                  <a:t>i</a:t>
                </a:r>
                <a:r>
                  <a:rPr lang="en-US" spc="-5" dirty="0"/>
                  <a:t>n</a:t>
                </a:r>
                <a:r>
                  <a:rPr lang="en-US" spc="15" dirty="0"/>
                  <a:t> </a:t>
                </a:r>
                <a:r>
                  <a:rPr lang="en-US" spc="-15" dirty="0"/>
                  <a:t>min</a:t>
                </a:r>
                <a:r>
                  <a:rPr lang="en-US" spc="-5" dirty="0"/>
                  <a:t>d</a:t>
                </a:r>
                <a:r>
                  <a:rPr lang="en-US" spc="15" dirty="0"/>
                  <a:t> </a:t>
                </a:r>
                <a:r>
                  <a:rPr lang="en-US" spc="-10" dirty="0"/>
                  <a:t>tha</a:t>
                </a:r>
                <a:r>
                  <a:rPr lang="en-US" spc="-5" dirty="0"/>
                  <a:t>t</a:t>
                </a:r>
                <a:r>
                  <a:rPr lang="en-US" spc="15" dirty="0"/>
                  <a:t> </a:t>
                </a:r>
                <a:r>
                  <a:rPr lang="en-US" spc="-10" dirty="0"/>
                  <a:t>th</a:t>
                </a:r>
                <a:r>
                  <a:rPr lang="en-US" spc="-5" dirty="0"/>
                  <a:t>e</a:t>
                </a:r>
                <a:r>
                  <a:rPr lang="en-US" spc="15" dirty="0"/>
                  <a:t> </a:t>
                </a:r>
                <a:r>
                  <a:rPr lang="en-US" spc="-10" dirty="0"/>
                  <a:t>outpu</a:t>
                </a:r>
                <a:r>
                  <a:rPr lang="en-US" spc="-5" dirty="0"/>
                  <a:t>t</a:t>
                </a:r>
                <a:r>
                  <a:rPr lang="en-US" spc="15" dirty="0"/>
                  <a:t> </a:t>
                </a:r>
                <a:r>
                  <a:rPr lang="en-US" spc="-10" dirty="0"/>
                  <a:t>tha</a:t>
                </a:r>
                <a:r>
                  <a:rPr lang="en-US" spc="-5" dirty="0"/>
                  <a:t>t</a:t>
                </a:r>
                <a:r>
                  <a:rPr lang="en-US" spc="15" dirty="0"/>
                  <a:t> </a:t>
                </a:r>
                <a:r>
                  <a:rPr lang="en-US" spc="-10" dirty="0"/>
                  <a:t>the</a:t>
                </a:r>
                <a:r>
                  <a:rPr lang="en-US" spc="-5" dirty="0"/>
                  <a:t>y</a:t>
                </a:r>
                <a:r>
                  <a:rPr lang="en-US" spc="15" dirty="0"/>
                  <a:t> </a:t>
                </a:r>
                <a:r>
                  <a:rPr lang="en-US" spc="-10" dirty="0"/>
                  <a:t>generat</a:t>
                </a:r>
                <a:r>
                  <a:rPr lang="en-US" spc="-5" dirty="0"/>
                  <a:t>e</a:t>
                </a:r>
                <a:r>
                  <a:rPr lang="en-US" spc="15" dirty="0"/>
                  <a:t> </a:t>
                </a:r>
                <a:r>
                  <a:rPr lang="en-US" spc="-15" dirty="0"/>
                  <a:t>ma</a:t>
                </a:r>
                <a:r>
                  <a:rPr lang="en-US" spc="-5" dirty="0"/>
                  <a:t>y</a:t>
                </a:r>
                <a:r>
                  <a:rPr lang="en-US" spc="15" dirty="0"/>
                  <a:t> </a:t>
                </a:r>
                <a:r>
                  <a:rPr lang="en-US" spc="-10" dirty="0"/>
                  <a:t>no</a:t>
                </a:r>
                <a:r>
                  <a:rPr lang="en-US" spc="-5" dirty="0"/>
                  <a:t>t</a:t>
                </a:r>
                <a:r>
                  <a:rPr lang="en-US" spc="15" dirty="0"/>
                  <a:t> </a:t>
                </a:r>
                <a:r>
                  <a:rPr lang="en-US" spc="-10" dirty="0"/>
                  <a:t>b</a:t>
                </a:r>
                <a:r>
                  <a:rPr lang="en-US" spc="-5" dirty="0"/>
                  <a:t>e</a:t>
                </a:r>
                <a:r>
                  <a:rPr lang="en-US" spc="15" dirty="0"/>
                  <a:t> </a:t>
                </a:r>
                <a:r>
                  <a:rPr lang="en-US" spc="-10" dirty="0"/>
                  <a:t>the form</a:t>
                </a:r>
                <a:r>
                  <a:rPr lang="en-US" spc="-40" dirty="0"/>
                  <a:t> </a:t>
                </a:r>
                <a:r>
                  <a:rPr lang="en-US" spc="-10" dirty="0"/>
                  <a:t>tha</a:t>
                </a:r>
                <a:r>
                  <a:rPr lang="en-US" spc="-5" dirty="0"/>
                  <a:t>t</a:t>
                </a:r>
                <a:r>
                  <a:rPr lang="en-US" spc="-40" dirty="0"/>
                  <a:t> </a:t>
                </a:r>
                <a:r>
                  <a:rPr lang="en-US" spc="-10" dirty="0"/>
                  <a:t>i</a:t>
                </a:r>
                <a:r>
                  <a:rPr lang="en-US" spc="-5" dirty="0"/>
                  <a:t>s</a:t>
                </a:r>
                <a:r>
                  <a:rPr lang="en-US" spc="-40" dirty="0"/>
                  <a:t> </a:t>
                </a:r>
                <a:r>
                  <a:rPr lang="en-US" spc="-10" dirty="0"/>
                  <a:t>th</a:t>
                </a:r>
                <a:r>
                  <a:rPr lang="en-US" spc="-5" dirty="0"/>
                  <a:t>e</a:t>
                </a:r>
                <a:r>
                  <a:rPr lang="en-US" spc="-40" dirty="0"/>
                  <a:t> </a:t>
                </a:r>
                <a:r>
                  <a:rPr lang="en-US" spc="-15" dirty="0"/>
                  <a:t>mos</a:t>
                </a:r>
                <a:r>
                  <a:rPr lang="en-US" spc="-5" dirty="0"/>
                  <a:t>t</a:t>
                </a:r>
                <a:r>
                  <a:rPr lang="en-US" spc="-40" dirty="0"/>
                  <a:t> </a:t>
                </a:r>
                <a:r>
                  <a:rPr lang="en-US" spc="-10" dirty="0"/>
                  <a:t>convenien</a:t>
                </a:r>
                <a:r>
                  <a:rPr lang="en-US" spc="-5" dirty="0"/>
                  <a:t>t</a:t>
                </a:r>
                <a:r>
                  <a:rPr lang="en-US" spc="-35" dirty="0"/>
                  <a:t> </a:t>
                </a:r>
                <a:r>
                  <a:rPr lang="en-US" spc="-10" dirty="0"/>
                  <a:t>t</a:t>
                </a:r>
                <a:r>
                  <a:rPr lang="en-US" spc="-5" dirty="0"/>
                  <a:t>o</a:t>
                </a:r>
                <a:r>
                  <a:rPr lang="en-US" spc="-40" dirty="0"/>
                  <a:t> </a:t>
                </a:r>
                <a:r>
                  <a:rPr lang="en-US" spc="-10" dirty="0"/>
                  <a:t>use</a:t>
                </a:r>
                <a:r>
                  <a:rPr lang="en-US" spc="-5" dirty="0"/>
                  <a:t>.</a:t>
                </a:r>
                <a:r>
                  <a:rPr lang="en-US" spc="-40" dirty="0"/>
                  <a:t> </a:t>
                </a:r>
                <a:r>
                  <a:rPr lang="en-US" spc="-15" dirty="0"/>
                  <a:t>Fo</a:t>
                </a:r>
                <a:r>
                  <a:rPr lang="en-US" spc="-5" dirty="0"/>
                  <a:t>r</a:t>
                </a:r>
                <a:r>
                  <a:rPr lang="en-US" spc="-40" dirty="0"/>
                  <a:t> </a:t>
                </a:r>
                <a:r>
                  <a:rPr lang="en-US" spc="-10" dirty="0"/>
                  <a:t>example</a:t>
                </a:r>
                <a:r>
                  <a:rPr lang="en-US" spc="-5" dirty="0"/>
                  <a:t>,</a:t>
                </a:r>
                <a:r>
                  <a:rPr lang="en-US" spc="-35" dirty="0"/>
                  <a:t> </a:t>
                </a:r>
                <a:r>
                  <a:rPr lang="en-US" spc="-10" dirty="0"/>
                  <a:t>t</a:t>
                </a:r>
                <a:r>
                  <a:rPr lang="en-US" spc="-5" dirty="0"/>
                  <a:t>o</a:t>
                </a:r>
                <a:r>
                  <a:rPr lang="en-US" spc="-40" dirty="0"/>
                  <a:t> </a:t>
                </a:r>
                <a:r>
                  <a:rPr lang="en-US" spc="-10" dirty="0"/>
                  <a:t>fin</a:t>
                </a:r>
                <a:r>
                  <a:rPr lang="en-US" spc="-5" dirty="0"/>
                  <a:t>d</a:t>
                </a:r>
                <a:r>
                  <a:rPr lang="en-US" dirty="0"/>
                  <a:t> </a:t>
                </a:r>
                <a14:m>
                  <m:oMath xmlns:m="http://schemas.openxmlformats.org/officeDocument/2006/math">
                    <m:nary>
                      <m:naryPr>
                        <m:limLoc m:val="undOvr"/>
                        <m:subHide m:val="on"/>
                        <m:supHide m:val="on"/>
                        <m:ctrlPr>
                          <a:rPr lang="en-US" i="1" spc="-114" smtClean="0">
                            <a:latin typeface="Cambria Math" panose="02040503050406030204" pitchFamily="18" charset="0"/>
                          </a:rPr>
                        </m:ctrlPr>
                      </m:naryPr>
                      <m:sub/>
                      <m:sup/>
                      <m:e>
                        <m:r>
                          <m:rPr>
                            <m:nor/>
                          </m:rPr>
                          <a:rPr lang="en-US" i="1" spc="-5" dirty="0"/>
                          <m:t>x</m:t>
                        </m:r>
                        <m:r>
                          <m:rPr>
                            <m:nor/>
                          </m:rPr>
                          <a:rPr lang="en-US" i="1" spc="-165" dirty="0"/>
                          <m:t> </m:t>
                        </m:r>
                        <m:r>
                          <m:rPr>
                            <m:nor/>
                          </m:rPr>
                          <a:rPr lang="en-US" spc="20" dirty="0"/>
                          <m:t>(</m:t>
                        </m:r>
                        <m:r>
                          <m:rPr>
                            <m:nor/>
                          </m:rPr>
                          <a:rPr lang="en-US" i="1" spc="-5" dirty="0"/>
                          <m:t>x</m:t>
                        </m:r>
                        <m:r>
                          <m:rPr>
                            <m:nor/>
                          </m:rPr>
                          <a:rPr lang="en-US" i="1" spc="60" dirty="0"/>
                          <m:t> </m:t>
                        </m:r>
                        <m:r>
                          <m:rPr>
                            <m:nor/>
                          </m:rPr>
                          <a:rPr lang="en-US" spc="-185" dirty="0"/>
                          <m:t>−</m:t>
                        </m:r>
                        <m:r>
                          <m:rPr>
                            <m:nor/>
                          </m:rPr>
                          <a:rPr lang="en-US" spc="-95" dirty="0"/>
                          <m:t> </m:t>
                        </m:r>
                        <m:r>
                          <m:rPr>
                            <m:nor/>
                          </m:rPr>
                          <a:rPr lang="en-US" spc="-10" dirty="0"/>
                          <m:t>3</m:t>
                        </m:r>
                        <m:r>
                          <m:rPr>
                            <m:nor/>
                          </m:rPr>
                          <a:rPr lang="en-US" spc="-5" dirty="0"/>
                          <m:t>)</m:t>
                        </m:r>
                        <m:r>
                          <m:rPr>
                            <m:nor/>
                          </m:rPr>
                          <a:rPr lang="en-US" baseline="29629" dirty="0"/>
                          <m:t>15</m:t>
                        </m:r>
                        <m:r>
                          <m:rPr>
                            <m:nor/>
                          </m:rPr>
                          <a:rPr lang="en-US" spc="37" baseline="29629" dirty="0"/>
                          <m:t> </m:t>
                        </m:r>
                        <m:r>
                          <m:rPr>
                            <m:nor/>
                          </m:rPr>
                          <a:rPr lang="en-US" i="1" spc="95" dirty="0"/>
                          <m:t>d</m:t>
                        </m:r>
                        <m:r>
                          <m:rPr>
                            <m:nor/>
                          </m:rPr>
                          <a:rPr lang="en-US" i="1" spc="-5" dirty="0"/>
                          <m:t>x</m:t>
                        </m:r>
                      </m:e>
                    </m:nary>
                  </m:oMath>
                </a14:m>
                <a:r>
                  <a:rPr lang="en-US" spc="-5" dirty="0"/>
                  <a:t>, we do the substitution for </a:t>
                </a:r>
                <a:r>
                  <a:rPr lang="en-US" i="1" spc="-5" dirty="0"/>
                  <a:t>u</a:t>
                </a:r>
                <a:r>
                  <a:rPr lang="en-US" i="1" spc="75" dirty="0"/>
                  <a:t> </a:t>
                </a:r>
                <a:r>
                  <a:rPr lang="en-US" spc="-25" dirty="0"/>
                  <a:t>=</a:t>
                </a:r>
                <a:r>
                  <a:rPr lang="en-US" spc="-15" dirty="0"/>
                  <a:t> </a:t>
                </a:r>
                <a:r>
                  <a:rPr lang="en-US" i="1" spc="-5" dirty="0"/>
                  <a:t>x</a:t>
                </a:r>
                <a:r>
                  <a:rPr lang="en-US" i="1" spc="60" dirty="0"/>
                  <a:t> </a:t>
                </a:r>
                <a:r>
                  <a:rPr lang="en-US" spc="-185" dirty="0"/>
                  <a:t>−</a:t>
                </a:r>
                <a:r>
                  <a:rPr lang="en-US" spc="-95" dirty="0"/>
                  <a:t> </a:t>
                </a:r>
                <a:r>
                  <a:rPr lang="en-US" spc="-5" dirty="0"/>
                  <a:t>3 (and therefore</a:t>
                </a:r>
                <a:r>
                  <a:rPr lang="en-US" spc="25" dirty="0"/>
                  <a:t> </a:t>
                </a:r>
                <a:r>
                  <a:rPr lang="en-US" i="1" spc="-5" dirty="0"/>
                  <a:t>x</a:t>
                </a:r>
                <a:r>
                  <a:rPr lang="en-US" i="1" spc="114" dirty="0"/>
                  <a:t> </a:t>
                </a:r>
                <a:r>
                  <a:rPr lang="en-US" spc="-25" dirty="0"/>
                  <a:t>=</a:t>
                </a:r>
                <a:r>
                  <a:rPr lang="en-US" spc="-40" dirty="0"/>
                  <a:t> </a:t>
                </a:r>
                <a:r>
                  <a:rPr lang="en-US" i="1" spc="-5" dirty="0"/>
                  <a:t>u</a:t>
                </a:r>
                <a:r>
                  <a:rPr lang="en-US" i="1" spc="20" dirty="0"/>
                  <a:t> </a:t>
                </a:r>
                <a:r>
                  <a:rPr lang="en-US" spc="-25" dirty="0"/>
                  <a:t>+</a:t>
                </a:r>
                <a:r>
                  <a:rPr lang="en-US" spc="-95" dirty="0"/>
                  <a:t> </a:t>
                </a:r>
                <a:r>
                  <a:rPr lang="en-US" spc="-10" dirty="0"/>
                  <a:t>3</a:t>
                </a:r>
                <a:r>
                  <a:rPr lang="en-US" spc="-5" dirty="0"/>
                  <a:t>) </a:t>
                </a:r>
                <a:r>
                  <a:rPr lang="en-US" spc="-10" dirty="0"/>
                  <a:t>an</a:t>
                </a:r>
                <a:r>
                  <a:rPr lang="en-US" spc="-5" dirty="0"/>
                  <a:t>d </a:t>
                </a:r>
                <a:r>
                  <a:rPr lang="en-US" spc="-10" dirty="0"/>
                  <a:t>obtain</a:t>
                </a:r>
                <a:endParaRPr lang="en-US" dirty="0"/>
              </a:p>
              <a:p>
                <a:pPr marL="36900" indent="0">
                  <a:lnSpc>
                    <a:spcPct val="100000"/>
                  </a:lnSpc>
                  <a:buNone/>
                </a:pPr>
                <a14:m>
                  <m:oMathPara xmlns:m="http://schemas.openxmlformats.org/officeDocument/2006/math">
                    <m:oMathParaPr>
                      <m:jc m:val="centerGroup"/>
                    </m:oMathParaPr>
                    <m:oMath xmlns:m="http://schemas.openxmlformats.org/officeDocument/2006/math">
                      <m:nary>
                        <m:naryPr>
                          <m:limLoc m:val="undOvr"/>
                          <m:subHide m:val="on"/>
                          <m:supHide m:val="on"/>
                          <m:ctrlPr>
                            <a:rPr lang="en-US" i="1" spc="-114">
                              <a:latin typeface="Cambria Math" panose="02040503050406030204" pitchFamily="18" charset="0"/>
                            </a:rPr>
                          </m:ctrlPr>
                        </m:naryPr>
                        <m:sub/>
                        <m:sup/>
                        <m:e>
                          <m:r>
                            <m:rPr>
                              <m:nor/>
                            </m:rPr>
                            <a:rPr lang="en-US" i="1" spc="-5" dirty="0"/>
                            <m:t>x</m:t>
                          </m:r>
                          <m:r>
                            <m:rPr>
                              <m:nor/>
                            </m:rPr>
                            <a:rPr lang="en-US" i="1" spc="-165" dirty="0"/>
                            <m:t> </m:t>
                          </m:r>
                          <m:r>
                            <m:rPr>
                              <m:nor/>
                            </m:rPr>
                            <a:rPr lang="en-US" spc="20" dirty="0"/>
                            <m:t>(</m:t>
                          </m:r>
                          <m:r>
                            <m:rPr>
                              <m:nor/>
                            </m:rPr>
                            <a:rPr lang="en-US" i="1" spc="-5" dirty="0"/>
                            <m:t>x</m:t>
                          </m:r>
                          <m:r>
                            <m:rPr>
                              <m:nor/>
                            </m:rPr>
                            <a:rPr lang="en-US" i="1" spc="60" dirty="0"/>
                            <m:t> </m:t>
                          </m:r>
                          <m:r>
                            <m:rPr>
                              <m:nor/>
                            </m:rPr>
                            <a:rPr lang="en-US" spc="-185" dirty="0"/>
                            <m:t>−</m:t>
                          </m:r>
                          <m:r>
                            <m:rPr>
                              <m:nor/>
                            </m:rPr>
                            <a:rPr lang="en-US" spc="-95" dirty="0"/>
                            <m:t> </m:t>
                          </m:r>
                          <m:r>
                            <m:rPr>
                              <m:nor/>
                            </m:rPr>
                            <a:rPr lang="en-US" spc="-10" dirty="0"/>
                            <m:t>3</m:t>
                          </m:r>
                          <m:r>
                            <m:rPr>
                              <m:nor/>
                            </m:rPr>
                            <a:rPr lang="en-US" spc="-5" dirty="0"/>
                            <m:t>)</m:t>
                          </m:r>
                          <m:r>
                            <m:rPr>
                              <m:nor/>
                            </m:rPr>
                            <a:rPr lang="en-US" baseline="29629" dirty="0"/>
                            <m:t>15</m:t>
                          </m:r>
                          <m:r>
                            <m:rPr>
                              <m:nor/>
                            </m:rPr>
                            <a:rPr lang="en-US" spc="37" baseline="29629" dirty="0"/>
                            <m:t> </m:t>
                          </m:r>
                          <m:r>
                            <m:rPr>
                              <m:nor/>
                            </m:rPr>
                            <a:rPr lang="en-US" i="1" spc="95" dirty="0"/>
                            <m:t>d</m:t>
                          </m:r>
                          <m:r>
                            <m:rPr>
                              <m:nor/>
                            </m:rPr>
                            <a:rPr lang="en-US" i="1" spc="-5" dirty="0"/>
                            <m:t>x</m:t>
                          </m:r>
                        </m:e>
                      </m:nary>
                      <m:r>
                        <a:rPr lang="en-US" b="0" i="1" spc="-5" dirty="0" smtClean="0">
                          <a:latin typeface="Cambria Math" panose="02040503050406030204" pitchFamily="18" charset="0"/>
                        </a:rPr>
                        <m:t>=</m:t>
                      </m:r>
                      <m:nary>
                        <m:naryPr>
                          <m:limLoc m:val="undOvr"/>
                          <m:subHide m:val="on"/>
                          <m:supHide m:val="on"/>
                          <m:ctrlPr>
                            <a:rPr lang="en-US" b="0" i="1" spc="-5" dirty="0" smtClean="0">
                              <a:latin typeface="Cambria Math" panose="02040503050406030204" pitchFamily="18" charset="0"/>
                            </a:rPr>
                          </m:ctrlPr>
                        </m:naryPr>
                        <m:sub/>
                        <m:sup/>
                        <m:e>
                          <m:d>
                            <m:dPr>
                              <m:ctrlPr>
                                <a:rPr lang="en-US" b="0" i="1" spc="-5" dirty="0" smtClean="0">
                                  <a:latin typeface="Cambria Math" panose="02040503050406030204" pitchFamily="18" charset="0"/>
                                </a:rPr>
                              </m:ctrlPr>
                            </m:dPr>
                            <m:e>
                              <m:sSup>
                                <m:sSupPr>
                                  <m:ctrlPr>
                                    <a:rPr lang="en-US" b="0" i="1" spc="-5" dirty="0" smtClean="0">
                                      <a:latin typeface="Cambria Math" panose="02040503050406030204" pitchFamily="18" charset="0"/>
                                    </a:rPr>
                                  </m:ctrlPr>
                                </m:sSupPr>
                                <m:e>
                                  <m:r>
                                    <a:rPr lang="en-US" b="0" i="1" spc="-5" dirty="0" smtClean="0">
                                      <a:latin typeface="Cambria Math" panose="02040503050406030204" pitchFamily="18" charset="0"/>
                                    </a:rPr>
                                    <m:t>𝑢</m:t>
                                  </m:r>
                                </m:e>
                                <m:sup>
                                  <m:r>
                                    <a:rPr lang="en-US" b="0" i="1" spc="-5" dirty="0" smtClean="0">
                                      <a:latin typeface="Cambria Math" panose="02040503050406030204" pitchFamily="18" charset="0"/>
                                    </a:rPr>
                                    <m:t>16</m:t>
                                  </m:r>
                                </m:sup>
                              </m:sSup>
                              <m:r>
                                <a:rPr lang="en-US" b="0" i="1" spc="-5" dirty="0" smtClean="0">
                                  <a:latin typeface="Cambria Math" panose="02040503050406030204" pitchFamily="18" charset="0"/>
                                </a:rPr>
                                <m:t>+3</m:t>
                              </m:r>
                              <m:sSup>
                                <m:sSupPr>
                                  <m:ctrlPr>
                                    <a:rPr lang="en-US" b="0" i="1" spc="-5" dirty="0" smtClean="0">
                                      <a:latin typeface="Cambria Math" panose="02040503050406030204" pitchFamily="18" charset="0"/>
                                    </a:rPr>
                                  </m:ctrlPr>
                                </m:sSupPr>
                                <m:e>
                                  <m:r>
                                    <a:rPr lang="en-US" b="0" i="1" spc="-5" dirty="0" smtClean="0">
                                      <a:latin typeface="Cambria Math" panose="02040503050406030204" pitchFamily="18" charset="0"/>
                                    </a:rPr>
                                    <m:t>𝑢</m:t>
                                  </m:r>
                                </m:e>
                                <m:sup>
                                  <m:r>
                                    <a:rPr lang="en-US" b="0" i="1" spc="-5" dirty="0" smtClean="0">
                                      <a:latin typeface="Cambria Math" panose="02040503050406030204" pitchFamily="18" charset="0"/>
                                    </a:rPr>
                                    <m:t>15</m:t>
                                  </m:r>
                                </m:sup>
                              </m:sSup>
                            </m:e>
                          </m:d>
                        </m:e>
                      </m:nary>
                      <m:r>
                        <a:rPr lang="en-US" b="0" i="1" spc="-5" dirty="0" smtClean="0">
                          <a:latin typeface="Cambria Math" panose="02040503050406030204" pitchFamily="18" charset="0"/>
                        </a:rPr>
                        <m:t>=</m:t>
                      </m:r>
                      <m:f>
                        <m:fPr>
                          <m:ctrlPr>
                            <a:rPr lang="en-US" b="0" i="1" spc="-5" dirty="0" smtClean="0">
                              <a:latin typeface="Cambria Math" panose="02040503050406030204" pitchFamily="18" charset="0"/>
                            </a:rPr>
                          </m:ctrlPr>
                        </m:fPr>
                        <m:num>
                          <m:r>
                            <a:rPr lang="en-US" b="0" i="1" spc="-5" dirty="0" smtClean="0">
                              <a:latin typeface="Cambria Math" panose="02040503050406030204" pitchFamily="18" charset="0"/>
                            </a:rPr>
                            <m:t>1</m:t>
                          </m:r>
                        </m:num>
                        <m:den>
                          <m:r>
                            <a:rPr lang="en-US" b="0" i="1" spc="-5" dirty="0" smtClean="0">
                              <a:latin typeface="Cambria Math" panose="02040503050406030204" pitchFamily="18" charset="0"/>
                            </a:rPr>
                            <m:t>17</m:t>
                          </m:r>
                        </m:den>
                      </m:f>
                      <m:sSup>
                        <m:sSupPr>
                          <m:ctrlPr>
                            <a:rPr lang="en-US" b="0" i="1" spc="-5" dirty="0" smtClean="0">
                              <a:latin typeface="Cambria Math" panose="02040503050406030204" pitchFamily="18" charset="0"/>
                            </a:rPr>
                          </m:ctrlPr>
                        </m:sSupPr>
                        <m:e>
                          <m:r>
                            <a:rPr lang="en-US" b="0" i="1" spc="-5" dirty="0" smtClean="0">
                              <a:latin typeface="Cambria Math" panose="02040503050406030204" pitchFamily="18" charset="0"/>
                            </a:rPr>
                            <m:t>𝑢</m:t>
                          </m:r>
                        </m:e>
                        <m:sup>
                          <m:r>
                            <a:rPr lang="en-US" b="0" i="1" spc="-5" dirty="0" smtClean="0">
                              <a:latin typeface="Cambria Math" panose="02040503050406030204" pitchFamily="18" charset="0"/>
                            </a:rPr>
                            <m:t>17</m:t>
                          </m:r>
                        </m:sup>
                      </m:sSup>
                      <m:r>
                        <a:rPr lang="en-US" b="0" i="1" spc="-5" dirty="0" smtClean="0">
                          <a:latin typeface="Cambria Math" panose="02040503050406030204" pitchFamily="18" charset="0"/>
                        </a:rPr>
                        <m:t>+</m:t>
                      </m:r>
                      <m:f>
                        <m:fPr>
                          <m:ctrlPr>
                            <a:rPr lang="en-US" b="0" i="1" spc="-5" dirty="0" smtClean="0">
                              <a:latin typeface="Cambria Math" panose="02040503050406030204" pitchFamily="18" charset="0"/>
                            </a:rPr>
                          </m:ctrlPr>
                        </m:fPr>
                        <m:num>
                          <m:r>
                            <a:rPr lang="en-US" b="0" i="1" spc="-5" dirty="0" smtClean="0">
                              <a:latin typeface="Cambria Math" panose="02040503050406030204" pitchFamily="18" charset="0"/>
                            </a:rPr>
                            <m:t>3</m:t>
                          </m:r>
                        </m:num>
                        <m:den>
                          <m:r>
                            <a:rPr lang="en-US" b="0" i="1" spc="-5" dirty="0" smtClean="0">
                              <a:latin typeface="Cambria Math" panose="02040503050406030204" pitchFamily="18" charset="0"/>
                            </a:rPr>
                            <m:t>16</m:t>
                          </m:r>
                        </m:den>
                      </m:f>
                      <m:sSup>
                        <m:sSupPr>
                          <m:ctrlPr>
                            <a:rPr lang="en-US" b="0" i="1" spc="-5" dirty="0" smtClean="0">
                              <a:latin typeface="Cambria Math" panose="02040503050406030204" pitchFamily="18" charset="0"/>
                            </a:rPr>
                          </m:ctrlPr>
                        </m:sSupPr>
                        <m:e>
                          <m:r>
                            <a:rPr lang="en-US" b="0" i="1" spc="-5" dirty="0" smtClean="0">
                              <a:latin typeface="Cambria Math" panose="02040503050406030204" pitchFamily="18" charset="0"/>
                            </a:rPr>
                            <m:t>𝑢</m:t>
                          </m:r>
                        </m:e>
                        <m:sup>
                          <m:r>
                            <a:rPr lang="en-US" b="0" i="1" spc="-5" dirty="0" smtClean="0">
                              <a:latin typeface="Cambria Math" panose="02040503050406030204" pitchFamily="18" charset="0"/>
                            </a:rPr>
                            <m:t>16</m:t>
                          </m:r>
                        </m:sup>
                      </m:sSup>
                      <m:r>
                        <a:rPr lang="en-US" b="0" i="1" spc="-5" dirty="0" smtClean="0">
                          <a:latin typeface="Cambria Math" panose="02040503050406030204" pitchFamily="18" charset="0"/>
                        </a:rPr>
                        <m:t>+</m:t>
                      </m:r>
                      <m:r>
                        <a:rPr lang="en-US" b="0" i="1" spc="-5" dirty="0" smtClean="0">
                          <a:latin typeface="Cambria Math" panose="02040503050406030204" pitchFamily="18" charset="0"/>
                        </a:rPr>
                        <m:t>𝐶</m:t>
                      </m:r>
                    </m:oMath>
                  </m:oMathPara>
                </a14:m>
                <a:endParaRPr lang="en-US" dirty="0">
                  <a:latin typeface="Times New Roman"/>
                  <a:cs typeface="Times New Roman"/>
                </a:endParaRPr>
              </a:p>
              <a:p>
                <a:pPr marL="36900" indent="0">
                  <a:lnSpc>
                    <a:spcPct val="100000"/>
                  </a:lnSpc>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cs typeface="Times New Roman"/>
                        </a:rPr>
                        <m:t>=</m:t>
                      </m:r>
                      <m:f>
                        <m:fPr>
                          <m:ctrlPr>
                            <a:rPr lang="en-US" i="1" spc="-5" dirty="0">
                              <a:latin typeface="Cambria Math" panose="02040503050406030204" pitchFamily="18" charset="0"/>
                            </a:rPr>
                          </m:ctrlPr>
                        </m:fPr>
                        <m:num>
                          <m:r>
                            <a:rPr lang="en-US" i="1" spc="-5" dirty="0">
                              <a:latin typeface="Cambria Math" panose="02040503050406030204" pitchFamily="18" charset="0"/>
                            </a:rPr>
                            <m:t>1</m:t>
                          </m:r>
                        </m:num>
                        <m:den>
                          <m:r>
                            <a:rPr lang="en-US" i="1" spc="-5" dirty="0">
                              <a:latin typeface="Cambria Math" panose="02040503050406030204" pitchFamily="18" charset="0"/>
                            </a:rPr>
                            <m:t>17</m:t>
                          </m:r>
                        </m:den>
                      </m:f>
                      <m:sSup>
                        <m:sSupPr>
                          <m:ctrlPr>
                            <a:rPr lang="en-US" i="1" spc="-5" dirty="0">
                              <a:latin typeface="Cambria Math" panose="02040503050406030204" pitchFamily="18" charset="0"/>
                            </a:rPr>
                          </m:ctrlPr>
                        </m:sSupPr>
                        <m:e>
                          <m:r>
                            <a:rPr lang="en-US" b="0" i="1" spc="-5" dirty="0" smtClean="0">
                              <a:latin typeface="Cambria Math" panose="02040503050406030204" pitchFamily="18" charset="0"/>
                            </a:rPr>
                            <m:t>(</m:t>
                          </m:r>
                          <m:r>
                            <a:rPr lang="en-US" b="0" i="1" spc="-5" dirty="0" smtClean="0">
                              <a:latin typeface="Cambria Math" panose="02040503050406030204" pitchFamily="18" charset="0"/>
                            </a:rPr>
                            <m:t>𝑥</m:t>
                          </m:r>
                          <m:r>
                            <a:rPr lang="en-US" b="0" i="1" spc="-5" dirty="0" smtClean="0">
                              <a:latin typeface="Cambria Math" panose="02040503050406030204" pitchFamily="18" charset="0"/>
                            </a:rPr>
                            <m:t>−3)</m:t>
                          </m:r>
                        </m:e>
                        <m:sup>
                          <m:r>
                            <a:rPr lang="en-US" i="1" spc="-5" dirty="0">
                              <a:latin typeface="Cambria Math" panose="02040503050406030204" pitchFamily="18" charset="0"/>
                            </a:rPr>
                            <m:t>17</m:t>
                          </m:r>
                        </m:sup>
                      </m:sSup>
                      <m:r>
                        <a:rPr lang="en-US" i="1" spc="-5" dirty="0">
                          <a:latin typeface="Cambria Math" panose="02040503050406030204" pitchFamily="18" charset="0"/>
                        </a:rPr>
                        <m:t>+</m:t>
                      </m:r>
                      <m:f>
                        <m:fPr>
                          <m:ctrlPr>
                            <a:rPr lang="en-US" i="1" spc="-5" dirty="0">
                              <a:latin typeface="Cambria Math" panose="02040503050406030204" pitchFamily="18" charset="0"/>
                            </a:rPr>
                          </m:ctrlPr>
                        </m:fPr>
                        <m:num>
                          <m:r>
                            <a:rPr lang="en-US" i="1" spc="-5" dirty="0">
                              <a:latin typeface="Cambria Math" panose="02040503050406030204" pitchFamily="18" charset="0"/>
                            </a:rPr>
                            <m:t>3</m:t>
                          </m:r>
                        </m:num>
                        <m:den>
                          <m:r>
                            <a:rPr lang="en-US" i="1" spc="-5" dirty="0">
                              <a:latin typeface="Cambria Math" panose="02040503050406030204" pitchFamily="18" charset="0"/>
                            </a:rPr>
                            <m:t>16</m:t>
                          </m:r>
                        </m:den>
                      </m:f>
                      <m:sSup>
                        <m:sSupPr>
                          <m:ctrlPr>
                            <a:rPr lang="en-US" i="1" spc="-5" dirty="0">
                              <a:latin typeface="Cambria Math" panose="02040503050406030204" pitchFamily="18" charset="0"/>
                            </a:rPr>
                          </m:ctrlPr>
                        </m:sSupPr>
                        <m:e>
                          <m:r>
                            <a:rPr lang="en-US" b="0" i="1" spc="-5" dirty="0" smtClean="0">
                              <a:latin typeface="Cambria Math" panose="02040503050406030204" pitchFamily="18" charset="0"/>
                            </a:rPr>
                            <m:t>(</m:t>
                          </m:r>
                          <m:r>
                            <a:rPr lang="en-US" b="0" i="1" spc="-5" dirty="0" smtClean="0">
                              <a:latin typeface="Cambria Math" panose="02040503050406030204" pitchFamily="18" charset="0"/>
                            </a:rPr>
                            <m:t>𝑥</m:t>
                          </m:r>
                          <m:r>
                            <a:rPr lang="en-US" b="0" i="1" spc="-5" dirty="0" smtClean="0">
                              <a:latin typeface="Cambria Math" panose="02040503050406030204" pitchFamily="18" charset="0"/>
                            </a:rPr>
                            <m:t>−3)</m:t>
                          </m:r>
                        </m:e>
                        <m:sup>
                          <m:r>
                            <a:rPr lang="en-US" i="1" spc="-5" dirty="0">
                              <a:latin typeface="Cambria Math" panose="02040503050406030204" pitchFamily="18" charset="0"/>
                            </a:rPr>
                            <m:t>16</m:t>
                          </m:r>
                        </m:sup>
                      </m:sSup>
                      <m:r>
                        <a:rPr lang="en-US" i="1" spc="-5" dirty="0">
                          <a:latin typeface="Cambria Math" panose="02040503050406030204" pitchFamily="18" charset="0"/>
                        </a:rPr>
                        <m:t>+</m:t>
                      </m:r>
                      <m:r>
                        <a:rPr lang="en-US" i="1" spc="-5" dirty="0">
                          <a:latin typeface="Cambria Math" panose="02040503050406030204" pitchFamily="18" charset="0"/>
                        </a:rPr>
                        <m:t>𝐶</m:t>
                      </m:r>
                    </m:oMath>
                  </m:oMathPara>
                </a14:m>
                <a:endParaRPr lang="en-US" dirty="0">
                  <a:latin typeface="Times New Roman"/>
                  <a:cs typeface="Times New Roman"/>
                </a:endParaRPr>
              </a:p>
            </p:txBody>
          </p:sp>
        </mc:Choice>
        <mc:Fallback xmlns="">
          <p:sp>
            <p:nvSpPr>
              <p:cNvPr id="3" name="Content Placeholder 2">
                <a:extLst>
                  <a:ext uri="{FF2B5EF4-FFF2-40B4-BE49-F238E27FC236}">
                    <a16:creationId xmlns:a16="http://schemas.microsoft.com/office/drawing/2014/main"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10846559" cy="4756245"/>
              </a:xfrm>
              <a:blipFill>
                <a:blip r:embed="rId2"/>
                <a:stretch>
                  <a:fillRect l="-674" t="-897" r="-618"/>
                </a:stretch>
              </a:blipFill>
            </p:spPr>
            <p:txBody>
              <a:bodyPr/>
              <a:lstStyle/>
              <a:p>
                <a:r>
                  <a:rPr lang="en-US">
                    <a:noFill/>
                  </a:rPr>
                  <a:t> </a:t>
                </a:r>
              </a:p>
            </p:txBody>
          </p:sp>
        </mc:Fallback>
      </mc:AlternateContent>
    </p:spTree>
    <p:extLst>
      <p:ext uri="{BB962C8B-B14F-4D97-AF65-F5344CB8AC3E}">
        <p14:creationId xmlns:p14="http://schemas.microsoft.com/office/powerpoint/2010/main" val="272569239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7.6 Strategies for </a:t>
            </a:r>
            <a:r>
              <a:rPr lang="en-US" sz="3100" dirty="0"/>
              <a:t>Integration (</a:t>
            </a:r>
            <a:r>
              <a:rPr lang="en-US" sz="3100" dirty="0" smtClean="0"/>
              <a:t>19 </a:t>
            </a:r>
            <a:r>
              <a:rPr lang="en-US" sz="3100" dirty="0"/>
              <a:t>of 21)</a:t>
            </a: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2800" dirty="0"/>
              <a:t/>
            </a:r>
            <a:br>
              <a:rPr lang="en-US" sz="2800" dirty="0"/>
            </a:br>
            <a:endParaRPr lang="en-US" sz="2800" dirty="0"/>
          </a:p>
        </p:txBody>
      </p:sp>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799" y="1371600"/>
            <a:ext cx="10846559" cy="4756245"/>
          </a:xfrm>
        </p:spPr>
        <p:txBody>
          <a:bodyPr>
            <a:noAutofit/>
          </a:bodyPr>
          <a:lstStyle/>
          <a:p>
            <a:pPr marL="36900" indent="0">
              <a:lnSpc>
                <a:spcPct val="100000"/>
              </a:lnSpc>
              <a:buNone/>
            </a:pPr>
            <a:r>
              <a:rPr lang="en-US" spc="-15" dirty="0">
                <a:latin typeface="Times New Roman"/>
                <a:cs typeface="Times New Roman"/>
              </a:rPr>
              <a:t>O</a:t>
            </a:r>
            <a:r>
              <a:rPr lang="en-US" spc="-5" dirty="0">
                <a:latin typeface="Times New Roman"/>
                <a:cs typeface="Times New Roman"/>
              </a:rPr>
              <a:t>n</a:t>
            </a:r>
            <a:r>
              <a:rPr lang="en-US" dirty="0">
                <a:latin typeface="Times New Roman"/>
                <a:cs typeface="Times New Roman"/>
              </a:rPr>
              <a:t> </a:t>
            </a:r>
            <a:r>
              <a:rPr lang="en-US" spc="-10" dirty="0">
                <a:latin typeface="Times New Roman"/>
                <a:cs typeface="Times New Roman"/>
              </a:rPr>
              <a:t>th</a:t>
            </a:r>
            <a:r>
              <a:rPr lang="en-US" spc="-5" dirty="0">
                <a:latin typeface="Times New Roman"/>
                <a:cs typeface="Times New Roman"/>
              </a:rPr>
              <a:t>e</a:t>
            </a:r>
            <a:r>
              <a:rPr lang="en-US" dirty="0">
                <a:latin typeface="Times New Roman"/>
                <a:cs typeface="Times New Roman"/>
              </a:rPr>
              <a:t> </a:t>
            </a:r>
            <a:r>
              <a:rPr lang="en-US" spc="-10" dirty="0">
                <a:latin typeface="Times New Roman"/>
                <a:cs typeface="Times New Roman"/>
              </a:rPr>
              <a:t>othe</a:t>
            </a:r>
            <a:r>
              <a:rPr lang="en-US" spc="-5" dirty="0">
                <a:latin typeface="Times New Roman"/>
                <a:cs typeface="Times New Roman"/>
              </a:rPr>
              <a:t>r</a:t>
            </a:r>
            <a:r>
              <a:rPr lang="en-US" dirty="0">
                <a:latin typeface="Times New Roman"/>
                <a:cs typeface="Times New Roman"/>
              </a:rPr>
              <a:t> </a:t>
            </a:r>
            <a:r>
              <a:rPr lang="en-US" spc="-10" dirty="0">
                <a:latin typeface="Times New Roman"/>
                <a:cs typeface="Times New Roman"/>
              </a:rPr>
              <a:t>hand</a:t>
            </a:r>
            <a:r>
              <a:rPr lang="en-US" spc="-5" dirty="0">
                <a:latin typeface="Times New Roman"/>
                <a:cs typeface="Times New Roman"/>
              </a:rPr>
              <a:t>,</a:t>
            </a:r>
            <a:r>
              <a:rPr lang="en-US" dirty="0">
                <a:latin typeface="Times New Roman"/>
                <a:cs typeface="Times New Roman"/>
              </a:rPr>
              <a:t> </a:t>
            </a:r>
            <a:r>
              <a:rPr lang="en-US" spc="-10" dirty="0">
                <a:latin typeface="Times New Roman"/>
                <a:cs typeface="Times New Roman"/>
              </a:rPr>
              <a:t>th</a:t>
            </a:r>
            <a:r>
              <a:rPr lang="en-US" spc="-5" dirty="0">
                <a:latin typeface="Times New Roman"/>
                <a:cs typeface="Times New Roman"/>
              </a:rPr>
              <a:t>e</a:t>
            </a:r>
            <a:r>
              <a:rPr lang="en-US" dirty="0">
                <a:latin typeface="Times New Roman"/>
                <a:cs typeface="Times New Roman"/>
              </a:rPr>
              <a:t> </a:t>
            </a:r>
            <a:r>
              <a:rPr lang="en-US" spc="-5" dirty="0">
                <a:latin typeface="Times New Roman"/>
                <a:cs typeface="Times New Roman"/>
              </a:rPr>
              <a:t>f</a:t>
            </a:r>
            <a:r>
              <a:rPr lang="en-US" spc="-10" dirty="0">
                <a:latin typeface="Times New Roman"/>
                <a:cs typeface="Times New Roman"/>
              </a:rPr>
              <a:t>ollowin</a:t>
            </a:r>
            <a:r>
              <a:rPr lang="en-US" spc="-5" dirty="0">
                <a:latin typeface="Times New Roman"/>
                <a:cs typeface="Times New Roman"/>
              </a:rPr>
              <a:t>g</a:t>
            </a:r>
            <a:r>
              <a:rPr lang="en-US" dirty="0">
                <a:latin typeface="Times New Roman"/>
                <a:cs typeface="Times New Roman"/>
              </a:rPr>
              <a:t> </a:t>
            </a:r>
            <a:r>
              <a:rPr lang="en-US" spc="-10" dirty="0">
                <a:latin typeface="Times New Roman"/>
                <a:cs typeface="Times New Roman"/>
              </a:rPr>
              <a:t>answe</a:t>
            </a:r>
            <a:r>
              <a:rPr lang="en-US" spc="-5" dirty="0">
                <a:latin typeface="Times New Roman"/>
                <a:cs typeface="Times New Roman"/>
              </a:rPr>
              <a:t>r</a:t>
            </a:r>
            <a:r>
              <a:rPr lang="en-US" dirty="0">
                <a:latin typeface="Times New Roman"/>
                <a:cs typeface="Times New Roman"/>
              </a:rPr>
              <a:t> </a:t>
            </a:r>
            <a:r>
              <a:rPr lang="en-US" spc="-15" dirty="0">
                <a:latin typeface="Times New Roman"/>
                <a:cs typeface="Times New Roman"/>
              </a:rPr>
              <a:t>wa</a:t>
            </a:r>
            <a:r>
              <a:rPr lang="en-US" spc="-5" dirty="0">
                <a:latin typeface="Times New Roman"/>
                <a:cs typeface="Times New Roman"/>
              </a:rPr>
              <a:t>s</a:t>
            </a:r>
            <a:r>
              <a:rPr lang="en-US" dirty="0">
                <a:latin typeface="Times New Roman"/>
                <a:cs typeface="Times New Roman"/>
              </a:rPr>
              <a:t> </a:t>
            </a:r>
            <a:r>
              <a:rPr lang="en-US" spc="-10" dirty="0">
                <a:latin typeface="Times New Roman"/>
                <a:cs typeface="Times New Roman"/>
              </a:rPr>
              <a:t>obtaine</a:t>
            </a:r>
            <a:r>
              <a:rPr lang="en-US" spc="-5" dirty="0">
                <a:latin typeface="Times New Roman"/>
                <a:cs typeface="Times New Roman"/>
              </a:rPr>
              <a:t>d</a:t>
            </a:r>
            <a:r>
              <a:rPr lang="en-US" dirty="0">
                <a:latin typeface="Times New Roman"/>
                <a:cs typeface="Times New Roman"/>
              </a:rPr>
              <a:t> </a:t>
            </a:r>
            <a:r>
              <a:rPr lang="en-US" spc="-10" dirty="0">
                <a:latin typeface="Times New Roman"/>
                <a:cs typeface="Times New Roman"/>
              </a:rPr>
              <a:t>from</a:t>
            </a:r>
            <a:r>
              <a:rPr lang="en-US" dirty="0">
                <a:latin typeface="Times New Roman"/>
                <a:cs typeface="Times New Roman"/>
              </a:rPr>
              <a:t> </a:t>
            </a:r>
            <a:r>
              <a:rPr lang="en-US" spc="-5" dirty="0">
                <a:latin typeface="Times New Roman"/>
                <a:cs typeface="Times New Roman"/>
              </a:rPr>
              <a:t>a</a:t>
            </a:r>
            <a:r>
              <a:rPr lang="en-US" dirty="0">
                <a:latin typeface="Times New Roman"/>
                <a:cs typeface="Times New Roman"/>
              </a:rPr>
              <a:t> </a:t>
            </a:r>
            <a:r>
              <a:rPr lang="en-US" spc="-10" dirty="0">
                <a:latin typeface="Times New Roman"/>
                <a:cs typeface="Times New Roman"/>
              </a:rPr>
              <a:t>compute</a:t>
            </a:r>
            <a:r>
              <a:rPr lang="en-US" spc="-5" dirty="0">
                <a:latin typeface="Times New Roman"/>
                <a:cs typeface="Times New Roman"/>
              </a:rPr>
              <a:t>r</a:t>
            </a:r>
            <a:r>
              <a:rPr lang="en-US" dirty="0">
                <a:latin typeface="Times New Roman"/>
                <a:cs typeface="Times New Roman"/>
              </a:rPr>
              <a:t> </a:t>
            </a:r>
            <a:r>
              <a:rPr lang="en-US" spc="-10" dirty="0">
                <a:latin typeface="Times New Roman"/>
                <a:cs typeface="Times New Roman"/>
              </a:rPr>
              <a:t>algebra </a:t>
            </a:r>
            <a:r>
              <a:rPr lang="en-US" spc="-5" dirty="0">
                <a:latin typeface="Times New Roman"/>
                <a:cs typeface="Times New Roman"/>
              </a:rPr>
              <a:t>system:</a:t>
            </a:r>
          </a:p>
          <a:p>
            <a:pPr marL="36900" indent="0">
              <a:lnSpc>
                <a:spcPct val="100000"/>
              </a:lnSpc>
              <a:buNone/>
            </a:pPr>
            <a:endParaRPr lang="en-US" spc="-5" dirty="0">
              <a:latin typeface="Times New Roman"/>
              <a:cs typeface="Times New Roman"/>
            </a:endParaRPr>
          </a:p>
          <a:p>
            <a:pPr marL="36900" indent="0">
              <a:lnSpc>
                <a:spcPct val="100000"/>
              </a:lnSpc>
              <a:buNone/>
            </a:pPr>
            <a:endParaRPr lang="en-US" spc="-5" dirty="0">
              <a:latin typeface="Times New Roman"/>
              <a:cs typeface="Times New Roman"/>
            </a:endParaRPr>
          </a:p>
          <a:p>
            <a:pPr marL="36900" indent="0">
              <a:lnSpc>
                <a:spcPct val="100000"/>
              </a:lnSpc>
              <a:buNone/>
            </a:pPr>
            <a:endParaRPr lang="en-US" spc="-5" dirty="0">
              <a:latin typeface="Times New Roman"/>
              <a:cs typeface="Times New Roman"/>
            </a:endParaRPr>
          </a:p>
          <a:p>
            <a:pPr marL="36900" indent="0">
              <a:lnSpc>
                <a:spcPct val="100000"/>
              </a:lnSpc>
              <a:buNone/>
            </a:pPr>
            <a:endParaRPr lang="en-US" spc="-5" dirty="0">
              <a:latin typeface="Times New Roman"/>
              <a:cs typeface="Times New Roman"/>
            </a:endParaRPr>
          </a:p>
          <a:p>
            <a:pPr marL="36900" indent="0">
              <a:lnSpc>
                <a:spcPct val="100000"/>
              </a:lnSpc>
              <a:buNone/>
            </a:pPr>
            <a:endParaRPr lang="en-US" spc="-5" dirty="0">
              <a:latin typeface="Times New Roman"/>
              <a:cs typeface="Times New Roman"/>
            </a:endParaRPr>
          </a:p>
          <a:p>
            <a:pPr marL="36900" indent="0">
              <a:lnSpc>
                <a:spcPct val="100000"/>
              </a:lnSpc>
              <a:buNone/>
            </a:pPr>
            <a:endParaRPr lang="en-US" spc="-5" dirty="0">
              <a:latin typeface="Times New Roman"/>
              <a:cs typeface="Times New Roman"/>
            </a:endParaRPr>
          </a:p>
          <a:p>
            <a:pPr marL="36900" indent="0">
              <a:lnSpc>
                <a:spcPct val="100000"/>
              </a:lnSpc>
              <a:buNone/>
            </a:pPr>
            <a:endParaRPr lang="en-US" spc="-5" dirty="0">
              <a:latin typeface="Times New Roman"/>
              <a:cs typeface="Times New Roman"/>
            </a:endParaRPr>
          </a:p>
          <a:p>
            <a:pPr marL="36900" indent="0">
              <a:lnSpc>
                <a:spcPct val="100000"/>
              </a:lnSpc>
              <a:buNone/>
            </a:pPr>
            <a:r>
              <a:rPr lang="en-US" spc="-15" dirty="0">
                <a:latin typeface="Times New Roman"/>
                <a:cs typeface="Times New Roman"/>
              </a:rPr>
              <a:t>A</a:t>
            </a:r>
            <a:r>
              <a:rPr lang="en-US" spc="-5" dirty="0">
                <a:latin typeface="Times New Roman"/>
                <a:cs typeface="Times New Roman"/>
              </a:rPr>
              <a:t>s</a:t>
            </a:r>
            <a:r>
              <a:rPr lang="en-US" spc="50" dirty="0">
                <a:latin typeface="Times New Roman"/>
                <a:cs typeface="Times New Roman"/>
              </a:rPr>
              <a:t> </a:t>
            </a:r>
            <a:r>
              <a:rPr lang="en-US" spc="-10" dirty="0">
                <a:latin typeface="Times New Roman"/>
                <a:cs typeface="Times New Roman"/>
              </a:rPr>
              <a:t>yo</a:t>
            </a:r>
            <a:r>
              <a:rPr lang="en-US" spc="-5" dirty="0">
                <a:latin typeface="Times New Roman"/>
                <a:cs typeface="Times New Roman"/>
              </a:rPr>
              <a:t>u</a:t>
            </a:r>
            <a:r>
              <a:rPr lang="en-US" spc="50" dirty="0">
                <a:latin typeface="Times New Roman"/>
                <a:cs typeface="Times New Roman"/>
              </a:rPr>
              <a:t> </a:t>
            </a:r>
            <a:r>
              <a:rPr lang="en-US" spc="-10" dirty="0">
                <a:latin typeface="Times New Roman"/>
                <a:cs typeface="Times New Roman"/>
              </a:rPr>
              <a:t>ca</a:t>
            </a:r>
            <a:r>
              <a:rPr lang="en-US" spc="-5" dirty="0">
                <a:latin typeface="Times New Roman"/>
                <a:cs typeface="Times New Roman"/>
              </a:rPr>
              <a:t>n</a:t>
            </a:r>
            <a:r>
              <a:rPr lang="en-US" spc="50" dirty="0">
                <a:latin typeface="Times New Roman"/>
                <a:cs typeface="Times New Roman"/>
              </a:rPr>
              <a:t> </a:t>
            </a:r>
            <a:r>
              <a:rPr lang="en-US" spc="-10" dirty="0">
                <a:latin typeface="Times New Roman"/>
                <a:cs typeface="Times New Roman"/>
              </a:rPr>
              <a:t>see</a:t>
            </a:r>
            <a:r>
              <a:rPr lang="en-US" spc="-5" dirty="0">
                <a:latin typeface="Times New Roman"/>
                <a:cs typeface="Times New Roman"/>
              </a:rPr>
              <a:t>,</a:t>
            </a:r>
            <a:r>
              <a:rPr lang="en-US" spc="50" dirty="0">
                <a:latin typeface="Times New Roman"/>
                <a:cs typeface="Times New Roman"/>
              </a:rPr>
              <a:t> </a:t>
            </a:r>
            <a:r>
              <a:rPr lang="en-US" spc="-10" dirty="0">
                <a:latin typeface="Times New Roman"/>
                <a:cs typeface="Times New Roman"/>
              </a:rPr>
              <a:t>th</a:t>
            </a:r>
            <a:r>
              <a:rPr lang="en-US" spc="-5" dirty="0">
                <a:latin typeface="Times New Roman"/>
                <a:cs typeface="Times New Roman"/>
              </a:rPr>
              <a:t>e</a:t>
            </a:r>
            <a:r>
              <a:rPr lang="en-US" spc="50" dirty="0">
                <a:latin typeface="Times New Roman"/>
                <a:cs typeface="Times New Roman"/>
              </a:rPr>
              <a:t> </a:t>
            </a:r>
            <a:r>
              <a:rPr lang="en-US" spc="-10" dirty="0">
                <a:latin typeface="Times New Roman"/>
                <a:cs typeface="Times New Roman"/>
              </a:rPr>
              <a:t>answe</a:t>
            </a:r>
            <a:r>
              <a:rPr lang="en-US" spc="-5" dirty="0">
                <a:latin typeface="Times New Roman"/>
                <a:cs typeface="Times New Roman"/>
              </a:rPr>
              <a:t>r</a:t>
            </a:r>
            <a:r>
              <a:rPr lang="en-US" spc="50" dirty="0">
                <a:latin typeface="Times New Roman"/>
                <a:cs typeface="Times New Roman"/>
              </a:rPr>
              <a:t> </a:t>
            </a:r>
            <a:r>
              <a:rPr lang="en-US" spc="-5" dirty="0">
                <a:latin typeface="Times New Roman"/>
                <a:cs typeface="Times New Roman"/>
              </a:rPr>
              <a:t>t</a:t>
            </a:r>
            <a:r>
              <a:rPr lang="en-US" spc="-10" dirty="0">
                <a:latin typeface="Times New Roman"/>
                <a:cs typeface="Times New Roman"/>
              </a:rPr>
              <a:t>ha</a:t>
            </a:r>
            <a:r>
              <a:rPr lang="en-US" spc="-5" dirty="0">
                <a:latin typeface="Times New Roman"/>
                <a:cs typeface="Times New Roman"/>
              </a:rPr>
              <a:t>t</a:t>
            </a:r>
            <a:r>
              <a:rPr lang="en-US" spc="50" dirty="0">
                <a:latin typeface="Times New Roman"/>
                <a:cs typeface="Times New Roman"/>
              </a:rPr>
              <a:t> </a:t>
            </a:r>
            <a:r>
              <a:rPr lang="en-US" spc="-15" dirty="0">
                <a:latin typeface="Times New Roman"/>
                <a:cs typeface="Times New Roman"/>
              </a:rPr>
              <a:t>w</a:t>
            </a:r>
            <a:r>
              <a:rPr lang="en-US" spc="-5" dirty="0">
                <a:latin typeface="Times New Roman"/>
                <a:cs typeface="Times New Roman"/>
              </a:rPr>
              <a:t>e</a:t>
            </a:r>
            <a:r>
              <a:rPr lang="en-US" spc="50" dirty="0">
                <a:latin typeface="Times New Roman"/>
                <a:cs typeface="Times New Roman"/>
              </a:rPr>
              <a:t> </a:t>
            </a:r>
            <a:r>
              <a:rPr lang="en-US" spc="-10" dirty="0">
                <a:latin typeface="Times New Roman"/>
                <a:cs typeface="Times New Roman"/>
              </a:rPr>
              <a:t>obtaine</a:t>
            </a:r>
            <a:r>
              <a:rPr lang="en-US" spc="-5" dirty="0">
                <a:latin typeface="Times New Roman"/>
                <a:cs typeface="Times New Roman"/>
              </a:rPr>
              <a:t>d</a:t>
            </a:r>
            <a:r>
              <a:rPr lang="en-US" spc="50" dirty="0">
                <a:latin typeface="Times New Roman"/>
                <a:cs typeface="Times New Roman"/>
              </a:rPr>
              <a:t> </a:t>
            </a:r>
            <a:r>
              <a:rPr lang="en-US" spc="-10" dirty="0">
                <a:latin typeface="Times New Roman"/>
                <a:cs typeface="Times New Roman"/>
              </a:rPr>
              <a:t>b</a:t>
            </a:r>
            <a:r>
              <a:rPr lang="en-US" spc="-5" dirty="0">
                <a:latin typeface="Times New Roman"/>
                <a:cs typeface="Times New Roman"/>
              </a:rPr>
              <a:t>y</a:t>
            </a:r>
            <a:r>
              <a:rPr lang="en-US" spc="50" dirty="0">
                <a:latin typeface="Times New Roman"/>
                <a:cs typeface="Times New Roman"/>
              </a:rPr>
              <a:t> </a:t>
            </a:r>
            <a:r>
              <a:rPr lang="en-US" spc="-10" dirty="0">
                <a:latin typeface="Times New Roman"/>
                <a:cs typeface="Times New Roman"/>
              </a:rPr>
              <a:t>substitutio</a:t>
            </a:r>
            <a:r>
              <a:rPr lang="en-US" spc="-5" dirty="0">
                <a:latin typeface="Times New Roman"/>
                <a:cs typeface="Times New Roman"/>
              </a:rPr>
              <a:t>n</a:t>
            </a:r>
            <a:r>
              <a:rPr lang="en-US" spc="50" dirty="0">
                <a:latin typeface="Times New Roman"/>
                <a:cs typeface="Times New Roman"/>
              </a:rPr>
              <a:t> </a:t>
            </a:r>
            <a:r>
              <a:rPr lang="en-US" spc="-5" dirty="0">
                <a:latin typeface="Times New Roman"/>
                <a:cs typeface="Times New Roman"/>
              </a:rPr>
              <a:t>is</a:t>
            </a:r>
            <a:r>
              <a:rPr lang="en-US" spc="50" dirty="0">
                <a:latin typeface="Times New Roman"/>
                <a:cs typeface="Times New Roman"/>
              </a:rPr>
              <a:t> </a:t>
            </a:r>
            <a:r>
              <a:rPr lang="en-US" spc="-5" dirty="0">
                <a:latin typeface="Times New Roman"/>
                <a:cs typeface="Times New Roman"/>
              </a:rPr>
              <a:t>s</a:t>
            </a:r>
            <a:r>
              <a:rPr lang="en-US" spc="-10" dirty="0">
                <a:latin typeface="Times New Roman"/>
                <a:cs typeface="Times New Roman"/>
              </a:rPr>
              <a:t>imple</a:t>
            </a:r>
            <a:r>
              <a:rPr lang="en-US" spc="-5" dirty="0">
                <a:latin typeface="Times New Roman"/>
                <a:cs typeface="Times New Roman"/>
              </a:rPr>
              <a:t>r</a:t>
            </a:r>
            <a:r>
              <a:rPr lang="en-US" spc="50" dirty="0">
                <a:latin typeface="Times New Roman"/>
                <a:cs typeface="Times New Roman"/>
              </a:rPr>
              <a:t> </a:t>
            </a:r>
            <a:r>
              <a:rPr lang="en-US" spc="-10" dirty="0">
                <a:latin typeface="Times New Roman"/>
                <a:cs typeface="Times New Roman"/>
              </a:rPr>
              <a:t>t</a:t>
            </a:r>
            <a:r>
              <a:rPr lang="en-US" spc="-5" dirty="0">
                <a:latin typeface="Times New Roman"/>
                <a:cs typeface="Times New Roman"/>
              </a:rPr>
              <a:t>o</a:t>
            </a:r>
            <a:r>
              <a:rPr lang="en-US" spc="50" dirty="0">
                <a:latin typeface="Times New Roman"/>
                <a:cs typeface="Times New Roman"/>
              </a:rPr>
              <a:t> </a:t>
            </a:r>
            <a:r>
              <a:rPr lang="en-US" spc="-10" dirty="0">
                <a:latin typeface="Times New Roman"/>
                <a:cs typeface="Times New Roman"/>
              </a:rPr>
              <a:t>stat</a:t>
            </a:r>
            <a:r>
              <a:rPr lang="en-US" spc="-5" dirty="0">
                <a:latin typeface="Times New Roman"/>
                <a:cs typeface="Times New Roman"/>
              </a:rPr>
              <a:t>e</a:t>
            </a:r>
            <a:r>
              <a:rPr lang="en-US" spc="50" dirty="0">
                <a:latin typeface="Times New Roman"/>
                <a:cs typeface="Times New Roman"/>
              </a:rPr>
              <a:t> </a:t>
            </a:r>
            <a:r>
              <a:rPr lang="en-US" spc="-10" dirty="0">
                <a:latin typeface="Times New Roman"/>
                <a:cs typeface="Times New Roman"/>
              </a:rPr>
              <a:t>and woul</a:t>
            </a:r>
            <a:r>
              <a:rPr lang="en-US" spc="-5" dirty="0">
                <a:latin typeface="Times New Roman"/>
                <a:cs typeface="Times New Roman"/>
              </a:rPr>
              <a:t>d </a:t>
            </a:r>
            <a:r>
              <a:rPr lang="en-US" spc="-10" dirty="0">
                <a:latin typeface="Times New Roman"/>
                <a:cs typeface="Times New Roman"/>
              </a:rPr>
              <a:t>b</a:t>
            </a:r>
            <a:r>
              <a:rPr lang="en-US" spc="-5" dirty="0">
                <a:latin typeface="Times New Roman"/>
                <a:cs typeface="Times New Roman"/>
              </a:rPr>
              <a:t>e </a:t>
            </a:r>
            <a:r>
              <a:rPr lang="en-US" spc="-15" dirty="0">
                <a:latin typeface="Times New Roman"/>
                <a:cs typeface="Times New Roman"/>
              </a:rPr>
              <a:t>mor</a:t>
            </a:r>
            <a:r>
              <a:rPr lang="en-US" spc="-5" dirty="0">
                <a:latin typeface="Times New Roman"/>
                <a:cs typeface="Times New Roman"/>
              </a:rPr>
              <a:t>e </a:t>
            </a:r>
            <a:r>
              <a:rPr lang="en-US" spc="-10" dirty="0">
                <a:latin typeface="Times New Roman"/>
                <a:cs typeface="Times New Roman"/>
              </a:rPr>
              <a:t>convenien</a:t>
            </a:r>
            <a:r>
              <a:rPr lang="en-US" spc="-5" dirty="0">
                <a:latin typeface="Times New Roman"/>
                <a:cs typeface="Times New Roman"/>
              </a:rPr>
              <a:t>t</a:t>
            </a:r>
            <a:r>
              <a:rPr lang="en-US" dirty="0">
                <a:latin typeface="Times New Roman"/>
                <a:cs typeface="Times New Roman"/>
              </a:rPr>
              <a:t> </a:t>
            </a:r>
            <a:r>
              <a:rPr lang="en-US" spc="-10" dirty="0">
                <a:latin typeface="Times New Roman"/>
                <a:cs typeface="Times New Roman"/>
              </a:rPr>
              <a:t>t</a:t>
            </a:r>
            <a:r>
              <a:rPr lang="en-US" spc="-5" dirty="0">
                <a:latin typeface="Times New Roman"/>
                <a:cs typeface="Times New Roman"/>
              </a:rPr>
              <a:t>o </a:t>
            </a:r>
            <a:r>
              <a:rPr lang="en-US" spc="-10" dirty="0">
                <a:latin typeface="Times New Roman"/>
                <a:cs typeface="Times New Roman"/>
              </a:rPr>
              <a:t>us</a:t>
            </a:r>
            <a:r>
              <a:rPr lang="en-US" spc="-5" dirty="0">
                <a:latin typeface="Times New Roman"/>
                <a:cs typeface="Times New Roman"/>
              </a:rPr>
              <a:t>e in </a:t>
            </a:r>
            <a:r>
              <a:rPr lang="en-US" spc="-10" dirty="0">
                <a:latin typeface="Times New Roman"/>
                <a:cs typeface="Times New Roman"/>
              </a:rPr>
              <a:t>computations.</a:t>
            </a:r>
            <a:endParaRPr lang="en-US" dirty="0">
              <a:latin typeface="Times New Roman"/>
              <a:cs typeface="Times New Roman"/>
            </a:endParaRPr>
          </a:p>
          <a:p>
            <a:pPr marL="36900" indent="0">
              <a:lnSpc>
                <a:spcPct val="100000"/>
              </a:lnSpc>
              <a:buNone/>
            </a:pPr>
            <a:endParaRPr lang="en-US" sz="2400" dirty="0">
              <a:latin typeface="Times New Roman"/>
              <a:cs typeface="Times New Roman"/>
            </a:endParaRPr>
          </a:p>
          <a:p>
            <a:pPr marL="36900" indent="0">
              <a:lnSpc>
                <a:spcPct val="100000"/>
              </a:lnSpc>
              <a:buNone/>
            </a:pPr>
            <a:endParaRPr lang="en-US" dirty="0">
              <a:latin typeface="Times New Roman"/>
              <a:cs typeface="Times New Roman"/>
            </a:endParaRPr>
          </a:p>
        </p:txBody>
      </p:sp>
      <p:pic>
        <p:nvPicPr>
          <p:cNvPr id="4" name="Picture 3" descr="A long equation spans four lines of text. The equation reads, the integral with respect to x of (x (x minus 3) to the power of 15) equals (x to the power of 17 over 17) minus (45 x to the power of 16 over 16) plus (63 x to the power of 15) minus (1755 x to the power of 14 over 2) plus (8505 x to the power of 13) minus (243,243 x to the power of 12 over 4) plus (331,695 x to the power of 11) minus (2,814,669 x to the power of 10 over 2) plus (4,691,115 x to the power of 9) minus (98,513,415 x to the power of 8 over 8) plus (25,332,021 x to the power of 7) minus (80,601,885 x to the power of 6 over 2) plus (48361,131 x to the power of 5) minus (167,403,915 x to the power of 4 over 4) plus (23,914,845 x cubed) minus (14,348,907 x squared over 2) plus C">
            <a:extLst>
              <a:ext uri="{FF2B5EF4-FFF2-40B4-BE49-F238E27FC236}">
                <a16:creationId xmlns="" xmlns:a16="http://schemas.microsoft.com/office/drawing/2014/main" id="{A628CCC2-D041-4D79-932E-E4DE65F4F45F}"/>
              </a:ext>
            </a:extLst>
          </p:cNvPr>
          <p:cNvPicPr>
            <a:picLocks noChangeAspect="1"/>
          </p:cNvPicPr>
          <p:nvPr/>
        </p:nvPicPr>
        <p:blipFill>
          <a:blip r:embed="rId2"/>
          <a:stretch>
            <a:fillRect/>
          </a:stretch>
        </p:blipFill>
        <p:spPr>
          <a:xfrm>
            <a:off x="2463326" y="2250938"/>
            <a:ext cx="7691102" cy="2356124"/>
          </a:xfrm>
          <a:prstGeom prst="rect">
            <a:avLst/>
          </a:prstGeom>
        </p:spPr>
      </p:pic>
    </p:spTree>
    <p:extLst>
      <p:ext uri="{BB962C8B-B14F-4D97-AF65-F5344CB8AC3E}">
        <p14:creationId xmlns:p14="http://schemas.microsoft.com/office/powerpoint/2010/main" val="123804662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7.6 Strategies for </a:t>
            </a:r>
            <a:r>
              <a:rPr lang="en-US" sz="3100" dirty="0"/>
              <a:t>Integration </a:t>
            </a:r>
            <a:r>
              <a:rPr lang="en-US" sz="3100" dirty="0" smtClean="0"/>
              <a:t>(20 </a:t>
            </a:r>
            <a:r>
              <a:rPr lang="en-US" sz="3100" dirty="0"/>
              <a:t>of 21)</a:t>
            </a: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2800" dirty="0"/>
              <a:t/>
            </a:r>
            <a:br>
              <a:rPr lang="en-US" sz="2800" dirty="0"/>
            </a:br>
            <a:endParaRPr lang="en-US"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799" y="1371600"/>
                <a:ext cx="10846559" cy="4756245"/>
              </a:xfrm>
            </p:spPr>
            <p:txBody>
              <a:bodyPr>
                <a:noAutofit/>
              </a:bodyPr>
              <a:lstStyle/>
              <a:p>
                <a:pPr marL="36900" indent="0">
                  <a:lnSpc>
                    <a:spcPct val="100000"/>
                  </a:lnSpc>
                  <a:buNone/>
                </a:pPr>
                <a:r>
                  <a:rPr lang="en-US" b="1" i="1" u="sng" spc="-15" dirty="0">
                    <a:solidFill>
                      <a:schemeClr val="tx1"/>
                    </a:solidFill>
                  </a:rPr>
                  <a:t>Numerica</a:t>
                </a:r>
                <a:r>
                  <a:rPr lang="en-US" b="1" i="1" u="sng" spc="-5" dirty="0">
                    <a:solidFill>
                      <a:schemeClr val="tx1"/>
                    </a:solidFill>
                  </a:rPr>
                  <a:t>l</a:t>
                </a:r>
                <a:r>
                  <a:rPr lang="en-US" b="1" i="1" u="sng" spc="60" dirty="0">
                    <a:solidFill>
                      <a:schemeClr val="tx1"/>
                    </a:solidFill>
                  </a:rPr>
                  <a:t> </a:t>
                </a:r>
                <a:r>
                  <a:rPr lang="en-US" b="1" i="1" u="sng" spc="-10" dirty="0">
                    <a:solidFill>
                      <a:schemeClr val="tx1"/>
                    </a:solidFill>
                  </a:rPr>
                  <a:t>Approximation</a:t>
                </a:r>
                <a:r>
                  <a:rPr lang="en-US" b="1" spc="-5" dirty="0">
                    <a:solidFill>
                      <a:schemeClr val="tx1"/>
                    </a:solidFill>
                  </a:rPr>
                  <a:t>:</a:t>
                </a:r>
                <a:r>
                  <a:rPr lang="en-US" b="1" dirty="0">
                    <a:solidFill>
                      <a:schemeClr val="tx1"/>
                    </a:solidFill>
                  </a:rPr>
                  <a:t> </a:t>
                </a:r>
                <a:r>
                  <a:rPr lang="en-US" spc="-5" dirty="0">
                    <a:solidFill>
                      <a:schemeClr val="tx1"/>
                    </a:solidFill>
                  </a:rPr>
                  <a:t>If</a:t>
                </a:r>
                <a:r>
                  <a:rPr lang="en-US" spc="60" dirty="0">
                    <a:solidFill>
                      <a:schemeClr val="tx1"/>
                    </a:solidFill>
                  </a:rPr>
                  <a:t> </a:t>
                </a:r>
                <a:r>
                  <a:rPr lang="en-US" spc="-5" dirty="0">
                    <a:solidFill>
                      <a:schemeClr val="tx1"/>
                    </a:solidFill>
                  </a:rPr>
                  <a:t>the</a:t>
                </a:r>
                <a:r>
                  <a:rPr lang="en-US" spc="60" dirty="0">
                    <a:solidFill>
                      <a:schemeClr val="tx1"/>
                    </a:solidFill>
                  </a:rPr>
                  <a:t> </a:t>
                </a:r>
                <a:r>
                  <a:rPr lang="en-US" spc="-5" dirty="0">
                    <a:solidFill>
                      <a:schemeClr val="tx1"/>
                    </a:solidFill>
                  </a:rPr>
                  <a:t>integral</a:t>
                </a:r>
                <a:r>
                  <a:rPr lang="en-US" spc="60" dirty="0">
                    <a:solidFill>
                      <a:schemeClr val="tx1"/>
                    </a:solidFill>
                  </a:rPr>
                  <a:t> </a:t>
                </a:r>
                <a:r>
                  <a:rPr lang="en-US" spc="-5" dirty="0">
                    <a:solidFill>
                      <a:schemeClr val="tx1"/>
                    </a:solidFill>
                  </a:rPr>
                  <a:t>is</a:t>
                </a:r>
                <a:r>
                  <a:rPr lang="en-US" spc="60" dirty="0">
                    <a:solidFill>
                      <a:schemeClr val="tx1"/>
                    </a:solidFill>
                  </a:rPr>
                  <a:t> </a:t>
                </a:r>
                <a:r>
                  <a:rPr lang="en-US" spc="-5" dirty="0">
                    <a:solidFill>
                      <a:schemeClr val="tx1"/>
                    </a:solidFill>
                  </a:rPr>
                  <a:t>a</a:t>
                </a:r>
                <a:r>
                  <a:rPr lang="en-US" spc="60" dirty="0">
                    <a:solidFill>
                      <a:schemeClr val="tx1"/>
                    </a:solidFill>
                  </a:rPr>
                  <a:t> </a:t>
                </a:r>
                <a:r>
                  <a:rPr lang="en-US" spc="-5" dirty="0">
                    <a:solidFill>
                      <a:schemeClr val="tx1"/>
                    </a:solidFill>
                  </a:rPr>
                  <a:t>definite</a:t>
                </a:r>
                <a:r>
                  <a:rPr lang="en-US" spc="60" dirty="0">
                    <a:solidFill>
                      <a:schemeClr val="tx1"/>
                    </a:solidFill>
                  </a:rPr>
                  <a:t> </a:t>
                </a:r>
                <a:r>
                  <a:rPr lang="en-US" spc="-5" dirty="0">
                    <a:solidFill>
                      <a:schemeClr val="tx1"/>
                    </a:solidFill>
                  </a:rPr>
                  <a:t>integral,</a:t>
                </a:r>
                <a:r>
                  <a:rPr lang="en-US" spc="60" dirty="0">
                    <a:solidFill>
                      <a:schemeClr val="tx1"/>
                    </a:solidFill>
                  </a:rPr>
                  <a:t> </a:t>
                </a:r>
                <a:r>
                  <a:rPr lang="en-US" spc="-5" dirty="0">
                    <a:solidFill>
                      <a:schemeClr val="tx1"/>
                    </a:solidFill>
                  </a:rPr>
                  <a:t>and</a:t>
                </a:r>
                <a:r>
                  <a:rPr lang="en-US" spc="60" dirty="0">
                    <a:solidFill>
                      <a:schemeClr val="tx1"/>
                    </a:solidFill>
                  </a:rPr>
                  <a:t> </a:t>
                </a:r>
                <a:r>
                  <a:rPr lang="en-US" spc="-5" dirty="0">
                    <a:solidFill>
                      <a:schemeClr val="tx1"/>
                    </a:solidFill>
                  </a:rPr>
                  <a:t>finding</a:t>
                </a:r>
                <a:r>
                  <a:rPr lang="en-US" spc="60" dirty="0">
                    <a:solidFill>
                      <a:schemeClr val="tx1"/>
                    </a:solidFill>
                  </a:rPr>
                  <a:t> </a:t>
                </a:r>
                <a:r>
                  <a:rPr lang="en-US" spc="-5" dirty="0">
                    <a:solidFill>
                      <a:schemeClr val="tx1"/>
                    </a:solidFill>
                  </a:rPr>
                  <a:t>an</a:t>
                </a:r>
                <a:r>
                  <a:rPr lang="en-US" spc="60" dirty="0">
                    <a:solidFill>
                      <a:schemeClr val="tx1"/>
                    </a:solidFill>
                  </a:rPr>
                  <a:t> </a:t>
                </a:r>
                <a:r>
                  <a:rPr lang="en-US" spc="-5" dirty="0">
                    <a:solidFill>
                      <a:schemeClr val="tx1"/>
                    </a:solidFill>
                  </a:rPr>
                  <a:t>anti</a:t>
                </a:r>
                <a:r>
                  <a:rPr lang="en-US" spc="-10" dirty="0">
                    <a:solidFill>
                      <a:schemeClr val="tx1"/>
                    </a:solidFill>
                  </a:rPr>
                  <a:t>derivativ</a:t>
                </a:r>
                <a:r>
                  <a:rPr lang="en-US" spc="-5" dirty="0">
                    <a:solidFill>
                      <a:schemeClr val="tx1"/>
                    </a:solidFill>
                  </a:rPr>
                  <a:t>e</a:t>
                </a:r>
                <a:r>
                  <a:rPr lang="en-US" spc="40" dirty="0">
                    <a:solidFill>
                      <a:schemeClr val="tx1"/>
                    </a:solidFill>
                  </a:rPr>
                  <a:t> </a:t>
                </a:r>
                <a:r>
                  <a:rPr lang="en-US" spc="-5" dirty="0">
                    <a:solidFill>
                      <a:schemeClr val="tx1"/>
                    </a:solidFill>
                  </a:rPr>
                  <a:t>is</a:t>
                </a:r>
                <a:r>
                  <a:rPr lang="en-US" spc="40" dirty="0">
                    <a:solidFill>
                      <a:schemeClr val="tx1"/>
                    </a:solidFill>
                  </a:rPr>
                  <a:t> </a:t>
                </a:r>
                <a:r>
                  <a:rPr lang="en-US" spc="-10" dirty="0">
                    <a:solidFill>
                      <a:schemeClr val="tx1"/>
                    </a:solidFill>
                  </a:rPr>
                  <a:t>difficul</a:t>
                </a:r>
                <a:r>
                  <a:rPr lang="en-US" spc="-5" dirty="0">
                    <a:solidFill>
                      <a:schemeClr val="tx1"/>
                    </a:solidFill>
                  </a:rPr>
                  <a:t>t</a:t>
                </a:r>
                <a:r>
                  <a:rPr lang="en-US" spc="40" dirty="0">
                    <a:solidFill>
                      <a:schemeClr val="tx1"/>
                    </a:solidFill>
                  </a:rPr>
                  <a:t> </a:t>
                </a:r>
                <a:r>
                  <a:rPr lang="en-US" spc="-10" dirty="0">
                    <a:solidFill>
                      <a:schemeClr val="tx1"/>
                    </a:solidFill>
                  </a:rPr>
                  <a:t>o</a:t>
                </a:r>
                <a:r>
                  <a:rPr lang="en-US" spc="-5" dirty="0">
                    <a:solidFill>
                      <a:schemeClr val="tx1"/>
                    </a:solidFill>
                  </a:rPr>
                  <a:t>r</a:t>
                </a:r>
                <a:r>
                  <a:rPr lang="en-US" spc="40" dirty="0">
                    <a:solidFill>
                      <a:schemeClr val="tx1"/>
                    </a:solidFill>
                  </a:rPr>
                  <a:t> </a:t>
                </a:r>
                <a:r>
                  <a:rPr lang="en-US" spc="-5" dirty="0">
                    <a:solidFill>
                      <a:schemeClr val="tx1"/>
                    </a:solidFill>
                  </a:rPr>
                  <a:t>i</a:t>
                </a:r>
                <a:r>
                  <a:rPr lang="en-US" spc="-10" dirty="0">
                    <a:solidFill>
                      <a:schemeClr val="tx1"/>
                    </a:solidFill>
                  </a:rPr>
                  <a:t>mpossible</a:t>
                </a:r>
                <a:r>
                  <a:rPr lang="en-US" spc="-5" dirty="0">
                    <a:solidFill>
                      <a:schemeClr val="tx1"/>
                    </a:solidFill>
                  </a:rPr>
                  <a:t>,</a:t>
                </a:r>
                <a:r>
                  <a:rPr lang="en-US" spc="40" dirty="0">
                    <a:solidFill>
                      <a:schemeClr val="tx1"/>
                    </a:solidFill>
                  </a:rPr>
                  <a:t> </a:t>
                </a:r>
                <a:r>
                  <a:rPr lang="en-US" spc="-10" dirty="0">
                    <a:solidFill>
                      <a:schemeClr val="tx1"/>
                    </a:solidFill>
                  </a:rPr>
                  <a:t>the</a:t>
                </a:r>
                <a:r>
                  <a:rPr lang="en-US" spc="-5" dirty="0">
                    <a:solidFill>
                      <a:schemeClr val="tx1"/>
                    </a:solidFill>
                  </a:rPr>
                  <a:t>n</a:t>
                </a:r>
                <a:r>
                  <a:rPr lang="en-US" spc="40" dirty="0">
                    <a:solidFill>
                      <a:schemeClr val="tx1"/>
                    </a:solidFill>
                  </a:rPr>
                  <a:t> </a:t>
                </a:r>
                <a:r>
                  <a:rPr lang="en-US" spc="-10" dirty="0">
                    <a:solidFill>
                      <a:schemeClr val="tx1"/>
                    </a:solidFill>
                  </a:rPr>
                  <a:t>th</a:t>
                </a:r>
                <a:r>
                  <a:rPr lang="en-US" spc="-5" dirty="0">
                    <a:solidFill>
                      <a:schemeClr val="tx1"/>
                    </a:solidFill>
                  </a:rPr>
                  <a:t>e</a:t>
                </a:r>
                <a:r>
                  <a:rPr lang="en-US" spc="40" dirty="0">
                    <a:solidFill>
                      <a:schemeClr val="tx1"/>
                    </a:solidFill>
                  </a:rPr>
                  <a:t> </a:t>
                </a:r>
                <a:r>
                  <a:rPr lang="en-US" spc="-5" dirty="0">
                    <a:solidFill>
                      <a:schemeClr val="tx1"/>
                    </a:solidFill>
                  </a:rPr>
                  <a:t>i</a:t>
                </a:r>
                <a:r>
                  <a:rPr lang="en-US" spc="-10" dirty="0">
                    <a:solidFill>
                      <a:schemeClr val="tx1"/>
                    </a:solidFill>
                  </a:rPr>
                  <a:t>ntegra</a:t>
                </a:r>
                <a:r>
                  <a:rPr lang="en-US" spc="-5" dirty="0">
                    <a:solidFill>
                      <a:schemeClr val="tx1"/>
                    </a:solidFill>
                  </a:rPr>
                  <a:t>l</a:t>
                </a:r>
                <a:r>
                  <a:rPr lang="en-US" spc="40" dirty="0">
                    <a:solidFill>
                      <a:schemeClr val="tx1"/>
                    </a:solidFill>
                  </a:rPr>
                  <a:t> </a:t>
                </a:r>
                <a:r>
                  <a:rPr lang="en-US" spc="-10" dirty="0">
                    <a:solidFill>
                      <a:schemeClr val="tx1"/>
                    </a:solidFill>
                  </a:rPr>
                  <a:t>ca</a:t>
                </a:r>
                <a:r>
                  <a:rPr lang="en-US" spc="-5" dirty="0">
                    <a:solidFill>
                      <a:schemeClr val="tx1"/>
                    </a:solidFill>
                  </a:rPr>
                  <a:t>n</a:t>
                </a:r>
                <a:r>
                  <a:rPr lang="en-US" spc="40" dirty="0">
                    <a:solidFill>
                      <a:schemeClr val="tx1"/>
                    </a:solidFill>
                  </a:rPr>
                  <a:t> </a:t>
                </a:r>
                <a:r>
                  <a:rPr lang="en-US" spc="-10" dirty="0">
                    <a:solidFill>
                      <a:schemeClr val="tx1"/>
                    </a:solidFill>
                  </a:rPr>
                  <a:t>b</a:t>
                </a:r>
                <a:r>
                  <a:rPr lang="en-US" spc="-5" dirty="0">
                    <a:solidFill>
                      <a:schemeClr val="tx1"/>
                    </a:solidFill>
                  </a:rPr>
                  <a:t>e</a:t>
                </a:r>
                <a:r>
                  <a:rPr lang="en-US" spc="40" dirty="0">
                    <a:solidFill>
                      <a:schemeClr val="tx1"/>
                    </a:solidFill>
                  </a:rPr>
                  <a:t> </a:t>
                </a:r>
                <a:r>
                  <a:rPr lang="en-US" spc="-10" dirty="0">
                    <a:solidFill>
                      <a:schemeClr val="tx1"/>
                    </a:solidFill>
                  </a:rPr>
                  <a:t>approximate</a:t>
                </a:r>
                <a:r>
                  <a:rPr lang="en-US" spc="-5" dirty="0">
                    <a:solidFill>
                      <a:schemeClr val="tx1"/>
                    </a:solidFill>
                  </a:rPr>
                  <a:t>d</a:t>
                </a:r>
                <a:r>
                  <a:rPr lang="en-US" spc="45" dirty="0">
                    <a:solidFill>
                      <a:schemeClr val="tx1"/>
                    </a:solidFill>
                  </a:rPr>
                  <a:t> </a:t>
                </a:r>
                <a:r>
                  <a:rPr lang="en-US" spc="-10" dirty="0">
                    <a:solidFill>
                      <a:schemeClr val="tx1"/>
                    </a:solidFill>
                  </a:rPr>
                  <a:t>numerically. On</a:t>
                </a:r>
                <a:r>
                  <a:rPr lang="en-US" spc="-5" dirty="0">
                    <a:solidFill>
                      <a:schemeClr val="tx1"/>
                    </a:solidFill>
                  </a:rPr>
                  <a:t>e</a:t>
                </a:r>
                <a:r>
                  <a:rPr lang="en-US" spc="-40" dirty="0">
                    <a:solidFill>
                      <a:schemeClr val="tx1"/>
                    </a:solidFill>
                  </a:rPr>
                  <a:t> </a:t>
                </a:r>
                <a:r>
                  <a:rPr lang="en-US" spc="-10" dirty="0">
                    <a:solidFill>
                      <a:schemeClr val="tx1"/>
                    </a:solidFill>
                  </a:rPr>
                  <a:t>approac</a:t>
                </a:r>
                <a:r>
                  <a:rPr lang="en-US" spc="-5" dirty="0">
                    <a:solidFill>
                      <a:schemeClr val="tx1"/>
                    </a:solidFill>
                  </a:rPr>
                  <a:t>h</a:t>
                </a:r>
                <a:r>
                  <a:rPr lang="en-US" spc="-40" dirty="0">
                    <a:solidFill>
                      <a:schemeClr val="tx1"/>
                    </a:solidFill>
                  </a:rPr>
                  <a:t> </a:t>
                </a:r>
                <a:r>
                  <a:rPr lang="en-US" spc="-10" dirty="0">
                    <a:solidFill>
                      <a:schemeClr val="tx1"/>
                    </a:solidFill>
                  </a:rPr>
                  <a:t>woul</a:t>
                </a:r>
                <a:r>
                  <a:rPr lang="en-US" spc="-5" dirty="0">
                    <a:solidFill>
                      <a:schemeClr val="tx1"/>
                    </a:solidFill>
                  </a:rPr>
                  <a:t>d</a:t>
                </a:r>
                <a:r>
                  <a:rPr lang="en-US" spc="-40" dirty="0">
                    <a:solidFill>
                      <a:schemeClr val="tx1"/>
                    </a:solidFill>
                  </a:rPr>
                  <a:t> </a:t>
                </a:r>
                <a:r>
                  <a:rPr lang="en-US" spc="-10" dirty="0">
                    <a:solidFill>
                      <a:schemeClr val="tx1"/>
                    </a:solidFill>
                  </a:rPr>
                  <a:t>b</a:t>
                </a:r>
                <a:r>
                  <a:rPr lang="en-US" spc="-5" dirty="0">
                    <a:solidFill>
                      <a:schemeClr val="tx1"/>
                    </a:solidFill>
                  </a:rPr>
                  <a:t>e</a:t>
                </a:r>
                <a:r>
                  <a:rPr lang="en-US" spc="-40" dirty="0">
                    <a:solidFill>
                      <a:schemeClr val="tx1"/>
                    </a:solidFill>
                  </a:rPr>
                  <a:t> </a:t>
                </a:r>
                <a:r>
                  <a:rPr lang="en-US" spc="-5" dirty="0">
                    <a:solidFill>
                      <a:schemeClr val="tx1"/>
                    </a:solidFill>
                  </a:rPr>
                  <a:t>to</a:t>
                </a:r>
                <a:r>
                  <a:rPr lang="en-US" spc="-40" dirty="0">
                    <a:solidFill>
                      <a:schemeClr val="tx1"/>
                    </a:solidFill>
                  </a:rPr>
                  <a:t> </a:t>
                </a:r>
                <a:r>
                  <a:rPr lang="en-US" spc="-10" dirty="0">
                    <a:solidFill>
                      <a:schemeClr val="tx1"/>
                    </a:solidFill>
                  </a:rPr>
                  <a:t>us</a:t>
                </a:r>
                <a:r>
                  <a:rPr lang="en-US" spc="-5" dirty="0">
                    <a:solidFill>
                      <a:schemeClr val="tx1"/>
                    </a:solidFill>
                  </a:rPr>
                  <a:t>e</a:t>
                </a:r>
                <a:r>
                  <a:rPr lang="en-US" spc="-40" dirty="0">
                    <a:solidFill>
                      <a:schemeClr val="tx1"/>
                    </a:solidFill>
                  </a:rPr>
                  <a:t> </a:t>
                </a:r>
                <a:r>
                  <a:rPr lang="en-US" spc="-10" dirty="0">
                    <a:solidFill>
                      <a:schemeClr val="tx1"/>
                    </a:solidFill>
                  </a:rPr>
                  <a:t>a</a:t>
                </a:r>
                <a:r>
                  <a:rPr lang="en-US" spc="-5" dirty="0">
                    <a:solidFill>
                      <a:schemeClr val="tx1"/>
                    </a:solidFill>
                  </a:rPr>
                  <a:t>n</a:t>
                </a:r>
                <a:r>
                  <a:rPr lang="en-US" spc="-40" dirty="0">
                    <a:solidFill>
                      <a:schemeClr val="tx1"/>
                    </a:solidFill>
                  </a:rPr>
                  <a:t> </a:t>
                </a:r>
                <a:r>
                  <a:rPr lang="en-US" spc="-10" dirty="0">
                    <a:solidFill>
                      <a:schemeClr val="tx1"/>
                    </a:solidFill>
                  </a:rPr>
                  <a:t>approximatin</a:t>
                </a:r>
                <a:r>
                  <a:rPr lang="en-US" spc="-5" dirty="0">
                    <a:solidFill>
                      <a:schemeClr val="tx1"/>
                    </a:solidFill>
                  </a:rPr>
                  <a:t>g</a:t>
                </a:r>
                <a:r>
                  <a:rPr lang="en-US" spc="-40" dirty="0">
                    <a:solidFill>
                      <a:schemeClr val="tx1"/>
                    </a:solidFill>
                  </a:rPr>
                  <a:t> </a:t>
                </a:r>
                <a:r>
                  <a:rPr lang="en-US" spc="-15" dirty="0">
                    <a:solidFill>
                      <a:schemeClr val="tx1"/>
                    </a:solidFill>
                  </a:rPr>
                  <a:t>Rieman</a:t>
                </a:r>
                <a:r>
                  <a:rPr lang="en-US" spc="-5" dirty="0">
                    <a:solidFill>
                      <a:schemeClr val="tx1"/>
                    </a:solidFill>
                  </a:rPr>
                  <a:t>n</a:t>
                </a:r>
                <a:r>
                  <a:rPr lang="en-US" spc="-40" dirty="0">
                    <a:solidFill>
                      <a:schemeClr val="tx1"/>
                    </a:solidFill>
                  </a:rPr>
                  <a:t> </a:t>
                </a:r>
                <a:r>
                  <a:rPr lang="en-US" spc="-15" dirty="0">
                    <a:solidFill>
                      <a:schemeClr val="tx1"/>
                    </a:solidFill>
                  </a:rPr>
                  <a:t>sum</a:t>
                </a:r>
                <a:r>
                  <a:rPr lang="en-US" spc="-5" dirty="0">
                    <a:solidFill>
                      <a:schemeClr val="tx1"/>
                    </a:solidFill>
                  </a:rPr>
                  <a:t>.</a:t>
                </a:r>
                <a:r>
                  <a:rPr lang="en-US" spc="-40" dirty="0">
                    <a:solidFill>
                      <a:schemeClr val="tx1"/>
                    </a:solidFill>
                  </a:rPr>
                  <a:t> </a:t>
                </a:r>
                <a:r>
                  <a:rPr lang="en-US" spc="-10" dirty="0">
                    <a:solidFill>
                      <a:schemeClr val="tx1"/>
                    </a:solidFill>
                  </a:rPr>
                  <a:t>Othe</a:t>
                </a:r>
                <a:r>
                  <a:rPr lang="en-US" spc="-5" dirty="0">
                    <a:solidFill>
                      <a:schemeClr val="tx1"/>
                    </a:solidFill>
                  </a:rPr>
                  <a:t>r</a:t>
                </a:r>
                <a:r>
                  <a:rPr lang="en-US" spc="-40" dirty="0">
                    <a:solidFill>
                      <a:schemeClr val="tx1"/>
                    </a:solidFill>
                  </a:rPr>
                  <a:t> </a:t>
                </a:r>
                <a:r>
                  <a:rPr lang="en-US" spc="-10" dirty="0">
                    <a:solidFill>
                      <a:schemeClr val="tx1"/>
                    </a:solidFill>
                  </a:rPr>
                  <a:t>numerica</a:t>
                </a:r>
                <a:r>
                  <a:rPr lang="en-US" spc="-5" dirty="0">
                    <a:solidFill>
                      <a:schemeClr val="tx1"/>
                    </a:solidFill>
                  </a:rPr>
                  <a:t>l</a:t>
                </a:r>
                <a:r>
                  <a:rPr lang="en-US" spc="-40" dirty="0">
                    <a:solidFill>
                      <a:schemeClr val="tx1"/>
                    </a:solidFill>
                  </a:rPr>
                  <a:t> </a:t>
                </a:r>
                <a:r>
                  <a:rPr lang="en-US" spc="-10" dirty="0">
                    <a:solidFill>
                      <a:schemeClr val="tx1"/>
                    </a:solidFill>
                  </a:rPr>
                  <a:t>methods ar</a:t>
                </a:r>
                <a:r>
                  <a:rPr lang="en-US" spc="-5" dirty="0">
                    <a:solidFill>
                      <a:schemeClr val="tx1"/>
                    </a:solidFill>
                  </a:rPr>
                  <a:t>e i</a:t>
                </a:r>
                <a:r>
                  <a:rPr lang="en-US" spc="-10" dirty="0">
                    <a:solidFill>
                      <a:schemeClr val="tx1"/>
                    </a:solidFill>
                  </a:rPr>
                  <a:t>ntroduce</a:t>
                </a:r>
                <a:r>
                  <a:rPr lang="en-US" spc="-5" dirty="0">
                    <a:solidFill>
                      <a:schemeClr val="tx1"/>
                    </a:solidFill>
                  </a:rPr>
                  <a:t>d</a:t>
                </a:r>
                <a:r>
                  <a:rPr lang="en-US" dirty="0">
                    <a:solidFill>
                      <a:schemeClr val="tx1"/>
                    </a:solidFill>
                  </a:rPr>
                  <a:t> </a:t>
                </a:r>
                <a:r>
                  <a:rPr lang="en-US" spc="-10" dirty="0">
                    <a:solidFill>
                      <a:schemeClr val="tx1"/>
                    </a:solidFill>
                  </a:rPr>
                  <a:t>i</a:t>
                </a:r>
                <a:r>
                  <a:rPr lang="en-US" spc="-5" dirty="0">
                    <a:solidFill>
                      <a:schemeClr val="tx1"/>
                    </a:solidFill>
                  </a:rPr>
                  <a:t>n </a:t>
                </a:r>
                <a:r>
                  <a:rPr lang="en-US" spc="-10" dirty="0">
                    <a:solidFill>
                      <a:schemeClr val="tx1"/>
                    </a:solidFill>
                  </a:rPr>
                  <a:t>Sectio</a:t>
                </a:r>
                <a:r>
                  <a:rPr lang="en-US" spc="-5" dirty="0">
                    <a:solidFill>
                      <a:schemeClr val="tx1"/>
                    </a:solidFill>
                  </a:rPr>
                  <a:t>n</a:t>
                </a:r>
                <a:r>
                  <a:rPr lang="en-US" dirty="0">
                    <a:solidFill>
                      <a:schemeClr val="tx1"/>
                    </a:solidFill>
                  </a:rPr>
                  <a:t> </a:t>
                </a:r>
                <a:r>
                  <a:rPr lang="en-US" spc="-10" dirty="0">
                    <a:solidFill>
                      <a:schemeClr val="tx1"/>
                    </a:solidFill>
                  </a:rPr>
                  <a:t>7.8.</a:t>
                </a:r>
                <a:endParaRPr lang="en-US" dirty="0">
                  <a:solidFill>
                    <a:schemeClr val="tx1"/>
                  </a:solidFill>
                </a:endParaRPr>
              </a:p>
              <a:p>
                <a:pPr marL="36900" indent="0">
                  <a:lnSpc>
                    <a:spcPct val="100000"/>
                  </a:lnSpc>
                  <a:buNone/>
                </a:pPr>
                <a:endParaRPr lang="en-US" spc="-170" dirty="0">
                  <a:solidFill>
                    <a:schemeClr val="tx1"/>
                  </a:solidFill>
                </a:endParaRPr>
              </a:p>
              <a:p>
                <a:pPr marL="36900" indent="0">
                  <a:lnSpc>
                    <a:spcPct val="100000"/>
                  </a:lnSpc>
                  <a:buNone/>
                </a:pPr>
                <a:r>
                  <a:rPr lang="en-US" b="1" u="sng" spc="-170" dirty="0">
                    <a:solidFill>
                      <a:schemeClr val="tx1"/>
                    </a:solidFill>
                  </a:rPr>
                  <a:t>E</a:t>
                </a:r>
                <a:r>
                  <a:rPr lang="en-US" b="1" u="sng" spc="-30" dirty="0">
                    <a:solidFill>
                      <a:schemeClr val="tx1"/>
                    </a:solidFill>
                  </a:rPr>
                  <a:t>X</a:t>
                </a:r>
                <a:r>
                  <a:rPr lang="en-US" b="1" u="sng" spc="-20" dirty="0">
                    <a:solidFill>
                      <a:schemeClr val="tx1"/>
                    </a:solidFill>
                  </a:rPr>
                  <a:t>AMPL</a:t>
                </a:r>
                <a:r>
                  <a:rPr lang="en-US" b="1" u="sng" spc="-120" dirty="0">
                    <a:solidFill>
                      <a:schemeClr val="tx1"/>
                    </a:solidFill>
                  </a:rPr>
                  <a:t>E</a:t>
                </a:r>
                <a:r>
                  <a:rPr lang="en-US" b="1" dirty="0">
                    <a:solidFill>
                      <a:schemeClr val="tx1"/>
                    </a:solidFill>
                  </a:rPr>
                  <a:t>: </a:t>
                </a:r>
                <a:r>
                  <a:rPr lang="en-US" spc="-15" dirty="0">
                    <a:solidFill>
                      <a:schemeClr val="tx1"/>
                    </a:solidFill>
                  </a:rPr>
                  <a:t>Th</a:t>
                </a:r>
                <a:r>
                  <a:rPr lang="en-US" spc="-5" dirty="0">
                    <a:solidFill>
                      <a:schemeClr val="tx1"/>
                    </a:solidFill>
                  </a:rPr>
                  <a:t>e</a:t>
                </a:r>
                <a:r>
                  <a:rPr lang="en-US" spc="80" dirty="0">
                    <a:solidFill>
                      <a:schemeClr val="tx1"/>
                    </a:solidFill>
                  </a:rPr>
                  <a:t> </a:t>
                </a:r>
                <a:r>
                  <a:rPr lang="en-US" spc="-10" dirty="0">
                    <a:solidFill>
                      <a:schemeClr val="tx1"/>
                    </a:solidFill>
                  </a:rPr>
                  <a:t>Fresne</a:t>
                </a:r>
                <a:r>
                  <a:rPr lang="en-US" spc="-5" dirty="0">
                    <a:solidFill>
                      <a:schemeClr val="tx1"/>
                    </a:solidFill>
                  </a:rPr>
                  <a:t>l</a:t>
                </a:r>
                <a:r>
                  <a:rPr lang="en-US" spc="80" dirty="0">
                    <a:solidFill>
                      <a:schemeClr val="tx1"/>
                    </a:solidFill>
                  </a:rPr>
                  <a:t> </a:t>
                </a:r>
                <a:r>
                  <a:rPr lang="en-US" spc="-10" dirty="0">
                    <a:solidFill>
                      <a:schemeClr val="tx1"/>
                    </a:solidFill>
                  </a:rPr>
                  <a:t>functio</a:t>
                </a:r>
                <a:r>
                  <a:rPr lang="en-US" spc="-5" dirty="0">
                    <a:solidFill>
                      <a:schemeClr val="tx1"/>
                    </a:solidFill>
                  </a:rPr>
                  <a:t>n</a:t>
                </a:r>
                <a:r>
                  <a:rPr lang="en-US" dirty="0">
                    <a:solidFill>
                      <a:schemeClr val="tx1"/>
                    </a:solidFill>
                  </a:rPr>
                  <a:t> </a:t>
                </a:r>
                <a:r>
                  <a:rPr lang="en-US" i="1" spc="30" dirty="0">
                    <a:solidFill>
                      <a:schemeClr val="tx1"/>
                    </a:solidFill>
                  </a:rPr>
                  <a:t>S</a:t>
                </a:r>
                <a:r>
                  <a:rPr lang="en-US" spc="20" dirty="0">
                    <a:solidFill>
                      <a:schemeClr val="tx1"/>
                    </a:solidFill>
                  </a:rPr>
                  <a:t>(</a:t>
                </a:r>
                <a:r>
                  <a:rPr lang="en-US" i="1" spc="-5" dirty="0">
                    <a:solidFill>
                      <a:schemeClr val="tx1"/>
                    </a:solidFill>
                  </a:rPr>
                  <a:t>x</a:t>
                </a:r>
                <a:r>
                  <a:rPr lang="en-US" i="1" spc="-165" dirty="0">
                    <a:solidFill>
                      <a:schemeClr val="tx1"/>
                    </a:solidFill>
                  </a:rPr>
                  <a:t> </a:t>
                </a:r>
                <a:r>
                  <a:rPr lang="en-US" spc="-5" dirty="0">
                    <a:solidFill>
                      <a:schemeClr val="tx1"/>
                    </a:solidFill>
                  </a:rPr>
                  <a:t>)</a:t>
                </a:r>
                <a:r>
                  <a:rPr lang="en-US" spc="25" dirty="0">
                    <a:solidFill>
                      <a:schemeClr val="tx1"/>
                    </a:solidFill>
                  </a:rPr>
                  <a:t> </a:t>
                </a:r>
                <a:r>
                  <a:rPr lang="en-US" spc="-25" dirty="0">
                    <a:solidFill>
                      <a:schemeClr val="tx1"/>
                    </a:solidFill>
                  </a:rPr>
                  <a:t>= </a:t>
                </a:r>
                <a14:m>
                  <m:oMath xmlns:m="http://schemas.openxmlformats.org/officeDocument/2006/math">
                    <m:r>
                      <a:rPr lang="en-US" b="0" i="1" spc="-25" smtClean="0">
                        <a:solidFill>
                          <a:schemeClr val="tx1"/>
                        </a:solidFill>
                        <a:latin typeface="Cambria Math" panose="02040503050406030204" pitchFamily="18" charset="0"/>
                        <a:cs typeface="Lucida Sans Unicode"/>
                      </a:rPr>
                      <m:t>𝑆</m:t>
                    </m:r>
                    <m:d>
                      <m:dPr>
                        <m:ctrlPr>
                          <a:rPr lang="en-US" b="0" i="1" spc="-25" smtClean="0">
                            <a:solidFill>
                              <a:schemeClr val="tx1"/>
                            </a:solidFill>
                            <a:latin typeface="Cambria Math" panose="02040503050406030204" pitchFamily="18" charset="0"/>
                            <a:cs typeface="Lucida Sans Unicode"/>
                          </a:rPr>
                        </m:ctrlPr>
                      </m:dPr>
                      <m:e>
                        <m:r>
                          <a:rPr lang="en-US" b="0" i="1" spc="-25" smtClean="0">
                            <a:solidFill>
                              <a:schemeClr val="tx1"/>
                            </a:solidFill>
                            <a:latin typeface="Cambria Math" panose="02040503050406030204" pitchFamily="18" charset="0"/>
                            <a:cs typeface="Lucida Sans Unicode"/>
                          </a:rPr>
                          <m:t>𝑥</m:t>
                        </m:r>
                      </m:e>
                    </m:d>
                    <m:r>
                      <a:rPr lang="en-US" b="0" i="1" spc="-25" smtClean="0">
                        <a:solidFill>
                          <a:schemeClr val="tx1"/>
                        </a:solidFill>
                        <a:latin typeface="Cambria Math" panose="02040503050406030204" pitchFamily="18" charset="0"/>
                        <a:cs typeface="Lucida Sans Unicode"/>
                      </a:rPr>
                      <m:t>=</m:t>
                    </m:r>
                    <m:nary>
                      <m:naryPr>
                        <m:ctrlPr>
                          <a:rPr lang="en-US" b="0" i="1" spc="-25" smtClean="0">
                            <a:solidFill>
                              <a:schemeClr val="tx1"/>
                            </a:solidFill>
                            <a:latin typeface="Cambria Math" panose="02040503050406030204" pitchFamily="18" charset="0"/>
                            <a:cs typeface="Lucida Sans Unicode"/>
                          </a:rPr>
                        </m:ctrlPr>
                      </m:naryPr>
                      <m:sub>
                        <m:r>
                          <m:rPr>
                            <m:brk m:alnAt="23"/>
                          </m:rPr>
                          <a:rPr lang="en-US" b="0" i="1" spc="-25" smtClean="0">
                            <a:solidFill>
                              <a:schemeClr val="tx1"/>
                            </a:solidFill>
                            <a:latin typeface="Cambria Math" panose="02040503050406030204" pitchFamily="18" charset="0"/>
                            <a:cs typeface="Lucida Sans Unicode"/>
                          </a:rPr>
                          <m:t>0</m:t>
                        </m:r>
                      </m:sub>
                      <m:sup>
                        <m:r>
                          <a:rPr lang="en-US" b="0" i="1" spc="-25" smtClean="0">
                            <a:solidFill>
                              <a:schemeClr val="tx1"/>
                            </a:solidFill>
                            <a:latin typeface="Cambria Math" panose="02040503050406030204" pitchFamily="18" charset="0"/>
                            <a:cs typeface="Lucida Sans Unicode"/>
                          </a:rPr>
                          <m:t>𝑥</m:t>
                        </m:r>
                      </m:sup>
                      <m:e>
                        <m:func>
                          <m:funcPr>
                            <m:ctrlPr>
                              <a:rPr lang="en-US" b="0" i="1" spc="-25" smtClean="0">
                                <a:solidFill>
                                  <a:schemeClr val="tx1"/>
                                </a:solidFill>
                                <a:latin typeface="Cambria Math" panose="02040503050406030204" pitchFamily="18" charset="0"/>
                                <a:cs typeface="Lucida Sans Unicode"/>
                              </a:rPr>
                            </m:ctrlPr>
                          </m:funcPr>
                          <m:fName>
                            <m:r>
                              <m:rPr>
                                <m:sty m:val="p"/>
                              </m:rPr>
                              <a:rPr lang="en-US" b="0" i="0" spc="-25" smtClean="0">
                                <a:solidFill>
                                  <a:schemeClr val="tx1"/>
                                </a:solidFill>
                                <a:latin typeface="Cambria Math" panose="02040503050406030204" pitchFamily="18" charset="0"/>
                                <a:cs typeface="Lucida Sans Unicode"/>
                              </a:rPr>
                              <m:t>sin</m:t>
                            </m:r>
                          </m:fName>
                          <m:e>
                            <m:sSup>
                              <m:sSupPr>
                                <m:ctrlPr>
                                  <a:rPr lang="en-US" b="0" i="1" spc="-25" smtClean="0">
                                    <a:solidFill>
                                      <a:schemeClr val="tx1"/>
                                    </a:solidFill>
                                    <a:latin typeface="Cambria Math" panose="02040503050406030204" pitchFamily="18" charset="0"/>
                                    <a:cs typeface="Lucida Sans Unicode"/>
                                  </a:rPr>
                                </m:ctrlPr>
                              </m:sSupPr>
                              <m:e>
                                <m:r>
                                  <a:rPr lang="en-US" b="0" i="1" spc="-25" smtClean="0">
                                    <a:solidFill>
                                      <a:schemeClr val="tx1"/>
                                    </a:solidFill>
                                    <a:latin typeface="Cambria Math" panose="02040503050406030204" pitchFamily="18" charset="0"/>
                                    <a:cs typeface="Lucida Sans Unicode"/>
                                  </a:rPr>
                                  <m:t>(</m:t>
                                </m:r>
                                <m:r>
                                  <a:rPr lang="en-US" b="0" i="1" spc="-25" smtClean="0">
                                    <a:solidFill>
                                      <a:schemeClr val="tx1"/>
                                    </a:solidFill>
                                    <a:latin typeface="Cambria Math" panose="02040503050406030204" pitchFamily="18" charset="0"/>
                                    <a:cs typeface="Lucida Sans Unicode"/>
                                  </a:rPr>
                                  <m:t>𝑡</m:t>
                                </m:r>
                              </m:e>
                              <m:sup>
                                <m:r>
                                  <a:rPr lang="en-US" b="0" i="1" spc="-25" smtClean="0">
                                    <a:solidFill>
                                      <a:schemeClr val="tx1"/>
                                    </a:solidFill>
                                    <a:latin typeface="Cambria Math" panose="02040503050406030204" pitchFamily="18" charset="0"/>
                                    <a:cs typeface="Lucida Sans Unicode"/>
                                  </a:rPr>
                                  <m:t>2</m:t>
                                </m:r>
                              </m:sup>
                            </m:sSup>
                            <m:r>
                              <a:rPr lang="en-US" b="0" i="1" spc="-25" smtClean="0">
                                <a:solidFill>
                                  <a:schemeClr val="tx1"/>
                                </a:solidFill>
                                <a:latin typeface="Cambria Math" panose="02040503050406030204" pitchFamily="18" charset="0"/>
                                <a:cs typeface="Lucida Sans Unicode"/>
                              </a:rPr>
                              <m:t>)</m:t>
                            </m:r>
                          </m:e>
                        </m:func>
                        <m:r>
                          <a:rPr lang="en-US" b="0" i="1" spc="-25" smtClean="0">
                            <a:solidFill>
                              <a:schemeClr val="tx1"/>
                            </a:solidFill>
                            <a:latin typeface="Cambria Math" panose="02040503050406030204" pitchFamily="18" charset="0"/>
                            <a:cs typeface="Lucida Sans Unicode"/>
                          </a:rPr>
                          <m:t>𝑑𝑡</m:t>
                        </m:r>
                      </m:e>
                    </m:nary>
                  </m:oMath>
                </a14:m>
                <a:r>
                  <a:rPr lang="en-US" i="1" dirty="0">
                    <a:solidFill>
                      <a:schemeClr val="tx1"/>
                    </a:solidFill>
                  </a:rPr>
                  <a:t> </a:t>
                </a:r>
                <a:endParaRPr lang="en-US" i="1" spc="-80" dirty="0">
                  <a:solidFill>
                    <a:schemeClr val="tx1"/>
                  </a:solidFill>
                </a:endParaRPr>
              </a:p>
              <a:p>
                <a:pPr marL="36900" indent="0">
                  <a:lnSpc>
                    <a:spcPct val="100000"/>
                  </a:lnSpc>
                  <a:buNone/>
                </a:pPr>
                <a:r>
                  <a:rPr lang="en-US" spc="-5" dirty="0">
                    <a:solidFill>
                      <a:schemeClr val="tx1"/>
                    </a:solidFill>
                  </a:rPr>
                  <a:t>(Figure</a:t>
                </a:r>
                <a:r>
                  <a:rPr lang="en-US" spc="80" dirty="0">
                    <a:solidFill>
                      <a:schemeClr val="tx1"/>
                    </a:solidFill>
                  </a:rPr>
                  <a:t> </a:t>
                </a:r>
                <a:r>
                  <a:rPr lang="en-US" spc="-10" dirty="0">
                    <a:solidFill>
                      <a:schemeClr val="tx1"/>
                    </a:solidFill>
                  </a:rPr>
                  <a:t>2</a:t>
                </a:r>
                <a:r>
                  <a:rPr lang="en-US" spc="-5" dirty="0">
                    <a:solidFill>
                      <a:schemeClr val="tx1"/>
                    </a:solidFill>
                  </a:rPr>
                  <a:t>) is</a:t>
                </a:r>
                <a:r>
                  <a:rPr lang="en-US" spc="80" dirty="0">
                    <a:solidFill>
                      <a:schemeClr val="tx1"/>
                    </a:solidFill>
                  </a:rPr>
                  <a:t> </a:t>
                </a:r>
                <a:r>
                  <a:rPr lang="en-US" spc="-5" dirty="0">
                    <a:solidFill>
                      <a:schemeClr val="tx1"/>
                    </a:solidFill>
                  </a:rPr>
                  <a:t>important</a:t>
                </a:r>
                <a:r>
                  <a:rPr lang="en-US" spc="80" dirty="0">
                    <a:solidFill>
                      <a:schemeClr val="tx1"/>
                    </a:solidFill>
                  </a:rPr>
                  <a:t> </a:t>
                </a:r>
                <a:r>
                  <a:rPr lang="en-US" spc="-5" dirty="0">
                    <a:solidFill>
                      <a:schemeClr val="tx1"/>
                    </a:solidFill>
                  </a:rPr>
                  <a:t>in</a:t>
                </a:r>
                <a:r>
                  <a:rPr lang="en-US" spc="80" dirty="0">
                    <a:solidFill>
                      <a:schemeClr val="tx1"/>
                    </a:solidFill>
                  </a:rPr>
                  <a:t> </a:t>
                </a:r>
                <a:r>
                  <a:rPr lang="en-US" spc="-5" dirty="0">
                    <a:solidFill>
                      <a:schemeClr val="tx1"/>
                    </a:solidFill>
                  </a:rPr>
                  <a:t>the field</a:t>
                </a:r>
                <a:r>
                  <a:rPr lang="en-US" spc="60" dirty="0">
                    <a:solidFill>
                      <a:schemeClr val="tx1"/>
                    </a:solidFill>
                  </a:rPr>
                  <a:t> </a:t>
                </a:r>
                <a:r>
                  <a:rPr lang="en-US" spc="-10" dirty="0">
                    <a:solidFill>
                      <a:schemeClr val="tx1"/>
                    </a:solidFill>
                  </a:rPr>
                  <a:t>o</a:t>
                </a:r>
                <a:r>
                  <a:rPr lang="en-US" spc="-5" dirty="0">
                    <a:solidFill>
                      <a:schemeClr val="tx1"/>
                    </a:solidFill>
                  </a:rPr>
                  <a:t>f</a:t>
                </a:r>
                <a:r>
                  <a:rPr lang="en-US" spc="60" dirty="0">
                    <a:solidFill>
                      <a:schemeClr val="tx1"/>
                    </a:solidFill>
                  </a:rPr>
                  <a:t> </a:t>
                </a:r>
                <a:r>
                  <a:rPr lang="en-US" spc="-5" dirty="0">
                    <a:solidFill>
                      <a:schemeClr val="tx1"/>
                    </a:solidFill>
                  </a:rPr>
                  <a:t>optics.</a:t>
                </a:r>
                <a:r>
                  <a:rPr lang="en-US" spc="60" dirty="0">
                    <a:solidFill>
                      <a:schemeClr val="tx1"/>
                    </a:solidFill>
                  </a:rPr>
                  <a:t> </a:t>
                </a:r>
                <a:r>
                  <a:rPr lang="en-US" spc="-5" dirty="0">
                    <a:solidFill>
                      <a:schemeClr val="tx1"/>
                    </a:solidFill>
                  </a:rPr>
                  <a:t>It</a:t>
                </a:r>
                <a:r>
                  <a:rPr lang="en-US" spc="60" dirty="0">
                    <a:solidFill>
                      <a:schemeClr val="tx1"/>
                    </a:solidFill>
                  </a:rPr>
                  <a:t> </a:t>
                </a:r>
                <a:r>
                  <a:rPr lang="en-US" spc="-5" dirty="0">
                    <a:solidFill>
                      <a:schemeClr val="tx1"/>
                    </a:solidFill>
                  </a:rPr>
                  <a:t>has</a:t>
                </a:r>
                <a:r>
                  <a:rPr lang="en-US" spc="60" dirty="0">
                    <a:solidFill>
                      <a:schemeClr val="tx1"/>
                    </a:solidFill>
                  </a:rPr>
                  <a:t> </a:t>
                </a:r>
                <a:r>
                  <a:rPr lang="en-US" spc="-5" dirty="0">
                    <a:solidFill>
                      <a:schemeClr val="tx1"/>
                    </a:solidFill>
                  </a:rPr>
                  <a:t>a</a:t>
                </a:r>
                <a:r>
                  <a:rPr lang="en-US" spc="60" dirty="0">
                    <a:solidFill>
                      <a:schemeClr val="tx1"/>
                    </a:solidFill>
                  </a:rPr>
                  <a:t> </a:t>
                </a:r>
                <a:r>
                  <a:rPr lang="en-US" spc="-15" dirty="0">
                    <a:solidFill>
                      <a:schemeClr val="tx1"/>
                    </a:solidFill>
                  </a:rPr>
                  <a:t>m</a:t>
                </a:r>
                <a:r>
                  <a:rPr lang="en-US" spc="-10" dirty="0">
                    <a:solidFill>
                      <a:schemeClr val="tx1"/>
                    </a:solidFill>
                  </a:rPr>
                  <a:t>aximum</a:t>
                </a:r>
                <a:r>
                  <a:rPr lang="en-US" spc="60" dirty="0">
                    <a:solidFill>
                      <a:schemeClr val="tx1"/>
                    </a:solidFill>
                  </a:rPr>
                  <a:t> </a:t>
                </a:r>
              </a:p>
              <a:p>
                <a:pPr marL="36900" indent="0">
                  <a:lnSpc>
                    <a:spcPct val="100000"/>
                  </a:lnSpc>
                  <a:buNone/>
                </a:pPr>
                <a:r>
                  <a:rPr lang="en-US" spc="-10" dirty="0">
                    <a:solidFill>
                      <a:schemeClr val="tx1"/>
                    </a:solidFill>
                  </a:rPr>
                  <a:t>a</a:t>
                </a:r>
                <a:r>
                  <a:rPr lang="en-US" spc="-5" dirty="0">
                    <a:solidFill>
                      <a:schemeClr val="tx1"/>
                    </a:solidFill>
                  </a:rPr>
                  <a:t>t</a:t>
                </a:r>
                <a:r>
                  <a:rPr lang="en-US" spc="90" dirty="0">
                    <a:solidFill>
                      <a:schemeClr val="tx1"/>
                    </a:solidFill>
                  </a:rPr>
                  <a:t> </a:t>
                </a:r>
                <a:r>
                  <a:rPr lang="en-US" i="1" spc="-5" dirty="0">
                    <a:solidFill>
                      <a:schemeClr val="tx1"/>
                    </a:solidFill>
                  </a:rPr>
                  <a:t>x</a:t>
                </a:r>
                <a:r>
                  <a:rPr lang="en-US" i="1" spc="114" dirty="0">
                    <a:solidFill>
                      <a:schemeClr val="tx1"/>
                    </a:solidFill>
                  </a:rPr>
                  <a:t> </a:t>
                </a:r>
                <a:r>
                  <a:rPr lang="en-US" spc="-25" dirty="0">
                    <a:solidFill>
                      <a:schemeClr val="tx1"/>
                    </a:solidFill>
                  </a:rPr>
                  <a:t>=</a:t>
                </a:r>
                <a:r>
                  <a:rPr lang="en-US" spc="-40" dirty="0">
                    <a:solidFill>
                      <a:schemeClr val="tx1"/>
                    </a:solidFill>
                  </a:rPr>
                  <a:t> </a:t>
                </a:r>
                <a14:m>
                  <m:oMath xmlns:m="http://schemas.openxmlformats.org/officeDocument/2006/math">
                    <m:rad>
                      <m:radPr>
                        <m:degHide m:val="on"/>
                        <m:ctrlPr>
                          <a:rPr lang="en-US" i="1" spc="-40" smtClean="0">
                            <a:solidFill>
                              <a:schemeClr val="tx1"/>
                            </a:solidFill>
                            <a:latin typeface="Cambria Math" panose="02040503050406030204" pitchFamily="18" charset="0"/>
                            <a:cs typeface="Lucida Sans Unicode"/>
                          </a:rPr>
                        </m:ctrlPr>
                      </m:radPr>
                      <m:deg/>
                      <m:e>
                        <m:r>
                          <a:rPr lang="en-US" i="1" spc="-40" smtClean="0">
                            <a:solidFill>
                              <a:schemeClr val="tx1"/>
                            </a:solidFill>
                            <a:latin typeface="Cambria Math" panose="02040503050406030204" pitchFamily="18" charset="0"/>
                            <a:ea typeface="Cambria Math" panose="02040503050406030204" pitchFamily="18" charset="0"/>
                            <a:cs typeface="Lucida Sans Unicode"/>
                          </a:rPr>
                          <m:t>𝜋</m:t>
                        </m:r>
                      </m:e>
                    </m:rad>
                    <m:r>
                      <a:rPr lang="en-US" b="0" i="1" spc="-40" smtClean="0">
                        <a:solidFill>
                          <a:schemeClr val="tx1"/>
                        </a:solidFill>
                        <a:latin typeface="Cambria Math" panose="02040503050406030204" pitchFamily="18" charset="0"/>
                        <a:cs typeface="Lucida Sans Unicode"/>
                      </a:rPr>
                      <m:t> </m:t>
                    </m:r>
                  </m:oMath>
                </a14:m>
                <a:r>
                  <a:rPr lang="en-US" spc="-5" dirty="0">
                    <a:solidFill>
                      <a:schemeClr val="tx1"/>
                    </a:solidFill>
                  </a:rPr>
                  <a:t>[the</a:t>
                </a:r>
                <a:r>
                  <a:rPr lang="en-US" spc="60" dirty="0">
                    <a:solidFill>
                      <a:schemeClr val="tx1"/>
                    </a:solidFill>
                  </a:rPr>
                  <a:t> </a:t>
                </a:r>
                <a:r>
                  <a:rPr lang="en-US" spc="-5" dirty="0">
                    <a:solidFill>
                      <a:schemeClr val="tx1"/>
                    </a:solidFill>
                  </a:rPr>
                  <a:t>least</a:t>
                </a:r>
                <a:r>
                  <a:rPr lang="en-US" spc="60" dirty="0">
                    <a:solidFill>
                      <a:schemeClr val="tx1"/>
                    </a:solidFill>
                  </a:rPr>
                  <a:t> </a:t>
                </a:r>
                <a:r>
                  <a:rPr lang="en-US" spc="-5" dirty="0">
                    <a:solidFill>
                      <a:schemeClr val="tx1"/>
                    </a:solidFill>
                  </a:rPr>
                  <a:t>positive</a:t>
                </a:r>
                <a:r>
                  <a:rPr lang="en-US" spc="85" dirty="0">
                    <a:solidFill>
                      <a:schemeClr val="tx1"/>
                    </a:solidFill>
                  </a:rPr>
                  <a:t> </a:t>
                </a:r>
                <a:r>
                  <a:rPr lang="en-US" i="1" spc="-5" dirty="0">
                    <a:solidFill>
                      <a:schemeClr val="tx1"/>
                    </a:solidFill>
                  </a:rPr>
                  <a:t>x</a:t>
                </a:r>
                <a:r>
                  <a:rPr lang="en-US" i="1" dirty="0">
                    <a:solidFill>
                      <a:schemeClr val="tx1"/>
                    </a:solidFill>
                  </a:rPr>
                  <a:t> </a:t>
                </a:r>
                <a:r>
                  <a:rPr lang="en-US" spc="-10" dirty="0">
                    <a:solidFill>
                      <a:schemeClr val="tx1"/>
                    </a:solidFill>
                  </a:rPr>
                  <a:t>a</a:t>
                </a:r>
                <a:r>
                  <a:rPr lang="en-US" spc="-5" dirty="0">
                    <a:solidFill>
                      <a:schemeClr val="tx1"/>
                    </a:solidFill>
                  </a:rPr>
                  <a:t>t</a:t>
                </a:r>
                <a:r>
                  <a:rPr lang="en-US" spc="60" dirty="0">
                    <a:solidFill>
                      <a:schemeClr val="tx1"/>
                    </a:solidFill>
                  </a:rPr>
                  <a:t> </a:t>
                </a:r>
                <a:r>
                  <a:rPr lang="en-US" spc="-10" dirty="0">
                    <a:solidFill>
                      <a:schemeClr val="tx1"/>
                    </a:solidFill>
                  </a:rPr>
                  <a:t>whic</a:t>
                </a:r>
                <a:r>
                  <a:rPr lang="en-US" spc="-5" dirty="0">
                    <a:solidFill>
                      <a:schemeClr val="tx1"/>
                    </a:solidFill>
                  </a:rPr>
                  <a:t>h</a:t>
                </a:r>
                <a:r>
                  <a:rPr lang="en-US" spc="110" dirty="0">
                    <a:solidFill>
                      <a:schemeClr val="tx1"/>
                    </a:solidFill>
                  </a:rPr>
                  <a:t> </a:t>
                </a:r>
                <a14:m>
                  <m:oMath xmlns:m="http://schemas.openxmlformats.org/officeDocument/2006/math">
                    <m:sSup>
                      <m:sSupPr>
                        <m:ctrlPr>
                          <a:rPr lang="en-US" b="0" i="1" spc="30" dirty="0" smtClean="0">
                            <a:solidFill>
                              <a:schemeClr val="tx1"/>
                            </a:solidFill>
                            <a:latin typeface="Cambria Math" panose="02040503050406030204" pitchFamily="18" charset="0"/>
                          </a:rPr>
                        </m:ctrlPr>
                      </m:sSupPr>
                      <m:e>
                        <m:r>
                          <a:rPr lang="en-US" b="0" i="1" spc="30" dirty="0" smtClean="0">
                            <a:solidFill>
                              <a:schemeClr val="tx1"/>
                            </a:solidFill>
                            <a:latin typeface="Cambria Math" panose="02040503050406030204" pitchFamily="18" charset="0"/>
                          </a:rPr>
                          <m:t>𝑆</m:t>
                        </m:r>
                      </m:e>
                      <m:sup>
                        <m:r>
                          <a:rPr lang="en-US" b="0" i="1" spc="30" dirty="0" smtClean="0">
                            <a:solidFill>
                              <a:schemeClr val="tx1"/>
                            </a:solidFill>
                            <a:latin typeface="Cambria Math" panose="02040503050406030204" pitchFamily="18" charset="0"/>
                          </a:rPr>
                          <m:t>′</m:t>
                        </m:r>
                      </m:sup>
                    </m:sSup>
                    <m:d>
                      <m:dPr>
                        <m:ctrlPr>
                          <a:rPr lang="en-US" b="0" i="1" spc="30" dirty="0" smtClean="0">
                            <a:solidFill>
                              <a:schemeClr val="tx1"/>
                            </a:solidFill>
                            <a:latin typeface="Cambria Math" panose="02040503050406030204" pitchFamily="18" charset="0"/>
                          </a:rPr>
                        </m:ctrlPr>
                      </m:dPr>
                      <m:e>
                        <m:r>
                          <a:rPr lang="en-US" b="0" i="1" spc="30" dirty="0" smtClean="0">
                            <a:solidFill>
                              <a:schemeClr val="tx1"/>
                            </a:solidFill>
                            <a:latin typeface="Cambria Math" panose="02040503050406030204" pitchFamily="18" charset="0"/>
                          </a:rPr>
                          <m:t>𝑥</m:t>
                        </m:r>
                      </m:e>
                    </m:d>
                  </m:oMath>
                </a14:m>
                <a:r>
                  <a:rPr lang="en-US" spc="-25" dirty="0">
                    <a:solidFill>
                      <a:schemeClr val="tx1"/>
                    </a:solidFill>
                  </a:rPr>
                  <a:t> =</a:t>
                </a:r>
                <a:r>
                  <a:rPr lang="en-US" spc="-40" dirty="0">
                    <a:solidFill>
                      <a:schemeClr val="tx1"/>
                    </a:solidFill>
                  </a:rPr>
                  <a:t> </a:t>
                </a:r>
                <a:r>
                  <a:rPr lang="en-US" spc="-10" dirty="0">
                    <a:solidFill>
                      <a:schemeClr val="tx1"/>
                    </a:solidFill>
                  </a:rPr>
                  <a:t>0</a:t>
                </a:r>
                <a:r>
                  <a:rPr lang="en-US" spc="-5" dirty="0">
                    <a:solidFill>
                      <a:schemeClr val="tx1"/>
                    </a:solidFill>
                  </a:rPr>
                  <a:t>]. </a:t>
                </a:r>
                <a:r>
                  <a:rPr lang="en-US" spc="-10" dirty="0">
                    <a:solidFill>
                      <a:schemeClr val="tx1"/>
                    </a:solidFill>
                  </a:rPr>
                  <a:t>Approximat</a:t>
                </a:r>
                <a:r>
                  <a:rPr lang="en-US" spc="-5" dirty="0">
                    <a:solidFill>
                      <a:schemeClr val="tx1"/>
                    </a:solidFill>
                  </a:rPr>
                  <a:t>e</a:t>
                </a:r>
                <a:r>
                  <a:rPr lang="en-US" dirty="0">
                    <a:solidFill>
                      <a:schemeClr val="tx1"/>
                    </a:solidFill>
                  </a:rPr>
                  <a:t> </a:t>
                </a:r>
              </a:p>
              <a:p>
                <a:pPr marL="36900" indent="0">
                  <a:lnSpc>
                    <a:spcPct val="100000"/>
                  </a:lnSpc>
                  <a:buNone/>
                </a:pPr>
                <a:r>
                  <a:rPr lang="en-US" spc="-10" dirty="0">
                    <a:solidFill>
                      <a:schemeClr val="tx1"/>
                    </a:solidFill>
                  </a:rPr>
                  <a:t>th</a:t>
                </a:r>
                <a:r>
                  <a:rPr lang="en-US" spc="-5" dirty="0">
                    <a:solidFill>
                      <a:schemeClr val="tx1"/>
                    </a:solidFill>
                  </a:rPr>
                  <a:t>e </a:t>
                </a:r>
                <a:r>
                  <a:rPr lang="en-US" spc="-15" dirty="0">
                    <a:solidFill>
                      <a:schemeClr val="tx1"/>
                    </a:solidFill>
                  </a:rPr>
                  <a:t>maximu</a:t>
                </a:r>
                <a:r>
                  <a:rPr lang="en-US" spc="-10" dirty="0">
                    <a:solidFill>
                      <a:schemeClr val="tx1"/>
                    </a:solidFill>
                  </a:rPr>
                  <a:t>m</a:t>
                </a:r>
                <a:r>
                  <a:rPr lang="en-US" dirty="0">
                    <a:solidFill>
                      <a:schemeClr val="tx1"/>
                    </a:solidFill>
                  </a:rPr>
                  <a:t> </a:t>
                </a:r>
                <a:r>
                  <a:rPr lang="en-US" spc="-10" dirty="0">
                    <a:solidFill>
                      <a:schemeClr val="tx1"/>
                    </a:solidFill>
                  </a:rPr>
                  <a:t>valu</a:t>
                </a:r>
                <a:r>
                  <a:rPr lang="en-US" spc="-5" dirty="0">
                    <a:solidFill>
                      <a:schemeClr val="tx1"/>
                    </a:solidFill>
                  </a:rPr>
                  <a:t>e </a:t>
                </a:r>
                <a:r>
                  <a:rPr lang="en-US" spc="-10" dirty="0">
                    <a:solidFill>
                      <a:schemeClr val="tx1"/>
                    </a:solidFill>
                  </a:rPr>
                  <a:t>o</a:t>
                </a:r>
                <a:r>
                  <a:rPr lang="en-US" spc="-5" dirty="0">
                    <a:solidFill>
                      <a:schemeClr val="tx1"/>
                    </a:solidFill>
                  </a:rPr>
                  <a:t>f</a:t>
                </a:r>
                <a:r>
                  <a:rPr lang="en-US" spc="45" dirty="0">
                    <a:solidFill>
                      <a:schemeClr val="tx1"/>
                    </a:solidFill>
                  </a:rPr>
                  <a:t> </a:t>
                </a:r>
                <a:r>
                  <a:rPr lang="en-US" i="1" spc="30" dirty="0">
                    <a:solidFill>
                      <a:schemeClr val="tx1"/>
                    </a:solidFill>
                  </a:rPr>
                  <a:t>S</a:t>
                </a:r>
                <a:r>
                  <a:rPr lang="en-US" spc="-5" dirty="0">
                    <a:solidFill>
                      <a:schemeClr val="tx1"/>
                    </a:solidFill>
                  </a:rPr>
                  <a:t>.</a:t>
                </a:r>
                <a:endParaRPr lang="en-US" dirty="0">
                  <a:solidFill>
                    <a:schemeClr val="tx1"/>
                  </a:solidFill>
                </a:endParaRPr>
              </a:p>
              <a:p>
                <a:pPr marL="36900" indent="0">
                  <a:lnSpc>
                    <a:spcPct val="100000"/>
                  </a:lnSpc>
                  <a:buNone/>
                </a:pPr>
                <a:endParaRPr lang="en-US" sz="2400" dirty="0">
                  <a:latin typeface="Times New Roman"/>
                  <a:cs typeface="Times New Roman"/>
                </a:endParaRPr>
              </a:p>
              <a:p>
                <a:pPr marL="36900" indent="0">
                  <a:lnSpc>
                    <a:spcPct val="100000"/>
                  </a:lnSpc>
                  <a:buNone/>
                </a:pPr>
                <a:endParaRPr lang="en-US" dirty="0">
                  <a:latin typeface="Times New Roman"/>
                  <a:cs typeface="Times New Roman"/>
                </a:endParaRPr>
              </a:p>
            </p:txBody>
          </p:sp>
        </mc:Choice>
        <mc:Fallback xmlns="">
          <p:sp>
            <p:nvSpPr>
              <p:cNvPr id="3" name="Content Placeholder 2">
                <a:extLst>
                  <a:ext uri="{FF2B5EF4-FFF2-40B4-BE49-F238E27FC236}">
                    <a16:creationId xmlns:a16="http://schemas.microsoft.com/office/drawing/2014/main"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10846559" cy="4756245"/>
              </a:xfrm>
              <a:blipFill>
                <a:blip r:embed="rId2"/>
                <a:stretch>
                  <a:fillRect l="-337" t="-897"/>
                </a:stretch>
              </a:blipFill>
            </p:spPr>
            <p:txBody>
              <a:bodyPr/>
              <a:lstStyle/>
              <a:p>
                <a:r>
                  <a:rPr lang="en-US">
                    <a:noFill/>
                  </a:rPr>
                  <a:t> </a:t>
                </a:r>
              </a:p>
            </p:txBody>
          </p:sp>
        </mc:Fallback>
      </mc:AlternateContent>
      <p:pic>
        <p:nvPicPr>
          <p:cNvPr id="4" name="Picture 3" descr="The graph shows an undulating curve  in quadrant one. &#10;All coordinates are approximate. The x axis is labeled from 0 to 6 in increments of 1, that are marked 1, 2, 3, 4, 5, 6.  The y axis is labeled from 0 to 0.8 in increments of 0.2, that are marked 0.2, 0.4, 0.6, 0.8. The graph of the function begins at the origin and increases to a maximum at  (1.9, 0.9), then decreases to a minimum at (2.5, 0.45), then increases to a maximum at (3, 0.75), then decreases to a minimum at (3.6, 0.45), then increases to a maximum at (4, 0.73), then decreases to a minimum at (4.3, 0.55), then increases to a maximum at (4.8, 0.72), then decreases to a minimum at (5, 0.56), then increases to a maximum at (5.3, 9.71),  then decreases to a minimum at (5.6, 0.57), then increases to a maximum at (5.9, 0.69), then decreases, and so forth. ">
            <a:extLst>
              <a:ext uri="{FF2B5EF4-FFF2-40B4-BE49-F238E27FC236}">
                <a16:creationId xmlns="" xmlns:a16="http://schemas.microsoft.com/office/drawing/2014/main" id="{C26B4EB6-516B-486F-A6AD-0A38E4C048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10043" y="2823818"/>
            <a:ext cx="3147717" cy="3053500"/>
          </a:xfrm>
          <a:prstGeom prst="rect">
            <a:avLst/>
          </a:prstGeom>
        </p:spPr>
      </p:pic>
    </p:spTree>
    <p:extLst>
      <p:ext uri="{BB962C8B-B14F-4D97-AF65-F5344CB8AC3E}">
        <p14:creationId xmlns:p14="http://schemas.microsoft.com/office/powerpoint/2010/main" val="369924516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7.6 Strategies for </a:t>
            </a:r>
            <a:r>
              <a:rPr lang="en-US" sz="3100" dirty="0"/>
              <a:t>Integration </a:t>
            </a:r>
            <a:r>
              <a:rPr lang="en-US" sz="3100" dirty="0" smtClean="0"/>
              <a:t>(21 </a:t>
            </a:r>
            <a:r>
              <a:rPr lang="en-US" sz="3100" dirty="0"/>
              <a:t>of 21)</a:t>
            </a: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2800" dirty="0"/>
              <a:t/>
            </a:r>
            <a:br>
              <a:rPr lang="en-US" sz="2800" dirty="0"/>
            </a:br>
            <a:endParaRPr lang="en-US"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799" y="1371600"/>
                <a:ext cx="10846559" cy="4756245"/>
              </a:xfrm>
            </p:spPr>
            <p:txBody>
              <a:bodyPr>
                <a:noAutofit/>
              </a:bodyPr>
              <a:lstStyle/>
              <a:p>
                <a:pPr marL="36900" indent="0">
                  <a:lnSpc>
                    <a:spcPct val="100000"/>
                  </a:lnSpc>
                  <a:buNone/>
                </a:pPr>
                <a:r>
                  <a:rPr lang="en-US" b="1" spc="-5" dirty="0">
                    <a:solidFill>
                      <a:schemeClr val="tx1"/>
                    </a:solidFill>
                  </a:rPr>
                  <a:t>Solution </a:t>
                </a:r>
                <a:r>
                  <a:rPr lang="en-US" spc="-10" dirty="0">
                    <a:solidFill>
                      <a:schemeClr val="tx1"/>
                    </a:solidFill>
                  </a:rPr>
                  <a:t>We</a:t>
                </a:r>
                <a:r>
                  <a:rPr lang="en-US" spc="-25" dirty="0">
                    <a:solidFill>
                      <a:schemeClr val="tx1"/>
                    </a:solidFill>
                  </a:rPr>
                  <a:t> </a:t>
                </a:r>
                <a:r>
                  <a:rPr lang="en-US" spc="-5" dirty="0">
                    <a:solidFill>
                      <a:schemeClr val="tx1"/>
                    </a:solidFill>
                  </a:rPr>
                  <a:t>need</a:t>
                </a:r>
                <a:r>
                  <a:rPr lang="en-US" spc="-20" dirty="0">
                    <a:solidFill>
                      <a:schemeClr val="tx1"/>
                    </a:solidFill>
                  </a:rPr>
                  <a:t> </a:t>
                </a:r>
                <a:r>
                  <a:rPr lang="en-US" spc="-5" dirty="0">
                    <a:solidFill>
                      <a:schemeClr val="tx1"/>
                    </a:solidFill>
                  </a:rPr>
                  <a:t>to</a:t>
                </a:r>
                <a:r>
                  <a:rPr lang="en-US" spc="-25" dirty="0">
                    <a:solidFill>
                      <a:schemeClr val="tx1"/>
                    </a:solidFill>
                  </a:rPr>
                  <a:t> </a:t>
                </a:r>
                <a:r>
                  <a:rPr lang="en-US" spc="-5" dirty="0">
                    <a:solidFill>
                      <a:schemeClr val="tx1"/>
                    </a:solidFill>
                  </a:rPr>
                  <a:t>approximate </a:t>
                </a:r>
                <a14:m>
                  <m:oMath xmlns:m="http://schemas.openxmlformats.org/officeDocument/2006/math">
                    <m:nary>
                      <m:naryPr>
                        <m:ctrlPr>
                          <a:rPr lang="en-US" i="1" spc="-25">
                            <a:solidFill>
                              <a:schemeClr val="tx1"/>
                            </a:solidFill>
                            <a:latin typeface="Cambria Math" panose="02040503050406030204" pitchFamily="18" charset="0"/>
                            <a:cs typeface="Lucida Sans Unicode"/>
                          </a:rPr>
                        </m:ctrlPr>
                      </m:naryPr>
                      <m:sub>
                        <m:r>
                          <m:rPr>
                            <m:brk m:alnAt="23"/>
                          </m:rPr>
                          <a:rPr lang="en-US" i="1" spc="-25">
                            <a:solidFill>
                              <a:schemeClr val="tx1"/>
                            </a:solidFill>
                            <a:latin typeface="Cambria Math" panose="02040503050406030204" pitchFamily="18" charset="0"/>
                            <a:cs typeface="Lucida Sans Unicode"/>
                          </a:rPr>
                          <m:t>0</m:t>
                        </m:r>
                      </m:sub>
                      <m:sup>
                        <m:rad>
                          <m:radPr>
                            <m:degHide m:val="on"/>
                            <m:ctrlPr>
                              <a:rPr lang="en-US" i="1" spc="-25" smtClean="0">
                                <a:solidFill>
                                  <a:schemeClr val="tx1"/>
                                </a:solidFill>
                                <a:latin typeface="Cambria Math" panose="02040503050406030204" pitchFamily="18" charset="0"/>
                                <a:cs typeface="Lucida Sans Unicode"/>
                              </a:rPr>
                            </m:ctrlPr>
                          </m:radPr>
                          <m:deg/>
                          <m:e>
                            <m:r>
                              <a:rPr lang="en-US" i="1" spc="-25" smtClean="0">
                                <a:solidFill>
                                  <a:schemeClr val="tx1"/>
                                </a:solidFill>
                                <a:latin typeface="Cambria Math" panose="02040503050406030204" pitchFamily="18" charset="0"/>
                                <a:ea typeface="Cambria Math" panose="02040503050406030204" pitchFamily="18" charset="0"/>
                                <a:cs typeface="Lucida Sans Unicode"/>
                              </a:rPr>
                              <m:t>𝜋</m:t>
                            </m:r>
                          </m:e>
                        </m:rad>
                      </m:sup>
                      <m:e>
                        <m:func>
                          <m:funcPr>
                            <m:ctrlPr>
                              <a:rPr lang="en-US" i="1" spc="-25">
                                <a:solidFill>
                                  <a:schemeClr val="tx1"/>
                                </a:solidFill>
                                <a:latin typeface="Cambria Math" panose="02040503050406030204" pitchFamily="18" charset="0"/>
                                <a:cs typeface="Lucida Sans Unicode"/>
                              </a:rPr>
                            </m:ctrlPr>
                          </m:funcPr>
                          <m:fName>
                            <m:r>
                              <m:rPr>
                                <m:sty m:val="p"/>
                              </m:rPr>
                              <a:rPr lang="en-US" spc="-25">
                                <a:solidFill>
                                  <a:schemeClr val="tx1"/>
                                </a:solidFill>
                                <a:latin typeface="Cambria Math" panose="02040503050406030204" pitchFamily="18" charset="0"/>
                                <a:cs typeface="Lucida Sans Unicode"/>
                              </a:rPr>
                              <m:t>sin</m:t>
                            </m:r>
                          </m:fName>
                          <m:e>
                            <m:sSup>
                              <m:sSupPr>
                                <m:ctrlPr>
                                  <a:rPr lang="en-US" i="1" spc="-25">
                                    <a:solidFill>
                                      <a:schemeClr val="tx1"/>
                                    </a:solidFill>
                                    <a:latin typeface="Cambria Math" panose="02040503050406030204" pitchFamily="18" charset="0"/>
                                    <a:cs typeface="Lucida Sans Unicode"/>
                                  </a:rPr>
                                </m:ctrlPr>
                              </m:sSupPr>
                              <m:e>
                                <m:r>
                                  <a:rPr lang="en-US" b="0" i="1" spc="-25" smtClean="0">
                                    <a:solidFill>
                                      <a:schemeClr val="tx1"/>
                                    </a:solidFill>
                                    <a:latin typeface="Cambria Math" panose="02040503050406030204" pitchFamily="18" charset="0"/>
                                    <a:cs typeface="Lucida Sans Unicode"/>
                                  </a:rPr>
                                  <m:t>(</m:t>
                                </m:r>
                                <m:r>
                                  <a:rPr lang="en-US" i="1" spc="-25">
                                    <a:solidFill>
                                      <a:schemeClr val="tx1"/>
                                    </a:solidFill>
                                    <a:latin typeface="Cambria Math" panose="02040503050406030204" pitchFamily="18" charset="0"/>
                                    <a:cs typeface="Lucida Sans Unicode"/>
                                  </a:rPr>
                                  <m:t>𝑡</m:t>
                                </m:r>
                              </m:e>
                              <m:sup>
                                <m:r>
                                  <a:rPr lang="en-US" i="1" spc="-25">
                                    <a:solidFill>
                                      <a:schemeClr val="tx1"/>
                                    </a:solidFill>
                                    <a:latin typeface="Cambria Math" panose="02040503050406030204" pitchFamily="18" charset="0"/>
                                    <a:cs typeface="Lucida Sans Unicode"/>
                                  </a:rPr>
                                  <m:t>2</m:t>
                                </m:r>
                              </m:sup>
                            </m:sSup>
                            <m:r>
                              <a:rPr lang="en-US" b="0" i="1" spc="-25" smtClean="0">
                                <a:solidFill>
                                  <a:schemeClr val="tx1"/>
                                </a:solidFill>
                                <a:latin typeface="Cambria Math" panose="02040503050406030204" pitchFamily="18" charset="0"/>
                                <a:cs typeface="Lucida Sans Unicode"/>
                              </a:rPr>
                              <m:t>)</m:t>
                            </m:r>
                          </m:e>
                        </m:func>
                        <m:r>
                          <a:rPr lang="en-US" i="1" spc="-25">
                            <a:solidFill>
                              <a:schemeClr val="tx1"/>
                            </a:solidFill>
                            <a:latin typeface="Cambria Math" panose="02040503050406030204" pitchFamily="18" charset="0"/>
                            <a:cs typeface="Lucida Sans Unicode"/>
                          </a:rPr>
                          <m:t>𝑑𝑡</m:t>
                        </m:r>
                      </m:e>
                    </m:nary>
                  </m:oMath>
                </a14:m>
                <a:r>
                  <a:rPr lang="en-US" spc="-5" dirty="0">
                    <a:solidFill>
                      <a:schemeClr val="tx1"/>
                    </a:solidFill>
                  </a:rPr>
                  <a:t>.</a:t>
                </a:r>
                <a:r>
                  <a:rPr lang="en-US" spc="-25" dirty="0">
                    <a:solidFill>
                      <a:schemeClr val="tx1"/>
                    </a:solidFill>
                  </a:rPr>
                  <a:t> </a:t>
                </a:r>
                <a:r>
                  <a:rPr lang="en-US" spc="-10" dirty="0">
                    <a:solidFill>
                      <a:schemeClr val="tx1"/>
                    </a:solidFill>
                  </a:rPr>
                  <a:t>Note</a:t>
                </a:r>
                <a:r>
                  <a:rPr lang="en-US" spc="-5" dirty="0"/>
                  <a:t> that</a:t>
                </a:r>
                <a:r>
                  <a:rPr lang="en-US" spc="-25" dirty="0">
                    <a:solidFill>
                      <a:schemeClr val="tx1"/>
                    </a:solidFill>
                  </a:rPr>
                  <a:t> </a:t>
                </a:r>
                <a:r>
                  <a:rPr lang="en-US" spc="-15" dirty="0">
                    <a:solidFill>
                      <a:schemeClr val="tx1"/>
                    </a:solidFill>
                  </a:rPr>
                  <a:t>w</a:t>
                </a:r>
                <a:r>
                  <a:rPr lang="en-US" spc="-5" dirty="0">
                    <a:solidFill>
                      <a:schemeClr val="tx1"/>
                    </a:solidFill>
                  </a:rPr>
                  <a:t>e</a:t>
                </a:r>
                <a:r>
                  <a:rPr lang="en-US" spc="-25" dirty="0">
                    <a:solidFill>
                      <a:schemeClr val="tx1"/>
                    </a:solidFill>
                  </a:rPr>
                  <a:t> </a:t>
                </a:r>
                <a:r>
                  <a:rPr lang="en-US" spc="-10" dirty="0">
                    <a:solidFill>
                      <a:schemeClr val="tx1"/>
                    </a:solidFill>
                  </a:rPr>
                  <a:t>canno</a:t>
                </a:r>
                <a:r>
                  <a:rPr lang="en-US" spc="-5" dirty="0">
                    <a:solidFill>
                      <a:schemeClr val="tx1"/>
                    </a:solidFill>
                  </a:rPr>
                  <a:t>t</a:t>
                </a:r>
                <a:r>
                  <a:rPr lang="en-US" spc="-20" dirty="0">
                    <a:solidFill>
                      <a:schemeClr val="tx1"/>
                    </a:solidFill>
                  </a:rPr>
                  <a:t> </a:t>
                </a:r>
                <a:r>
                  <a:rPr lang="en-US" spc="-10" dirty="0">
                    <a:solidFill>
                      <a:schemeClr val="tx1"/>
                    </a:solidFill>
                  </a:rPr>
                  <a:t>evaluat</a:t>
                </a:r>
                <a:r>
                  <a:rPr lang="en-US" spc="-5" dirty="0">
                    <a:solidFill>
                      <a:schemeClr val="tx1"/>
                    </a:solidFill>
                  </a:rPr>
                  <a:t>e</a:t>
                </a:r>
                <a:r>
                  <a:rPr lang="en-US" spc="-20" dirty="0">
                    <a:solidFill>
                      <a:schemeClr val="tx1"/>
                    </a:solidFill>
                  </a:rPr>
                  <a:t> </a:t>
                </a:r>
                <a:r>
                  <a:rPr lang="en-US" spc="-5" dirty="0">
                    <a:solidFill>
                      <a:schemeClr val="tx1"/>
                    </a:solidFill>
                  </a:rPr>
                  <a:t>t</a:t>
                </a:r>
                <a:r>
                  <a:rPr lang="en-US" spc="-10" dirty="0">
                    <a:solidFill>
                      <a:schemeClr val="tx1"/>
                    </a:solidFill>
                  </a:rPr>
                  <a:t>hi</a:t>
                </a:r>
                <a:r>
                  <a:rPr lang="en-US" spc="-5" dirty="0">
                    <a:solidFill>
                      <a:schemeClr val="tx1"/>
                    </a:solidFill>
                  </a:rPr>
                  <a:t>s</a:t>
                </a:r>
                <a:r>
                  <a:rPr lang="en-US" spc="-25" dirty="0">
                    <a:solidFill>
                      <a:schemeClr val="tx1"/>
                    </a:solidFill>
                  </a:rPr>
                  <a:t> </a:t>
                </a:r>
                <a:r>
                  <a:rPr lang="en-US" spc="-10" dirty="0">
                    <a:solidFill>
                      <a:schemeClr val="tx1"/>
                    </a:solidFill>
                  </a:rPr>
                  <a:t>definite </a:t>
                </a:r>
                <a:r>
                  <a:rPr lang="en-US" spc="-5" dirty="0">
                    <a:solidFill>
                      <a:schemeClr val="tx1"/>
                    </a:solidFill>
                  </a:rPr>
                  <a:t>integral</a:t>
                </a:r>
                <a:r>
                  <a:rPr lang="en-US" spc="45" dirty="0">
                    <a:solidFill>
                      <a:schemeClr val="tx1"/>
                    </a:solidFill>
                  </a:rPr>
                  <a:t> </a:t>
                </a:r>
                <a:r>
                  <a:rPr lang="en-US" spc="-5" dirty="0">
                    <a:solidFill>
                      <a:schemeClr val="tx1"/>
                    </a:solidFill>
                  </a:rPr>
                  <a:t>via</a:t>
                </a:r>
                <a:r>
                  <a:rPr lang="en-US" spc="40" dirty="0">
                    <a:solidFill>
                      <a:schemeClr val="tx1"/>
                    </a:solidFill>
                  </a:rPr>
                  <a:t> </a:t>
                </a:r>
                <a:r>
                  <a:rPr lang="en-US" spc="-5" dirty="0">
                    <a:solidFill>
                      <a:schemeClr val="tx1"/>
                    </a:solidFill>
                  </a:rPr>
                  <a:t>antidifferentiation</a:t>
                </a:r>
                <a:r>
                  <a:rPr lang="en-US" spc="45" dirty="0">
                    <a:solidFill>
                      <a:schemeClr val="tx1"/>
                    </a:solidFill>
                  </a:rPr>
                  <a:t> </a:t>
                </a:r>
                <a:r>
                  <a:rPr lang="en-US" spc="-5" dirty="0">
                    <a:solidFill>
                      <a:schemeClr val="tx1"/>
                    </a:solidFill>
                  </a:rPr>
                  <a:t>since</a:t>
                </a:r>
                <a:r>
                  <a:rPr lang="en-US" spc="45" dirty="0">
                    <a:solidFill>
                      <a:schemeClr val="tx1"/>
                    </a:solidFill>
                  </a:rPr>
                  <a:t> </a:t>
                </a:r>
                <a:r>
                  <a:rPr lang="en-US" spc="-5" dirty="0">
                    <a:solidFill>
                      <a:schemeClr val="tx1"/>
                    </a:solidFill>
                  </a:rPr>
                  <a:t>there</a:t>
                </a:r>
                <a:r>
                  <a:rPr lang="en-US" spc="40" dirty="0">
                    <a:solidFill>
                      <a:schemeClr val="tx1"/>
                    </a:solidFill>
                  </a:rPr>
                  <a:t> </a:t>
                </a:r>
                <a:r>
                  <a:rPr lang="en-US" spc="-5" dirty="0">
                    <a:solidFill>
                      <a:schemeClr val="tx1"/>
                    </a:solidFill>
                  </a:rPr>
                  <a:t>is</a:t>
                </a:r>
                <a:r>
                  <a:rPr lang="en-US" spc="40" dirty="0">
                    <a:solidFill>
                      <a:schemeClr val="tx1"/>
                    </a:solidFill>
                  </a:rPr>
                  <a:t> </a:t>
                </a:r>
                <a:r>
                  <a:rPr lang="en-US" spc="-10" dirty="0">
                    <a:solidFill>
                      <a:schemeClr val="tx1"/>
                    </a:solidFill>
                  </a:rPr>
                  <a:t>n</a:t>
                </a:r>
                <a:r>
                  <a:rPr lang="en-US" spc="-5" dirty="0">
                    <a:solidFill>
                      <a:schemeClr val="tx1"/>
                    </a:solidFill>
                  </a:rPr>
                  <a:t>o</a:t>
                </a:r>
                <a:r>
                  <a:rPr lang="en-US" spc="40" dirty="0">
                    <a:solidFill>
                      <a:schemeClr val="tx1"/>
                    </a:solidFill>
                  </a:rPr>
                  <a:t> </a:t>
                </a:r>
                <a:r>
                  <a:rPr lang="en-US" spc="-5" dirty="0">
                    <a:solidFill>
                      <a:schemeClr val="tx1"/>
                    </a:solidFill>
                  </a:rPr>
                  <a:t>antiderivative</a:t>
                </a:r>
                <a:r>
                  <a:rPr lang="en-US" spc="45" dirty="0">
                    <a:solidFill>
                      <a:schemeClr val="tx1"/>
                    </a:solidFill>
                  </a:rPr>
                  <a:t> </a:t>
                </a:r>
                <a:r>
                  <a:rPr lang="en-US" spc="-10" dirty="0">
                    <a:solidFill>
                      <a:schemeClr val="tx1"/>
                    </a:solidFill>
                  </a:rPr>
                  <a:t>o</a:t>
                </a:r>
                <a:r>
                  <a:rPr lang="en-US" spc="-5" dirty="0">
                    <a:solidFill>
                      <a:schemeClr val="tx1"/>
                    </a:solidFill>
                  </a:rPr>
                  <a:t>f</a:t>
                </a:r>
                <a:r>
                  <a:rPr lang="en-US" dirty="0">
                    <a:solidFill>
                      <a:schemeClr val="tx1"/>
                    </a:solidFill>
                  </a:rPr>
                  <a:t> </a:t>
                </a:r>
                <a:r>
                  <a:rPr lang="en-US" i="1" spc="-5" dirty="0">
                    <a:solidFill>
                      <a:schemeClr val="tx1"/>
                    </a:solidFill>
                  </a:rPr>
                  <a:t>f</a:t>
                </a:r>
                <a:r>
                  <a:rPr lang="en-US" i="1" spc="-45" dirty="0">
                    <a:solidFill>
                      <a:schemeClr val="tx1"/>
                    </a:solidFill>
                  </a:rPr>
                  <a:t> </a:t>
                </a:r>
                <a:r>
                  <a:rPr lang="en-US" spc="-5" dirty="0">
                    <a:solidFill>
                      <a:schemeClr val="tx1"/>
                    </a:solidFill>
                  </a:rPr>
                  <a:t>(</a:t>
                </a:r>
                <a:r>
                  <a:rPr lang="en-US" i="1" spc="-5" dirty="0">
                    <a:solidFill>
                      <a:schemeClr val="tx1"/>
                    </a:solidFill>
                  </a:rPr>
                  <a:t>t</a:t>
                </a:r>
                <a:r>
                  <a:rPr lang="en-US" i="1" spc="-160" dirty="0">
                    <a:solidFill>
                      <a:schemeClr val="tx1"/>
                    </a:solidFill>
                  </a:rPr>
                  <a:t> </a:t>
                </a:r>
                <a:r>
                  <a:rPr lang="en-US" spc="-5" dirty="0">
                    <a:solidFill>
                      <a:schemeClr val="tx1"/>
                    </a:solidFill>
                  </a:rPr>
                  <a:t>)</a:t>
                </a:r>
                <a:r>
                  <a:rPr lang="en-US" spc="25" dirty="0">
                    <a:solidFill>
                      <a:schemeClr val="tx1"/>
                    </a:solidFill>
                  </a:rPr>
                  <a:t> </a:t>
                </a:r>
                <a:r>
                  <a:rPr lang="en-US" spc="-25" dirty="0">
                    <a:solidFill>
                      <a:schemeClr val="tx1"/>
                    </a:solidFill>
                  </a:rPr>
                  <a:t>=</a:t>
                </a:r>
                <a:r>
                  <a:rPr lang="en-US" spc="-40" dirty="0">
                    <a:solidFill>
                      <a:schemeClr val="tx1"/>
                    </a:solidFill>
                  </a:rPr>
                  <a:t> </a:t>
                </a:r>
                <a:r>
                  <a:rPr lang="en-US" spc="-5" dirty="0">
                    <a:solidFill>
                      <a:schemeClr val="tx1"/>
                    </a:solidFill>
                  </a:rPr>
                  <a:t>sin(</a:t>
                </a:r>
                <a:r>
                  <a:rPr lang="en-US" i="1" spc="-5" dirty="0">
                    <a:solidFill>
                      <a:schemeClr val="tx1"/>
                    </a:solidFill>
                  </a:rPr>
                  <a:t>t</a:t>
                </a:r>
                <a:r>
                  <a:rPr lang="en-US" i="1" spc="-165" dirty="0">
                    <a:solidFill>
                      <a:schemeClr val="tx1"/>
                    </a:solidFill>
                  </a:rPr>
                  <a:t> </a:t>
                </a:r>
                <a:r>
                  <a:rPr lang="en-US" spc="67" baseline="25925" dirty="0">
                    <a:solidFill>
                      <a:schemeClr val="tx1"/>
                    </a:solidFill>
                  </a:rPr>
                  <a:t>2</a:t>
                </a:r>
                <a:r>
                  <a:rPr lang="en-US" spc="-5" dirty="0">
                    <a:solidFill>
                      <a:schemeClr val="tx1"/>
                    </a:solidFill>
                  </a:rPr>
                  <a:t>)</a:t>
                </a:r>
                <a:r>
                  <a:rPr lang="en-US" spc="40" dirty="0">
                    <a:solidFill>
                      <a:schemeClr val="tx1"/>
                    </a:solidFill>
                  </a:rPr>
                  <a:t> </a:t>
                </a:r>
                <a:r>
                  <a:rPr lang="en-US" spc="-10" dirty="0">
                    <a:solidFill>
                      <a:schemeClr val="tx1"/>
                    </a:solidFill>
                  </a:rPr>
                  <a:t>tha</a:t>
                </a:r>
                <a:r>
                  <a:rPr lang="en-US" spc="-5" dirty="0">
                    <a:solidFill>
                      <a:schemeClr val="tx1"/>
                    </a:solidFill>
                  </a:rPr>
                  <a:t>t</a:t>
                </a:r>
                <a:r>
                  <a:rPr lang="en-US" spc="45" dirty="0">
                    <a:solidFill>
                      <a:schemeClr val="tx1"/>
                    </a:solidFill>
                  </a:rPr>
                  <a:t> </a:t>
                </a:r>
                <a:r>
                  <a:rPr lang="en-US" spc="-10" dirty="0">
                    <a:solidFill>
                      <a:schemeClr val="tx1"/>
                    </a:solidFill>
                  </a:rPr>
                  <a:t>can</a:t>
                </a:r>
                <a:endParaRPr lang="en-US" dirty="0">
                  <a:solidFill>
                    <a:schemeClr val="tx1"/>
                  </a:solidFill>
                </a:endParaRPr>
              </a:p>
              <a:p>
                <a:pPr marL="0" marR="5080" indent="0">
                  <a:lnSpc>
                    <a:spcPct val="100000"/>
                  </a:lnSpc>
                  <a:spcBef>
                    <a:spcPts val="35"/>
                  </a:spcBef>
                  <a:buNone/>
                </a:pPr>
                <a:r>
                  <a:rPr lang="en-US" spc="-10" dirty="0">
                    <a:solidFill>
                      <a:schemeClr val="tx1"/>
                    </a:solidFill>
                  </a:rPr>
                  <a:t>b</a:t>
                </a:r>
                <a:r>
                  <a:rPr lang="en-US" spc="-5" dirty="0">
                    <a:solidFill>
                      <a:schemeClr val="tx1"/>
                    </a:solidFill>
                  </a:rPr>
                  <a:t>e</a:t>
                </a:r>
                <a:r>
                  <a:rPr lang="en-US" spc="-15" dirty="0">
                    <a:solidFill>
                      <a:schemeClr val="tx1"/>
                    </a:solidFill>
                  </a:rPr>
                  <a:t> </a:t>
                </a:r>
                <a:r>
                  <a:rPr lang="en-US" spc="-10" dirty="0">
                    <a:solidFill>
                      <a:schemeClr val="tx1"/>
                    </a:solidFill>
                  </a:rPr>
                  <a:t>expresse</a:t>
                </a:r>
                <a:r>
                  <a:rPr lang="en-US" spc="-5" dirty="0">
                    <a:solidFill>
                      <a:schemeClr val="tx1"/>
                    </a:solidFill>
                  </a:rPr>
                  <a:t>d</a:t>
                </a:r>
                <a:r>
                  <a:rPr lang="en-US" spc="-10" dirty="0">
                    <a:solidFill>
                      <a:schemeClr val="tx1"/>
                    </a:solidFill>
                  </a:rPr>
                  <a:t> </a:t>
                </a:r>
                <a:r>
                  <a:rPr lang="en-US" spc="-5" dirty="0">
                    <a:solidFill>
                      <a:schemeClr val="tx1"/>
                    </a:solidFill>
                  </a:rPr>
                  <a:t>in</a:t>
                </a:r>
                <a:r>
                  <a:rPr lang="en-US" spc="-15" dirty="0">
                    <a:solidFill>
                      <a:schemeClr val="tx1"/>
                    </a:solidFill>
                  </a:rPr>
                  <a:t> </a:t>
                </a:r>
                <a:r>
                  <a:rPr lang="en-US" spc="-5" dirty="0">
                    <a:solidFill>
                      <a:schemeClr val="tx1"/>
                    </a:solidFill>
                  </a:rPr>
                  <a:t>t</a:t>
                </a:r>
                <a:r>
                  <a:rPr lang="en-US" spc="-15" dirty="0">
                    <a:solidFill>
                      <a:schemeClr val="tx1"/>
                    </a:solidFill>
                  </a:rPr>
                  <a:t>erm</a:t>
                </a:r>
                <a:r>
                  <a:rPr lang="en-US" spc="-5" dirty="0">
                    <a:solidFill>
                      <a:schemeClr val="tx1"/>
                    </a:solidFill>
                  </a:rPr>
                  <a:t>s</a:t>
                </a:r>
                <a:r>
                  <a:rPr lang="en-US" spc="-15" dirty="0">
                    <a:solidFill>
                      <a:schemeClr val="tx1"/>
                    </a:solidFill>
                  </a:rPr>
                  <a:t> </a:t>
                </a:r>
                <a:r>
                  <a:rPr lang="en-US" spc="-10" dirty="0">
                    <a:solidFill>
                      <a:schemeClr val="tx1"/>
                    </a:solidFill>
                  </a:rPr>
                  <a:t>o</a:t>
                </a:r>
                <a:r>
                  <a:rPr lang="en-US" spc="-5" dirty="0">
                    <a:solidFill>
                      <a:schemeClr val="tx1"/>
                    </a:solidFill>
                  </a:rPr>
                  <a:t>f</a:t>
                </a:r>
                <a:r>
                  <a:rPr lang="en-US" spc="-15" dirty="0">
                    <a:solidFill>
                      <a:schemeClr val="tx1"/>
                    </a:solidFill>
                  </a:rPr>
                  <a:t> </a:t>
                </a:r>
                <a:r>
                  <a:rPr lang="en-US" spc="-10" dirty="0">
                    <a:solidFill>
                      <a:schemeClr val="tx1"/>
                    </a:solidFill>
                  </a:rPr>
                  <a:t>elementar</a:t>
                </a:r>
                <a:r>
                  <a:rPr lang="en-US" spc="-5" dirty="0">
                    <a:solidFill>
                      <a:schemeClr val="tx1"/>
                    </a:solidFill>
                  </a:rPr>
                  <a:t>y</a:t>
                </a:r>
                <a:r>
                  <a:rPr lang="en-US" spc="-10" dirty="0">
                    <a:solidFill>
                      <a:schemeClr val="tx1"/>
                    </a:solidFill>
                  </a:rPr>
                  <a:t> </a:t>
                </a:r>
                <a:r>
                  <a:rPr lang="en-US" spc="-5" dirty="0">
                    <a:solidFill>
                      <a:schemeClr val="tx1"/>
                    </a:solidFill>
                  </a:rPr>
                  <a:t>f</a:t>
                </a:r>
                <a:r>
                  <a:rPr lang="en-US" spc="-10" dirty="0">
                    <a:solidFill>
                      <a:schemeClr val="tx1"/>
                    </a:solidFill>
                  </a:rPr>
                  <a:t>unctions</a:t>
                </a:r>
                <a:r>
                  <a:rPr lang="en-US" spc="-5" dirty="0">
                    <a:solidFill>
                      <a:schemeClr val="tx1"/>
                    </a:solidFill>
                  </a:rPr>
                  <a:t>.</a:t>
                </a:r>
                <a:r>
                  <a:rPr lang="en-US" spc="-15" dirty="0">
                    <a:solidFill>
                      <a:schemeClr val="tx1"/>
                    </a:solidFill>
                  </a:rPr>
                  <a:t> </a:t>
                </a:r>
                <a:r>
                  <a:rPr lang="en-US" spc="-10" dirty="0">
                    <a:solidFill>
                      <a:schemeClr val="tx1"/>
                    </a:solidFill>
                  </a:rPr>
                  <a:t>Usin</a:t>
                </a:r>
                <a:r>
                  <a:rPr lang="en-US" spc="-5" dirty="0">
                    <a:solidFill>
                      <a:schemeClr val="tx1"/>
                    </a:solidFill>
                  </a:rPr>
                  <a:t>g</a:t>
                </a:r>
                <a:r>
                  <a:rPr lang="en-US" spc="-15" dirty="0">
                    <a:solidFill>
                      <a:schemeClr val="tx1"/>
                    </a:solidFill>
                  </a:rPr>
                  <a:t> </a:t>
                </a:r>
                <a:r>
                  <a:rPr lang="en-US" spc="-10" dirty="0">
                    <a:solidFill>
                      <a:schemeClr val="tx1"/>
                    </a:solidFill>
                  </a:rPr>
                  <a:t>technolog</a:t>
                </a:r>
                <a:r>
                  <a:rPr lang="en-US" spc="-5" dirty="0">
                    <a:solidFill>
                      <a:schemeClr val="tx1"/>
                    </a:solidFill>
                  </a:rPr>
                  <a:t>y</a:t>
                </a:r>
                <a:r>
                  <a:rPr lang="en-US" spc="-10" dirty="0">
                    <a:solidFill>
                      <a:schemeClr val="tx1"/>
                    </a:solidFill>
                  </a:rPr>
                  <a:t> t</a:t>
                </a:r>
                <a:r>
                  <a:rPr lang="en-US" spc="-5" dirty="0">
                    <a:solidFill>
                      <a:schemeClr val="tx1"/>
                    </a:solidFill>
                  </a:rPr>
                  <a:t>o</a:t>
                </a:r>
                <a:r>
                  <a:rPr lang="en-US" spc="-15" dirty="0">
                    <a:solidFill>
                      <a:schemeClr val="tx1"/>
                    </a:solidFill>
                  </a:rPr>
                  <a:t> </a:t>
                </a:r>
                <a:r>
                  <a:rPr lang="en-US" spc="-10" dirty="0">
                    <a:solidFill>
                      <a:schemeClr val="tx1"/>
                    </a:solidFill>
                  </a:rPr>
                  <a:t>comput</a:t>
                </a:r>
                <a:r>
                  <a:rPr lang="en-US" spc="-5" dirty="0">
                    <a:solidFill>
                      <a:schemeClr val="tx1"/>
                    </a:solidFill>
                  </a:rPr>
                  <a:t>e</a:t>
                </a:r>
                <a:r>
                  <a:rPr lang="en-US" spc="-15" dirty="0">
                    <a:solidFill>
                      <a:schemeClr val="tx1"/>
                    </a:solidFill>
                  </a:rPr>
                  <a:t> </a:t>
                </a:r>
                <a:r>
                  <a:rPr lang="en-US" spc="-10" dirty="0">
                    <a:solidFill>
                      <a:schemeClr val="tx1"/>
                    </a:solidFill>
                  </a:rPr>
                  <a:t>a</a:t>
                </a:r>
                <a:r>
                  <a:rPr lang="en-US" spc="-5" dirty="0">
                    <a:solidFill>
                      <a:schemeClr val="tx1"/>
                    </a:solidFill>
                  </a:rPr>
                  <a:t>n</a:t>
                </a:r>
                <a:r>
                  <a:rPr lang="en-US" spc="-15" dirty="0">
                    <a:solidFill>
                      <a:schemeClr val="tx1"/>
                    </a:solidFill>
                  </a:rPr>
                  <a:t> </a:t>
                </a:r>
                <a:r>
                  <a:rPr lang="en-US" spc="-10" dirty="0">
                    <a:solidFill>
                      <a:schemeClr val="tx1"/>
                    </a:solidFill>
                  </a:rPr>
                  <a:t>approxi</a:t>
                </a:r>
                <a:r>
                  <a:rPr lang="en-US" spc="-5" dirty="0">
                    <a:solidFill>
                      <a:schemeClr val="tx1"/>
                    </a:solidFill>
                  </a:rPr>
                  <a:t>mating </a:t>
                </a:r>
                <a:r>
                  <a:rPr lang="en-US" spc="-15" dirty="0">
                    <a:solidFill>
                      <a:schemeClr val="tx1"/>
                    </a:solidFill>
                  </a:rPr>
                  <a:t>R</a:t>
                </a:r>
                <a:r>
                  <a:rPr lang="en-US" spc="-5" dirty="0">
                    <a:solidFill>
                      <a:schemeClr val="tx1"/>
                    </a:solidFill>
                  </a:rPr>
                  <a:t>iemann</a:t>
                </a:r>
                <a:r>
                  <a:rPr lang="en-US" dirty="0">
                    <a:solidFill>
                      <a:schemeClr val="tx1"/>
                    </a:solidFill>
                  </a:rPr>
                  <a:t> </a:t>
                </a:r>
                <a:r>
                  <a:rPr lang="en-US" spc="-10" dirty="0">
                    <a:solidFill>
                      <a:schemeClr val="tx1"/>
                    </a:solidFill>
                  </a:rPr>
                  <a:t>sum</a:t>
                </a:r>
                <a:r>
                  <a:rPr lang="en-US" spc="-5" dirty="0">
                    <a:solidFill>
                      <a:schemeClr val="tx1"/>
                    </a:solidFill>
                  </a:rPr>
                  <a:t> </a:t>
                </a:r>
                <a:r>
                  <a:rPr lang="en-US" spc="-15" dirty="0">
                    <a:solidFill>
                      <a:schemeClr val="tx1"/>
                    </a:solidFill>
                  </a:rPr>
                  <a:t>w</a:t>
                </a:r>
                <a:r>
                  <a:rPr lang="en-US" spc="-5" dirty="0">
                    <a:solidFill>
                      <a:schemeClr val="tx1"/>
                    </a:solidFill>
                  </a:rPr>
                  <a:t>ith 1000 subintervals,</a:t>
                </a:r>
                <a:r>
                  <a:rPr lang="en-US" dirty="0">
                    <a:solidFill>
                      <a:schemeClr val="tx1"/>
                    </a:solidFill>
                  </a:rPr>
                  <a:t> </a:t>
                </a:r>
                <a:r>
                  <a:rPr lang="en-US" spc="-10" dirty="0">
                    <a:solidFill>
                      <a:schemeClr val="tx1"/>
                    </a:solidFill>
                  </a:rPr>
                  <a:t>we</a:t>
                </a:r>
                <a:r>
                  <a:rPr lang="en-US" spc="-5" dirty="0">
                    <a:solidFill>
                      <a:schemeClr val="tx1"/>
                    </a:solidFill>
                  </a:rPr>
                  <a:t> obtain</a:t>
                </a:r>
                <a:endParaRPr lang="en-US" dirty="0">
                  <a:solidFill>
                    <a:schemeClr val="tx1"/>
                  </a:solidFill>
                </a:endParaRPr>
              </a:p>
              <a:p>
                <a:pPr marL="36900" indent="0">
                  <a:lnSpc>
                    <a:spcPct val="100000"/>
                  </a:lnSpc>
                  <a:buNone/>
                </a:pPr>
                <a:endParaRPr lang="en-US" b="0" i="1" dirty="0">
                  <a:solidFill>
                    <a:schemeClr val="tx1"/>
                  </a:solidFill>
                  <a:latin typeface="Cambria Math" panose="02040503050406030204" pitchFamily="18" charset="0"/>
                  <a:cs typeface="Times New Roman"/>
                </a:endParaRPr>
              </a:p>
              <a:p>
                <a:pPr marL="36900" indent="0">
                  <a:lnSpc>
                    <a:spcPct val="100000"/>
                  </a:lnSpc>
                  <a:buNone/>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cs typeface="Times New Roman"/>
                        </a:rPr>
                        <m:t>𝑆</m:t>
                      </m:r>
                      <m:d>
                        <m:dPr>
                          <m:ctrlPr>
                            <a:rPr lang="en-US" b="0" i="1" smtClean="0">
                              <a:solidFill>
                                <a:schemeClr val="tx1"/>
                              </a:solidFill>
                              <a:latin typeface="Cambria Math" panose="02040503050406030204" pitchFamily="18" charset="0"/>
                              <a:cs typeface="Times New Roman"/>
                            </a:rPr>
                          </m:ctrlPr>
                        </m:dPr>
                        <m:e>
                          <m:rad>
                            <m:radPr>
                              <m:degHide m:val="on"/>
                              <m:ctrlPr>
                                <a:rPr lang="en-US" b="0" i="1" smtClean="0">
                                  <a:solidFill>
                                    <a:schemeClr val="tx1"/>
                                  </a:solidFill>
                                  <a:latin typeface="Cambria Math" panose="02040503050406030204" pitchFamily="18" charset="0"/>
                                  <a:cs typeface="Times New Roman"/>
                                </a:rPr>
                              </m:ctrlPr>
                            </m:radPr>
                            <m:deg/>
                            <m:e>
                              <m:r>
                                <a:rPr lang="en-US" b="0" i="1" smtClean="0">
                                  <a:solidFill>
                                    <a:schemeClr val="tx1"/>
                                  </a:solidFill>
                                  <a:latin typeface="Cambria Math" panose="02040503050406030204" pitchFamily="18" charset="0"/>
                                  <a:ea typeface="Cambria Math" panose="02040503050406030204" pitchFamily="18" charset="0"/>
                                  <a:cs typeface="Times New Roman"/>
                                </a:rPr>
                                <m:t>𝜋</m:t>
                              </m:r>
                            </m:e>
                          </m:rad>
                        </m:e>
                      </m:d>
                      <m:r>
                        <a:rPr lang="en-US" b="0" i="1" smtClean="0">
                          <a:solidFill>
                            <a:schemeClr val="tx1"/>
                          </a:solidFill>
                          <a:latin typeface="Cambria Math" panose="02040503050406030204" pitchFamily="18" charset="0"/>
                          <a:cs typeface="Times New Roman"/>
                        </a:rPr>
                        <m:t>=</m:t>
                      </m:r>
                      <m:nary>
                        <m:naryPr>
                          <m:ctrlPr>
                            <a:rPr lang="en-US" i="1" spc="-25">
                              <a:solidFill>
                                <a:schemeClr val="tx1"/>
                              </a:solidFill>
                              <a:latin typeface="Cambria Math" panose="02040503050406030204" pitchFamily="18" charset="0"/>
                              <a:cs typeface="Lucida Sans Unicode"/>
                            </a:rPr>
                          </m:ctrlPr>
                        </m:naryPr>
                        <m:sub>
                          <m:r>
                            <m:rPr>
                              <m:brk m:alnAt="23"/>
                            </m:rPr>
                            <a:rPr lang="en-US" i="1" spc="-25">
                              <a:solidFill>
                                <a:schemeClr val="tx1"/>
                              </a:solidFill>
                              <a:latin typeface="Cambria Math" panose="02040503050406030204" pitchFamily="18" charset="0"/>
                              <a:cs typeface="Lucida Sans Unicode"/>
                            </a:rPr>
                            <m:t>0</m:t>
                          </m:r>
                        </m:sub>
                        <m:sup>
                          <m:rad>
                            <m:radPr>
                              <m:degHide m:val="on"/>
                              <m:ctrlPr>
                                <a:rPr lang="en-US" i="1" spc="-25">
                                  <a:solidFill>
                                    <a:schemeClr val="tx1"/>
                                  </a:solidFill>
                                  <a:latin typeface="Cambria Math" panose="02040503050406030204" pitchFamily="18" charset="0"/>
                                  <a:cs typeface="Lucida Sans Unicode"/>
                                </a:rPr>
                              </m:ctrlPr>
                            </m:radPr>
                            <m:deg/>
                            <m:e>
                              <m:r>
                                <a:rPr lang="en-US" i="1" spc="-25">
                                  <a:solidFill>
                                    <a:schemeClr val="tx1"/>
                                  </a:solidFill>
                                  <a:latin typeface="Cambria Math" panose="02040503050406030204" pitchFamily="18" charset="0"/>
                                  <a:ea typeface="Cambria Math" panose="02040503050406030204" pitchFamily="18" charset="0"/>
                                  <a:cs typeface="Lucida Sans Unicode"/>
                                </a:rPr>
                                <m:t>𝜋</m:t>
                              </m:r>
                            </m:e>
                          </m:rad>
                        </m:sup>
                        <m:e>
                          <m:func>
                            <m:funcPr>
                              <m:ctrlPr>
                                <a:rPr lang="en-US" i="1" spc="-25">
                                  <a:solidFill>
                                    <a:schemeClr val="tx1"/>
                                  </a:solidFill>
                                  <a:latin typeface="Cambria Math" panose="02040503050406030204" pitchFamily="18" charset="0"/>
                                  <a:cs typeface="Lucida Sans Unicode"/>
                                </a:rPr>
                              </m:ctrlPr>
                            </m:funcPr>
                            <m:fName>
                              <m:r>
                                <m:rPr>
                                  <m:sty m:val="p"/>
                                </m:rPr>
                                <a:rPr lang="en-US" spc="-25">
                                  <a:solidFill>
                                    <a:schemeClr val="tx1"/>
                                  </a:solidFill>
                                  <a:latin typeface="Cambria Math" panose="02040503050406030204" pitchFamily="18" charset="0"/>
                                  <a:cs typeface="Lucida Sans Unicode"/>
                                </a:rPr>
                                <m:t>sin</m:t>
                              </m:r>
                            </m:fName>
                            <m:e>
                              <m:r>
                                <a:rPr lang="en-US" b="0" i="1" spc="-25" smtClean="0">
                                  <a:solidFill>
                                    <a:schemeClr val="tx1"/>
                                  </a:solidFill>
                                  <a:latin typeface="Cambria Math" panose="02040503050406030204" pitchFamily="18" charset="0"/>
                                  <a:cs typeface="Lucida Sans Unicode"/>
                                </a:rPr>
                                <m:t>(</m:t>
                              </m:r>
                              <m:sSup>
                                <m:sSupPr>
                                  <m:ctrlPr>
                                    <a:rPr lang="en-US" i="1" spc="-25">
                                      <a:solidFill>
                                        <a:schemeClr val="tx1"/>
                                      </a:solidFill>
                                      <a:latin typeface="Cambria Math" panose="02040503050406030204" pitchFamily="18" charset="0"/>
                                      <a:cs typeface="Lucida Sans Unicode"/>
                                    </a:rPr>
                                  </m:ctrlPr>
                                </m:sSupPr>
                                <m:e>
                                  <m:r>
                                    <a:rPr lang="en-US" i="1" spc="-25">
                                      <a:solidFill>
                                        <a:schemeClr val="tx1"/>
                                      </a:solidFill>
                                      <a:latin typeface="Cambria Math" panose="02040503050406030204" pitchFamily="18" charset="0"/>
                                      <a:cs typeface="Lucida Sans Unicode"/>
                                    </a:rPr>
                                    <m:t>𝑡</m:t>
                                  </m:r>
                                </m:e>
                                <m:sup>
                                  <m:r>
                                    <a:rPr lang="en-US" i="1" spc="-25">
                                      <a:solidFill>
                                        <a:schemeClr val="tx1"/>
                                      </a:solidFill>
                                      <a:latin typeface="Cambria Math" panose="02040503050406030204" pitchFamily="18" charset="0"/>
                                      <a:cs typeface="Lucida Sans Unicode"/>
                                    </a:rPr>
                                    <m:t>2</m:t>
                                  </m:r>
                                </m:sup>
                              </m:sSup>
                              <m:r>
                                <a:rPr lang="en-US" b="0" i="1" spc="-25" smtClean="0">
                                  <a:solidFill>
                                    <a:schemeClr val="tx1"/>
                                  </a:solidFill>
                                  <a:latin typeface="Cambria Math" panose="02040503050406030204" pitchFamily="18" charset="0"/>
                                  <a:cs typeface="Lucida Sans Unicode"/>
                                </a:rPr>
                                <m:t>)</m:t>
                              </m:r>
                            </m:e>
                          </m:func>
                          <m:r>
                            <a:rPr lang="en-US" i="1" spc="-25">
                              <a:solidFill>
                                <a:schemeClr val="tx1"/>
                              </a:solidFill>
                              <a:latin typeface="Cambria Math" panose="02040503050406030204" pitchFamily="18" charset="0"/>
                              <a:cs typeface="Lucida Sans Unicode"/>
                            </a:rPr>
                            <m:t>𝑑𝑡</m:t>
                          </m:r>
                        </m:e>
                      </m:nary>
                      <m:r>
                        <a:rPr lang="en-US" i="1" spc="-25">
                          <a:solidFill>
                            <a:schemeClr val="tx1"/>
                          </a:solidFill>
                          <a:latin typeface="Cambria Math" panose="02040503050406030204" pitchFamily="18" charset="0"/>
                          <a:ea typeface="Cambria Math" panose="02040503050406030204" pitchFamily="18" charset="0"/>
                          <a:cs typeface="Lucida Sans Unicode"/>
                        </a:rPr>
                        <m:t>≈</m:t>
                      </m:r>
                      <m:r>
                        <a:rPr lang="en-US" b="0" i="1" spc="-25" smtClean="0">
                          <a:solidFill>
                            <a:schemeClr val="tx1"/>
                          </a:solidFill>
                          <a:latin typeface="Cambria Math" panose="02040503050406030204" pitchFamily="18" charset="0"/>
                          <a:ea typeface="Cambria Math" panose="02040503050406030204" pitchFamily="18" charset="0"/>
                          <a:cs typeface="Lucida Sans Unicode"/>
                        </a:rPr>
                        <m:t>0.895</m:t>
                      </m:r>
                    </m:oMath>
                  </m:oMathPara>
                </a14:m>
                <a:endParaRPr lang="en-US" dirty="0">
                  <a:solidFill>
                    <a:schemeClr val="tx1"/>
                  </a:solidFill>
                </a:endParaRPr>
              </a:p>
            </p:txBody>
          </p:sp>
        </mc:Choice>
        <mc:Fallback xmlns="">
          <p:sp>
            <p:nvSpPr>
              <p:cNvPr id="3" name="Content Placeholder 2">
                <a:extLst>
                  <a:ext uri="{FF2B5EF4-FFF2-40B4-BE49-F238E27FC236}">
                    <a16:creationId xmlns:a16="http://schemas.microsoft.com/office/drawing/2014/main"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10846559" cy="4756245"/>
              </a:xfrm>
              <a:blipFill>
                <a:blip r:embed="rId2"/>
                <a:stretch>
                  <a:fillRect l="-674"/>
                </a:stretch>
              </a:blipFill>
            </p:spPr>
            <p:txBody>
              <a:bodyPr/>
              <a:lstStyle/>
              <a:p>
                <a:r>
                  <a:rPr lang="en-US">
                    <a:noFill/>
                  </a:rPr>
                  <a:t> </a:t>
                </a:r>
              </a:p>
            </p:txBody>
          </p:sp>
        </mc:Fallback>
      </mc:AlternateContent>
    </p:spTree>
    <p:extLst>
      <p:ext uri="{BB962C8B-B14F-4D97-AF65-F5344CB8AC3E}">
        <p14:creationId xmlns:p14="http://schemas.microsoft.com/office/powerpoint/2010/main" val="393733519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7.7 Improper </a:t>
            </a:r>
            <a:r>
              <a:rPr lang="en-US" sz="3100" dirty="0" smtClean="0"/>
              <a:t>Integrals (1 of 25)</a:t>
            </a: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2800" dirty="0"/>
              <a:t/>
            </a:r>
            <a:br>
              <a:rPr lang="en-US" sz="2800" dirty="0"/>
            </a:br>
            <a:endParaRPr lang="en-US"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800" y="1371600"/>
                <a:ext cx="6920948" cy="4756245"/>
              </a:xfrm>
            </p:spPr>
            <p:txBody>
              <a:bodyPr>
                <a:noAutofit/>
              </a:bodyPr>
              <a:lstStyle/>
              <a:p>
                <a:pPr marL="0" marR="5080" indent="0">
                  <a:lnSpc>
                    <a:spcPct val="100000"/>
                  </a:lnSpc>
                  <a:buNone/>
                </a:pPr>
                <a:r>
                  <a:rPr lang="en-US" spc="-15" dirty="0">
                    <a:solidFill>
                      <a:schemeClr val="tx1"/>
                    </a:solidFill>
                  </a:rPr>
                  <a:t>Th</a:t>
                </a:r>
                <a:r>
                  <a:rPr lang="en-US" spc="-5" dirty="0">
                    <a:solidFill>
                      <a:schemeClr val="tx1"/>
                    </a:solidFill>
                  </a:rPr>
                  <a:t>e</a:t>
                </a:r>
                <a:r>
                  <a:rPr lang="en-US" spc="-40" dirty="0">
                    <a:solidFill>
                      <a:schemeClr val="tx1"/>
                    </a:solidFill>
                  </a:rPr>
                  <a:t> </a:t>
                </a:r>
                <a:r>
                  <a:rPr lang="en-US" spc="-5" dirty="0">
                    <a:solidFill>
                      <a:schemeClr val="tx1"/>
                    </a:solidFill>
                  </a:rPr>
                  <a:t>i</a:t>
                </a:r>
                <a:r>
                  <a:rPr lang="en-US" spc="-10" dirty="0">
                    <a:solidFill>
                      <a:schemeClr val="tx1"/>
                    </a:solidFill>
                  </a:rPr>
                  <a:t>ntegral</a:t>
                </a:r>
                <a:r>
                  <a:rPr lang="en-US" spc="-5" dirty="0">
                    <a:solidFill>
                      <a:schemeClr val="tx1"/>
                    </a:solidFill>
                  </a:rPr>
                  <a:t>s</a:t>
                </a:r>
                <a:r>
                  <a:rPr lang="en-US" spc="-40" dirty="0">
                    <a:solidFill>
                      <a:schemeClr val="tx1"/>
                    </a:solidFill>
                  </a:rPr>
                  <a:t> </a:t>
                </a:r>
                <a:r>
                  <a:rPr lang="en-US" spc="-15" dirty="0">
                    <a:solidFill>
                      <a:schemeClr val="tx1"/>
                    </a:solidFill>
                  </a:rPr>
                  <a:t>w</a:t>
                </a:r>
                <a:r>
                  <a:rPr lang="en-US" spc="-5" dirty="0">
                    <a:solidFill>
                      <a:schemeClr val="tx1"/>
                    </a:solidFill>
                  </a:rPr>
                  <a:t>e</a:t>
                </a:r>
                <a:r>
                  <a:rPr lang="en-US" spc="-40" dirty="0">
                    <a:solidFill>
                      <a:schemeClr val="tx1"/>
                    </a:solidFill>
                  </a:rPr>
                  <a:t> </a:t>
                </a:r>
                <a:r>
                  <a:rPr lang="en-US" spc="-10" dirty="0">
                    <a:solidFill>
                      <a:schemeClr val="tx1"/>
                    </a:solidFill>
                  </a:rPr>
                  <a:t>hav</a:t>
                </a:r>
                <a:r>
                  <a:rPr lang="en-US" spc="-5" dirty="0">
                    <a:solidFill>
                      <a:schemeClr val="tx1"/>
                    </a:solidFill>
                  </a:rPr>
                  <a:t>e</a:t>
                </a:r>
                <a:r>
                  <a:rPr lang="en-US" spc="-40" dirty="0">
                    <a:solidFill>
                      <a:schemeClr val="tx1"/>
                    </a:solidFill>
                  </a:rPr>
                  <a:t> </a:t>
                </a:r>
                <a:r>
                  <a:rPr lang="en-US" spc="-10" dirty="0">
                    <a:solidFill>
                      <a:schemeClr val="tx1"/>
                    </a:solidFill>
                  </a:rPr>
                  <a:t>studie</a:t>
                </a:r>
                <a:r>
                  <a:rPr lang="en-US" spc="-5" dirty="0">
                    <a:solidFill>
                      <a:schemeClr val="tx1"/>
                    </a:solidFill>
                  </a:rPr>
                  <a:t>d</a:t>
                </a:r>
                <a:r>
                  <a:rPr lang="en-US" spc="-40" dirty="0">
                    <a:solidFill>
                      <a:schemeClr val="tx1"/>
                    </a:solidFill>
                  </a:rPr>
                  <a:t> </a:t>
                </a:r>
                <a:r>
                  <a:rPr lang="en-US" spc="-10" dirty="0">
                    <a:solidFill>
                      <a:schemeClr val="tx1"/>
                    </a:solidFill>
                  </a:rPr>
                  <a:t>s</a:t>
                </a:r>
                <a:r>
                  <a:rPr lang="en-US" spc="-5" dirty="0">
                    <a:solidFill>
                      <a:schemeClr val="tx1"/>
                    </a:solidFill>
                  </a:rPr>
                  <a:t>o</a:t>
                </a:r>
                <a:r>
                  <a:rPr lang="en-US" spc="-40" dirty="0">
                    <a:solidFill>
                      <a:schemeClr val="tx1"/>
                    </a:solidFill>
                  </a:rPr>
                  <a:t> </a:t>
                </a:r>
                <a:r>
                  <a:rPr lang="en-US" spc="-10" dirty="0">
                    <a:solidFill>
                      <a:schemeClr val="tx1"/>
                    </a:solidFill>
                  </a:rPr>
                  <a:t>fa</a:t>
                </a:r>
                <a:r>
                  <a:rPr lang="en-US" spc="-5" dirty="0">
                    <a:solidFill>
                      <a:schemeClr val="tx1"/>
                    </a:solidFill>
                  </a:rPr>
                  <a:t>r</a:t>
                </a:r>
                <a:r>
                  <a:rPr lang="en-US" spc="-40" dirty="0">
                    <a:solidFill>
                      <a:schemeClr val="tx1"/>
                    </a:solidFill>
                  </a:rPr>
                  <a:t> </a:t>
                </a:r>
                <a:r>
                  <a:rPr lang="en-US" spc="-5" dirty="0">
                    <a:solidFill>
                      <a:schemeClr val="tx1"/>
                    </a:solidFill>
                  </a:rPr>
                  <a:t>r</a:t>
                </a:r>
                <a:r>
                  <a:rPr lang="en-US" spc="-10" dirty="0">
                    <a:solidFill>
                      <a:schemeClr val="tx1"/>
                    </a:solidFill>
                  </a:rPr>
                  <a:t>epresen</a:t>
                </a:r>
                <a:r>
                  <a:rPr lang="en-US" spc="-5" dirty="0">
                    <a:solidFill>
                      <a:schemeClr val="tx1"/>
                    </a:solidFill>
                  </a:rPr>
                  <a:t>t</a:t>
                </a:r>
                <a:r>
                  <a:rPr lang="en-US" spc="-40" dirty="0">
                    <a:solidFill>
                      <a:schemeClr val="tx1"/>
                    </a:solidFill>
                  </a:rPr>
                  <a:t> </a:t>
                </a:r>
                <a:r>
                  <a:rPr lang="en-US" spc="-10" dirty="0">
                    <a:solidFill>
                      <a:schemeClr val="tx1"/>
                    </a:solidFill>
                  </a:rPr>
                  <a:t>signe</a:t>
                </a:r>
                <a:r>
                  <a:rPr lang="en-US" spc="-5" dirty="0">
                    <a:solidFill>
                      <a:schemeClr val="tx1"/>
                    </a:solidFill>
                  </a:rPr>
                  <a:t>d</a:t>
                </a:r>
                <a:r>
                  <a:rPr lang="en-US" spc="-40" dirty="0">
                    <a:solidFill>
                      <a:schemeClr val="tx1"/>
                    </a:solidFill>
                  </a:rPr>
                  <a:t> </a:t>
                </a:r>
                <a:r>
                  <a:rPr lang="en-US" spc="-10" dirty="0">
                    <a:solidFill>
                      <a:schemeClr val="tx1"/>
                    </a:solidFill>
                  </a:rPr>
                  <a:t>area</a:t>
                </a:r>
                <a:r>
                  <a:rPr lang="en-US" spc="-5" dirty="0">
                    <a:solidFill>
                      <a:schemeClr val="tx1"/>
                    </a:solidFill>
                  </a:rPr>
                  <a:t>s</a:t>
                </a:r>
                <a:r>
                  <a:rPr lang="en-US" spc="-40" dirty="0">
                    <a:solidFill>
                      <a:schemeClr val="tx1"/>
                    </a:solidFill>
                  </a:rPr>
                  <a:t> </a:t>
                </a:r>
                <a:r>
                  <a:rPr lang="en-US" spc="-10" dirty="0">
                    <a:solidFill>
                      <a:schemeClr val="tx1"/>
                    </a:solidFill>
                  </a:rPr>
                  <a:t>o</a:t>
                </a:r>
                <a:r>
                  <a:rPr lang="en-US" spc="-5" dirty="0">
                    <a:solidFill>
                      <a:schemeClr val="tx1"/>
                    </a:solidFill>
                  </a:rPr>
                  <a:t>f</a:t>
                </a:r>
                <a:r>
                  <a:rPr lang="en-US" spc="-40" dirty="0">
                    <a:solidFill>
                      <a:schemeClr val="tx1"/>
                    </a:solidFill>
                  </a:rPr>
                  <a:t> </a:t>
                </a:r>
                <a:r>
                  <a:rPr lang="en-US" spc="-10" dirty="0">
                    <a:solidFill>
                      <a:schemeClr val="tx1"/>
                    </a:solidFill>
                  </a:rPr>
                  <a:t>bounde</a:t>
                </a:r>
                <a:r>
                  <a:rPr lang="en-US" spc="-5" dirty="0">
                    <a:solidFill>
                      <a:schemeClr val="tx1"/>
                    </a:solidFill>
                  </a:rPr>
                  <a:t>d</a:t>
                </a:r>
                <a:r>
                  <a:rPr lang="en-US" spc="-40" dirty="0">
                    <a:solidFill>
                      <a:schemeClr val="tx1"/>
                    </a:solidFill>
                  </a:rPr>
                  <a:t> </a:t>
                </a:r>
                <a:r>
                  <a:rPr lang="en-US" spc="-10" dirty="0">
                    <a:solidFill>
                      <a:schemeClr val="tx1"/>
                    </a:solidFill>
                  </a:rPr>
                  <a:t>regions</a:t>
                </a:r>
                <a:r>
                  <a:rPr lang="en-US" spc="-5" dirty="0">
                    <a:solidFill>
                      <a:schemeClr val="tx1"/>
                    </a:solidFill>
                  </a:rPr>
                  <a:t>.</a:t>
                </a:r>
                <a:r>
                  <a:rPr lang="en-US" spc="-40" dirty="0">
                    <a:solidFill>
                      <a:schemeClr val="tx1"/>
                    </a:solidFill>
                  </a:rPr>
                  <a:t> </a:t>
                </a:r>
                <a:r>
                  <a:rPr lang="en-US" spc="-10" dirty="0">
                    <a:solidFill>
                      <a:schemeClr val="tx1"/>
                    </a:solidFill>
                  </a:rPr>
                  <a:t>However, w</a:t>
                </a:r>
                <a:r>
                  <a:rPr lang="en-US" spc="-5" dirty="0">
                    <a:solidFill>
                      <a:schemeClr val="tx1"/>
                    </a:solidFill>
                  </a:rPr>
                  <a:t>e</a:t>
                </a:r>
                <a:r>
                  <a:rPr lang="en-US" dirty="0">
                    <a:solidFill>
                      <a:schemeClr val="tx1"/>
                    </a:solidFill>
                  </a:rPr>
                  <a:t> </a:t>
                </a:r>
                <a:r>
                  <a:rPr lang="en-US" spc="-10" dirty="0">
                    <a:solidFill>
                      <a:schemeClr val="tx1"/>
                    </a:solidFill>
                  </a:rPr>
                  <a:t>als</a:t>
                </a:r>
                <a:r>
                  <a:rPr lang="en-US" spc="-5" dirty="0">
                    <a:solidFill>
                      <a:schemeClr val="tx1"/>
                    </a:solidFill>
                  </a:rPr>
                  <a:t>o</a:t>
                </a:r>
                <a:r>
                  <a:rPr lang="en-US" dirty="0">
                    <a:solidFill>
                      <a:schemeClr val="tx1"/>
                    </a:solidFill>
                  </a:rPr>
                  <a:t> </a:t>
                </a:r>
                <a:r>
                  <a:rPr lang="en-US" spc="-10" dirty="0">
                    <a:solidFill>
                      <a:schemeClr val="tx1"/>
                    </a:solidFill>
                  </a:rPr>
                  <a:t>wis</a:t>
                </a:r>
                <a:r>
                  <a:rPr lang="en-US" spc="-5" dirty="0">
                    <a:solidFill>
                      <a:schemeClr val="tx1"/>
                    </a:solidFill>
                  </a:rPr>
                  <a:t>h</a:t>
                </a:r>
                <a:r>
                  <a:rPr lang="en-US" dirty="0">
                    <a:solidFill>
                      <a:schemeClr val="tx1"/>
                    </a:solidFill>
                  </a:rPr>
                  <a:t> </a:t>
                </a:r>
                <a:r>
                  <a:rPr lang="en-US" spc="-10" dirty="0">
                    <a:solidFill>
                      <a:schemeClr val="tx1"/>
                    </a:solidFill>
                  </a:rPr>
                  <a:t>t</a:t>
                </a:r>
                <a:r>
                  <a:rPr lang="en-US" spc="-5" dirty="0">
                    <a:solidFill>
                      <a:schemeClr val="tx1"/>
                    </a:solidFill>
                  </a:rPr>
                  <a:t>o</a:t>
                </a:r>
                <a:r>
                  <a:rPr lang="en-US" dirty="0">
                    <a:solidFill>
                      <a:schemeClr val="tx1"/>
                    </a:solidFill>
                  </a:rPr>
                  <a:t> </a:t>
                </a:r>
                <a:r>
                  <a:rPr lang="en-US" spc="-10" dirty="0">
                    <a:solidFill>
                      <a:schemeClr val="tx1"/>
                    </a:solidFill>
                  </a:rPr>
                  <a:t>conside</a:t>
                </a:r>
                <a:r>
                  <a:rPr lang="en-US" spc="-5" dirty="0">
                    <a:solidFill>
                      <a:schemeClr val="tx1"/>
                    </a:solidFill>
                  </a:rPr>
                  <a:t>r</a:t>
                </a:r>
                <a:r>
                  <a:rPr lang="en-US" dirty="0">
                    <a:solidFill>
                      <a:schemeClr val="tx1"/>
                    </a:solidFill>
                  </a:rPr>
                  <a:t> </a:t>
                </a:r>
                <a:r>
                  <a:rPr lang="en-US" spc="-10" dirty="0">
                    <a:solidFill>
                      <a:schemeClr val="tx1"/>
                    </a:solidFill>
                  </a:rPr>
                  <a:t>unbounde</a:t>
                </a:r>
                <a:r>
                  <a:rPr lang="en-US" spc="-5" dirty="0">
                    <a:solidFill>
                      <a:schemeClr val="tx1"/>
                    </a:solidFill>
                  </a:rPr>
                  <a:t>d</a:t>
                </a:r>
                <a:r>
                  <a:rPr lang="en-US" dirty="0">
                    <a:solidFill>
                      <a:schemeClr val="tx1"/>
                    </a:solidFill>
                  </a:rPr>
                  <a:t> </a:t>
                </a:r>
                <a:r>
                  <a:rPr lang="en-US" spc="-10" dirty="0">
                    <a:solidFill>
                      <a:schemeClr val="tx1"/>
                    </a:solidFill>
                  </a:rPr>
                  <a:t>regions</a:t>
                </a:r>
                <a:r>
                  <a:rPr lang="en-US" spc="-5" dirty="0">
                    <a:solidFill>
                      <a:schemeClr val="tx1"/>
                    </a:solidFill>
                  </a:rPr>
                  <a:t>,</a:t>
                </a:r>
                <a:r>
                  <a:rPr lang="en-US" dirty="0">
                    <a:solidFill>
                      <a:schemeClr val="tx1"/>
                    </a:solidFill>
                  </a:rPr>
                  <a:t> </a:t>
                </a:r>
                <a:r>
                  <a:rPr lang="en-US" spc="-5" dirty="0">
                    <a:solidFill>
                      <a:schemeClr val="tx1"/>
                    </a:solidFill>
                  </a:rPr>
                  <a:t>s</a:t>
                </a:r>
                <a:r>
                  <a:rPr lang="en-US" spc="-10" dirty="0">
                    <a:solidFill>
                      <a:schemeClr val="tx1"/>
                    </a:solidFill>
                  </a:rPr>
                  <a:t>uc</a:t>
                </a:r>
                <a:r>
                  <a:rPr lang="en-US" spc="-5" dirty="0">
                    <a:solidFill>
                      <a:schemeClr val="tx1"/>
                    </a:solidFill>
                  </a:rPr>
                  <a:t>h</a:t>
                </a:r>
                <a:r>
                  <a:rPr lang="en-US" dirty="0">
                    <a:solidFill>
                      <a:schemeClr val="tx1"/>
                    </a:solidFill>
                  </a:rPr>
                  <a:t> </a:t>
                </a:r>
                <a:r>
                  <a:rPr lang="en-US" spc="-10" dirty="0">
                    <a:solidFill>
                      <a:schemeClr val="tx1"/>
                    </a:solidFill>
                  </a:rPr>
                  <a:t>a</a:t>
                </a:r>
                <a:r>
                  <a:rPr lang="en-US" spc="-5" dirty="0">
                    <a:solidFill>
                      <a:schemeClr val="tx1"/>
                    </a:solidFill>
                  </a:rPr>
                  <a:t>s</a:t>
                </a:r>
                <a:r>
                  <a:rPr lang="en-US" dirty="0">
                    <a:solidFill>
                      <a:schemeClr val="tx1"/>
                    </a:solidFill>
                  </a:rPr>
                  <a:t> </a:t>
                </a:r>
                <a:r>
                  <a:rPr lang="en-US" spc="-10" dirty="0">
                    <a:solidFill>
                      <a:schemeClr val="tx1"/>
                    </a:solidFill>
                  </a:rPr>
                  <a:t>th</a:t>
                </a:r>
                <a:r>
                  <a:rPr lang="en-US" spc="-5" dirty="0">
                    <a:solidFill>
                      <a:schemeClr val="tx1"/>
                    </a:solidFill>
                  </a:rPr>
                  <a:t>e</a:t>
                </a:r>
                <a:r>
                  <a:rPr lang="en-US" dirty="0">
                    <a:solidFill>
                      <a:schemeClr val="tx1"/>
                    </a:solidFill>
                  </a:rPr>
                  <a:t> </a:t>
                </a:r>
                <a:r>
                  <a:rPr lang="en-US" spc="-5" dirty="0">
                    <a:solidFill>
                      <a:schemeClr val="tx1"/>
                    </a:solidFill>
                  </a:rPr>
                  <a:t>r</a:t>
                </a:r>
                <a:r>
                  <a:rPr lang="en-US" spc="-10" dirty="0">
                    <a:solidFill>
                      <a:schemeClr val="tx1"/>
                    </a:solidFill>
                  </a:rPr>
                  <a:t>egio</a:t>
                </a:r>
                <a:r>
                  <a:rPr lang="en-US" spc="-5" dirty="0">
                    <a:solidFill>
                      <a:schemeClr val="tx1"/>
                    </a:solidFill>
                  </a:rPr>
                  <a:t>n</a:t>
                </a:r>
                <a:r>
                  <a:rPr lang="en-US" dirty="0">
                    <a:solidFill>
                      <a:schemeClr val="tx1"/>
                    </a:solidFill>
                  </a:rPr>
                  <a:t> </a:t>
                </a:r>
                <a:r>
                  <a:rPr lang="en-US" spc="-10" dirty="0">
                    <a:solidFill>
                      <a:schemeClr val="tx1"/>
                    </a:solidFill>
                  </a:rPr>
                  <a:t>unde</a:t>
                </a:r>
                <a:r>
                  <a:rPr lang="en-US" spc="-5" dirty="0">
                    <a:solidFill>
                      <a:schemeClr val="tx1"/>
                    </a:solidFill>
                  </a:rPr>
                  <a:t>r</a:t>
                </a:r>
                <a:r>
                  <a:rPr lang="en-US" dirty="0">
                    <a:solidFill>
                      <a:schemeClr val="tx1"/>
                    </a:solidFill>
                  </a:rPr>
                  <a:t> </a:t>
                </a:r>
                <a:r>
                  <a:rPr lang="en-US" spc="-10" dirty="0">
                    <a:solidFill>
                      <a:schemeClr val="tx1"/>
                    </a:solidFill>
                  </a:rPr>
                  <a:t>th</a:t>
                </a:r>
                <a:r>
                  <a:rPr lang="en-US" spc="-5" dirty="0">
                    <a:solidFill>
                      <a:schemeClr val="tx1"/>
                    </a:solidFill>
                  </a:rPr>
                  <a:t>e</a:t>
                </a:r>
                <a:r>
                  <a:rPr lang="en-US" dirty="0">
                    <a:solidFill>
                      <a:schemeClr val="tx1"/>
                    </a:solidFill>
                  </a:rPr>
                  <a:t> </a:t>
                </a:r>
                <a:r>
                  <a:rPr lang="en-US" spc="-10" dirty="0">
                    <a:solidFill>
                      <a:schemeClr val="tx1"/>
                    </a:solidFill>
                  </a:rPr>
                  <a:t>grap</a:t>
                </a:r>
                <a:r>
                  <a:rPr lang="en-US" spc="-5" dirty="0">
                    <a:solidFill>
                      <a:schemeClr val="tx1"/>
                    </a:solidFill>
                  </a:rPr>
                  <a:t>h</a:t>
                </a:r>
                <a:r>
                  <a:rPr lang="en-US" dirty="0">
                    <a:solidFill>
                      <a:schemeClr val="tx1"/>
                    </a:solidFill>
                  </a:rPr>
                  <a:t> </a:t>
                </a:r>
                <a:r>
                  <a:rPr lang="en-US" spc="-10" dirty="0">
                    <a:solidFill>
                      <a:schemeClr val="tx1"/>
                    </a:solidFill>
                  </a:rPr>
                  <a:t>of </a:t>
                </a:r>
                <a14:m>
                  <m:oMath xmlns:m="http://schemas.openxmlformats.org/officeDocument/2006/math">
                    <m:r>
                      <a:rPr lang="en-US" sz="2400" b="0" i="1" spc="-10" smtClean="0">
                        <a:solidFill>
                          <a:schemeClr val="tx1"/>
                        </a:solidFill>
                        <a:latin typeface="Cambria Math" panose="02040503050406030204" pitchFamily="18" charset="0"/>
                        <a:cs typeface="Times New Roman"/>
                      </a:rPr>
                      <m:t>𝑦</m:t>
                    </m:r>
                    <m:r>
                      <a:rPr lang="en-US" sz="2400" b="0" i="1" spc="-10" smtClean="0">
                        <a:solidFill>
                          <a:schemeClr val="tx1"/>
                        </a:solidFill>
                        <a:latin typeface="Cambria Math" panose="02040503050406030204" pitchFamily="18" charset="0"/>
                        <a:cs typeface="Times New Roman"/>
                      </a:rPr>
                      <m:t>=</m:t>
                    </m:r>
                    <m:f>
                      <m:fPr>
                        <m:ctrlPr>
                          <a:rPr lang="en-US" sz="2400" b="0" i="1" spc="-10" smtClean="0">
                            <a:solidFill>
                              <a:schemeClr val="tx1"/>
                            </a:solidFill>
                            <a:latin typeface="Cambria Math" panose="02040503050406030204" pitchFamily="18" charset="0"/>
                            <a:cs typeface="Times New Roman"/>
                          </a:rPr>
                        </m:ctrlPr>
                      </m:fPr>
                      <m:num>
                        <m:r>
                          <a:rPr lang="en-US" sz="2400" b="0" i="1" spc="-10" smtClean="0">
                            <a:solidFill>
                              <a:schemeClr val="tx1"/>
                            </a:solidFill>
                            <a:latin typeface="Cambria Math" panose="02040503050406030204" pitchFamily="18" charset="0"/>
                            <a:cs typeface="Times New Roman"/>
                          </a:rPr>
                          <m:t>1</m:t>
                        </m:r>
                      </m:num>
                      <m:den>
                        <m:r>
                          <a:rPr lang="en-US" sz="2400" b="0" i="1" spc="-10" smtClean="0">
                            <a:solidFill>
                              <a:schemeClr val="tx1"/>
                            </a:solidFill>
                            <a:latin typeface="Cambria Math" panose="02040503050406030204" pitchFamily="18" charset="0"/>
                            <a:cs typeface="Times New Roman"/>
                          </a:rPr>
                          <m:t>1 + </m:t>
                        </m:r>
                        <m:sSup>
                          <m:sSupPr>
                            <m:ctrlPr>
                              <a:rPr lang="en-US" sz="2400" b="0" i="1" spc="-10" smtClean="0">
                                <a:solidFill>
                                  <a:schemeClr val="tx1"/>
                                </a:solidFill>
                                <a:latin typeface="Cambria Math" panose="02040503050406030204" pitchFamily="18" charset="0"/>
                                <a:cs typeface="Times New Roman"/>
                              </a:rPr>
                            </m:ctrlPr>
                          </m:sSupPr>
                          <m:e>
                            <m:r>
                              <a:rPr lang="en-US" sz="2400" b="0" i="1" spc="-10" smtClean="0">
                                <a:solidFill>
                                  <a:schemeClr val="tx1"/>
                                </a:solidFill>
                                <a:latin typeface="Cambria Math" panose="02040503050406030204" pitchFamily="18" charset="0"/>
                                <a:cs typeface="Times New Roman"/>
                              </a:rPr>
                              <m:t>𝑥</m:t>
                            </m:r>
                          </m:e>
                          <m:sup>
                            <m:r>
                              <a:rPr lang="en-US" sz="2400" b="0" i="1" spc="-10" smtClean="0">
                                <a:solidFill>
                                  <a:schemeClr val="tx1"/>
                                </a:solidFill>
                                <a:latin typeface="Cambria Math" panose="02040503050406030204" pitchFamily="18" charset="0"/>
                                <a:cs typeface="Times New Roman"/>
                              </a:rPr>
                              <m:t>2</m:t>
                            </m:r>
                          </m:sup>
                        </m:sSup>
                      </m:den>
                    </m:f>
                  </m:oMath>
                </a14:m>
                <a:r>
                  <a:rPr lang="en-US" sz="2400" dirty="0">
                    <a:solidFill>
                      <a:schemeClr val="tx1"/>
                    </a:solidFill>
                  </a:rPr>
                  <a:t> </a:t>
                </a:r>
                <a:r>
                  <a:rPr lang="en-US" spc="-5" dirty="0">
                    <a:solidFill>
                      <a:schemeClr val="tx1"/>
                    </a:solidFill>
                  </a:rPr>
                  <a:t>f</a:t>
                </a:r>
                <a:r>
                  <a:rPr lang="en-US" spc="-10" dirty="0">
                    <a:solidFill>
                      <a:schemeClr val="tx1"/>
                    </a:solidFill>
                  </a:rPr>
                  <a:t>o</a:t>
                </a:r>
                <a:r>
                  <a:rPr lang="en-US" spc="-5" dirty="0">
                    <a:solidFill>
                      <a:schemeClr val="tx1"/>
                    </a:solidFill>
                  </a:rPr>
                  <a:t>r</a:t>
                </a:r>
                <a:r>
                  <a:rPr lang="en-US" spc="105" dirty="0">
                    <a:solidFill>
                      <a:schemeClr val="tx1"/>
                    </a:solidFill>
                  </a:rPr>
                  <a:t> </a:t>
                </a:r>
                <a:r>
                  <a:rPr lang="en-US" spc="-70" dirty="0">
                    <a:solidFill>
                      <a:schemeClr val="tx1"/>
                    </a:solidFill>
                  </a:rPr>
                  <a:t>−</a:t>
                </a:r>
                <a:r>
                  <a:rPr lang="en-US" spc="-80" dirty="0">
                    <a:solidFill>
                      <a:schemeClr val="tx1"/>
                    </a:solidFill>
                  </a:rPr>
                  <a:t>∞</a:t>
                </a:r>
                <a:r>
                  <a:rPr lang="en-US" spc="-40" dirty="0">
                    <a:solidFill>
                      <a:schemeClr val="tx1"/>
                    </a:solidFill>
                  </a:rPr>
                  <a:t> </a:t>
                </a:r>
                <a:r>
                  <a:rPr lang="en-US" i="1" spc="-50" dirty="0">
                    <a:solidFill>
                      <a:schemeClr val="tx1"/>
                    </a:solidFill>
                  </a:rPr>
                  <a:t>&lt; </a:t>
                </a:r>
                <a:r>
                  <a:rPr lang="en-US" i="1" spc="-5" dirty="0">
                    <a:solidFill>
                      <a:schemeClr val="tx1"/>
                    </a:solidFill>
                  </a:rPr>
                  <a:t>x</a:t>
                </a:r>
                <a:r>
                  <a:rPr lang="en-US" i="1" spc="114" dirty="0">
                    <a:solidFill>
                      <a:schemeClr val="tx1"/>
                    </a:solidFill>
                  </a:rPr>
                  <a:t> </a:t>
                </a:r>
                <a:r>
                  <a:rPr lang="en-US" i="1" spc="-50" dirty="0">
                    <a:solidFill>
                      <a:schemeClr val="tx1"/>
                    </a:solidFill>
                  </a:rPr>
                  <a:t>&lt;</a:t>
                </a:r>
                <a:r>
                  <a:rPr lang="en-US" i="1" spc="-80" dirty="0">
                    <a:solidFill>
                      <a:schemeClr val="tx1"/>
                    </a:solidFill>
                  </a:rPr>
                  <a:t> </a:t>
                </a:r>
                <a:r>
                  <a:rPr lang="en-US" spc="70" dirty="0">
                    <a:solidFill>
                      <a:schemeClr val="tx1"/>
                    </a:solidFill>
                  </a:rPr>
                  <a:t>∞</a:t>
                </a:r>
                <a:r>
                  <a:rPr lang="en-US" spc="-5" dirty="0">
                    <a:solidFill>
                      <a:schemeClr val="tx1"/>
                    </a:solidFill>
                  </a:rPr>
                  <a:t>,</a:t>
                </a:r>
                <a:r>
                  <a:rPr lang="en-US" spc="110" dirty="0">
                    <a:solidFill>
                      <a:schemeClr val="tx1"/>
                    </a:solidFill>
                  </a:rPr>
                  <a:t> </a:t>
                </a:r>
                <a:r>
                  <a:rPr lang="en-US" spc="-5" dirty="0">
                    <a:solidFill>
                      <a:schemeClr val="tx1"/>
                    </a:solidFill>
                  </a:rPr>
                  <a:t>s</a:t>
                </a:r>
                <a:r>
                  <a:rPr lang="en-US" spc="-15" dirty="0">
                    <a:solidFill>
                      <a:schemeClr val="tx1"/>
                    </a:solidFill>
                  </a:rPr>
                  <a:t>how</a:t>
                </a:r>
                <a:r>
                  <a:rPr lang="en-US" spc="-5" dirty="0">
                    <a:solidFill>
                      <a:schemeClr val="tx1"/>
                    </a:solidFill>
                  </a:rPr>
                  <a:t>n</a:t>
                </a:r>
                <a:r>
                  <a:rPr lang="en-US" spc="105" dirty="0">
                    <a:solidFill>
                      <a:schemeClr val="tx1"/>
                    </a:solidFill>
                  </a:rPr>
                  <a:t> </a:t>
                </a:r>
                <a:r>
                  <a:rPr lang="en-US" spc="-5" dirty="0">
                    <a:solidFill>
                      <a:schemeClr val="tx1"/>
                    </a:solidFill>
                  </a:rPr>
                  <a:t>in</a:t>
                </a:r>
                <a:r>
                  <a:rPr lang="en-US" spc="105" dirty="0">
                    <a:solidFill>
                      <a:schemeClr val="tx1"/>
                    </a:solidFill>
                  </a:rPr>
                  <a:t> </a:t>
                </a:r>
                <a:r>
                  <a:rPr lang="en-US" spc="-10" dirty="0">
                    <a:solidFill>
                      <a:schemeClr val="tx1"/>
                    </a:solidFill>
                  </a:rPr>
                  <a:t>Figur</a:t>
                </a:r>
                <a:r>
                  <a:rPr lang="en-US" spc="-5" dirty="0">
                    <a:solidFill>
                      <a:schemeClr val="tx1"/>
                    </a:solidFill>
                  </a:rPr>
                  <a:t>e</a:t>
                </a:r>
                <a:r>
                  <a:rPr lang="en-US" spc="110" dirty="0">
                    <a:solidFill>
                      <a:schemeClr val="tx1"/>
                    </a:solidFill>
                  </a:rPr>
                  <a:t> </a:t>
                </a:r>
                <a:r>
                  <a:rPr lang="en-US" spc="-10" dirty="0">
                    <a:solidFill>
                      <a:schemeClr val="tx1"/>
                    </a:solidFill>
                  </a:rPr>
                  <a:t>1</a:t>
                </a:r>
                <a:r>
                  <a:rPr lang="en-US" spc="-5" dirty="0">
                    <a:solidFill>
                      <a:schemeClr val="tx1"/>
                    </a:solidFill>
                  </a:rPr>
                  <a:t>.</a:t>
                </a:r>
                <a:r>
                  <a:rPr lang="en-US" spc="110" dirty="0">
                    <a:solidFill>
                      <a:schemeClr val="tx1"/>
                    </a:solidFill>
                  </a:rPr>
                  <a:t> </a:t>
                </a:r>
              </a:p>
              <a:p>
                <a:pPr marL="0" marR="5080" indent="0">
                  <a:lnSpc>
                    <a:spcPct val="100000"/>
                  </a:lnSpc>
                  <a:buNone/>
                </a:pPr>
                <a:r>
                  <a:rPr lang="en-US" spc="-5" dirty="0">
                    <a:solidFill>
                      <a:schemeClr val="tx1"/>
                    </a:solidFill>
                  </a:rPr>
                  <a:t>I</a:t>
                </a:r>
                <a:r>
                  <a:rPr lang="en-US" spc="-10" dirty="0">
                    <a:solidFill>
                      <a:schemeClr val="tx1"/>
                    </a:solidFill>
                  </a:rPr>
                  <a:t>ntegral</a:t>
                </a:r>
                <a:r>
                  <a:rPr lang="en-US" spc="-5" dirty="0">
                    <a:solidFill>
                      <a:schemeClr val="tx1"/>
                    </a:solidFill>
                  </a:rPr>
                  <a:t>s</a:t>
                </a:r>
                <a:r>
                  <a:rPr lang="en-US" spc="105" dirty="0">
                    <a:solidFill>
                      <a:schemeClr val="tx1"/>
                    </a:solidFill>
                  </a:rPr>
                  <a:t> </a:t>
                </a:r>
                <a:r>
                  <a:rPr lang="en-US" spc="-10" dirty="0">
                    <a:solidFill>
                      <a:schemeClr val="tx1"/>
                    </a:solidFill>
                  </a:rPr>
                  <a:t>ove</a:t>
                </a:r>
                <a:r>
                  <a:rPr lang="en-US" spc="-5" dirty="0">
                    <a:solidFill>
                      <a:schemeClr val="tx1"/>
                    </a:solidFill>
                  </a:rPr>
                  <a:t>r</a:t>
                </a:r>
                <a:r>
                  <a:rPr lang="en-US" spc="110" dirty="0">
                    <a:solidFill>
                      <a:schemeClr val="tx1"/>
                    </a:solidFill>
                  </a:rPr>
                  <a:t> </a:t>
                </a:r>
                <a:r>
                  <a:rPr lang="en-US" spc="-10" dirty="0">
                    <a:solidFill>
                      <a:schemeClr val="tx1"/>
                    </a:solidFill>
                  </a:rPr>
                  <a:t>suc</a:t>
                </a:r>
                <a:r>
                  <a:rPr lang="en-US" spc="-5" dirty="0">
                    <a:solidFill>
                      <a:schemeClr val="tx1"/>
                    </a:solidFill>
                  </a:rPr>
                  <a:t>h</a:t>
                </a:r>
                <a:r>
                  <a:rPr lang="en-US" spc="105" dirty="0">
                    <a:solidFill>
                      <a:schemeClr val="tx1"/>
                    </a:solidFill>
                  </a:rPr>
                  <a:t> </a:t>
                </a:r>
                <a:r>
                  <a:rPr lang="en-US" spc="-10" dirty="0">
                    <a:solidFill>
                      <a:schemeClr val="tx1"/>
                    </a:solidFill>
                  </a:rPr>
                  <a:t>region</a:t>
                </a:r>
                <a:r>
                  <a:rPr lang="en-US" spc="-5" dirty="0">
                    <a:solidFill>
                      <a:schemeClr val="tx1"/>
                    </a:solidFill>
                  </a:rPr>
                  <a:t>s</a:t>
                </a:r>
                <a:r>
                  <a:rPr lang="en-US" spc="110" dirty="0">
                    <a:solidFill>
                      <a:schemeClr val="tx1"/>
                    </a:solidFill>
                  </a:rPr>
                  <a:t> </a:t>
                </a:r>
                <a:r>
                  <a:rPr lang="en-US" spc="-10" dirty="0">
                    <a:solidFill>
                      <a:schemeClr val="tx1"/>
                    </a:solidFill>
                  </a:rPr>
                  <a:t>aris</a:t>
                </a:r>
                <a:r>
                  <a:rPr lang="en-US" spc="-5" dirty="0">
                    <a:solidFill>
                      <a:schemeClr val="tx1"/>
                    </a:solidFill>
                  </a:rPr>
                  <a:t>e</a:t>
                </a:r>
                <a:r>
                  <a:rPr lang="en-US" spc="105" dirty="0">
                    <a:solidFill>
                      <a:schemeClr val="tx1"/>
                    </a:solidFill>
                  </a:rPr>
                  <a:t> </a:t>
                </a:r>
                <a:r>
                  <a:rPr lang="en-US" spc="-5" dirty="0">
                    <a:solidFill>
                      <a:schemeClr val="tx1"/>
                    </a:solidFill>
                  </a:rPr>
                  <a:t>in </a:t>
                </a:r>
                <a:r>
                  <a:rPr lang="en-US" spc="-10" dirty="0">
                    <a:solidFill>
                      <a:schemeClr val="tx1"/>
                    </a:solidFill>
                  </a:rPr>
                  <a:t>application</a:t>
                </a:r>
                <a:r>
                  <a:rPr lang="en-US" spc="-5" dirty="0">
                    <a:solidFill>
                      <a:schemeClr val="tx1"/>
                    </a:solidFill>
                  </a:rPr>
                  <a:t>s</a:t>
                </a:r>
                <a:r>
                  <a:rPr lang="en-US" dirty="0">
                    <a:solidFill>
                      <a:schemeClr val="tx1"/>
                    </a:solidFill>
                  </a:rPr>
                  <a:t> </a:t>
                </a:r>
                <a:r>
                  <a:rPr lang="en-US" spc="-10" dirty="0">
                    <a:solidFill>
                      <a:schemeClr val="tx1"/>
                    </a:solidFill>
                  </a:rPr>
                  <a:t>an</a:t>
                </a:r>
                <a:r>
                  <a:rPr lang="en-US" spc="-5" dirty="0">
                    <a:solidFill>
                      <a:schemeClr val="tx1"/>
                    </a:solidFill>
                  </a:rPr>
                  <a:t>d </a:t>
                </a:r>
                <a:r>
                  <a:rPr lang="en-US" spc="-10" dirty="0">
                    <a:solidFill>
                      <a:schemeClr val="tx1"/>
                    </a:solidFill>
                  </a:rPr>
                  <a:t>ar</a:t>
                </a:r>
                <a:r>
                  <a:rPr lang="en-US" spc="-5" dirty="0">
                    <a:solidFill>
                      <a:schemeClr val="tx1"/>
                    </a:solidFill>
                  </a:rPr>
                  <a:t>e r</a:t>
                </a:r>
                <a:r>
                  <a:rPr lang="en-US" spc="-10" dirty="0">
                    <a:solidFill>
                      <a:schemeClr val="tx1"/>
                    </a:solidFill>
                  </a:rPr>
                  <a:t>epresente</a:t>
                </a:r>
                <a:r>
                  <a:rPr lang="en-US" spc="-5" dirty="0">
                    <a:solidFill>
                      <a:schemeClr val="tx1"/>
                    </a:solidFill>
                  </a:rPr>
                  <a:t>d</a:t>
                </a:r>
                <a:r>
                  <a:rPr lang="en-US" dirty="0">
                    <a:solidFill>
                      <a:schemeClr val="tx1"/>
                    </a:solidFill>
                  </a:rPr>
                  <a:t> </a:t>
                </a:r>
                <a:r>
                  <a:rPr lang="en-US" spc="-10" dirty="0">
                    <a:solidFill>
                      <a:schemeClr val="tx1"/>
                    </a:solidFill>
                  </a:rPr>
                  <a:t>b</a:t>
                </a:r>
                <a:r>
                  <a:rPr lang="en-US" spc="-5" dirty="0">
                    <a:solidFill>
                      <a:schemeClr val="tx1"/>
                    </a:solidFill>
                  </a:rPr>
                  <a:t>y </a:t>
                </a:r>
                <a:r>
                  <a:rPr lang="en-US" spc="-15" dirty="0">
                    <a:solidFill>
                      <a:schemeClr val="tx1"/>
                    </a:solidFill>
                  </a:rPr>
                  <a:t>wha</a:t>
                </a:r>
                <a:r>
                  <a:rPr lang="en-US" spc="-5" dirty="0">
                    <a:solidFill>
                      <a:schemeClr val="tx1"/>
                    </a:solidFill>
                  </a:rPr>
                  <a:t>t</a:t>
                </a:r>
                <a:r>
                  <a:rPr lang="en-US" dirty="0">
                    <a:solidFill>
                      <a:schemeClr val="tx1"/>
                    </a:solidFill>
                  </a:rPr>
                  <a:t> </a:t>
                </a:r>
                <a:r>
                  <a:rPr lang="en-US" spc="-10" dirty="0">
                    <a:solidFill>
                      <a:schemeClr val="tx1"/>
                    </a:solidFill>
                  </a:rPr>
                  <a:t>ar</a:t>
                </a:r>
                <a:r>
                  <a:rPr lang="en-US" spc="-5" dirty="0">
                    <a:solidFill>
                      <a:schemeClr val="tx1"/>
                    </a:solidFill>
                  </a:rPr>
                  <a:t>e </a:t>
                </a:r>
                <a:r>
                  <a:rPr lang="en-US" spc="-15" dirty="0">
                    <a:solidFill>
                      <a:schemeClr val="tx1"/>
                    </a:solidFill>
                  </a:rPr>
                  <a:t>know</a:t>
                </a:r>
                <a:r>
                  <a:rPr lang="en-US" spc="-5" dirty="0">
                    <a:solidFill>
                      <a:schemeClr val="tx1"/>
                    </a:solidFill>
                  </a:rPr>
                  <a:t>n</a:t>
                </a:r>
                <a:r>
                  <a:rPr lang="en-US" dirty="0">
                    <a:solidFill>
                      <a:schemeClr val="tx1"/>
                    </a:solidFill>
                  </a:rPr>
                  <a:t> </a:t>
                </a:r>
                <a:r>
                  <a:rPr lang="en-US" spc="-10" dirty="0">
                    <a:solidFill>
                      <a:schemeClr val="tx1"/>
                    </a:solidFill>
                  </a:rPr>
                  <a:t>a</a:t>
                </a:r>
                <a:r>
                  <a:rPr lang="en-US" spc="-5" dirty="0">
                    <a:solidFill>
                      <a:schemeClr val="tx1"/>
                    </a:solidFill>
                  </a:rPr>
                  <a:t>s </a:t>
                </a:r>
                <a:r>
                  <a:rPr lang="en-US" b="1" i="1" spc="-15" dirty="0">
                    <a:solidFill>
                      <a:schemeClr val="tx1"/>
                    </a:solidFill>
                  </a:rPr>
                  <a:t>imprope</a:t>
                </a:r>
                <a:r>
                  <a:rPr lang="en-US" b="1" i="1" spc="-5" dirty="0">
                    <a:solidFill>
                      <a:schemeClr val="tx1"/>
                    </a:solidFill>
                  </a:rPr>
                  <a:t>r</a:t>
                </a:r>
                <a:r>
                  <a:rPr lang="en-US" b="1" i="1" dirty="0">
                    <a:solidFill>
                      <a:schemeClr val="tx1"/>
                    </a:solidFill>
                  </a:rPr>
                  <a:t> </a:t>
                </a:r>
                <a:r>
                  <a:rPr lang="en-US" b="1" i="1" spc="-10" dirty="0">
                    <a:solidFill>
                      <a:schemeClr val="tx1"/>
                    </a:solidFill>
                  </a:rPr>
                  <a:t>integral</a:t>
                </a:r>
                <a:r>
                  <a:rPr lang="en-US" b="1" i="1" spc="-5" dirty="0">
                    <a:solidFill>
                      <a:schemeClr val="tx1"/>
                    </a:solidFill>
                  </a:rPr>
                  <a:t>s</a:t>
                </a:r>
                <a:r>
                  <a:rPr lang="en-US" i="1" spc="-5" dirty="0">
                    <a:solidFill>
                      <a:schemeClr val="tx1"/>
                    </a:solidFill>
                  </a:rPr>
                  <a:t>.</a:t>
                </a:r>
                <a:endParaRPr lang="en-US" i="1" dirty="0">
                  <a:solidFill>
                    <a:schemeClr val="tx1"/>
                  </a:solidFill>
                </a:endParaRPr>
              </a:p>
              <a:p>
                <a:pPr marL="12700" marR="5080">
                  <a:lnSpc>
                    <a:spcPct val="100000"/>
                  </a:lnSpc>
                </a:pPr>
                <a:endParaRPr lang="en-US" dirty="0">
                  <a:solidFill>
                    <a:schemeClr val="tx1"/>
                  </a:solidFill>
                  <a:latin typeface="Times New Roman"/>
                  <a:cs typeface="Times New Roman"/>
                </a:endParaRPr>
              </a:p>
              <a:p>
                <a:pPr marL="36900" indent="0">
                  <a:lnSpc>
                    <a:spcPct val="100000"/>
                  </a:lnSpc>
                  <a:buNone/>
                </a:pPr>
                <a:endParaRPr lang="en-US" dirty="0">
                  <a:latin typeface="Times New Roman"/>
                  <a:cs typeface="Times New Roman"/>
                </a:endParaRPr>
              </a:p>
            </p:txBody>
          </p:sp>
        </mc:Choice>
        <mc:Fallback xmlns="">
          <p:sp>
            <p:nvSpPr>
              <p:cNvPr id="3" name="Content Placeholder 2">
                <a:extLst>
                  <a:ext uri="{FF2B5EF4-FFF2-40B4-BE49-F238E27FC236}">
                    <a16:creationId xmlns:a16="http://schemas.microsoft.com/office/drawing/2014/main" id="{0F274E54-5F4B-4E1F-A26F-FFCDF4A67635}"/>
                  </a:ext>
                </a:extLst>
              </p:cNvPr>
              <p:cNvSpPr>
                <a:spLocks noGrp="1" noRot="1" noChangeAspect="1" noMove="1" noResize="1" noEditPoints="1" noAdjustHandles="1" noChangeArrowheads="1" noChangeShapeType="1" noTextEdit="1"/>
              </p:cNvSpPr>
              <p:nvPr>
                <p:ph idx="1"/>
              </p:nvPr>
            </p:nvSpPr>
            <p:spPr>
              <a:xfrm>
                <a:off x="685800" y="1371600"/>
                <a:ext cx="6920948" cy="4756245"/>
              </a:xfrm>
              <a:blipFill>
                <a:blip r:embed="rId2"/>
                <a:stretch>
                  <a:fillRect l="-1145" t="-897"/>
                </a:stretch>
              </a:blipFill>
            </p:spPr>
            <p:txBody>
              <a:bodyPr/>
              <a:lstStyle/>
              <a:p>
                <a:r>
                  <a:rPr lang="en-US">
                    <a:noFill/>
                  </a:rPr>
                  <a:t> </a:t>
                </a:r>
              </a:p>
            </p:txBody>
          </p:sp>
        </mc:Fallback>
      </mc:AlternateContent>
      <p:pic>
        <p:nvPicPr>
          <p:cNvPr id="4" name="Picture 3" descr="The graph shows the curve y equals 1 over the quantity 1 plus x squared in quadrants 1 and 2 with the area underneath it shaded.&#10;The x axis ranges from negative 8 to 8 in increments of 4 that are marked negative 8, negative 4, 4 and 8. The y axis ranges from 0 to 1.0 in increments of 0.5, with a marking at 1.0. The curve is concave up and increasing from a horizontal asymptote of y equals 0 in quadrant 2 and changes concavity and increases with a steeper slope at approximately x equals negative 2, then increases concave down to a maximum at (0, 1.0), then decreases steeply in quadrant 1  to an inflection point at approximately x equals 2, becoming concave up with a much flatter slope approaching a horizontal asymptote of y equals 0. ">
            <a:extLst>
              <a:ext uri="{FF2B5EF4-FFF2-40B4-BE49-F238E27FC236}">
                <a16:creationId xmlns="" xmlns:a16="http://schemas.microsoft.com/office/drawing/2014/main" id="{1FF4785B-0423-418D-8EC2-D6EF0A216D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06748" y="1709647"/>
            <a:ext cx="3626352" cy="3374727"/>
          </a:xfrm>
          <a:prstGeom prst="rect">
            <a:avLst/>
          </a:prstGeom>
        </p:spPr>
      </p:pic>
    </p:spTree>
    <p:extLst>
      <p:ext uri="{BB962C8B-B14F-4D97-AF65-F5344CB8AC3E}">
        <p14:creationId xmlns:p14="http://schemas.microsoft.com/office/powerpoint/2010/main" val="126824767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7.7 Improper </a:t>
            </a:r>
            <a:r>
              <a:rPr lang="en-US" sz="3100" dirty="0"/>
              <a:t>Integrals </a:t>
            </a:r>
            <a:r>
              <a:rPr lang="en-US" sz="3100" dirty="0" smtClean="0"/>
              <a:t>(2 </a:t>
            </a:r>
            <a:r>
              <a:rPr lang="en-US" sz="3100" dirty="0"/>
              <a:t>of 25)</a:t>
            </a: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2800" dirty="0"/>
              <a:t/>
            </a:r>
            <a:br>
              <a:rPr lang="en-US" sz="2800" dirty="0"/>
            </a:br>
            <a:endParaRPr lang="en-US"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799" y="1371600"/>
                <a:ext cx="10846559" cy="4756245"/>
              </a:xfrm>
            </p:spPr>
            <p:txBody>
              <a:bodyPr>
                <a:noAutofit/>
              </a:bodyPr>
              <a:lstStyle/>
              <a:p>
                <a:pPr marL="36900" indent="0">
                  <a:lnSpc>
                    <a:spcPct val="100000"/>
                  </a:lnSpc>
                  <a:buNone/>
                </a:pPr>
                <a:r>
                  <a:rPr lang="en-US" spc="-10" dirty="0">
                    <a:latin typeface="Times New Roman"/>
                    <a:cs typeface="Times New Roman"/>
                  </a:rPr>
                  <a:t>Ther</a:t>
                </a:r>
                <a:r>
                  <a:rPr lang="en-US" spc="-5" dirty="0">
                    <a:latin typeface="Times New Roman"/>
                    <a:cs typeface="Times New Roman"/>
                  </a:rPr>
                  <a:t>e</a:t>
                </a:r>
                <a:r>
                  <a:rPr lang="en-US" spc="75" dirty="0">
                    <a:latin typeface="Times New Roman"/>
                    <a:cs typeface="Times New Roman"/>
                  </a:rPr>
                  <a:t> </a:t>
                </a:r>
                <a:r>
                  <a:rPr lang="en-US" spc="-10" dirty="0">
                    <a:latin typeface="Times New Roman"/>
                    <a:cs typeface="Times New Roman"/>
                  </a:rPr>
                  <a:t>ar</a:t>
                </a:r>
                <a:r>
                  <a:rPr lang="en-US" spc="-5" dirty="0">
                    <a:latin typeface="Times New Roman"/>
                    <a:cs typeface="Times New Roman"/>
                  </a:rPr>
                  <a:t>e</a:t>
                </a:r>
                <a:r>
                  <a:rPr lang="en-US" spc="75" dirty="0">
                    <a:latin typeface="Times New Roman"/>
                    <a:cs typeface="Times New Roman"/>
                  </a:rPr>
                  <a:t> </a:t>
                </a:r>
                <a:r>
                  <a:rPr lang="en-US" spc="-10" dirty="0">
                    <a:latin typeface="Times New Roman"/>
                    <a:cs typeface="Times New Roman"/>
                  </a:rPr>
                  <a:t>tw</a:t>
                </a:r>
                <a:r>
                  <a:rPr lang="en-US" spc="-5" dirty="0">
                    <a:latin typeface="Times New Roman"/>
                    <a:cs typeface="Times New Roman"/>
                  </a:rPr>
                  <a:t>o</a:t>
                </a:r>
                <a:r>
                  <a:rPr lang="en-US" spc="75" dirty="0">
                    <a:latin typeface="Times New Roman"/>
                    <a:cs typeface="Times New Roman"/>
                  </a:rPr>
                  <a:t> </a:t>
                </a:r>
                <a:r>
                  <a:rPr lang="en-US" spc="-15" dirty="0">
                    <a:latin typeface="Times New Roman"/>
                    <a:cs typeface="Times New Roman"/>
                  </a:rPr>
                  <a:t>way</a:t>
                </a:r>
                <a:r>
                  <a:rPr lang="en-US" spc="-5" dirty="0">
                    <a:latin typeface="Times New Roman"/>
                    <a:cs typeface="Times New Roman"/>
                  </a:rPr>
                  <a:t>s</a:t>
                </a:r>
                <a:r>
                  <a:rPr lang="en-US" spc="75" dirty="0">
                    <a:latin typeface="Times New Roman"/>
                    <a:cs typeface="Times New Roman"/>
                  </a:rPr>
                  <a:t> </a:t>
                </a:r>
                <a:r>
                  <a:rPr lang="en-US" spc="-10" dirty="0">
                    <a:latin typeface="Times New Roman"/>
                    <a:cs typeface="Times New Roman"/>
                  </a:rPr>
                  <a:t>a</a:t>
                </a:r>
                <a:r>
                  <a:rPr lang="en-US" spc="-5" dirty="0">
                    <a:latin typeface="Times New Roman"/>
                    <a:cs typeface="Times New Roman"/>
                  </a:rPr>
                  <a:t>n</a:t>
                </a:r>
                <a:r>
                  <a:rPr lang="en-US" spc="75" dirty="0">
                    <a:latin typeface="Times New Roman"/>
                    <a:cs typeface="Times New Roman"/>
                  </a:rPr>
                  <a:t> </a:t>
                </a:r>
                <a:r>
                  <a:rPr lang="en-US" spc="-10" dirty="0">
                    <a:latin typeface="Times New Roman"/>
                    <a:cs typeface="Times New Roman"/>
                  </a:rPr>
                  <a:t>integra</a:t>
                </a:r>
                <a:r>
                  <a:rPr lang="en-US" spc="-5" dirty="0">
                    <a:latin typeface="Times New Roman"/>
                    <a:cs typeface="Times New Roman"/>
                  </a:rPr>
                  <a:t>l</a:t>
                </a:r>
                <a:r>
                  <a:rPr lang="en-US" spc="75" dirty="0">
                    <a:latin typeface="Times New Roman"/>
                    <a:cs typeface="Times New Roman"/>
                  </a:rPr>
                  <a:t> </a:t>
                </a:r>
                <a:r>
                  <a:rPr lang="en-US" spc="-10" dirty="0">
                    <a:latin typeface="Times New Roman"/>
                    <a:cs typeface="Times New Roman"/>
                  </a:rPr>
                  <a:t>ca</a:t>
                </a:r>
                <a:r>
                  <a:rPr lang="en-US" spc="-5" dirty="0">
                    <a:latin typeface="Times New Roman"/>
                    <a:cs typeface="Times New Roman"/>
                  </a:rPr>
                  <a:t>n</a:t>
                </a:r>
                <a:r>
                  <a:rPr lang="en-US" spc="75" dirty="0">
                    <a:latin typeface="Times New Roman"/>
                    <a:cs typeface="Times New Roman"/>
                  </a:rPr>
                  <a:t> </a:t>
                </a:r>
                <a:r>
                  <a:rPr lang="en-US" spc="-10" dirty="0">
                    <a:latin typeface="Times New Roman"/>
                    <a:cs typeface="Times New Roman"/>
                  </a:rPr>
                  <a:t>b</a:t>
                </a:r>
                <a:r>
                  <a:rPr lang="en-US" spc="-5" dirty="0">
                    <a:latin typeface="Times New Roman"/>
                    <a:cs typeface="Times New Roman"/>
                  </a:rPr>
                  <a:t>e</a:t>
                </a:r>
                <a:r>
                  <a:rPr lang="en-US" spc="75" dirty="0">
                    <a:latin typeface="Times New Roman"/>
                    <a:cs typeface="Times New Roman"/>
                  </a:rPr>
                  <a:t> </a:t>
                </a:r>
                <a:r>
                  <a:rPr lang="en-US" spc="-10" dirty="0">
                    <a:latin typeface="Times New Roman"/>
                    <a:cs typeface="Times New Roman"/>
                  </a:rPr>
                  <a:t>improper</a:t>
                </a:r>
                <a:r>
                  <a:rPr lang="en-US" spc="-5" dirty="0">
                    <a:latin typeface="Times New Roman"/>
                    <a:cs typeface="Times New Roman"/>
                  </a:rPr>
                  <a:t>:</a:t>
                </a:r>
                <a:r>
                  <a:rPr lang="en-US" spc="75" dirty="0">
                    <a:latin typeface="Times New Roman"/>
                    <a:cs typeface="Times New Roman"/>
                  </a:rPr>
                  <a:t> </a:t>
                </a:r>
                <a:r>
                  <a:rPr lang="en-US" spc="-5" dirty="0">
                    <a:latin typeface="Times New Roman"/>
                    <a:cs typeface="Times New Roman"/>
                  </a:rPr>
                  <a:t>(</a:t>
                </a:r>
                <a:r>
                  <a:rPr lang="en-US" spc="-10" dirty="0">
                    <a:latin typeface="Times New Roman"/>
                    <a:cs typeface="Times New Roman"/>
                  </a:rPr>
                  <a:t>1</a:t>
                </a:r>
                <a:r>
                  <a:rPr lang="en-US" spc="-5" dirty="0">
                    <a:latin typeface="Times New Roman"/>
                    <a:cs typeface="Times New Roman"/>
                  </a:rPr>
                  <a:t>)</a:t>
                </a:r>
                <a:r>
                  <a:rPr lang="en-US" spc="75" dirty="0">
                    <a:latin typeface="Times New Roman"/>
                    <a:cs typeface="Times New Roman"/>
                  </a:rPr>
                  <a:t> </a:t>
                </a:r>
                <a:r>
                  <a:rPr lang="en-US" spc="-15" dirty="0">
                    <a:latin typeface="Times New Roman"/>
                    <a:cs typeface="Times New Roman"/>
                  </a:rPr>
                  <a:t>Th</a:t>
                </a:r>
                <a:r>
                  <a:rPr lang="en-US" spc="-5" dirty="0">
                    <a:latin typeface="Times New Roman"/>
                    <a:cs typeface="Times New Roman"/>
                  </a:rPr>
                  <a:t>e</a:t>
                </a:r>
                <a:r>
                  <a:rPr lang="en-US" spc="75" dirty="0">
                    <a:latin typeface="Times New Roman"/>
                    <a:cs typeface="Times New Roman"/>
                  </a:rPr>
                  <a:t> </a:t>
                </a:r>
                <a:r>
                  <a:rPr lang="en-US" spc="-5" dirty="0">
                    <a:latin typeface="Times New Roman"/>
                    <a:cs typeface="Times New Roman"/>
                  </a:rPr>
                  <a:t>i</a:t>
                </a:r>
                <a:r>
                  <a:rPr lang="en-US" spc="-10" dirty="0">
                    <a:latin typeface="Times New Roman"/>
                    <a:cs typeface="Times New Roman"/>
                  </a:rPr>
                  <a:t>nterva</a:t>
                </a:r>
                <a:r>
                  <a:rPr lang="en-US" spc="-5" dirty="0">
                    <a:latin typeface="Times New Roman"/>
                    <a:cs typeface="Times New Roman"/>
                  </a:rPr>
                  <a:t>l</a:t>
                </a:r>
                <a:r>
                  <a:rPr lang="en-US" spc="75" dirty="0">
                    <a:latin typeface="Times New Roman"/>
                    <a:cs typeface="Times New Roman"/>
                  </a:rPr>
                  <a:t> </a:t>
                </a:r>
                <a:r>
                  <a:rPr lang="en-US" spc="-10" dirty="0">
                    <a:latin typeface="Times New Roman"/>
                    <a:cs typeface="Times New Roman"/>
                  </a:rPr>
                  <a:t>o</a:t>
                </a:r>
                <a:r>
                  <a:rPr lang="en-US" spc="-5" dirty="0">
                    <a:latin typeface="Times New Roman"/>
                    <a:cs typeface="Times New Roman"/>
                  </a:rPr>
                  <a:t>f</a:t>
                </a:r>
                <a:r>
                  <a:rPr lang="en-US" spc="75" dirty="0">
                    <a:latin typeface="Times New Roman"/>
                    <a:cs typeface="Times New Roman"/>
                  </a:rPr>
                  <a:t> </a:t>
                </a:r>
                <a:r>
                  <a:rPr lang="en-US" spc="-10" dirty="0">
                    <a:latin typeface="Times New Roman"/>
                    <a:cs typeface="Times New Roman"/>
                  </a:rPr>
                  <a:t>integratio</a:t>
                </a:r>
                <a:r>
                  <a:rPr lang="en-US" spc="-5" dirty="0">
                    <a:latin typeface="Times New Roman"/>
                    <a:cs typeface="Times New Roman"/>
                  </a:rPr>
                  <a:t>n</a:t>
                </a:r>
                <a:r>
                  <a:rPr lang="en-US" spc="75" dirty="0">
                    <a:latin typeface="Times New Roman"/>
                    <a:cs typeface="Times New Roman"/>
                  </a:rPr>
                  <a:t> </a:t>
                </a:r>
                <a:r>
                  <a:rPr lang="en-US" spc="-5" dirty="0">
                    <a:latin typeface="Times New Roman"/>
                    <a:cs typeface="Times New Roman"/>
                  </a:rPr>
                  <a:t>is infinite</a:t>
                </a:r>
                <a:r>
                  <a:rPr lang="en-US" spc="-40" dirty="0">
                    <a:latin typeface="Times New Roman"/>
                    <a:cs typeface="Times New Roman"/>
                  </a:rPr>
                  <a:t> </a:t>
                </a:r>
                <a:r>
                  <a:rPr lang="en-US" spc="-10" dirty="0">
                    <a:latin typeface="Times New Roman"/>
                    <a:cs typeface="Times New Roman"/>
                  </a:rPr>
                  <a:t>o</a:t>
                </a:r>
                <a:r>
                  <a:rPr lang="en-US" spc="-5" dirty="0">
                    <a:latin typeface="Times New Roman"/>
                    <a:cs typeface="Times New Roman"/>
                  </a:rPr>
                  <a:t>r</a:t>
                </a:r>
                <a:r>
                  <a:rPr lang="en-US" spc="-40" dirty="0">
                    <a:latin typeface="Times New Roman"/>
                    <a:cs typeface="Times New Roman"/>
                  </a:rPr>
                  <a:t> </a:t>
                </a:r>
                <a:r>
                  <a:rPr lang="en-US" spc="-5" dirty="0">
                    <a:latin typeface="Times New Roman"/>
                    <a:cs typeface="Times New Roman"/>
                  </a:rPr>
                  <a:t>(2)</a:t>
                </a:r>
                <a:r>
                  <a:rPr lang="en-US" spc="-40" dirty="0">
                    <a:latin typeface="Times New Roman"/>
                    <a:cs typeface="Times New Roman"/>
                  </a:rPr>
                  <a:t> </a:t>
                </a:r>
                <a:r>
                  <a:rPr lang="en-US" spc="-5" dirty="0">
                    <a:latin typeface="Times New Roman"/>
                    <a:cs typeface="Times New Roman"/>
                  </a:rPr>
                  <a:t>the</a:t>
                </a:r>
                <a:r>
                  <a:rPr lang="en-US" spc="-40" dirty="0">
                    <a:latin typeface="Times New Roman"/>
                    <a:cs typeface="Times New Roman"/>
                  </a:rPr>
                  <a:t> </a:t>
                </a:r>
                <a:r>
                  <a:rPr lang="en-US" spc="-5" dirty="0">
                    <a:latin typeface="Times New Roman"/>
                    <a:cs typeface="Times New Roman"/>
                  </a:rPr>
                  <a:t>integrand</a:t>
                </a:r>
                <a:r>
                  <a:rPr lang="en-US" spc="-35" dirty="0">
                    <a:latin typeface="Times New Roman"/>
                    <a:cs typeface="Times New Roman"/>
                  </a:rPr>
                  <a:t> </a:t>
                </a:r>
                <a:r>
                  <a:rPr lang="en-US" spc="-5" dirty="0">
                    <a:latin typeface="Times New Roman"/>
                    <a:cs typeface="Times New Roman"/>
                  </a:rPr>
                  <a:t>tends</a:t>
                </a:r>
                <a:r>
                  <a:rPr lang="en-US" spc="-40" dirty="0">
                    <a:latin typeface="Times New Roman"/>
                    <a:cs typeface="Times New Roman"/>
                  </a:rPr>
                  <a:t> </a:t>
                </a:r>
                <a:r>
                  <a:rPr lang="en-US" spc="-5" dirty="0">
                    <a:latin typeface="Times New Roman"/>
                    <a:cs typeface="Times New Roman"/>
                  </a:rPr>
                  <a:t>to</a:t>
                </a:r>
                <a:r>
                  <a:rPr lang="en-US" spc="-40" dirty="0">
                    <a:latin typeface="Times New Roman"/>
                    <a:cs typeface="Times New Roman"/>
                  </a:rPr>
                  <a:t> </a:t>
                </a:r>
                <a:r>
                  <a:rPr lang="en-US" spc="-5" dirty="0">
                    <a:latin typeface="Times New Roman"/>
                    <a:cs typeface="Times New Roman"/>
                  </a:rPr>
                  <a:t>infinity</a:t>
                </a:r>
                <a:r>
                  <a:rPr lang="en-US" spc="-40" dirty="0">
                    <a:latin typeface="Times New Roman"/>
                    <a:cs typeface="Times New Roman"/>
                  </a:rPr>
                  <a:t> </a:t>
                </a:r>
                <a:r>
                  <a:rPr lang="en-US" spc="-5" dirty="0">
                    <a:latin typeface="Times New Roman"/>
                    <a:cs typeface="Times New Roman"/>
                  </a:rPr>
                  <a:t>on</a:t>
                </a:r>
                <a:r>
                  <a:rPr lang="en-US" spc="-40" dirty="0">
                    <a:latin typeface="Times New Roman"/>
                    <a:cs typeface="Times New Roman"/>
                  </a:rPr>
                  <a:t> </a:t>
                </a:r>
                <a:r>
                  <a:rPr lang="en-US" spc="-5" dirty="0">
                    <a:latin typeface="Times New Roman"/>
                    <a:cs typeface="Times New Roman"/>
                  </a:rPr>
                  <a:t>a</a:t>
                </a:r>
                <a:r>
                  <a:rPr lang="en-US" spc="-40" dirty="0">
                    <a:latin typeface="Times New Roman"/>
                    <a:cs typeface="Times New Roman"/>
                  </a:rPr>
                  <a:t> </a:t>
                </a:r>
                <a:r>
                  <a:rPr lang="en-US" spc="-5" dirty="0">
                    <a:latin typeface="Times New Roman"/>
                    <a:cs typeface="Times New Roman"/>
                  </a:rPr>
                  <a:t>finite</a:t>
                </a:r>
                <a:r>
                  <a:rPr lang="en-US" spc="-40" dirty="0">
                    <a:latin typeface="Times New Roman"/>
                    <a:cs typeface="Times New Roman"/>
                  </a:rPr>
                  <a:t> </a:t>
                </a:r>
                <a:r>
                  <a:rPr lang="en-US" spc="-5" dirty="0">
                    <a:latin typeface="Times New Roman"/>
                    <a:cs typeface="Times New Roman"/>
                  </a:rPr>
                  <a:t>interval,</a:t>
                </a:r>
                <a:r>
                  <a:rPr lang="en-US" spc="-40" dirty="0">
                    <a:latin typeface="Times New Roman"/>
                    <a:cs typeface="Times New Roman"/>
                  </a:rPr>
                  <a:t> </a:t>
                </a:r>
                <a:r>
                  <a:rPr lang="en-US" spc="-5" dirty="0">
                    <a:latin typeface="Times New Roman"/>
                    <a:cs typeface="Times New Roman"/>
                  </a:rPr>
                  <a:t>and</a:t>
                </a:r>
                <a:r>
                  <a:rPr lang="en-US" spc="-40" dirty="0">
                    <a:latin typeface="Times New Roman"/>
                    <a:cs typeface="Times New Roman"/>
                  </a:rPr>
                  <a:t> </a:t>
                </a:r>
                <a:r>
                  <a:rPr lang="en-US" spc="-5" dirty="0">
                    <a:latin typeface="Times New Roman"/>
                    <a:cs typeface="Times New Roman"/>
                  </a:rPr>
                  <a:t>therefore</a:t>
                </a:r>
                <a:r>
                  <a:rPr lang="en-US" spc="-40" dirty="0">
                    <a:latin typeface="Times New Roman"/>
                    <a:cs typeface="Times New Roman"/>
                  </a:rPr>
                  <a:t> </a:t>
                </a:r>
                <a:r>
                  <a:rPr lang="en-US" spc="-5" dirty="0">
                    <a:latin typeface="Times New Roman"/>
                    <a:cs typeface="Times New Roman"/>
                  </a:rPr>
                  <a:t>the</a:t>
                </a:r>
                <a:r>
                  <a:rPr lang="en-US" spc="-40" dirty="0">
                    <a:latin typeface="Times New Roman"/>
                    <a:cs typeface="Times New Roman"/>
                  </a:rPr>
                  <a:t> </a:t>
                </a:r>
                <a:r>
                  <a:rPr lang="en-US" spc="-5" dirty="0">
                    <a:latin typeface="Times New Roman"/>
                    <a:cs typeface="Times New Roman"/>
                  </a:rPr>
                  <a:t>graph</a:t>
                </a:r>
                <a:r>
                  <a:rPr lang="en-US" spc="-40" dirty="0">
                    <a:latin typeface="Times New Roman"/>
                    <a:cs typeface="Times New Roman"/>
                  </a:rPr>
                  <a:t> </a:t>
                </a:r>
                <a:r>
                  <a:rPr lang="en-US" spc="-5" dirty="0">
                    <a:latin typeface="Times New Roman"/>
                    <a:cs typeface="Times New Roman"/>
                  </a:rPr>
                  <a:t>of the</a:t>
                </a:r>
                <a:r>
                  <a:rPr lang="en-US" spc="15" dirty="0">
                    <a:latin typeface="Times New Roman"/>
                    <a:cs typeface="Times New Roman"/>
                  </a:rPr>
                  <a:t> </a:t>
                </a:r>
                <a:r>
                  <a:rPr lang="en-US" spc="-5" dirty="0">
                    <a:latin typeface="Times New Roman"/>
                    <a:cs typeface="Times New Roman"/>
                  </a:rPr>
                  <a:t>function</a:t>
                </a:r>
                <a:r>
                  <a:rPr lang="en-US" spc="15" dirty="0">
                    <a:latin typeface="Times New Roman"/>
                    <a:cs typeface="Times New Roman"/>
                  </a:rPr>
                  <a:t> </a:t>
                </a:r>
                <a:r>
                  <a:rPr lang="en-US" spc="-5" dirty="0">
                    <a:latin typeface="Times New Roman"/>
                    <a:cs typeface="Times New Roman"/>
                  </a:rPr>
                  <a:t>has</a:t>
                </a:r>
                <a:r>
                  <a:rPr lang="en-US" spc="15" dirty="0">
                    <a:latin typeface="Times New Roman"/>
                    <a:cs typeface="Times New Roman"/>
                  </a:rPr>
                  <a:t> </a:t>
                </a:r>
                <a:r>
                  <a:rPr lang="en-US" spc="-5" dirty="0">
                    <a:latin typeface="Times New Roman"/>
                    <a:cs typeface="Times New Roman"/>
                  </a:rPr>
                  <a:t>a</a:t>
                </a:r>
                <a:r>
                  <a:rPr lang="en-US" spc="15" dirty="0">
                    <a:latin typeface="Times New Roman"/>
                    <a:cs typeface="Times New Roman"/>
                  </a:rPr>
                  <a:t> </a:t>
                </a:r>
                <a:r>
                  <a:rPr lang="en-US" spc="-5" dirty="0">
                    <a:latin typeface="Times New Roman"/>
                    <a:cs typeface="Times New Roman"/>
                  </a:rPr>
                  <a:t>vertical</a:t>
                </a:r>
                <a:r>
                  <a:rPr lang="en-US" spc="15" dirty="0">
                    <a:latin typeface="Times New Roman"/>
                    <a:cs typeface="Times New Roman"/>
                  </a:rPr>
                  <a:t> </a:t>
                </a:r>
                <a:r>
                  <a:rPr lang="en-US" spc="-5" dirty="0">
                    <a:latin typeface="Times New Roman"/>
                    <a:cs typeface="Times New Roman"/>
                  </a:rPr>
                  <a:t>asymptote.</a:t>
                </a:r>
                <a:r>
                  <a:rPr lang="en-US" spc="15" dirty="0">
                    <a:latin typeface="Times New Roman"/>
                    <a:cs typeface="Times New Roman"/>
                  </a:rPr>
                  <a:t> </a:t>
                </a:r>
                <a:r>
                  <a:rPr lang="en-US" spc="-10" dirty="0">
                    <a:latin typeface="Times New Roman"/>
                    <a:cs typeface="Times New Roman"/>
                  </a:rPr>
                  <a:t>We</a:t>
                </a:r>
                <a:r>
                  <a:rPr lang="en-US" spc="15" dirty="0">
                    <a:latin typeface="Times New Roman"/>
                    <a:cs typeface="Times New Roman"/>
                  </a:rPr>
                  <a:t> </a:t>
                </a:r>
                <a:r>
                  <a:rPr lang="en-US" spc="-5" dirty="0">
                    <a:latin typeface="Times New Roman"/>
                    <a:cs typeface="Times New Roman"/>
                  </a:rPr>
                  <a:t>deal</a:t>
                </a:r>
                <a:r>
                  <a:rPr lang="en-US" spc="15" dirty="0">
                    <a:latin typeface="Times New Roman"/>
                    <a:cs typeface="Times New Roman"/>
                  </a:rPr>
                  <a:t> </a:t>
                </a:r>
                <a:r>
                  <a:rPr lang="en-US" spc="-5" dirty="0">
                    <a:latin typeface="Times New Roman"/>
                    <a:cs typeface="Times New Roman"/>
                  </a:rPr>
                  <a:t>first</a:t>
                </a:r>
                <a:r>
                  <a:rPr lang="en-US" spc="15" dirty="0">
                    <a:latin typeface="Times New Roman"/>
                    <a:cs typeface="Times New Roman"/>
                  </a:rPr>
                  <a:t> </a:t>
                </a:r>
                <a:r>
                  <a:rPr lang="en-US" spc="-5" dirty="0">
                    <a:latin typeface="Times New Roman"/>
                    <a:cs typeface="Times New Roman"/>
                  </a:rPr>
                  <a:t>with</a:t>
                </a:r>
                <a:r>
                  <a:rPr lang="en-US" spc="15" dirty="0">
                    <a:latin typeface="Times New Roman"/>
                    <a:cs typeface="Times New Roman"/>
                  </a:rPr>
                  <a:t> </a:t>
                </a:r>
                <a:r>
                  <a:rPr lang="en-US" spc="-5" dirty="0">
                    <a:latin typeface="Times New Roman"/>
                    <a:cs typeface="Times New Roman"/>
                  </a:rPr>
                  <a:t>improper</a:t>
                </a:r>
                <a:r>
                  <a:rPr lang="en-US" spc="15" dirty="0">
                    <a:latin typeface="Times New Roman"/>
                    <a:cs typeface="Times New Roman"/>
                  </a:rPr>
                  <a:t> </a:t>
                </a:r>
                <a:r>
                  <a:rPr lang="en-US" spc="-5" dirty="0">
                    <a:latin typeface="Times New Roman"/>
                    <a:cs typeface="Times New Roman"/>
                  </a:rPr>
                  <a:t>integrals</a:t>
                </a:r>
                <a:r>
                  <a:rPr lang="en-US" spc="15" dirty="0">
                    <a:latin typeface="Times New Roman"/>
                    <a:cs typeface="Times New Roman"/>
                  </a:rPr>
                  <a:t> </a:t>
                </a:r>
                <a:r>
                  <a:rPr lang="en-US" spc="-5" dirty="0">
                    <a:latin typeface="Times New Roman"/>
                    <a:cs typeface="Times New Roman"/>
                  </a:rPr>
                  <a:t>over</a:t>
                </a:r>
                <a:r>
                  <a:rPr lang="en-US" spc="15" dirty="0">
                    <a:latin typeface="Times New Roman"/>
                    <a:cs typeface="Times New Roman"/>
                  </a:rPr>
                  <a:t> </a:t>
                </a:r>
                <a:r>
                  <a:rPr lang="en-US" spc="-5" dirty="0">
                    <a:latin typeface="Times New Roman"/>
                    <a:cs typeface="Times New Roman"/>
                  </a:rPr>
                  <a:t>infinite intervals. </a:t>
                </a:r>
                <a:r>
                  <a:rPr lang="en-US" spc="-10" dirty="0">
                    <a:latin typeface="Times New Roman"/>
                    <a:cs typeface="Times New Roman"/>
                  </a:rPr>
                  <a:t>One</a:t>
                </a:r>
                <a:r>
                  <a:rPr lang="en-US" spc="-5" dirty="0">
                    <a:latin typeface="Times New Roman"/>
                    <a:cs typeface="Times New Roman"/>
                  </a:rPr>
                  <a:t> </a:t>
                </a:r>
                <a:r>
                  <a:rPr lang="en-US" spc="-10" dirty="0">
                    <a:latin typeface="Times New Roman"/>
                    <a:cs typeface="Times New Roman"/>
                  </a:rPr>
                  <a:t>o</a:t>
                </a:r>
                <a:r>
                  <a:rPr lang="en-US" spc="-5" dirty="0">
                    <a:latin typeface="Times New Roman"/>
                    <a:cs typeface="Times New Roman"/>
                  </a:rPr>
                  <a:t>r both endpoints</a:t>
                </a:r>
                <a:r>
                  <a:rPr lang="en-US" dirty="0">
                    <a:latin typeface="Times New Roman"/>
                    <a:cs typeface="Times New Roman"/>
                  </a:rPr>
                  <a:t> </a:t>
                </a:r>
                <a:r>
                  <a:rPr lang="en-US" spc="-15" dirty="0">
                    <a:latin typeface="Times New Roman"/>
                    <a:cs typeface="Times New Roman"/>
                  </a:rPr>
                  <a:t>m</a:t>
                </a:r>
                <a:r>
                  <a:rPr lang="en-US" spc="-5" dirty="0">
                    <a:latin typeface="Times New Roman"/>
                    <a:cs typeface="Times New Roman"/>
                  </a:rPr>
                  <a:t>ay be infinite:</a:t>
                </a:r>
                <a:endParaRPr lang="en-US" dirty="0">
                  <a:latin typeface="Times New Roman"/>
                  <a:cs typeface="Times New Roman"/>
                </a:endParaRPr>
              </a:p>
              <a:p>
                <a:pPr marL="36900" indent="0">
                  <a:lnSpc>
                    <a:spcPct val="100000"/>
                  </a:lnSpc>
                  <a:buNone/>
                </a:pPr>
                <a14:m>
                  <m:oMathPara xmlns:m="http://schemas.openxmlformats.org/officeDocument/2006/math">
                    <m:oMathParaPr>
                      <m:jc m:val="centerGroup"/>
                    </m:oMathParaPr>
                    <m:oMath xmlns:m="http://schemas.openxmlformats.org/officeDocument/2006/math">
                      <m:nary>
                        <m:naryPr>
                          <m:ctrlPr>
                            <a:rPr lang="en-US" b="0" i="1" smtClean="0">
                              <a:latin typeface="Cambria Math" panose="02040503050406030204" pitchFamily="18" charset="0"/>
                              <a:cs typeface="Times New Roman"/>
                            </a:rPr>
                          </m:ctrlPr>
                        </m:naryPr>
                        <m:sub>
                          <m:r>
                            <m:rPr>
                              <m:brk m:alnAt="23"/>
                            </m:rPr>
                            <a:rPr lang="en-US" b="0" i="1" smtClean="0">
                              <a:latin typeface="Cambria Math" panose="02040503050406030204" pitchFamily="18" charset="0"/>
                              <a:cs typeface="Times New Roman"/>
                            </a:rPr>
                            <m:t>−</m:t>
                          </m:r>
                          <m:r>
                            <a:rPr lang="en-US" b="0" i="1" smtClean="0">
                              <a:latin typeface="Cambria Math" panose="02040503050406030204" pitchFamily="18" charset="0"/>
                              <a:ea typeface="Cambria Math" panose="02040503050406030204" pitchFamily="18" charset="0"/>
                              <a:cs typeface="Times New Roman"/>
                            </a:rPr>
                            <m:t>∞</m:t>
                          </m:r>
                        </m:sub>
                        <m:sup>
                          <m:r>
                            <a:rPr lang="en-US" b="0" i="1" smtClean="0">
                              <a:latin typeface="Cambria Math" panose="02040503050406030204" pitchFamily="18" charset="0"/>
                              <a:cs typeface="Times New Roman"/>
                            </a:rPr>
                            <m:t>𝑎</m:t>
                          </m:r>
                        </m:sup>
                        <m:e>
                          <m:r>
                            <a:rPr lang="en-US" b="0" i="1" smtClean="0">
                              <a:latin typeface="Cambria Math" panose="02040503050406030204" pitchFamily="18" charset="0"/>
                              <a:cs typeface="Times New Roman"/>
                            </a:rPr>
                            <m:t>𝑓</m:t>
                          </m:r>
                          <m:d>
                            <m:dPr>
                              <m:ctrlPr>
                                <a:rPr lang="en-US" b="0" i="1" smtClean="0">
                                  <a:latin typeface="Cambria Math" panose="02040503050406030204" pitchFamily="18" charset="0"/>
                                  <a:cs typeface="Times New Roman"/>
                                </a:rPr>
                              </m:ctrlPr>
                            </m:dPr>
                            <m:e>
                              <m:r>
                                <a:rPr lang="en-US" b="0" i="1" smtClean="0">
                                  <a:latin typeface="Cambria Math" panose="02040503050406030204" pitchFamily="18" charset="0"/>
                                  <a:cs typeface="Times New Roman"/>
                                </a:rPr>
                                <m:t>𝑥</m:t>
                              </m:r>
                            </m:e>
                          </m:d>
                          <m:r>
                            <a:rPr lang="en-US" b="0" i="1" smtClean="0">
                              <a:latin typeface="Cambria Math" panose="02040503050406030204" pitchFamily="18" charset="0"/>
                              <a:cs typeface="Times New Roman"/>
                            </a:rPr>
                            <m:t>𝑑𝑥</m:t>
                          </m:r>
                        </m:e>
                      </m:nary>
                      <m:r>
                        <a:rPr lang="en-US" b="0" i="1" smtClean="0">
                          <a:latin typeface="Cambria Math" panose="02040503050406030204" pitchFamily="18" charset="0"/>
                          <a:cs typeface="Times New Roman"/>
                        </a:rPr>
                        <m:t>,</m:t>
                      </m:r>
                      <m:nary>
                        <m:naryPr>
                          <m:ctrlPr>
                            <a:rPr lang="en-US" b="0" i="1" smtClean="0">
                              <a:latin typeface="Cambria Math" panose="02040503050406030204" pitchFamily="18" charset="0"/>
                              <a:cs typeface="Times New Roman"/>
                            </a:rPr>
                          </m:ctrlPr>
                        </m:naryPr>
                        <m:sub>
                          <m:r>
                            <m:rPr>
                              <m:brk m:alnAt="23"/>
                            </m:rPr>
                            <a:rPr lang="en-US" b="0" i="1" smtClean="0">
                              <a:latin typeface="Cambria Math" panose="02040503050406030204" pitchFamily="18" charset="0"/>
                              <a:cs typeface="Times New Roman"/>
                            </a:rPr>
                            <m:t>𝑎</m:t>
                          </m:r>
                        </m:sub>
                        <m:sup>
                          <m:r>
                            <a:rPr lang="en-US" b="0" i="1" smtClean="0">
                              <a:latin typeface="Cambria Math" panose="02040503050406030204" pitchFamily="18" charset="0"/>
                              <a:ea typeface="Cambria Math" panose="02040503050406030204" pitchFamily="18" charset="0"/>
                              <a:cs typeface="Times New Roman"/>
                            </a:rPr>
                            <m:t>∞</m:t>
                          </m:r>
                        </m:sup>
                        <m:e>
                          <m:r>
                            <a:rPr lang="en-US" b="0" i="1" smtClean="0">
                              <a:latin typeface="Cambria Math" panose="02040503050406030204" pitchFamily="18" charset="0"/>
                              <a:cs typeface="Times New Roman"/>
                            </a:rPr>
                            <m:t>𝑓</m:t>
                          </m:r>
                          <m:d>
                            <m:dPr>
                              <m:ctrlPr>
                                <a:rPr lang="en-US" b="0" i="1" smtClean="0">
                                  <a:latin typeface="Cambria Math" panose="02040503050406030204" pitchFamily="18" charset="0"/>
                                  <a:cs typeface="Times New Roman"/>
                                </a:rPr>
                              </m:ctrlPr>
                            </m:dPr>
                            <m:e>
                              <m:r>
                                <a:rPr lang="en-US" b="0" i="1" smtClean="0">
                                  <a:latin typeface="Cambria Math" panose="02040503050406030204" pitchFamily="18" charset="0"/>
                                  <a:cs typeface="Times New Roman"/>
                                </a:rPr>
                                <m:t>𝑥</m:t>
                              </m:r>
                            </m:e>
                          </m:d>
                          <m:r>
                            <a:rPr lang="en-US" b="0" i="1" smtClean="0">
                              <a:latin typeface="Cambria Math" panose="02040503050406030204" pitchFamily="18" charset="0"/>
                              <a:cs typeface="Times New Roman"/>
                            </a:rPr>
                            <m:t>𝑑𝑥</m:t>
                          </m:r>
                        </m:e>
                      </m:nary>
                      <m:r>
                        <a:rPr lang="en-US" b="0" i="1" smtClean="0">
                          <a:latin typeface="Cambria Math" panose="02040503050406030204" pitchFamily="18" charset="0"/>
                          <a:cs typeface="Times New Roman"/>
                        </a:rPr>
                        <m:t>,</m:t>
                      </m:r>
                      <m:nary>
                        <m:naryPr>
                          <m:ctrlPr>
                            <a:rPr lang="en-US" b="0" i="1" smtClean="0">
                              <a:latin typeface="Cambria Math" panose="02040503050406030204" pitchFamily="18" charset="0"/>
                              <a:cs typeface="Times New Roman"/>
                            </a:rPr>
                          </m:ctrlPr>
                        </m:naryPr>
                        <m:sub>
                          <m:r>
                            <m:rPr>
                              <m:brk m:alnAt="23"/>
                            </m:rPr>
                            <a:rPr lang="en-US" b="0" i="1" smtClean="0">
                              <a:latin typeface="Cambria Math" panose="02040503050406030204" pitchFamily="18" charset="0"/>
                              <a:cs typeface="Times New Roman"/>
                            </a:rPr>
                            <m:t>−</m:t>
                          </m:r>
                          <m:r>
                            <a:rPr lang="en-US" b="0" i="1" smtClean="0">
                              <a:latin typeface="Cambria Math" panose="02040503050406030204" pitchFamily="18" charset="0"/>
                              <a:ea typeface="Cambria Math" panose="02040503050406030204" pitchFamily="18" charset="0"/>
                              <a:cs typeface="Times New Roman"/>
                            </a:rPr>
                            <m:t>∞</m:t>
                          </m:r>
                        </m:sub>
                        <m:sup>
                          <m:r>
                            <a:rPr lang="en-US" b="0" i="1" smtClean="0">
                              <a:latin typeface="Cambria Math" panose="02040503050406030204" pitchFamily="18" charset="0"/>
                              <a:ea typeface="Cambria Math" panose="02040503050406030204" pitchFamily="18" charset="0"/>
                              <a:cs typeface="Times New Roman"/>
                            </a:rPr>
                            <m:t>∞</m:t>
                          </m:r>
                        </m:sup>
                        <m:e>
                          <m:r>
                            <a:rPr lang="en-US" b="0" i="1" smtClean="0">
                              <a:latin typeface="Cambria Math" panose="02040503050406030204" pitchFamily="18" charset="0"/>
                              <a:cs typeface="Times New Roman"/>
                            </a:rPr>
                            <m:t>𝑓</m:t>
                          </m:r>
                          <m:d>
                            <m:dPr>
                              <m:ctrlPr>
                                <a:rPr lang="en-US" b="0" i="1" smtClean="0">
                                  <a:latin typeface="Cambria Math" panose="02040503050406030204" pitchFamily="18" charset="0"/>
                                  <a:cs typeface="Times New Roman"/>
                                </a:rPr>
                              </m:ctrlPr>
                            </m:dPr>
                            <m:e>
                              <m:r>
                                <a:rPr lang="en-US" b="0" i="1" smtClean="0">
                                  <a:latin typeface="Cambria Math" panose="02040503050406030204" pitchFamily="18" charset="0"/>
                                  <a:cs typeface="Times New Roman"/>
                                </a:rPr>
                                <m:t>𝑥</m:t>
                              </m:r>
                            </m:e>
                          </m:d>
                          <m:r>
                            <a:rPr lang="en-US" b="0" i="1" smtClean="0">
                              <a:latin typeface="Cambria Math" panose="02040503050406030204" pitchFamily="18" charset="0"/>
                              <a:cs typeface="Times New Roman"/>
                            </a:rPr>
                            <m:t>𝑑𝑥</m:t>
                          </m:r>
                        </m:e>
                      </m:nary>
                    </m:oMath>
                  </m:oMathPara>
                </a14:m>
                <a:endParaRPr lang="en-US" dirty="0">
                  <a:latin typeface="Times New Roman"/>
                  <a:cs typeface="Times New Roman"/>
                </a:endParaRPr>
              </a:p>
              <a:p>
                <a:pPr marL="36900" indent="0">
                  <a:lnSpc>
                    <a:spcPct val="100000"/>
                  </a:lnSpc>
                  <a:buNone/>
                </a:pPr>
                <a:r>
                  <a:rPr lang="en-US" spc="-15" dirty="0">
                    <a:latin typeface="Times New Roman"/>
                    <a:cs typeface="Times New Roman"/>
                  </a:rPr>
                  <a:t>Ho</a:t>
                </a:r>
                <a:r>
                  <a:rPr lang="en-US" spc="-10" dirty="0">
                    <a:latin typeface="Times New Roman"/>
                    <a:cs typeface="Times New Roman"/>
                  </a:rPr>
                  <a:t>w</a:t>
                </a:r>
                <a:r>
                  <a:rPr lang="en-US" spc="60" dirty="0">
                    <a:latin typeface="Times New Roman"/>
                    <a:cs typeface="Times New Roman"/>
                  </a:rPr>
                  <a:t> </a:t>
                </a:r>
                <a:r>
                  <a:rPr lang="en-US" spc="-10" dirty="0">
                    <a:latin typeface="Times New Roman"/>
                    <a:cs typeface="Times New Roman"/>
                  </a:rPr>
                  <a:t>ca</a:t>
                </a:r>
                <a:r>
                  <a:rPr lang="en-US" spc="-5" dirty="0">
                    <a:latin typeface="Times New Roman"/>
                    <a:cs typeface="Times New Roman"/>
                  </a:rPr>
                  <a:t>n</a:t>
                </a:r>
                <a:r>
                  <a:rPr lang="en-US" spc="60" dirty="0">
                    <a:latin typeface="Times New Roman"/>
                    <a:cs typeface="Times New Roman"/>
                  </a:rPr>
                  <a:t> </a:t>
                </a:r>
                <a:r>
                  <a:rPr lang="en-US" spc="-10" dirty="0">
                    <a:latin typeface="Times New Roman"/>
                    <a:cs typeface="Times New Roman"/>
                  </a:rPr>
                  <a:t>a</a:t>
                </a:r>
                <a:r>
                  <a:rPr lang="en-US" spc="-5" dirty="0">
                    <a:latin typeface="Times New Roman"/>
                    <a:cs typeface="Times New Roman"/>
                  </a:rPr>
                  <a:t>n</a:t>
                </a:r>
                <a:r>
                  <a:rPr lang="en-US" spc="60" dirty="0">
                    <a:latin typeface="Times New Roman"/>
                    <a:cs typeface="Times New Roman"/>
                  </a:rPr>
                  <a:t> </a:t>
                </a:r>
                <a:r>
                  <a:rPr lang="en-US" spc="-10" dirty="0">
                    <a:latin typeface="Times New Roman"/>
                    <a:cs typeface="Times New Roman"/>
                  </a:rPr>
                  <a:t>unbounde</a:t>
                </a:r>
                <a:r>
                  <a:rPr lang="en-US" spc="-5" dirty="0">
                    <a:latin typeface="Times New Roman"/>
                    <a:cs typeface="Times New Roman"/>
                  </a:rPr>
                  <a:t>d</a:t>
                </a:r>
                <a:r>
                  <a:rPr lang="en-US" spc="65" dirty="0">
                    <a:latin typeface="Times New Roman"/>
                    <a:cs typeface="Times New Roman"/>
                  </a:rPr>
                  <a:t> </a:t>
                </a:r>
                <a:r>
                  <a:rPr lang="en-US" spc="-10" dirty="0">
                    <a:latin typeface="Times New Roman"/>
                    <a:cs typeface="Times New Roman"/>
                  </a:rPr>
                  <a:t>regio</a:t>
                </a:r>
                <a:r>
                  <a:rPr lang="en-US" spc="-5" dirty="0">
                    <a:latin typeface="Times New Roman"/>
                    <a:cs typeface="Times New Roman"/>
                  </a:rPr>
                  <a:t>n</a:t>
                </a:r>
                <a:r>
                  <a:rPr lang="en-US" spc="60" dirty="0">
                    <a:latin typeface="Times New Roman"/>
                    <a:cs typeface="Times New Roman"/>
                  </a:rPr>
                  <a:t> </a:t>
                </a:r>
                <a:r>
                  <a:rPr lang="en-US" spc="-10" dirty="0">
                    <a:latin typeface="Times New Roman"/>
                    <a:cs typeface="Times New Roman"/>
                  </a:rPr>
                  <a:t>hav</a:t>
                </a:r>
                <a:r>
                  <a:rPr lang="en-US" spc="-5" dirty="0">
                    <a:latin typeface="Times New Roman"/>
                    <a:cs typeface="Times New Roman"/>
                  </a:rPr>
                  <a:t>e</a:t>
                </a:r>
                <a:r>
                  <a:rPr lang="en-US" spc="60" dirty="0">
                    <a:latin typeface="Times New Roman"/>
                    <a:cs typeface="Times New Roman"/>
                  </a:rPr>
                  <a:t> </a:t>
                </a:r>
                <a:r>
                  <a:rPr lang="en-US" spc="-10" dirty="0">
                    <a:latin typeface="Times New Roman"/>
                    <a:cs typeface="Times New Roman"/>
                  </a:rPr>
                  <a:t>finit</a:t>
                </a:r>
                <a:r>
                  <a:rPr lang="en-US" spc="-5" dirty="0">
                    <a:latin typeface="Times New Roman"/>
                    <a:cs typeface="Times New Roman"/>
                  </a:rPr>
                  <a:t>e</a:t>
                </a:r>
                <a:r>
                  <a:rPr lang="en-US" spc="60" dirty="0">
                    <a:latin typeface="Times New Roman"/>
                    <a:cs typeface="Times New Roman"/>
                  </a:rPr>
                  <a:t> </a:t>
                </a:r>
                <a:r>
                  <a:rPr lang="en-US" spc="-10" dirty="0">
                    <a:latin typeface="Times New Roman"/>
                    <a:cs typeface="Times New Roman"/>
                  </a:rPr>
                  <a:t>area</a:t>
                </a:r>
                <a:r>
                  <a:rPr lang="en-US" spc="-5" dirty="0">
                    <a:latin typeface="Times New Roman"/>
                    <a:cs typeface="Times New Roman"/>
                  </a:rPr>
                  <a:t>?</a:t>
                </a:r>
                <a:r>
                  <a:rPr lang="en-US" spc="60" dirty="0">
                    <a:latin typeface="Times New Roman"/>
                    <a:cs typeface="Times New Roman"/>
                  </a:rPr>
                  <a:t> </a:t>
                </a:r>
                <a:r>
                  <a:rPr lang="en-US" spc="-15" dirty="0">
                    <a:latin typeface="Times New Roman"/>
                    <a:cs typeface="Times New Roman"/>
                  </a:rPr>
                  <a:t>T</a:t>
                </a:r>
                <a:r>
                  <a:rPr lang="en-US" spc="-5" dirty="0">
                    <a:latin typeface="Times New Roman"/>
                    <a:cs typeface="Times New Roman"/>
                  </a:rPr>
                  <a:t>o</a:t>
                </a:r>
                <a:r>
                  <a:rPr lang="en-US" spc="60" dirty="0">
                    <a:latin typeface="Times New Roman"/>
                    <a:cs typeface="Times New Roman"/>
                  </a:rPr>
                  <a:t> </a:t>
                </a:r>
                <a:r>
                  <a:rPr lang="en-US" spc="-10" dirty="0">
                    <a:latin typeface="Times New Roman"/>
                    <a:cs typeface="Times New Roman"/>
                  </a:rPr>
                  <a:t>answe</a:t>
                </a:r>
                <a:r>
                  <a:rPr lang="en-US" spc="-5" dirty="0">
                    <a:latin typeface="Times New Roman"/>
                    <a:cs typeface="Times New Roman"/>
                  </a:rPr>
                  <a:t>r</a:t>
                </a:r>
                <a:r>
                  <a:rPr lang="en-US" spc="60" dirty="0">
                    <a:latin typeface="Times New Roman"/>
                    <a:cs typeface="Times New Roman"/>
                  </a:rPr>
                  <a:t> </a:t>
                </a:r>
                <a:r>
                  <a:rPr lang="en-US" spc="-5" dirty="0">
                    <a:latin typeface="Times New Roman"/>
                    <a:cs typeface="Times New Roman"/>
                  </a:rPr>
                  <a:t>t</a:t>
                </a:r>
                <a:r>
                  <a:rPr lang="en-US" spc="-10" dirty="0">
                    <a:latin typeface="Times New Roman"/>
                    <a:cs typeface="Times New Roman"/>
                  </a:rPr>
                  <a:t>hi</a:t>
                </a:r>
                <a:r>
                  <a:rPr lang="en-US" spc="-5" dirty="0">
                    <a:latin typeface="Times New Roman"/>
                    <a:cs typeface="Times New Roman"/>
                  </a:rPr>
                  <a:t>s</a:t>
                </a:r>
                <a:r>
                  <a:rPr lang="en-US" spc="60" dirty="0">
                    <a:latin typeface="Times New Roman"/>
                    <a:cs typeface="Times New Roman"/>
                  </a:rPr>
                  <a:t> </a:t>
                </a:r>
                <a:r>
                  <a:rPr lang="en-US" spc="-10" dirty="0">
                    <a:latin typeface="Times New Roman"/>
                    <a:cs typeface="Times New Roman"/>
                  </a:rPr>
                  <a:t>question</a:t>
                </a:r>
                <a:r>
                  <a:rPr lang="en-US" spc="-5" dirty="0">
                    <a:latin typeface="Times New Roman"/>
                    <a:cs typeface="Times New Roman"/>
                  </a:rPr>
                  <a:t>,</a:t>
                </a:r>
                <a:r>
                  <a:rPr lang="en-US" spc="60" dirty="0">
                    <a:latin typeface="Times New Roman"/>
                    <a:cs typeface="Times New Roman"/>
                  </a:rPr>
                  <a:t> </a:t>
                </a:r>
                <a:r>
                  <a:rPr lang="en-US" spc="-15" dirty="0">
                    <a:latin typeface="Times New Roman"/>
                    <a:cs typeface="Times New Roman"/>
                  </a:rPr>
                  <a:t>w</a:t>
                </a:r>
                <a:r>
                  <a:rPr lang="en-US" spc="-5" dirty="0">
                    <a:latin typeface="Times New Roman"/>
                    <a:cs typeface="Times New Roman"/>
                  </a:rPr>
                  <a:t>e</a:t>
                </a:r>
                <a:r>
                  <a:rPr lang="en-US" spc="60" dirty="0">
                    <a:latin typeface="Times New Roman"/>
                    <a:cs typeface="Times New Roman"/>
                  </a:rPr>
                  <a:t> </a:t>
                </a:r>
                <a:r>
                  <a:rPr lang="en-US" spc="-10" dirty="0">
                    <a:latin typeface="Times New Roman"/>
                    <a:cs typeface="Times New Roman"/>
                  </a:rPr>
                  <a:t>must specif</a:t>
                </a:r>
                <a:r>
                  <a:rPr lang="en-US" spc="-5" dirty="0">
                    <a:latin typeface="Times New Roman"/>
                    <a:cs typeface="Times New Roman"/>
                  </a:rPr>
                  <a:t>y</a:t>
                </a:r>
                <a:r>
                  <a:rPr lang="en-US" spc="-65" dirty="0">
                    <a:latin typeface="Times New Roman"/>
                    <a:cs typeface="Times New Roman"/>
                  </a:rPr>
                  <a:t> </a:t>
                </a:r>
                <a:r>
                  <a:rPr lang="en-US" spc="-15" dirty="0">
                    <a:latin typeface="Times New Roman"/>
                    <a:cs typeface="Times New Roman"/>
                  </a:rPr>
                  <a:t>wha</a:t>
                </a:r>
                <a:r>
                  <a:rPr lang="en-US" spc="-5" dirty="0">
                    <a:latin typeface="Times New Roman"/>
                    <a:cs typeface="Times New Roman"/>
                  </a:rPr>
                  <a:t>t</a:t>
                </a:r>
                <a:r>
                  <a:rPr lang="en-US" spc="-60" dirty="0">
                    <a:latin typeface="Times New Roman"/>
                    <a:cs typeface="Times New Roman"/>
                  </a:rPr>
                  <a:t> </a:t>
                </a:r>
                <a:r>
                  <a:rPr lang="en-US" spc="-15" dirty="0">
                    <a:latin typeface="Times New Roman"/>
                    <a:cs typeface="Times New Roman"/>
                  </a:rPr>
                  <a:t>w</a:t>
                </a:r>
                <a:r>
                  <a:rPr lang="en-US" spc="-5" dirty="0">
                    <a:latin typeface="Times New Roman"/>
                    <a:cs typeface="Times New Roman"/>
                  </a:rPr>
                  <a:t>e</a:t>
                </a:r>
                <a:r>
                  <a:rPr lang="en-US" spc="-65" dirty="0">
                    <a:latin typeface="Times New Roman"/>
                    <a:cs typeface="Times New Roman"/>
                  </a:rPr>
                  <a:t> </a:t>
                </a:r>
                <a:r>
                  <a:rPr lang="en-US" spc="-15" dirty="0">
                    <a:latin typeface="Times New Roman"/>
                    <a:cs typeface="Times New Roman"/>
                  </a:rPr>
                  <a:t>mea</a:t>
                </a:r>
                <a:r>
                  <a:rPr lang="en-US" spc="-5" dirty="0">
                    <a:latin typeface="Times New Roman"/>
                    <a:cs typeface="Times New Roman"/>
                  </a:rPr>
                  <a:t>n</a:t>
                </a:r>
                <a:r>
                  <a:rPr lang="en-US" spc="-60" dirty="0">
                    <a:latin typeface="Times New Roman"/>
                    <a:cs typeface="Times New Roman"/>
                  </a:rPr>
                  <a:t> </a:t>
                </a:r>
                <a:r>
                  <a:rPr lang="en-US" spc="-10" dirty="0">
                    <a:latin typeface="Times New Roman"/>
                    <a:cs typeface="Times New Roman"/>
                  </a:rPr>
                  <a:t>b</a:t>
                </a:r>
                <a:r>
                  <a:rPr lang="en-US" spc="-5" dirty="0">
                    <a:latin typeface="Times New Roman"/>
                    <a:cs typeface="Times New Roman"/>
                  </a:rPr>
                  <a:t>y</a:t>
                </a:r>
                <a:r>
                  <a:rPr lang="en-US" spc="-60" dirty="0">
                    <a:latin typeface="Times New Roman"/>
                    <a:cs typeface="Times New Roman"/>
                  </a:rPr>
                  <a:t> </a:t>
                </a:r>
                <a:r>
                  <a:rPr lang="en-US" spc="-10" dirty="0">
                    <a:latin typeface="Times New Roman"/>
                    <a:cs typeface="Times New Roman"/>
                  </a:rPr>
                  <a:t>th</a:t>
                </a:r>
                <a:r>
                  <a:rPr lang="en-US" spc="-5" dirty="0">
                    <a:latin typeface="Times New Roman"/>
                    <a:cs typeface="Times New Roman"/>
                  </a:rPr>
                  <a:t>e</a:t>
                </a:r>
                <a:r>
                  <a:rPr lang="en-US" spc="-65" dirty="0">
                    <a:latin typeface="Times New Roman"/>
                    <a:cs typeface="Times New Roman"/>
                  </a:rPr>
                  <a:t> </a:t>
                </a:r>
                <a:r>
                  <a:rPr lang="en-US" spc="-10" dirty="0">
                    <a:latin typeface="Times New Roman"/>
                    <a:cs typeface="Times New Roman"/>
                  </a:rPr>
                  <a:t>are</a:t>
                </a:r>
                <a:r>
                  <a:rPr lang="en-US" spc="-5" dirty="0">
                    <a:latin typeface="Times New Roman"/>
                    <a:cs typeface="Times New Roman"/>
                  </a:rPr>
                  <a:t>a</a:t>
                </a:r>
                <a:r>
                  <a:rPr lang="en-US" spc="-65" dirty="0">
                    <a:latin typeface="Times New Roman"/>
                    <a:cs typeface="Times New Roman"/>
                  </a:rPr>
                  <a:t> </a:t>
                </a:r>
                <a:r>
                  <a:rPr lang="en-US" spc="-10" dirty="0">
                    <a:latin typeface="Times New Roman"/>
                    <a:cs typeface="Times New Roman"/>
                  </a:rPr>
                  <a:t>o</a:t>
                </a:r>
                <a:r>
                  <a:rPr lang="en-US" spc="-5" dirty="0">
                    <a:latin typeface="Times New Roman"/>
                    <a:cs typeface="Times New Roman"/>
                  </a:rPr>
                  <a:t>f</a:t>
                </a:r>
                <a:r>
                  <a:rPr lang="en-US" spc="-60" dirty="0">
                    <a:latin typeface="Times New Roman"/>
                    <a:cs typeface="Times New Roman"/>
                  </a:rPr>
                  <a:t> </a:t>
                </a:r>
                <a:r>
                  <a:rPr lang="en-US" spc="-10" dirty="0">
                    <a:latin typeface="Times New Roman"/>
                    <a:cs typeface="Times New Roman"/>
                  </a:rPr>
                  <a:t>a</a:t>
                </a:r>
                <a:r>
                  <a:rPr lang="en-US" spc="-5" dirty="0">
                    <a:latin typeface="Times New Roman"/>
                    <a:cs typeface="Times New Roman"/>
                  </a:rPr>
                  <a:t>n</a:t>
                </a:r>
                <a:r>
                  <a:rPr lang="en-US" spc="-65" dirty="0">
                    <a:latin typeface="Times New Roman"/>
                    <a:cs typeface="Times New Roman"/>
                  </a:rPr>
                  <a:t> </a:t>
                </a:r>
                <a:r>
                  <a:rPr lang="en-US" spc="-10" dirty="0">
                    <a:latin typeface="Times New Roman"/>
                    <a:cs typeface="Times New Roman"/>
                  </a:rPr>
                  <a:t>unbounde</a:t>
                </a:r>
                <a:r>
                  <a:rPr lang="en-US" spc="-5" dirty="0">
                    <a:latin typeface="Times New Roman"/>
                    <a:cs typeface="Times New Roman"/>
                  </a:rPr>
                  <a:t>d</a:t>
                </a:r>
                <a:r>
                  <a:rPr lang="en-US" spc="-60" dirty="0">
                    <a:latin typeface="Times New Roman"/>
                    <a:cs typeface="Times New Roman"/>
                  </a:rPr>
                  <a:t> </a:t>
                </a:r>
                <a:r>
                  <a:rPr lang="en-US" spc="-10" dirty="0">
                    <a:latin typeface="Times New Roman"/>
                    <a:cs typeface="Times New Roman"/>
                  </a:rPr>
                  <a:t>region</a:t>
                </a:r>
                <a:r>
                  <a:rPr lang="en-US" spc="-5" dirty="0">
                    <a:latin typeface="Times New Roman"/>
                    <a:cs typeface="Times New Roman"/>
                  </a:rPr>
                  <a:t>.</a:t>
                </a:r>
                <a:r>
                  <a:rPr lang="en-US" spc="-60" dirty="0">
                    <a:latin typeface="Times New Roman"/>
                    <a:cs typeface="Times New Roman"/>
                  </a:rPr>
                  <a:t> </a:t>
                </a:r>
                <a:r>
                  <a:rPr lang="en-US" spc="-10" dirty="0">
                    <a:latin typeface="Times New Roman"/>
                    <a:cs typeface="Times New Roman"/>
                  </a:rPr>
                  <a:t>Conside</a:t>
                </a:r>
                <a:r>
                  <a:rPr lang="en-US" spc="-5" dirty="0">
                    <a:latin typeface="Times New Roman"/>
                    <a:cs typeface="Times New Roman"/>
                  </a:rPr>
                  <a:t>r</a:t>
                </a:r>
                <a:r>
                  <a:rPr lang="en-US" spc="-60" dirty="0">
                    <a:latin typeface="Times New Roman"/>
                    <a:cs typeface="Times New Roman"/>
                  </a:rPr>
                  <a:t> </a:t>
                </a:r>
                <a:r>
                  <a:rPr lang="en-US" spc="-10" dirty="0">
                    <a:latin typeface="Times New Roman"/>
                    <a:cs typeface="Times New Roman"/>
                  </a:rPr>
                  <a:t>th</a:t>
                </a:r>
                <a:r>
                  <a:rPr lang="en-US" spc="-5" dirty="0">
                    <a:latin typeface="Times New Roman"/>
                    <a:cs typeface="Times New Roman"/>
                  </a:rPr>
                  <a:t>e</a:t>
                </a:r>
                <a:r>
                  <a:rPr lang="en-US" spc="-65" dirty="0">
                    <a:latin typeface="Times New Roman"/>
                    <a:cs typeface="Times New Roman"/>
                  </a:rPr>
                  <a:t> </a:t>
                </a:r>
                <a:r>
                  <a:rPr lang="en-US" spc="-10" dirty="0">
                    <a:latin typeface="Times New Roman"/>
                    <a:cs typeface="Times New Roman"/>
                  </a:rPr>
                  <a:t>are</a:t>
                </a:r>
                <a:r>
                  <a:rPr lang="en-US" spc="-5" dirty="0">
                    <a:latin typeface="Times New Roman"/>
                    <a:cs typeface="Times New Roman"/>
                  </a:rPr>
                  <a:t>a</a:t>
                </a:r>
                <a:r>
                  <a:rPr lang="en-US" spc="-65" dirty="0">
                    <a:latin typeface="Times New Roman"/>
                    <a:cs typeface="Times New Roman"/>
                  </a:rPr>
                  <a:t> </a:t>
                </a:r>
                <a:r>
                  <a:rPr lang="en-US" spc="-5" dirty="0">
                    <a:latin typeface="Times New Roman"/>
                    <a:cs typeface="Times New Roman"/>
                  </a:rPr>
                  <a:t>[</a:t>
                </a:r>
                <a:r>
                  <a:rPr lang="en-US" spc="-10" dirty="0">
                    <a:latin typeface="Times New Roman"/>
                    <a:cs typeface="Times New Roman"/>
                  </a:rPr>
                  <a:t>Figur</a:t>
                </a:r>
                <a:r>
                  <a:rPr lang="en-US" spc="-5" dirty="0">
                    <a:latin typeface="Times New Roman"/>
                    <a:cs typeface="Times New Roman"/>
                  </a:rPr>
                  <a:t>e </a:t>
                </a:r>
                <a:r>
                  <a:rPr lang="en-US" spc="-10" dirty="0">
                    <a:latin typeface="Times New Roman"/>
                    <a:cs typeface="Times New Roman"/>
                  </a:rPr>
                  <a:t>2(A)] unde</a:t>
                </a:r>
                <a:r>
                  <a:rPr lang="en-US" spc="-5" dirty="0">
                    <a:latin typeface="Times New Roman"/>
                    <a:cs typeface="Times New Roman"/>
                  </a:rPr>
                  <a:t>r</a:t>
                </a:r>
                <a:r>
                  <a:rPr lang="en-US" dirty="0">
                    <a:latin typeface="Times New Roman"/>
                    <a:cs typeface="Times New Roman"/>
                  </a:rPr>
                  <a:t> </a:t>
                </a:r>
                <a:r>
                  <a:rPr lang="en-US" spc="-10" dirty="0">
                    <a:latin typeface="Times New Roman"/>
                    <a:cs typeface="Times New Roman"/>
                  </a:rPr>
                  <a:t>th</a:t>
                </a:r>
                <a:r>
                  <a:rPr lang="en-US" spc="-5" dirty="0">
                    <a:latin typeface="Times New Roman"/>
                    <a:cs typeface="Times New Roman"/>
                  </a:rPr>
                  <a:t>e </a:t>
                </a:r>
                <a:r>
                  <a:rPr lang="en-US" spc="-10" dirty="0">
                    <a:latin typeface="Times New Roman"/>
                    <a:cs typeface="Times New Roman"/>
                  </a:rPr>
                  <a:t>grap</a:t>
                </a:r>
                <a:r>
                  <a:rPr lang="en-US" spc="-5" dirty="0">
                    <a:latin typeface="Times New Roman"/>
                    <a:cs typeface="Times New Roman"/>
                  </a:rPr>
                  <a:t>h </a:t>
                </a:r>
                <a:r>
                  <a:rPr lang="en-US" spc="-10" dirty="0">
                    <a:latin typeface="Times New Roman"/>
                    <a:cs typeface="Times New Roman"/>
                  </a:rPr>
                  <a:t>o</a:t>
                </a:r>
                <a:r>
                  <a:rPr lang="en-US" spc="-5" dirty="0">
                    <a:latin typeface="Times New Roman"/>
                    <a:cs typeface="Times New Roman"/>
                  </a:rPr>
                  <a:t>f</a:t>
                </a:r>
                <a:r>
                  <a:rPr lang="en-US" dirty="0">
                    <a:latin typeface="Times New Roman"/>
                    <a:cs typeface="Times New Roman"/>
                  </a:rPr>
                  <a:t> </a:t>
                </a:r>
                <a:r>
                  <a:rPr lang="en-US" i="1" spc="-5" dirty="0">
                    <a:latin typeface="Times New Roman"/>
                    <a:cs typeface="Times New Roman"/>
                  </a:rPr>
                  <a:t>f</a:t>
                </a:r>
                <a:r>
                  <a:rPr lang="en-US" i="1" spc="-45" dirty="0">
                    <a:latin typeface="Times New Roman"/>
                    <a:cs typeface="Times New Roman"/>
                  </a:rPr>
                  <a:t> </a:t>
                </a:r>
                <a:r>
                  <a:rPr lang="en-US" spc="20" dirty="0">
                    <a:latin typeface="Times New Roman"/>
                    <a:cs typeface="Times New Roman"/>
                  </a:rPr>
                  <a:t>(</a:t>
                </a:r>
                <a:r>
                  <a:rPr lang="en-US" i="1" spc="-5" dirty="0">
                    <a:latin typeface="Times New Roman"/>
                    <a:cs typeface="Times New Roman"/>
                  </a:rPr>
                  <a:t>x</a:t>
                </a:r>
                <a:r>
                  <a:rPr lang="en-US" spc="-5" dirty="0">
                    <a:latin typeface="Times New Roman"/>
                    <a:cs typeface="Times New Roman"/>
                  </a:rPr>
                  <a:t>)</a:t>
                </a:r>
                <a:r>
                  <a:rPr lang="en-US" spc="25" dirty="0">
                    <a:latin typeface="Times New Roman"/>
                    <a:cs typeface="Times New Roman"/>
                  </a:rPr>
                  <a:t> </a:t>
                </a:r>
                <a:r>
                  <a:rPr lang="en-US" spc="-25" dirty="0">
                    <a:latin typeface="Lucida Sans Unicode"/>
                    <a:cs typeface="Lucida Sans Unicode"/>
                  </a:rPr>
                  <a:t>=</a:t>
                </a:r>
                <a:r>
                  <a:rPr lang="en-US" spc="-40" dirty="0">
                    <a:latin typeface="Lucida Sans Unicode"/>
                    <a:cs typeface="Lucida Sans Unicode"/>
                  </a:rPr>
                  <a:t> </a:t>
                </a:r>
                <a:r>
                  <a:rPr lang="en-US" i="1" spc="5" dirty="0">
                    <a:latin typeface="Times New Roman"/>
                    <a:cs typeface="Times New Roman"/>
                  </a:rPr>
                  <a:t>e</a:t>
                </a:r>
                <a:r>
                  <a:rPr lang="en-US" spc="-172" baseline="25925" dirty="0">
                    <a:latin typeface="Lucida Sans Unicode"/>
                    <a:cs typeface="Lucida Sans Unicode"/>
                  </a:rPr>
                  <a:t>−</a:t>
                </a:r>
                <a:r>
                  <a:rPr lang="en-US" i="1" baseline="25925" dirty="0">
                    <a:latin typeface="Times New Roman"/>
                    <a:cs typeface="Times New Roman"/>
                  </a:rPr>
                  <a:t>x </a:t>
                </a:r>
                <a:r>
                  <a:rPr lang="en-US" spc="-5" dirty="0">
                    <a:latin typeface="Times New Roman"/>
                    <a:cs typeface="Times New Roman"/>
                  </a:rPr>
                  <a:t>over</a:t>
                </a:r>
                <a:r>
                  <a:rPr lang="en-US" dirty="0">
                    <a:latin typeface="Times New Roman"/>
                    <a:cs typeface="Times New Roman"/>
                  </a:rPr>
                  <a:t> </a:t>
                </a:r>
                <a:r>
                  <a:rPr lang="en-US" spc="-5" dirty="0">
                    <a:latin typeface="Times New Roman"/>
                    <a:cs typeface="Times New Roman"/>
                  </a:rPr>
                  <a:t>the finite interval [0, </a:t>
                </a:r>
                <a:r>
                  <a:rPr lang="en-US" i="1" spc="30" dirty="0">
                    <a:latin typeface="Times New Roman"/>
                    <a:cs typeface="Times New Roman"/>
                  </a:rPr>
                  <a:t>R</a:t>
                </a:r>
                <a:r>
                  <a:rPr lang="en-US" spc="-5" dirty="0">
                    <a:latin typeface="Times New Roman"/>
                    <a:cs typeface="Times New Roman"/>
                  </a:rPr>
                  <a:t>]:</a:t>
                </a:r>
                <a:endParaRPr lang="en-US" dirty="0">
                  <a:latin typeface="Times New Roman"/>
                  <a:cs typeface="Times New Roman"/>
                </a:endParaRPr>
              </a:p>
              <a:p>
                <a:pPr marL="36900" indent="0">
                  <a:lnSpc>
                    <a:spcPct val="100000"/>
                  </a:lnSpc>
                  <a:buNone/>
                </a:pPr>
                <a14:m>
                  <m:oMathPara xmlns:m="http://schemas.openxmlformats.org/officeDocument/2006/math">
                    <m:oMathParaPr>
                      <m:jc m:val="centerGroup"/>
                    </m:oMathParaPr>
                    <m:oMath xmlns:m="http://schemas.openxmlformats.org/officeDocument/2006/math">
                      <m:nary>
                        <m:naryPr>
                          <m:ctrlPr>
                            <a:rPr lang="en-US" i="1" smtClean="0">
                              <a:latin typeface="Cambria Math" panose="02040503050406030204" pitchFamily="18" charset="0"/>
                              <a:cs typeface="Times New Roman"/>
                            </a:rPr>
                          </m:ctrlPr>
                        </m:naryPr>
                        <m:sub>
                          <m:r>
                            <m:rPr>
                              <m:brk m:alnAt="23"/>
                            </m:rPr>
                            <a:rPr lang="en-US" b="0" i="1" smtClean="0">
                              <a:latin typeface="Cambria Math" panose="02040503050406030204" pitchFamily="18" charset="0"/>
                              <a:cs typeface="Times New Roman"/>
                            </a:rPr>
                            <m:t>0</m:t>
                          </m:r>
                        </m:sub>
                        <m:sup>
                          <m:r>
                            <a:rPr lang="en-US" b="0" i="1" smtClean="0">
                              <a:latin typeface="Cambria Math" panose="02040503050406030204" pitchFamily="18" charset="0"/>
                              <a:cs typeface="Times New Roman"/>
                            </a:rPr>
                            <m:t>𝑅</m:t>
                          </m:r>
                        </m:sup>
                        <m:e>
                          <m:sSup>
                            <m:sSupPr>
                              <m:ctrlPr>
                                <a:rPr lang="en-US" i="1" smtClean="0">
                                  <a:latin typeface="Cambria Math" panose="02040503050406030204" pitchFamily="18" charset="0"/>
                                  <a:cs typeface="Times New Roman"/>
                                </a:rPr>
                              </m:ctrlPr>
                            </m:sSupPr>
                            <m:e>
                              <m:r>
                                <a:rPr lang="en-US" b="0" i="1" smtClean="0">
                                  <a:latin typeface="Cambria Math" panose="02040503050406030204" pitchFamily="18" charset="0"/>
                                  <a:cs typeface="Times New Roman"/>
                                </a:rPr>
                                <m:t>𝑒</m:t>
                              </m:r>
                            </m:e>
                            <m:sup>
                              <m:r>
                                <a:rPr lang="en-US" b="0" i="1" smtClean="0">
                                  <a:latin typeface="Cambria Math" panose="02040503050406030204" pitchFamily="18" charset="0"/>
                                  <a:cs typeface="Times New Roman"/>
                                </a:rPr>
                                <m:t>−</m:t>
                              </m:r>
                              <m:r>
                                <a:rPr lang="en-US" b="0" i="1" smtClean="0">
                                  <a:latin typeface="Cambria Math" panose="02040503050406030204" pitchFamily="18" charset="0"/>
                                  <a:cs typeface="Times New Roman"/>
                                </a:rPr>
                                <m:t>𝑥</m:t>
                              </m:r>
                            </m:sup>
                          </m:sSup>
                          <m:r>
                            <a:rPr lang="en-US" b="0" i="1" smtClean="0">
                              <a:latin typeface="Cambria Math" panose="02040503050406030204" pitchFamily="18" charset="0"/>
                              <a:cs typeface="Times New Roman"/>
                            </a:rPr>
                            <m:t>𝑑𝑥</m:t>
                          </m:r>
                        </m:e>
                      </m:nary>
                      <m:r>
                        <a:rPr lang="en-US" b="0" i="1" smtClean="0">
                          <a:latin typeface="Cambria Math" panose="02040503050406030204" pitchFamily="18" charset="0"/>
                          <a:cs typeface="Times New Roman"/>
                        </a:rPr>
                        <m:t>=−</m:t>
                      </m:r>
                      <m:sSup>
                        <m:sSupPr>
                          <m:ctrlPr>
                            <a:rPr lang="en-US" b="0" i="1" smtClean="0">
                              <a:latin typeface="Cambria Math" panose="02040503050406030204" pitchFamily="18" charset="0"/>
                              <a:cs typeface="Times New Roman"/>
                            </a:rPr>
                          </m:ctrlPr>
                        </m:sSupPr>
                        <m:e>
                          <m:r>
                            <a:rPr lang="en-US" b="0" i="1" smtClean="0">
                              <a:latin typeface="Cambria Math" panose="02040503050406030204" pitchFamily="18" charset="0"/>
                              <a:cs typeface="Times New Roman"/>
                            </a:rPr>
                            <m:t>𝑒</m:t>
                          </m:r>
                        </m:e>
                        <m:sup>
                          <m:r>
                            <a:rPr lang="en-US" b="0" i="1" smtClean="0">
                              <a:latin typeface="Cambria Math" panose="02040503050406030204" pitchFamily="18" charset="0"/>
                              <a:cs typeface="Times New Roman"/>
                            </a:rPr>
                            <m:t>−</m:t>
                          </m:r>
                          <m:r>
                            <a:rPr lang="en-US" b="0" i="1" smtClean="0">
                              <a:latin typeface="Cambria Math" panose="02040503050406030204" pitchFamily="18" charset="0"/>
                              <a:cs typeface="Times New Roman"/>
                            </a:rPr>
                            <m:t>𝑅</m:t>
                          </m:r>
                        </m:sup>
                      </m:sSup>
                      <m:r>
                        <a:rPr lang="en-US" b="0" i="1" smtClean="0">
                          <a:latin typeface="Cambria Math" panose="02040503050406030204" pitchFamily="18" charset="0"/>
                          <a:cs typeface="Times New Roman"/>
                        </a:rPr>
                        <m:t>+1</m:t>
                      </m:r>
                      <m:r>
                        <a:rPr lang="en-US" b="0" i="1" smtClean="0">
                          <a:latin typeface="Cambria Math" panose="02040503050406030204" pitchFamily="18" charset="0"/>
                          <a:ea typeface="Cambria Math" panose="02040503050406030204" pitchFamily="18" charset="0"/>
                          <a:cs typeface="Times New Roman"/>
                        </a:rPr>
                        <m:t>→1 </m:t>
                      </m:r>
                      <m:r>
                        <m:rPr>
                          <m:sty m:val="p"/>
                        </m:rPr>
                        <a:rPr lang="en-US" b="0" i="0" smtClean="0">
                          <a:latin typeface="Cambria Math" panose="02040503050406030204" pitchFamily="18" charset="0"/>
                          <a:ea typeface="Cambria Math" panose="02040503050406030204" pitchFamily="18" charset="0"/>
                          <a:cs typeface="Times New Roman"/>
                        </a:rPr>
                        <m:t>as</m:t>
                      </m:r>
                      <m:r>
                        <a:rPr lang="en-US" b="0" i="1" smtClean="0">
                          <a:latin typeface="Cambria Math" panose="02040503050406030204" pitchFamily="18" charset="0"/>
                          <a:ea typeface="Cambria Math" panose="02040503050406030204" pitchFamily="18" charset="0"/>
                          <a:cs typeface="Times New Roman"/>
                        </a:rPr>
                        <m:t> </m:t>
                      </m:r>
                      <m:r>
                        <a:rPr lang="en-US" b="0" i="1" smtClean="0">
                          <a:latin typeface="Cambria Math" panose="02040503050406030204" pitchFamily="18" charset="0"/>
                          <a:ea typeface="Cambria Math" panose="02040503050406030204" pitchFamily="18" charset="0"/>
                          <a:cs typeface="Times New Roman"/>
                        </a:rPr>
                        <m:t>𝑅</m:t>
                      </m:r>
                      <m:r>
                        <a:rPr lang="en-US" b="0" i="1" smtClean="0">
                          <a:latin typeface="Cambria Math" panose="02040503050406030204" pitchFamily="18" charset="0"/>
                          <a:ea typeface="Cambria Math" panose="02040503050406030204" pitchFamily="18" charset="0"/>
                          <a:cs typeface="Times New Roman"/>
                        </a:rPr>
                        <m:t>→∞</m:t>
                      </m:r>
                    </m:oMath>
                  </m:oMathPara>
                </a14:m>
                <a:endParaRPr lang="en-US" dirty="0">
                  <a:latin typeface="Times New Roman"/>
                  <a:cs typeface="Times New Roman"/>
                </a:endParaRPr>
              </a:p>
            </p:txBody>
          </p:sp>
        </mc:Choice>
        <mc:Fallback xmlns="">
          <p:sp>
            <p:nvSpPr>
              <p:cNvPr id="3" name="Content Placeholder 2">
                <a:extLst>
                  <a:ext uri="{FF2B5EF4-FFF2-40B4-BE49-F238E27FC236}">
                    <a16:creationId xmlns:a16="http://schemas.microsoft.com/office/drawing/2014/main"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10846559" cy="4756245"/>
              </a:xfrm>
              <a:blipFill>
                <a:blip r:embed="rId2"/>
                <a:stretch>
                  <a:fillRect l="-337" t="-897" r="-618"/>
                </a:stretch>
              </a:blipFill>
            </p:spPr>
            <p:txBody>
              <a:bodyPr/>
              <a:lstStyle/>
              <a:p>
                <a:r>
                  <a:rPr lang="en-US">
                    <a:noFill/>
                  </a:rPr>
                  <a:t> </a:t>
                </a:r>
              </a:p>
            </p:txBody>
          </p:sp>
        </mc:Fallback>
      </mc:AlternateContent>
    </p:spTree>
    <p:extLst>
      <p:ext uri="{BB962C8B-B14F-4D97-AF65-F5344CB8AC3E}">
        <p14:creationId xmlns:p14="http://schemas.microsoft.com/office/powerpoint/2010/main" val="311871968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7.7 Improper </a:t>
            </a:r>
            <a:r>
              <a:rPr lang="en-US" sz="3100" dirty="0"/>
              <a:t>Integrals </a:t>
            </a:r>
            <a:r>
              <a:rPr lang="en-US" sz="3100" dirty="0" smtClean="0"/>
              <a:t>(3 </a:t>
            </a:r>
            <a:r>
              <a:rPr lang="en-US" sz="3100" dirty="0"/>
              <a:t>of 25)</a:t>
            </a: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2800" dirty="0"/>
              <a:t/>
            </a:r>
            <a:br>
              <a:rPr lang="en-US" sz="2800" dirty="0"/>
            </a:br>
            <a:endParaRPr lang="en-US" sz="2800" dirty="0"/>
          </a:p>
        </p:txBody>
      </p:sp>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799" y="1371600"/>
            <a:ext cx="10846559" cy="4756245"/>
          </a:xfrm>
        </p:spPr>
        <p:txBody>
          <a:bodyPr>
            <a:noAutofit/>
          </a:bodyPr>
          <a:lstStyle/>
          <a:p>
            <a:pPr marL="36900" indent="0">
              <a:lnSpc>
                <a:spcPct val="100000"/>
              </a:lnSpc>
              <a:buNone/>
            </a:pPr>
            <a:r>
              <a:rPr lang="en-US" spc="-5" dirty="0"/>
              <a:t>It</a:t>
            </a:r>
            <a:r>
              <a:rPr lang="en-US" spc="-25" dirty="0"/>
              <a:t> </a:t>
            </a:r>
            <a:r>
              <a:rPr lang="en-US" spc="-5" dirty="0"/>
              <a:t>seems</a:t>
            </a:r>
            <a:r>
              <a:rPr lang="en-US" spc="-25" dirty="0"/>
              <a:t> </a:t>
            </a:r>
            <a:r>
              <a:rPr lang="en-US" spc="-5" dirty="0"/>
              <a:t>reasonable</a:t>
            </a:r>
            <a:r>
              <a:rPr lang="en-US" spc="-20" dirty="0"/>
              <a:t> </a:t>
            </a:r>
            <a:r>
              <a:rPr lang="en-US" spc="-5" dirty="0"/>
              <a:t>to</a:t>
            </a:r>
            <a:r>
              <a:rPr lang="en-US" spc="-25" dirty="0"/>
              <a:t> </a:t>
            </a:r>
            <a:r>
              <a:rPr lang="en-US" spc="-5" dirty="0"/>
              <a:t>take</a:t>
            </a:r>
            <a:r>
              <a:rPr lang="en-US" spc="-25" dirty="0"/>
              <a:t> </a:t>
            </a:r>
            <a:r>
              <a:rPr lang="en-US" spc="-5" dirty="0"/>
              <a:t>this</a:t>
            </a:r>
            <a:r>
              <a:rPr lang="en-US" spc="-25" dirty="0"/>
              <a:t> </a:t>
            </a:r>
            <a:r>
              <a:rPr lang="en-US" spc="-5" dirty="0"/>
              <a:t>limit</a:t>
            </a:r>
            <a:r>
              <a:rPr lang="en-US" spc="-25" dirty="0"/>
              <a:t> </a:t>
            </a:r>
            <a:r>
              <a:rPr lang="en-US" spc="-5" dirty="0"/>
              <a:t>as</a:t>
            </a:r>
            <a:r>
              <a:rPr lang="en-US" spc="-25" dirty="0"/>
              <a:t> </a:t>
            </a:r>
            <a:r>
              <a:rPr lang="en-US" spc="-5" dirty="0"/>
              <a:t>the</a:t>
            </a:r>
            <a:r>
              <a:rPr lang="en-US" spc="-25" dirty="0"/>
              <a:t> </a:t>
            </a:r>
            <a:r>
              <a:rPr lang="en-US" i="1" spc="-5" dirty="0"/>
              <a:t>definition</a:t>
            </a:r>
            <a:r>
              <a:rPr lang="en-US" i="1" spc="-25" dirty="0"/>
              <a:t> </a:t>
            </a:r>
            <a:r>
              <a:rPr lang="en-US" spc="-10" dirty="0"/>
              <a:t>o</a:t>
            </a:r>
            <a:r>
              <a:rPr lang="en-US" spc="-5" dirty="0"/>
              <a:t>f</a:t>
            </a:r>
            <a:r>
              <a:rPr lang="en-US" spc="-25" dirty="0"/>
              <a:t> </a:t>
            </a:r>
            <a:r>
              <a:rPr lang="en-US" spc="-10" dirty="0"/>
              <a:t>th</a:t>
            </a:r>
            <a:r>
              <a:rPr lang="en-US" spc="-5" dirty="0"/>
              <a:t>e</a:t>
            </a:r>
            <a:r>
              <a:rPr lang="en-US" spc="-25" dirty="0"/>
              <a:t> </a:t>
            </a:r>
            <a:r>
              <a:rPr lang="en-US" spc="-10" dirty="0"/>
              <a:t>are</a:t>
            </a:r>
            <a:r>
              <a:rPr lang="en-US" spc="-5" dirty="0"/>
              <a:t>a</a:t>
            </a:r>
            <a:r>
              <a:rPr lang="en-US" spc="-25" dirty="0"/>
              <a:t> </a:t>
            </a:r>
            <a:r>
              <a:rPr lang="en-US" spc="-10" dirty="0"/>
              <a:t>unde</a:t>
            </a:r>
            <a:r>
              <a:rPr lang="en-US" spc="-5" dirty="0"/>
              <a:t>r</a:t>
            </a:r>
            <a:r>
              <a:rPr lang="en-US" spc="-20" dirty="0"/>
              <a:t> </a:t>
            </a:r>
            <a:r>
              <a:rPr lang="en-US" spc="-10" dirty="0"/>
              <a:t>th</a:t>
            </a:r>
            <a:r>
              <a:rPr lang="en-US" spc="-5" dirty="0"/>
              <a:t>e</a:t>
            </a:r>
            <a:r>
              <a:rPr lang="en-US" spc="-25" dirty="0"/>
              <a:t> </a:t>
            </a:r>
            <a:r>
              <a:rPr lang="en-US" spc="-10" dirty="0"/>
              <a:t>grap</a:t>
            </a:r>
            <a:r>
              <a:rPr lang="en-US" spc="-5" dirty="0"/>
              <a:t>h</a:t>
            </a:r>
            <a:r>
              <a:rPr lang="en-US" spc="-20" dirty="0"/>
              <a:t> </a:t>
            </a:r>
            <a:r>
              <a:rPr lang="en-US" spc="-10" dirty="0"/>
              <a:t>ove</a:t>
            </a:r>
            <a:r>
              <a:rPr lang="en-US" spc="-5" dirty="0"/>
              <a:t>r</a:t>
            </a:r>
            <a:r>
              <a:rPr lang="en-US" spc="-20" dirty="0"/>
              <a:t> </a:t>
            </a:r>
            <a:r>
              <a:rPr lang="en-US" spc="-10" dirty="0"/>
              <a:t>the </a:t>
            </a:r>
            <a:r>
              <a:rPr lang="en-US" spc="-5" dirty="0"/>
              <a:t>infinite interval</a:t>
            </a:r>
            <a:r>
              <a:rPr lang="en-US" dirty="0"/>
              <a:t> </a:t>
            </a:r>
            <a:r>
              <a:rPr lang="en-US" spc="-5" dirty="0"/>
              <a:t>[0,</a:t>
            </a:r>
            <a:r>
              <a:rPr lang="en-US" spc="-85" dirty="0"/>
              <a:t> </a:t>
            </a:r>
            <a:r>
              <a:rPr lang="en-US" spc="70" dirty="0"/>
              <a:t>∞</a:t>
            </a:r>
            <a:r>
              <a:rPr lang="en-US" spc="-5" dirty="0"/>
              <a:t>). </a:t>
            </a:r>
            <a:r>
              <a:rPr lang="en-US" spc="-10" dirty="0"/>
              <a:t>Thus</a:t>
            </a:r>
            <a:r>
              <a:rPr lang="en-US" spc="-5" dirty="0"/>
              <a:t>, t</a:t>
            </a:r>
            <a:r>
              <a:rPr lang="en-US" spc="-10" dirty="0"/>
              <a:t>h</a:t>
            </a:r>
            <a:r>
              <a:rPr lang="en-US" spc="-5" dirty="0"/>
              <a:t>e </a:t>
            </a:r>
            <a:r>
              <a:rPr lang="en-US" spc="-10" dirty="0"/>
              <a:t>unbounde</a:t>
            </a:r>
            <a:r>
              <a:rPr lang="en-US" spc="-5" dirty="0"/>
              <a:t>d</a:t>
            </a:r>
            <a:r>
              <a:rPr lang="en-US" dirty="0"/>
              <a:t> </a:t>
            </a:r>
            <a:r>
              <a:rPr lang="en-US" spc="-10" dirty="0"/>
              <a:t>regio</a:t>
            </a:r>
            <a:r>
              <a:rPr lang="en-US" spc="-5" dirty="0"/>
              <a:t>n </a:t>
            </a:r>
            <a:r>
              <a:rPr lang="en-US" spc="-10" dirty="0"/>
              <a:t>i</a:t>
            </a:r>
            <a:r>
              <a:rPr lang="en-US" spc="-5" dirty="0"/>
              <a:t>n </a:t>
            </a:r>
            <a:r>
              <a:rPr lang="en-US" spc="-10" dirty="0"/>
              <a:t>Figur</a:t>
            </a:r>
            <a:r>
              <a:rPr lang="en-US" spc="-5" dirty="0"/>
              <a:t>e </a:t>
            </a:r>
            <a:r>
              <a:rPr lang="en-US" spc="-10" dirty="0"/>
              <a:t>2(C</a:t>
            </a:r>
            <a:r>
              <a:rPr lang="en-US" spc="-5" dirty="0"/>
              <a:t>) </a:t>
            </a:r>
            <a:r>
              <a:rPr lang="en-US" spc="-10" dirty="0"/>
              <a:t>ha</a:t>
            </a:r>
            <a:r>
              <a:rPr lang="en-US" spc="-5" dirty="0"/>
              <a:t>s</a:t>
            </a:r>
            <a:r>
              <a:rPr lang="en-US" dirty="0"/>
              <a:t> </a:t>
            </a:r>
            <a:r>
              <a:rPr lang="en-US" spc="-10" dirty="0"/>
              <a:t>are</a:t>
            </a:r>
            <a:r>
              <a:rPr lang="en-US" spc="-5" dirty="0"/>
              <a:t>a </a:t>
            </a:r>
            <a:r>
              <a:rPr lang="en-US" spc="-10" dirty="0"/>
              <a:t>1.</a:t>
            </a:r>
            <a:endParaRPr lang="en-US" dirty="0"/>
          </a:p>
          <a:p>
            <a:pPr marL="36900" indent="0">
              <a:lnSpc>
                <a:spcPct val="100000"/>
              </a:lnSpc>
              <a:buNone/>
            </a:pPr>
            <a:endParaRPr lang="en-US" dirty="0">
              <a:latin typeface="Times New Roman"/>
              <a:cs typeface="Times New Roman"/>
            </a:endParaRPr>
          </a:p>
        </p:txBody>
      </p:sp>
      <p:pic>
        <p:nvPicPr>
          <p:cNvPr id="4" name="Picture 3" descr="Three graphs A, B, C, show the area under y equals e raised to the negative x power in the first quadrant.&#10;Graph A, labeled Bounded region has area 1 minus e raised to the negative capital R, has R marked on the positive x axis and 1 marked on the y axis and shows a decreasing curve from quadrant 2 to quadrant 1, passing through (0, 1) and approaching a horizontal asymptote of y = 0. The area under the curve is shaded between x equals 0 and x equals  R. Graph B, labeled Area approaches 1 as R approaches infinity, has R marked on the positive x axis further away from the origin than in Graph A and 1 marked on the y axis and shows a decreasing curve from quadrant 2 to quadrant 1, passing through (0, 1) and approaching a horizontal asymptote of y = 0. The area under the curve is shaded from  x equals 0 and x equals  R. Graph C, labeled unbounded region has area 1 , has no marking on the x axis and 1 marked on the y axis and shows a decreasing curve from quadrant 2 to quadrant 1, passing through (0, 1) and approaching a horizontal asymptote of y = 0. The area under the curve is shaded in quadrant 1. ">
            <a:extLst>
              <a:ext uri="{FF2B5EF4-FFF2-40B4-BE49-F238E27FC236}">
                <a16:creationId xmlns="" xmlns:a16="http://schemas.microsoft.com/office/drawing/2014/main" id="{50684D86-1738-47F4-BDD0-259FEC5538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24605" y="2843952"/>
            <a:ext cx="8942790" cy="2569020"/>
          </a:xfrm>
          <a:prstGeom prst="rect">
            <a:avLst/>
          </a:prstGeom>
        </p:spPr>
      </p:pic>
    </p:spTree>
    <p:extLst>
      <p:ext uri="{BB962C8B-B14F-4D97-AF65-F5344CB8AC3E}">
        <p14:creationId xmlns:p14="http://schemas.microsoft.com/office/powerpoint/2010/main" val="87992742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7.7 Improper </a:t>
            </a:r>
            <a:r>
              <a:rPr lang="en-US" sz="3100" dirty="0"/>
              <a:t>Integrals </a:t>
            </a:r>
            <a:r>
              <a:rPr lang="en-US" sz="3100" dirty="0" smtClean="0"/>
              <a:t>(4 </a:t>
            </a:r>
            <a:r>
              <a:rPr lang="en-US" sz="3100" dirty="0"/>
              <a:t>of 25)</a:t>
            </a: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2800" dirty="0"/>
              <a:t/>
            </a:r>
            <a:br>
              <a:rPr lang="en-US" sz="2800" dirty="0"/>
            </a:br>
            <a:endParaRPr lang="en-US"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799" y="1371600"/>
                <a:ext cx="10846559" cy="4756245"/>
              </a:xfrm>
            </p:spPr>
            <p:txBody>
              <a:bodyPr>
                <a:noAutofit/>
              </a:bodyPr>
              <a:lstStyle/>
              <a:p>
                <a:pPr marL="36900" indent="0">
                  <a:lnSpc>
                    <a:spcPct val="100000"/>
                  </a:lnSpc>
                  <a:buNone/>
                </a:pPr>
                <a:r>
                  <a:rPr lang="en-US" b="1" u="sng" spc="30" dirty="0"/>
                  <a:t>DEFINITIO</a:t>
                </a:r>
                <a:r>
                  <a:rPr lang="en-US" b="1" u="sng" spc="-15" dirty="0"/>
                  <a:t>N</a:t>
                </a:r>
                <a:r>
                  <a:rPr lang="en-US" b="1" spc="-15" dirty="0"/>
                  <a:t>: </a:t>
                </a:r>
                <a:r>
                  <a:rPr lang="en-US" b="1" dirty="0"/>
                  <a:t>Imprope</a:t>
                </a:r>
                <a:r>
                  <a:rPr lang="en-US" b="1" spc="5" dirty="0"/>
                  <a:t>r</a:t>
                </a:r>
                <a:r>
                  <a:rPr lang="en-US" b="1" spc="15" dirty="0"/>
                  <a:t> Integra</a:t>
                </a:r>
                <a:r>
                  <a:rPr lang="en-US" b="1" spc="10" dirty="0"/>
                  <a:t>l</a:t>
                </a:r>
                <a:r>
                  <a:rPr lang="en-US" b="1" dirty="0"/>
                  <a:t> </a:t>
                </a:r>
                <a:r>
                  <a:rPr lang="en-US" spc="-10" dirty="0"/>
                  <a:t>Fi</a:t>
                </a:r>
                <a:r>
                  <a:rPr lang="en-US" spc="-5" dirty="0"/>
                  <a:t>x</a:t>
                </a:r>
                <a:r>
                  <a:rPr lang="en-US" spc="-35" dirty="0"/>
                  <a:t> </a:t>
                </a:r>
                <a:r>
                  <a:rPr lang="en-US" spc="-5" dirty="0"/>
                  <a:t>a</a:t>
                </a:r>
                <a:r>
                  <a:rPr lang="en-US" spc="-35" dirty="0"/>
                  <a:t> </a:t>
                </a:r>
                <a:r>
                  <a:rPr lang="en-US" spc="-15" dirty="0"/>
                  <a:t>numbe</a:t>
                </a:r>
                <a:r>
                  <a:rPr lang="en-US" spc="-5" dirty="0"/>
                  <a:t>r</a:t>
                </a:r>
                <a:r>
                  <a:rPr lang="en-US" spc="-35" dirty="0"/>
                  <a:t> </a:t>
                </a:r>
                <a:r>
                  <a:rPr lang="en-US" i="1" spc="-5" dirty="0"/>
                  <a:t>a</a:t>
                </a:r>
                <a:r>
                  <a:rPr lang="en-US" i="1" spc="15" dirty="0"/>
                  <a:t> </a:t>
                </a:r>
                <a:r>
                  <a:rPr lang="en-US" spc="-10" dirty="0"/>
                  <a:t>an</a:t>
                </a:r>
                <a:r>
                  <a:rPr lang="en-US" spc="-5" dirty="0"/>
                  <a:t>d</a:t>
                </a:r>
                <a:r>
                  <a:rPr lang="en-US" spc="-30" dirty="0"/>
                  <a:t> </a:t>
                </a:r>
                <a:r>
                  <a:rPr lang="en-US" spc="-10" dirty="0"/>
                  <a:t>assum</a:t>
                </a:r>
                <a:r>
                  <a:rPr lang="en-US" spc="-5" dirty="0"/>
                  <a:t>e</a:t>
                </a:r>
                <a:r>
                  <a:rPr lang="en-US" spc="-35" dirty="0"/>
                  <a:t> </a:t>
                </a:r>
                <a:r>
                  <a:rPr lang="en-US" spc="-10" dirty="0"/>
                  <a:t>tha</a:t>
                </a:r>
                <a:r>
                  <a:rPr lang="en-US" spc="-5" dirty="0"/>
                  <a:t>t</a:t>
                </a:r>
                <a:r>
                  <a:rPr lang="en-US" dirty="0"/>
                  <a:t> </a:t>
                </a:r>
                <a:r>
                  <a:rPr lang="en-US" i="1" spc="-5" dirty="0"/>
                  <a:t>f</a:t>
                </a:r>
                <a:r>
                  <a:rPr lang="en-US" i="1" dirty="0"/>
                  <a:t> </a:t>
                </a:r>
                <a:r>
                  <a:rPr lang="en-US" spc="-5" dirty="0"/>
                  <a:t>is</a:t>
                </a:r>
                <a:r>
                  <a:rPr lang="en-US" spc="-35" dirty="0"/>
                  <a:t> </a:t>
                </a:r>
                <a:r>
                  <a:rPr lang="en-US" spc="-5" dirty="0"/>
                  <a:t>integrable</a:t>
                </a:r>
                <a:r>
                  <a:rPr lang="en-US" spc="-30" dirty="0"/>
                  <a:t> </a:t>
                </a:r>
                <a:r>
                  <a:rPr lang="en-US" spc="-5" dirty="0"/>
                  <a:t>over the intervals </a:t>
                </a:r>
                <a:r>
                  <a:rPr lang="en-US" spc="-10" dirty="0"/>
                  <a:t>[</a:t>
                </a:r>
                <a:r>
                  <a:rPr lang="en-US" i="1" spc="35" dirty="0"/>
                  <a:t>a</a:t>
                </a:r>
                <a:r>
                  <a:rPr lang="en-US" spc="-5" dirty="0"/>
                  <a:t>,</a:t>
                </a:r>
                <a:r>
                  <a:rPr lang="en-US" spc="-85" dirty="0"/>
                  <a:t> </a:t>
                </a:r>
                <a:r>
                  <a:rPr lang="en-US" i="1" spc="5" dirty="0"/>
                  <a:t>b</a:t>
                </a:r>
                <a:r>
                  <a:rPr lang="en-US" spc="-5" dirty="0"/>
                  <a:t>]</a:t>
                </a:r>
                <a:r>
                  <a:rPr lang="en-US" spc="-35" dirty="0"/>
                  <a:t> </a:t>
                </a:r>
                <a:r>
                  <a:rPr lang="en-US" spc="-5" dirty="0"/>
                  <a:t>for</a:t>
                </a:r>
                <a:r>
                  <a:rPr lang="en-US" spc="-35" dirty="0"/>
                  <a:t> </a:t>
                </a:r>
                <a:r>
                  <a:rPr lang="en-US" spc="-10" dirty="0"/>
                  <a:t>a</a:t>
                </a:r>
                <a:r>
                  <a:rPr lang="en-US" spc="-5" dirty="0"/>
                  <a:t>ll</a:t>
                </a:r>
                <a:r>
                  <a:rPr lang="en-US" spc="-35" dirty="0"/>
                  <a:t> </a:t>
                </a:r>
                <a:r>
                  <a:rPr lang="en-US" i="1" spc="-5" dirty="0"/>
                  <a:t>b</a:t>
                </a:r>
                <a:r>
                  <a:rPr lang="en-US" i="1" spc="45" dirty="0"/>
                  <a:t> </a:t>
                </a:r>
                <a:r>
                  <a:rPr lang="en-US" i="1" spc="-50" dirty="0"/>
                  <a:t>&gt;</a:t>
                </a:r>
                <a:r>
                  <a:rPr lang="en-US" i="1" spc="-80" dirty="0"/>
                  <a:t> </a:t>
                </a:r>
                <a:r>
                  <a:rPr lang="en-US" i="1" spc="35" dirty="0"/>
                  <a:t>a</a:t>
                </a:r>
                <a:r>
                  <a:rPr lang="en-US" spc="-5" dirty="0"/>
                  <a:t>.</a:t>
                </a:r>
                <a:r>
                  <a:rPr lang="en-US" spc="-35" dirty="0"/>
                  <a:t> </a:t>
                </a:r>
                <a:r>
                  <a:rPr lang="en-US" spc="-15" dirty="0"/>
                  <a:t>Th</a:t>
                </a:r>
                <a:r>
                  <a:rPr lang="en-US" spc="-5" dirty="0"/>
                  <a:t>e</a:t>
                </a:r>
                <a:r>
                  <a:rPr lang="en-US" spc="-35" dirty="0"/>
                  <a:t> </a:t>
                </a:r>
                <a:r>
                  <a:rPr lang="en-US" b="1" i="1" spc="-10" dirty="0"/>
                  <a:t>imprope</a:t>
                </a:r>
                <a:r>
                  <a:rPr lang="en-US" b="1" i="1" spc="-5" dirty="0"/>
                  <a:t>r</a:t>
                </a:r>
                <a:r>
                  <a:rPr lang="en-US" b="1" i="1" spc="-35" dirty="0"/>
                  <a:t> </a:t>
                </a:r>
                <a:r>
                  <a:rPr lang="en-US" b="1" i="1" spc="-10" dirty="0"/>
                  <a:t>integra</a:t>
                </a:r>
                <a:r>
                  <a:rPr lang="en-US" b="1" i="1" spc="-5" dirty="0"/>
                  <a:t>l</a:t>
                </a:r>
                <a:r>
                  <a:rPr lang="en-US" b="1" i="1" spc="-35" dirty="0"/>
                  <a:t> </a:t>
                </a:r>
                <a:r>
                  <a:rPr lang="en-US" spc="-10" dirty="0"/>
                  <a:t>o</a:t>
                </a:r>
                <a:r>
                  <a:rPr lang="en-US" spc="-5" dirty="0"/>
                  <a:t>f</a:t>
                </a:r>
                <a:r>
                  <a:rPr lang="en-US" dirty="0"/>
                  <a:t> </a:t>
                </a:r>
                <a:r>
                  <a:rPr lang="en-US" i="1" spc="-5" dirty="0"/>
                  <a:t>f</a:t>
                </a:r>
                <a:r>
                  <a:rPr lang="en-US" i="1" dirty="0"/>
                  <a:t> </a:t>
                </a:r>
                <a:r>
                  <a:rPr lang="en-US" spc="-10" dirty="0"/>
                  <a:t>ove</a:t>
                </a:r>
                <a:r>
                  <a:rPr lang="en-US" spc="-5" dirty="0"/>
                  <a:t>r</a:t>
                </a:r>
                <a:r>
                  <a:rPr lang="en-US" spc="-35" dirty="0"/>
                  <a:t> </a:t>
                </a:r>
                <a:r>
                  <a:rPr lang="en-US" spc="-10" dirty="0"/>
                  <a:t>[</a:t>
                </a:r>
                <a:r>
                  <a:rPr lang="en-US" i="1" spc="35" dirty="0"/>
                  <a:t>a</a:t>
                </a:r>
                <a:r>
                  <a:rPr lang="en-US" spc="-5" dirty="0"/>
                  <a:t>,</a:t>
                </a:r>
                <a:r>
                  <a:rPr lang="en-US" spc="-85" dirty="0"/>
                  <a:t> </a:t>
                </a:r>
                <a:r>
                  <a:rPr lang="en-US" spc="70" dirty="0"/>
                  <a:t>∞</a:t>
                </a:r>
                <a:r>
                  <a:rPr lang="en-US" spc="-5" dirty="0"/>
                  <a:t>)</a:t>
                </a:r>
                <a:r>
                  <a:rPr lang="en-US" spc="-35" dirty="0"/>
                  <a:t> </a:t>
                </a:r>
                <a:r>
                  <a:rPr lang="en-US" spc="-10" dirty="0"/>
                  <a:t>i</a:t>
                </a:r>
                <a:r>
                  <a:rPr lang="en-US" spc="-5" dirty="0"/>
                  <a:t>s</a:t>
                </a:r>
                <a:r>
                  <a:rPr lang="en-US" spc="-35" dirty="0"/>
                  <a:t> </a:t>
                </a:r>
                <a:r>
                  <a:rPr lang="en-US" spc="-10" dirty="0"/>
                  <a:t>define</a:t>
                </a:r>
                <a:r>
                  <a:rPr lang="en-US" spc="-5" dirty="0"/>
                  <a:t>d</a:t>
                </a:r>
                <a:r>
                  <a:rPr lang="en-US" spc="-35" dirty="0"/>
                  <a:t> </a:t>
                </a:r>
                <a:r>
                  <a:rPr lang="en-US" spc="-10" dirty="0"/>
                  <a:t>a</a:t>
                </a:r>
                <a:r>
                  <a:rPr lang="en-US" spc="-5" dirty="0"/>
                  <a:t>s</a:t>
                </a:r>
                <a:r>
                  <a:rPr lang="en-US" spc="-35" dirty="0"/>
                  <a:t> </a:t>
                </a:r>
                <a:r>
                  <a:rPr lang="en-US" spc="-10" dirty="0"/>
                  <a:t>th</a:t>
                </a:r>
                <a:r>
                  <a:rPr lang="en-US" spc="-5" dirty="0"/>
                  <a:t>e</a:t>
                </a:r>
                <a:r>
                  <a:rPr lang="en-US" spc="-35" dirty="0"/>
                  <a:t> </a:t>
                </a:r>
                <a:r>
                  <a:rPr lang="en-US" spc="-5" dirty="0"/>
                  <a:t>f</a:t>
                </a:r>
                <a:r>
                  <a:rPr lang="en-US" spc="-10" dirty="0"/>
                  <a:t>ollowing </a:t>
                </a:r>
                <a:r>
                  <a:rPr lang="en-US" spc="-5" dirty="0"/>
                  <a:t>limit (if it exists):</a:t>
                </a:r>
                <a:endParaRPr lang="en-US" dirty="0"/>
              </a:p>
              <a:p>
                <a:pPr marL="36900" indent="0">
                  <a:lnSpc>
                    <a:spcPct val="100000"/>
                  </a:lnSpc>
                  <a:buNone/>
                </a:pPr>
                <a14:m>
                  <m:oMathPara xmlns:m="http://schemas.openxmlformats.org/officeDocument/2006/math">
                    <m:oMathParaPr>
                      <m:jc m:val="centerGroup"/>
                    </m:oMathParaPr>
                    <m:oMath xmlns:m="http://schemas.openxmlformats.org/officeDocument/2006/math">
                      <m:nary>
                        <m:naryPr>
                          <m:ctrlPr>
                            <a:rPr lang="en-US" i="1" smtClean="0">
                              <a:latin typeface="Cambria Math" panose="02040503050406030204" pitchFamily="18" charset="0"/>
                              <a:cs typeface="Times New Roman"/>
                            </a:rPr>
                          </m:ctrlPr>
                        </m:naryPr>
                        <m:sub>
                          <m:r>
                            <m:rPr>
                              <m:brk m:alnAt="23"/>
                            </m:rPr>
                            <a:rPr lang="en-US" b="0" i="1" smtClean="0">
                              <a:latin typeface="Cambria Math" panose="02040503050406030204" pitchFamily="18" charset="0"/>
                              <a:cs typeface="Times New Roman"/>
                            </a:rPr>
                            <m:t>𝑎</m:t>
                          </m:r>
                        </m:sub>
                        <m:sup>
                          <m:r>
                            <a:rPr lang="en-US" i="1" smtClean="0">
                              <a:latin typeface="Cambria Math" panose="02040503050406030204" pitchFamily="18" charset="0"/>
                              <a:ea typeface="Cambria Math" panose="02040503050406030204" pitchFamily="18" charset="0"/>
                              <a:cs typeface="Times New Roman"/>
                            </a:rPr>
                            <m:t>∞</m:t>
                          </m:r>
                        </m:sup>
                        <m:e>
                          <m:r>
                            <a:rPr lang="en-US" b="0" i="1" smtClean="0">
                              <a:latin typeface="Cambria Math" panose="02040503050406030204" pitchFamily="18" charset="0"/>
                              <a:cs typeface="Times New Roman"/>
                            </a:rPr>
                            <m:t>𝑓</m:t>
                          </m:r>
                          <m:d>
                            <m:dPr>
                              <m:ctrlPr>
                                <a:rPr lang="en-US" b="0" i="1" smtClean="0">
                                  <a:latin typeface="Cambria Math" panose="02040503050406030204" pitchFamily="18" charset="0"/>
                                  <a:cs typeface="Times New Roman"/>
                                </a:rPr>
                              </m:ctrlPr>
                            </m:dPr>
                            <m:e>
                              <m:r>
                                <a:rPr lang="en-US" b="0" i="1" smtClean="0">
                                  <a:latin typeface="Cambria Math" panose="02040503050406030204" pitchFamily="18" charset="0"/>
                                  <a:cs typeface="Times New Roman"/>
                                </a:rPr>
                                <m:t>𝑥</m:t>
                              </m:r>
                            </m:e>
                          </m:d>
                          <m:r>
                            <a:rPr lang="en-US" b="0" i="1" smtClean="0">
                              <a:latin typeface="Cambria Math" panose="02040503050406030204" pitchFamily="18" charset="0"/>
                              <a:cs typeface="Times New Roman"/>
                            </a:rPr>
                            <m:t>𝑑𝑥</m:t>
                          </m:r>
                        </m:e>
                      </m:nary>
                      <m:r>
                        <a:rPr lang="en-US" b="0" i="1" smtClean="0">
                          <a:latin typeface="Cambria Math" panose="02040503050406030204" pitchFamily="18" charset="0"/>
                          <a:cs typeface="Times New Roman"/>
                        </a:rPr>
                        <m:t>=</m:t>
                      </m:r>
                      <m:func>
                        <m:funcPr>
                          <m:ctrlPr>
                            <a:rPr lang="en-US" b="0" i="1" smtClean="0">
                              <a:latin typeface="Cambria Math" panose="02040503050406030204" pitchFamily="18" charset="0"/>
                              <a:cs typeface="Times New Roman"/>
                            </a:rPr>
                          </m:ctrlPr>
                        </m:funcPr>
                        <m:fName>
                          <m:limLow>
                            <m:limLowPr>
                              <m:ctrlPr>
                                <a:rPr lang="en-US" b="0" i="1" smtClean="0">
                                  <a:latin typeface="Cambria Math" panose="02040503050406030204" pitchFamily="18" charset="0"/>
                                  <a:cs typeface="Times New Roman"/>
                                </a:rPr>
                              </m:ctrlPr>
                            </m:limLowPr>
                            <m:e>
                              <m:r>
                                <m:rPr>
                                  <m:sty m:val="p"/>
                                </m:rPr>
                                <a:rPr lang="en-US" b="0" i="0" smtClean="0">
                                  <a:latin typeface="Cambria Math" panose="02040503050406030204" pitchFamily="18" charset="0"/>
                                  <a:cs typeface="Times New Roman"/>
                                </a:rPr>
                                <m:t>lim</m:t>
                              </m:r>
                            </m:e>
                            <m:lim>
                              <m:r>
                                <a:rPr lang="en-US" b="0" i="1" smtClean="0">
                                  <a:latin typeface="Cambria Math" panose="02040503050406030204" pitchFamily="18" charset="0"/>
                                  <a:cs typeface="Times New Roman"/>
                                </a:rPr>
                                <m:t>𝑅</m:t>
                              </m:r>
                              <m:r>
                                <a:rPr lang="en-US" b="0" i="1" smtClean="0">
                                  <a:latin typeface="Cambria Math" panose="02040503050406030204" pitchFamily="18" charset="0"/>
                                  <a:ea typeface="Cambria Math" panose="02040503050406030204" pitchFamily="18" charset="0"/>
                                  <a:cs typeface="Times New Roman"/>
                                </a:rPr>
                                <m:t>→∞</m:t>
                              </m:r>
                            </m:lim>
                          </m:limLow>
                        </m:fName>
                        <m:e>
                          <m:nary>
                            <m:naryPr>
                              <m:ctrlPr>
                                <a:rPr lang="en-US" b="0" i="1" smtClean="0">
                                  <a:latin typeface="Cambria Math" panose="02040503050406030204" pitchFamily="18" charset="0"/>
                                  <a:cs typeface="Times New Roman"/>
                                </a:rPr>
                              </m:ctrlPr>
                            </m:naryPr>
                            <m:sub>
                              <m:r>
                                <m:rPr>
                                  <m:brk m:alnAt="23"/>
                                </m:rPr>
                                <a:rPr lang="en-US" b="0" i="1" smtClean="0">
                                  <a:latin typeface="Cambria Math" panose="02040503050406030204" pitchFamily="18" charset="0"/>
                                  <a:cs typeface="Times New Roman"/>
                                </a:rPr>
                                <m:t>𝑎</m:t>
                              </m:r>
                            </m:sub>
                            <m:sup>
                              <m:r>
                                <a:rPr lang="en-US" b="0" i="1" smtClean="0">
                                  <a:latin typeface="Cambria Math" panose="02040503050406030204" pitchFamily="18" charset="0"/>
                                  <a:cs typeface="Times New Roman"/>
                                </a:rPr>
                                <m:t>𝑅</m:t>
                              </m:r>
                            </m:sup>
                            <m:e>
                              <m:r>
                                <a:rPr lang="en-US" b="0" i="1" smtClean="0">
                                  <a:latin typeface="Cambria Math" panose="02040503050406030204" pitchFamily="18" charset="0"/>
                                  <a:cs typeface="Times New Roman"/>
                                </a:rPr>
                                <m:t>𝑓</m:t>
                              </m:r>
                              <m:d>
                                <m:dPr>
                                  <m:ctrlPr>
                                    <a:rPr lang="en-US" b="0" i="1" smtClean="0">
                                      <a:latin typeface="Cambria Math" panose="02040503050406030204" pitchFamily="18" charset="0"/>
                                      <a:cs typeface="Times New Roman"/>
                                    </a:rPr>
                                  </m:ctrlPr>
                                </m:dPr>
                                <m:e>
                                  <m:r>
                                    <a:rPr lang="en-US" b="0" i="1" smtClean="0">
                                      <a:latin typeface="Cambria Math" panose="02040503050406030204" pitchFamily="18" charset="0"/>
                                      <a:cs typeface="Times New Roman"/>
                                    </a:rPr>
                                    <m:t>𝑥</m:t>
                                  </m:r>
                                </m:e>
                              </m:d>
                              <m:r>
                                <a:rPr lang="en-US" b="0" i="1" smtClean="0">
                                  <a:latin typeface="Cambria Math" panose="02040503050406030204" pitchFamily="18" charset="0"/>
                                  <a:cs typeface="Times New Roman"/>
                                </a:rPr>
                                <m:t>𝑑𝑥</m:t>
                              </m:r>
                            </m:e>
                          </m:nary>
                        </m:e>
                      </m:func>
                    </m:oMath>
                  </m:oMathPara>
                </a14:m>
                <a:endParaRPr lang="en-US" dirty="0"/>
              </a:p>
              <a:p>
                <a:pPr marL="0" indent="0">
                  <a:lnSpc>
                    <a:spcPct val="100000"/>
                  </a:lnSpc>
                  <a:buNone/>
                </a:pPr>
                <a:r>
                  <a:rPr lang="en-US" spc="-15" dirty="0"/>
                  <a:t>W</a:t>
                </a:r>
                <a:r>
                  <a:rPr lang="en-US" spc="-5" dirty="0"/>
                  <a:t>e</a:t>
                </a:r>
                <a:r>
                  <a:rPr lang="en-US" spc="50" dirty="0"/>
                  <a:t> </a:t>
                </a:r>
                <a:r>
                  <a:rPr lang="en-US" spc="-10" dirty="0"/>
                  <a:t>sa</a:t>
                </a:r>
                <a:r>
                  <a:rPr lang="en-US" spc="-5" dirty="0"/>
                  <a:t>y</a:t>
                </a:r>
                <a:r>
                  <a:rPr lang="en-US" spc="50" dirty="0"/>
                  <a:t> </a:t>
                </a:r>
                <a:r>
                  <a:rPr lang="en-US" spc="-5" dirty="0"/>
                  <a:t>t</a:t>
                </a:r>
                <a:r>
                  <a:rPr lang="en-US" spc="-10" dirty="0"/>
                  <a:t>ha</a:t>
                </a:r>
                <a:r>
                  <a:rPr lang="en-US" spc="-5" dirty="0"/>
                  <a:t>t</a:t>
                </a:r>
                <a:r>
                  <a:rPr lang="en-US" spc="50" dirty="0"/>
                  <a:t> </a:t>
                </a:r>
                <a:r>
                  <a:rPr lang="en-US" spc="-10" dirty="0"/>
                  <a:t>th</a:t>
                </a:r>
                <a:r>
                  <a:rPr lang="en-US" spc="-5" dirty="0"/>
                  <a:t>e</a:t>
                </a:r>
                <a:r>
                  <a:rPr lang="en-US" spc="50" dirty="0"/>
                  <a:t> </a:t>
                </a:r>
                <a:r>
                  <a:rPr lang="en-US" spc="-5" dirty="0"/>
                  <a:t>i</a:t>
                </a:r>
                <a:r>
                  <a:rPr lang="en-US" spc="-10" dirty="0"/>
                  <a:t>mprope</a:t>
                </a:r>
                <a:r>
                  <a:rPr lang="en-US" spc="-5" dirty="0"/>
                  <a:t>r</a:t>
                </a:r>
                <a:r>
                  <a:rPr lang="en-US" spc="50" dirty="0"/>
                  <a:t> </a:t>
                </a:r>
                <a:r>
                  <a:rPr lang="en-US" spc="-10" dirty="0"/>
                  <a:t>integra</a:t>
                </a:r>
                <a:r>
                  <a:rPr lang="en-US" spc="-5" dirty="0"/>
                  <a:t>l</a:t>
                </a:r>
                <a:r>
                  <a:rPr lang="en-US" spc="50" dirty="0"/>
                  <a:t> </a:t>
                </a:r>
                <a:r>
                  <a:rPr lang="en-US" b="1" i="1" spc="-10" dirty="0"/>
                  <a:t>converge</a:t>
                </a:r>
                <a:r>
                  <a:rPr lang="en-US" b="1" i="1" spc="-5" dirty="0"/>
                  <a:t>s</a:t>
                </a:r>
                <a:r>
                  <a:rPr lang="en-US" i="1" spc="50" dirty="0"/>
                  <a:t> </a:t>
                </a:r>
                <a:r>
                  <a:rPr lang="en-US" spc="-5" dirty="0"/>
                  <a:t>if</a:t>
                </a:r>
                <a:r>
                  <a:rPr lang="en-US" spc="50" dirty="0"/>
                  <a:t> </a:t>
                </a:r>
                <a:r>
                  <a:rPr lang="en-US" spc="-5" dirty="0"/>
                  <a:t>the</a:t>
                </a:r>
                <a:r>
                  <a:rPr lang="en-US" spc="50" dirty="0"/>
                  <a:t> </a:t>
                </a:r>
                <a:r>
                  <a:rPr lang="en-US" spc="-5" dirty="0"/>
                  <a:t>limit</a:t>
                </a:r>
                <a:r>
                  <a:rPr lang="en-US" spc="50" dirty="0"/>
                  <a:t> </a:t>
                </a:r>
                <a:r>
                  <a:rPr lang="en-US" spc="-5" dirty="0"/>
                  <a:t>exists</a:t>
                </a:r>
                <a:r>
                  <a:rPr lang="en-US" spc="50" dirty="0"/>
                  <a:t> </a:t>
                </a:r>
                <a:r>
                  <a:rPr lang="en-US" spc="-5" dirty="0"/>
                  <a:t>and</a:t>
                </a:r>
                <a:r>
                  <a:rPr lang="en-US" spc="50" dirty="0"/>
                  <a:t> </a:t>
                </a:r>
                <a:r>
                  <a:rPr lang="en-US" spc="-5" dirty="0"/>
                  <a:t>that</a:t>
                </a:r>
                <a:r>
                  <a:rPr lang="en-US" spc="50" dirty="0"/>
                  <a:t> </a:t>
                </a:r>
                <a:r>
                  <a:rPr lang="en-US" spc="-5" dirty="0"/>
                  <a:t>it</a:t>
                </a:r>
                <a:r>
                  <a:rPr lang="en-US" spc="50" dirty="0"/>
                  <a:t> </a:t>
                </a:r>
                <a:r>
                  <a:rPr lang="en-US" b="1" i="1" spc="-10" dirty="0"/>
                  <a:t>diverge</a:t>
                </a:r>
                <a:r>
                  <a:rPr lang="en-US" b="1" i="1" spc="-5" dirty="0"/>
                  <a:t>s</a:t>
                </a:r>
                <a:r>
                  <a:rPr lang="en-US" i="1" spc="50" dirty="0"/>
                  <a:t> </a:t>
                </a:r>
                <a:r>
                  <a:rPr lang="en-US" spc="-5" dirty="0"/>
                  <a:t>if the limit does not</a:t>
                </a:r>
                <a:r>
                  <a:rPr lang="en-US" dirty="0"/>
                  <a:t> </a:t>
                </a:r>
                <a:r>
                  <a:rPr lang="en-US" spc="-5" dirty="0"/>
                  <a:t>exist.</a:t>
                </a:r>
              </a:p>
              <a:p>
                <a:pPr marL="0" indent="0">
                  <a:lnSpc>
                    <a:spcPct val="100000"/>
                  </a:lnSpc>
                  <a:buNone/>
                </a:pPr>
                <a:endParaRPr lang="en-US" dirty="0"/>
              </a:p>
              <a:p>
                <a:pPr marL="0" indent="0">
                  <a:lnSpc>
                    <a:spcPts val="1190"/>
                  </a:lnSpc>
                  <a:buNone/>
                </a:pPr>
                <a:r>
                  <a:rPr lang="en-US" spc="-5" dirty="0"/>
                  <a:t>Similarly, </a:t>
                </a:r>
                <a:r>
                  <a:rPr lang="en-US" spc="-10" dirty="0"/>
                  <a:t>we</a:t>
                </a:r>
                <a:r>
                  <a:rPr lang="en-US" spc="-5" dirty="0"/>
                  <a:t> define</a:t>
                </a:r>
                <a:endParaRPr lang="en-US" dirty="0"/>
              </a:p>
              <a:p>
                <a:pPr marL="36900" indent="0">
                  <a:lnSpc>
                    <a:spcPct val="100000"/>
                  </a:lnSpc>
                  <a:buNone/>
                </a:pPr>
                <a14:m>
                  <m:oMathPara xmlns:m="http://schemas.openxmlformats.org/officeDocument/2006/math">
                    <m:oMathParaPr>
                      <m:jc m:val="centerGroup"/>
                    </m:oMathParaPr>
                    <m:oMath xmlns:m="http://schemas.openxmlformats.org/officeDocument/2006/math">
                      <m:nary>
                        <m:naryPr>
                          <m:ctrlPr>
                            <a:rPr lang="en-US" i="1">
                              <a:latin typeface="Cambria Math" panose="02040503050406030204" pitchFamily="18" charset="0"/>
                              <a:cs typeface="Times New Roman"/>
                            </a:rPr>
                          </m:ctrlPr>
                        </m:naryPr>
                        <m:sub>
                          <m:r>
                            <a:rPr lang="en-US" b="0" i="1" smtClean="0">
                              <a:latin typeface="Cambria Math" panose="02040503050406030204" pitchFamily="18" charset="0"/>
                              <a:cs typeface="Times New Roman"/>
                            </a:rPr>
                            <m:t>−</m:t>
                          </m:r>
                          <m:r>
                            <a:rPr lang="en-US" b="0" i="1" smtClean="0">
                              <a:latin typeface="Cambria Math" panose="02040503050406030204" pitchFamily="18" charset="0"/>
                              <a:ea typeface="Cambria Math" panose="02040503050406030204" pitchFamily="18" charset="0"/>
                              <a:cs typeface="Times New Roman"/>
                            </a:rPr>
                            <m:t>∞</m:t>
                          </m:r>
                        </m:sub>
                        <m:sup>
                          <m:r>
                            <a:rPr lang="en-US" b="0" i="1" smtClean="0">
                              <a:latin typeface="Cambria Math" panose="02040503050406030204" pitchFamily="18" charset="0"/>
                              <a:ea typeface="Cambria Math" panose="02040503050406030204" pitchFamily="18" charset="0"/>
                              <a:cs typeface="Times New Roman"/>
                            </a:rPr>
                            <m:t>𝑎</m:t>
                          </m:r>
                        </m:sup>
                        <m:e>
                          <m:r>
                            <a:rPr lang="en-US" i="1">
                              <a:latin typeface="Cambria Math" panose="02040503050406030204" pitchFamily="18" charset="0"/>
                              <a:cs typeface="Times New Roman"/>
                            </a:rPr>
                            <m:t>𝑓</m:t>
                          </m:r>
                          <m:d>
                            <m:dPr>
                              <m:ctrlPr>
                                <a:rPr lang="en-US" i="1">
                                  <a:latin typeface="Cambria Math" panose="02040503050406030204" pitchFamily="18" charset="0"/>
                                  <a:cs typeface="Times New Roman"/>
                                </a:rPr>
                              </m:ctrlPr>
                            </m:dPr>
                            <m:e>
                              <m:r>
                                <a:rPr lang="en-US" i="1">
                                  <a:latin typeface="Cambria Math" panose="02040503050406030204" pitchFamily="18" charset="0"/>
                                  <a:cs typeface="Times New Roman"/>
                                </a:rPr>
                                <m:t>𝑥</m:t>
                              </m:r>
                            </m:e>
                          </m:d>
                          <m:r>
                            <a:rPr lang="en-US" i="1">
                              <a:latin typeface="Cambria Math" panose="02040503050406030204" pitchFamily="18" charset="0"/>
                              <a:cs typeface="Times New Roman"/>
                            </a:rPr>
                            <m:t>𝑑𝑥</m:t>
                          </m:r>
                        </m:e>
                      </m:nary>
                      <m:r>
                        <a:rPr lang="en-US" i="1">
                          <a:latin typeface="Cambria Math" panose="02040503050406030204" pitchFamily="18" charset="0"/>
                          <a:cs typeface="Times New Roman"/>
                        </a:rPr>
                        <m:t>=</m:t>
                      </m:r>
                      <m:func>
                        <m:funcPr>
                          <m:ctrlPr>
                            <a:rPr lang="en-US" i="1">
                              <a:latin typeface="Cambria Math" panose="02040503050406030204" pitchFamily="18" charset="0"/>
                              <a:cs typeface="Times New Roman"/>
                            </a:rPr>
                          </m:ctrlPr>
                        </m:funcPr>
                        <m:fName>
                          <m:limLow>
                            <m:limLowPr>
                              <m:ctrlPr>
                                <a:rPr lang="en-US" i="1">
                                  <a:latin typeface="Cambria Math" panose="02040503050406030204" pitchFamily="18" charset="0"/>
                                  <a:cs typeface="Times New Roman"/>
                                </a:rPr>
                              </m:ctrlPr>
                            </m:limLowPr>
                            <m:e>
                              <m:r>
                                <m:rPr>
                                  <m:sty m:val="p"/>
                                </m:rPr>
                                <a:rPr lang="en-US">
                                  <a:latin typeface="Cambria Math" panose="02040503050406030204" pitchFamily="18" charset="0"/>
                                  <a:cs typeface="Times New Roman"/>
                                </a:rPr>
                                <m:t>lim</m:t>
                              </m:r>
                            </m:e>
                            <m:lim>
                              <m:r>
                                <a:rPr lang="en-US" i="1">
                                  <a:latin typeface="Cambria Math" panose="02040503050406030204" pitchFamily="18" charset="0"/>
                                  <a:cs typeface="Times New Roman"/>
                                </a:rPr>
                                <m:t>𝑅</m:t>
                              </m:r>
                              <m:r>
                                <a:rPr lang="en-US" i="1">
                                  <a:latin typeface="Cambria Math" panose="02040503050406030204" pitchFamily="18" charset="0"/>
                                  <a:ea typeface="Cambria Math" panose="02040503050406030204" pitchFamily="18" charset="0"/>
                                  <a:cs typeface="Times New Roman"/>
                                </a:rPr>
                                <m:t>→</m:t>
                              </m:r>
                              <m:r>
                                <a:rPr lang="en-US" b="0" i="1" smtClean="0">
                                  <a:latin typeface="Cambria Math" panose="02040503050406030204" pitchFamily="18" charset="0"/>
                                  <a:ea typeface="Cambria Math" panose="02040503050406030204" pitchFamily="18" charset="0"/>
                                  <a:cs typeface="Times New Roman"/>
                                </a:rPr>
                                <m:t>−</m:t>
                              </m:r>
                              <m:r>
                                <a:rPr lang="en-US" i="1">
                                  <a:latin typeface="Cambria Math" panose="02040503050406030204" pitchFamily="18" charset="0"/>
                                  <a:ea typeface="Cambria Math" panose="02040503050406030204" pitchFamily="18" charset="0"/>
                                  <a:cs typeface="Times New Roman"/>
                                </a:rPr>
                                <m:t>∞</m:t>
                              </m:r>
                            </m:lim>
                          </m:limLow>
                        </m:fName>
                        <m:e>
                          <m:nary>
                            <m:naryPr>
                              <m:ctrlPr>
                                <a:rPr lang="en-US" i="1">
                                  <a:latin typeface="Cambria Math" panose="02040503050406030204" pitchFamily="18" charset="0"/>
                                  <a:cs typeface="Times New Roman"/>
                                </a:rPr>
                              </m:ctrlPr>
                            </m:naryPr>
                            <m:sub>
                              <m:r>
                                <a:rPr lang="en-US" b="0" i="1" smtClean="0">
                                  <a:latin typeface="Cambria Math" panose="02040503050406030204" pitchFamily="18" charset="0"/>
                                  <a:cs typeface="Times New Roman"/>
                                </a:rPr>
                                <m:t>𝑅</m:t>
                              </m:r>
                            </m:sub>
                            <m:sup>
                              <m:r>
                                <a:rPr lang="en-US" b="0" i="1" smtClean="0">
                                  <a:latin typeface="Cambria Math" panose="02040503050406030204" pitchFamily="18" charset="0"/>
                                  <a:cs typeface="Times New Roman"/>
                                </a:rPr>
                                <m:t>𝑎</m:t>
                              </m:r>
                            </m:sup>
                            <m:e>
                              <m:r>
                                <a:rPr lang="en-US" i="1">
                                  <a:latin typeface="Cambria Math" panose="02040503050406030204" pitchFamily="18" charset="0"/>
                                  <a:cs typeface="Times New Roman"/>
                                </a:rPr>
                                <m:t>𝑓</m:t>
                              </m:r>
                              <m:d>
                                <m:dPr>
                                  <m:ctrlPr>
                                    <a:rPr lang="en-US" i="1">
                                      <a:latin typeface="Cambria Math" panose="02040503050406030204" pitchFamily="18" charset="0"/>
                                      <a:cs typeface="Times New Roman"/>
                                    </a:rPr>
                                  </m:ctrlPr>
                                </m:dPr>
                                <m:e>
                                  <m:r>
                                    <a:rPr lang="en-US" i="1">
                                      <a:latin typeface="Cambria Math" panose="02040503050406030204" pitchFamily="18" charset="0"/>
                                      <a:cs typeface="Times New Roman"/>
                                    </a:rPr>
                                    <m:t>𝑥</m:t>
                                  </m:r>
                                </m:e>
                              </m:d>
                              <m:r>
                                <a:rPr lang="en-US" i="1">
                                  <a:latin typeface="Cambria Math" panose="02040503050406030204" pitchFamily="18" charset="0"/>
                                  <a:cs typeface="Times New Roman"/>
                                </a:rPr>
                                <m:t>𝑑𝑥</m:t>
                              </m:r>
                            </m:e>
                          </m:nary>
                        </m:e>
                      </m:func>
                    </m:oMath>
                  </m:oMathPara>
                </a14:m>
                <a:endParaRPr lang="en-US" dirty="0"/>
              </a:p>
            </p:txBody>
          </p:sp>
        </mc:Choice>
        <mc:Fallback xmlns="">
          <p:sp>
            <p:nvSpPr>
              <p:cNvPr id="3" name="Content Placeholder 2">
                <a:extLst>
                  <a:ext uri="{FF2B5EF4-FFF2-40B4-BE49-F238E27FC236}">
                    <a16:creationId xmlns:a16="http://schemas.microsoft.com/office/drawing/2014/main"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10846559" cy="4756245"/>
              </a:xfrm>
              <a:blipFill>
                <a:blip r:embed="rId2"/>
                <a:stretch>
                  <a:fillRect l="-674" t="-897"/>
                </a:stretch>
              </a:blipFill>
            </p:spPr>
            <p:txBody>
              <a:bodyPr/>
              <a:lstStyle/>
              <a:p>
                <a:r>
                  <a:rPr lang="en-US">
                    <a:noFill/>
                  </a:rPr>
                  <a:t> </a:t>
                </a:r>
              </a:p>
            </p:txBody>
          </p:sp>
        </mc:Fallback>
      </mc:AlternateContent>
    </p:spTree>
    <p:extLst>
      <p:ext uri="{BB962C8B-B14F-4D97-AF65-F5344CB8AC3E}">
        <p14:creationId xmlns:p14="http://schemas.microsoft.com/office/powerpoint/2010/main" val="49119369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7.7 Improper </a:t>
            </a:r>
            <a:r>
              <a:rPr lang="en-US" sz="3100" dirty="0"/>
              <a:t>Integrals </a:t>
            </a:r>
            <a:r>
              <a:rPr lang="en-US" sz="3100" dirty="0" smtClean="0"/>
              <a:t>(5 </a:t>
            </a:r>
            <a:r>
              <a:rPr lang="en-US" sz="3100" dirty="0"/>
              <a:t>of 25)</a:t>
            </a: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2800" dirty="0"/>
              <a:t/>
            </a:r>
            <a:br>
              <a:rPr lang="en-US" sz="2800" dirty="0"/>
            </a:br>
            <a:endParaRPr lang="en-US"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799" y="1371600"/>
                <a:ext cx="8020879" cy="4756245"/>
              </a:xfrm>
            </p:spPr>
            <p:txBody>
              <a:bodyPr>
                <a:noAutofit/>
              </a:bodyPr>
              <a:lstStyle/>
              <a:p>
                <a:pPr marL="36900" indent="0">
                  <a:lnSpc>
                    <a:spcPct val="100000"/>
                  </a:lnSpc>
                  <a:buNone/>
                </a:pPr>
                <a:r>
                  <a:rPr lang="en-US" b="1" u="sng" dirty="0">
                    <a:latin typeface="Times New Roman"/>
                    <a:cs typeface="Times New Roman"/>
                  </a:rPr>
                  <a:t>EXAMPLE</a:t>
                </a:r>
                <a:r>
                  <a:rPr lang="en-US" b="1" dirty="0">
                    <a:latin typeface="Times New Roman"/>
                    <a:cs typeface="Times New Roman"/>
                  </a:rPr>
                  <a:t>: </a:t>
                </a:r>
              </a:p>
              <a:p>
                <a:pPr marL="379800" indent="-342900">
                  <a:lnSpc>
                    <a:spcPct val="100000"/>
                  </a:lnSpc>
                </a:pPr>
                <a14:m>
                  <m:oMath xmlns:m="http://schemas.openxmlformats.org/officeDocument/2006/math">
                    <m:nary>
                      <m:naryPr>
                        <m:ctrlPr>
                          <a:rPr lang="en-US" i="1" smtClean="0">
                            <a:latin typeface="Cambria Math" panose="02040503050406030204" pitchFamily="18" charset="0"/>
                            <a:cs typeface="Times New Roman"/>
                          </a:rPr>
                        </m:ctrlPr>
                      </m:naryPr>
                      <m:sub>
                        <m:r>
                          <m:rPr>
                            <m:brk m:alnAt="23"/>
                          </m:rPr>
                          <a:rPr lang="en-US" b="0" i="1" smtClean="0">
                            <a:latin typeface="Cambria Math" panose="02040503050406030204" pitchFamily="18" charset="0"/>
                            <a:cs typeface="Times New Roman"/>
                          </a:rPr>
                          <m:t>2</m:t>
                        </m:r>
                      </m:sub>
                      <m:sup>
                        <m:r>
                          <a:rPr lang="en-US" i="1" smtClean="0">
                            <a:latin typeface="Cambria Math" panose="02040503050406030204" pitchFamily="18" charset="0"/>
                            <a:ea typeface="Cambria Math" panose="02040503050406030204" pitchFamily="18" charset="0"/>
                            <a:cs typeface="Times New Roman"/>
                          </a:rPr>
                          <m:t>∞</m:t>
                        </m:r>
                      </m:sup>
                      <m:e>
                        <m:f>
                          <m:fPr>
                            <m:ctrlPr>
                              <a:rPr lang="en-US" i="1" smtClean="0">
                                <a:latin typeface="Cambria Math" panose="02040503050406030204" pitchFamily="18" charset="0"/>
                                <a:cs typeface="Times New Roman"/>
                              </a:rPr>
                            </m:ctrlPr>
                          </m:fPr>
                          <m:num>
                            <m:r>
                              <a:rPr lang="en-US" b="0" i="1" smtClean="0">
                                <a:latin typeface="Cambria Math" panose="02040503050406030204" pitchFamily="18" charset="0"/>
                                <a:cs typeface="Times New Roman"/>
                              </a:rPr>
                              <m:t>𝑑𝑥</m:t>
                            </m:r>
                          </m:num>
                          <m:den>
                            <m:sSup>
                              <m:sSupPr>
                                <m:ctrlPr>
                                  <a:rPr lang="en-US" i="1" smtClean="0">
                                    <a:latin typeface="Cambria Math" panose="02040503050406030204" pitchFamily="18" charset="0"/>
                                    <a:cs typeface="Times New Roman"/>
                                  </a:rPr>
                                </m:ctrlPr>
                              </m:sSupPr>
                              <m:e>
                                <m:r>
                                  <a:rPr lang="en-US" b="0" i="1" smtClean="0">
                                    <a:latin typeface="Cambria Math" panose="02040503050406030204" pitchFamily="18" charset="0"/>
                                    <a:cs typeface="Times New Roman"/>
                                  </a:rPr>
                                  <m:t>𝑥</m:t>
                                </m:r>
                              </m:e>
                              <m:sup>
                                <m:r>
                                  <a:rPr lang="en-US" b="0" i="1" smtClean="0">
                                    <a:latin typeface="Cambria Math" panose="02040503050406030204" pitchFamily="18" charset="0"/>
                                    <a:cs typeface="Times New Roman"/>
                                  </a:rPr>
                                  <m:t>3</m:t>
                                </m:r>
                              </m:sup>
                            </m:sSup>
                          </m:den>
                        </m:f>
                      </m:e>
                    </m:nary>
                    <m:r>
                      <a:rPr lang="en-US" b="0" i="1" smtClean="0">
                        <a:latin typeface="Cambria Math" panose="02040503050406030204" pitchFamily="18" charset="0"/>
                        <a:cs typeface="Times New Roman"/>
                      </a:rPr>
                      <m:t>=</m:t>
                    </m:r>
                    <m:func>
                      <m:funcPr>
                        <m:ctrlPr>
                          <a:rPr lang="en-US" b="0" i="1" smtClean="0">
                            <a:latin typeface="Cambria Math" panose="02040503050406030204" pitchFamily="18" charset="0"/>
                            <a:cs typeface="Times New Roman"/>
                          </a:rPr>
                        </m:ctrlPr>
                      </m:funcPr>
                      <m:fName>
                        <m:limLow>
                          <m:limLowPr>
                            <m:ctrlPr>
                              <a:rPr lang="en-US" b="0" i="1" smtClean="0">
                                <a:latin typeface="Cambria Math" panose="02040503050406030204" pitchFamily="18" charset="0"/>
                                <a:cs typeface="Times New Roman"/>
                              </a:rPr>
                            </m:ctrlPr>
                          </m:limLowPr>
                          <m:e>
                            <m:r>
                              <m:rPr>
                                <m:sty m:val="p"/>
                              </m:rPr>
                              <a:rPr lang="en-US" b="0" i="0" smtClean="0">
                                <a:latin typeface="Cambria Math" panose="02040503050406030204" pitchFamily="18" charset="0"/>
                                <a:cs typeface="Times New Roman"/>
                              </a:rPr>
                              <m:t>lim</m:t>
                            </m:r>
                          </m:e>
                          <m:lim>
                            <m:r>
                              <a:rPr lang="en-US" b="0" i="1" smtClean="0">
                                <a:latin typeface="Cambria Math" panose="02040503050406030204" pitchFamily="18" charset="0"/>
                                <a:cs typeface="Times New Roman"/>
                              </a:rPr>
                              <m:t>𝑅</m:t>
                            </m:r>
                            <m:r>
                              <a:rPr lang="en-US" b="0" i="1" smtClean="0">
                                <a:latin typeface="Cambria Math" panose="02040503050406030204" pitchFamily="18" charset="0"/>
                                <a:ea typeface="Cambria Math" panose="02040503050406030204" pitchFamily="18" charset="0"/>
                                <a:cs typeface="Times New Roman"/>
                              </a:rPr>
                              <m:t>→∞</m:t>
                            </m:r>
                          </m:lim>
                        </m:limLow>
                      </m:fName>
                      <m:e>
                        <m:nary>
                          <m:naryPr>
                            <m:ctrlPr>
                              <a:rPr lang="en-US" b="0" i="1" smtClean="0">
                                <a:latin typeface="Cambria Math" panose="02040503050406030204" pitchFamily="18" charset="0"/>
                                <a:cs typeface="Times New Roman"/>
                              </a:rPr>
                            </m:ctrlPr>
                          </m:naryPr>
                          <m:sub>
                            <m:r>
                              <m:rPr>
                                <m:brk m:alnAt="23"/>
                              </m:rPr>
                              <a:rPr lang="en-US" b="0" i="1" smtClean="0">
                                <a:latin typeface="Cambria Math" panose="02040503050406030204" pitchFamily="18" charset="0"/>
                                <a:cs typeface="Times New Roman"/>
                              </a:rPr>
                              <m:t>2</m:t>
                            </m:r>
                          </m:sub>
                          <m:sup>
                            <m:r>
                              <a:rPr lang="en-US" b="0" i="1" smtClean="0">
                                <a:latin typeface="Cambria Math" panose="02040503050406030204" pitchFamily="18" charset="0"/>
                                <a:cs typeface="Times New Roman"/>
                              </a:rPr>
                              <m:t>𝑅</m:t>
                            </m:r>
                          </m:sup>
                          <m:e>
                            <m:f>
                              <m:fPr>
                                <m:ctrlPr>
                                  <a:rPr lang="en-US" b="0" i="1" smtClean="0">
                                    <a:latin typeface="Cambria Math" panose="02040503050406030204" pitchFamily="18" charset="0"/>
                                    <a:cs typeface="Times New Roman"/>
                                  </a:rPr>
                                </m:ctrlPr>
                              </m:fPr>
                              <m:num>
                                <m:r>
                                  <a:rPr lang="en-US" b="0" i="1" smtClean="0">
                                    <a:latin typeface="Cambria Math" panose="02040503050406030204" pitchFamily="18" charset="0"/>
                                    <a:cs typeface="Times New Roman"/>
                                  </a:rPr>
                                  <m:t>𝑑𝑥</m:t>
                                </m:r>
                              </m:num>
                              <m:den>
                                <m:sSup>
                                  <m:sSupPr>
                                    <m:ctrlPr>
                                      <a:rPr lang="en-US" b="0" i="1" smtClean="0">
                                        <a:latin typeface="Cambria Math" panose="02040503050406030204" pitchFamily="18" charset="0"/>
                                        <a:cs typeface="Times New Roman"/>
                                      </a:rPr>
                                    </m:ctrlPr>
                                  </m:sSupPr>
                                  <m:e>
                                    <m:r>
                                      <a:rPr lang="en-US" b="0" i="1" smtClean="0">
                                        <a:latin typeface="Cambria Math" panose="02040503050406030204" pitchFamily="18" charset="0"/>
                                        <a:cs typeface="Times New Roman"/>
                                      </a:rPr>
                                      <m:t>𝑥</m:t>
                                    </m:r>
                                  </m:e>
                                  <m:sup>
                                    <m:r>
                                      <a:rPr lang="en-US" b="0" i="1" smtClean="0">
                                        <a:latin typeface="Cambria Math" panose="02040503050406030204" pitchFamily="18" charset="0"/>
                                        <a:cs typeface="Times New Roman"/>
                                      </a:rPr>
                                      <m:t>3</m:t>
                                    </m:r>
                                  </m:sup>
                                </m:sSup>
                              </m:den>
                            </m:f>
                          </m:e>
                        </m:nary>
                      </m:e>
                    </m:func>
                    <m:r>
                      <a:rPr lang="en-US" b="0" i="1" smtClean="0">
                        <a:latin typeface="Cambria Math" panose="02040503050406030204" pitchFamily="18" charset="0"/>
                        <a:cs typeface="Times New Roman"/>
                      </a:rPr>
                      <m:t>=</m:t>
                    </m:r>
                    <m:limLow>
                      <m:limLowPr>
                        <m:ctrlPr>
                          <a:rPr lang="en-US" i="1">
                            <a:latin typeface="Cambria Math" panose="02040503050406030204" pitchFamily="18" charset="0"/>
                            <a:cs typeface="Times New Roman"/>
                          </a:rPr>
                        </m:ctrlPr>
                      </m:limLowPr>
                      <m:e>
                        <m:r>
                          <m:rPr>
                            <m:sty m:val="p"/>
                          </m:rPr>
                          <a:rPr lang="en-US">
                            <a:latin typeface="Cambria Math" panose="02040503050406030204" pitchFamily="18" charset="0"/>
                            <a:cs typeface="Times New Roman"/>
                          </a:rPr>
                          <m:t>lim</m:t>
                        </m:r>
                      </m:e>
                      <m:lim>
                        <m:r>
                          <a:rPr lang="en-US" i="1">
                            <a:latin typeface="Cambria Math" panose="02040503050406030204" pitchFamily="18" charset="0"/>
                            <a:cs typeface="Times New Roman"/>
                          </a:rPr>
                          <m:t>𝑅</m:t>
                        </m:r>
                        <m:r>
                          <a:rPr lang="en-US" i="1">
                            <a:latin typeface="Cambria Math" panose="02040503050406030204" pitchFamily="18" charset="0"/>
                            <a:ea typeface="Cambria Math" panose="02040503050406030204" pitchFamily="18" charset="0"/>
                            <a:cs typeface="Times New Roman"/>
                          </a:rPr>
                          <m:t>→∞</m:t>
                        </m:r>
                      </m:lim>
                    </m:limLow>
                    <m:r>
                      <a:rPr lang="en-US" b="0" i="1" smtClean="0">
                        <a:latin typeface="Cambria Math" panose="02040503050406030204" pitchFamily="18" charset="0"/>
                        <a:ea typeface="Cambria Math" panose="02040503050406030204" pitchFamily="18" charset="0"/>
                        <a:cs typeface="Times New Roman"/>
                      </a:rPr>
                      <m:t>−</m:t>
                    </m:r>
                    <m:f>
                      <m:fPr>
                        <m:ctrlPr>
                          <a:rPr lang="en-US" b="0" i="1" smtClean="0">
                            <a:latin typeface="Cambria Math" panose="02040503050406030204" pitchFamily="18" charset="0"/>
                            <a:ea typeface="Cambria Math" panose="02040503050406030204" pitchFamily="18" charset="0"/>
                            <a:cs typeface="Times New Roman"/>
                          </a:rPr>
                        </m:ctrlPr>
                      </m:fPr>
                      <m:num>
                        <m:r>
                          <a:rPr lang="en-US" b="0" i="1" smtClean="0">
                            <a:latin typeface="Cambria Math" panose="02040503050406030204" pitchFamily="18" charset="0"/>
                            <a:ea typeface="Cambria Math" panose="02040503050406030204" pitchFamily="18" charset="0"/>
                            <a:cs typeface="Times New Roman"/>
                          </a:rPr>
                          <m:t>1</m:t>
                        </m:r>
                      </m:num>
                      <m:den>
                        <m:r>
                          <a:rPr lang="en-US" b="0" i="1" smtClean="0">
                            <a:latin typeface="Cambria Math" panose="02040503050406030204" pitchFamily="18" charset="0"/>
                            <a:ea typeface="Cambria Math" panose="02040503050406030204" pitchFamily="18" charset="0"/>
                            <a:cs typeface="Times New Roman"/>
                          </a:rPr>
                          <m:t>2</m:t>
                        </m:r>
                        <m:sSup>
                          <m:sSupPr>
                            <m:ctrlPr>
                              <a:rPr lang="en-US" b="0" i="1" smtClean="0">
                                <a:latin typeface="Cambria Math" panose="02040503050406030204" pitchFamily="18" charset="0"/>
                                <a:ea typeface="Cambria Math" panose="02040503050406030204" pitchFamily="18" charset="0"/>
                                <a:cs typeface="Times New Roman"/>
                              </a:rPr>
                            </m:ctrlPr>
                          </m:sSupPr>
                          <m:e>
                            <m:r>
                              <a:rPr lang="en-US" b="0" i="1" smtClean="0">
                                <a:latin typeface="Cambria Math" panose="02040503050406030204" pitchFamily="18" charset="0"/>
                                <a:ea typeface="Cambria Math" panose="02040503050406030204" pitchFamily="18" charset="0"/>
                                <a:cs typeface="Times New Roman"/>
                              </a:rPr>
                              <m:t>𝑥</m:t>
                            </m:r>
                          </m:e>
                          <m:sup>
                            <m:r>
                              <a:rPr lang="en-US" b="0" i="1" smtClean="0">
                                <a:latin typeface="Cambria Math" panose="02040503050406030204" pitchFamily="18" charset="0"/>
                                <a:ea typeface="Cambria Math" panose="02040503050406030204" pitchFamily="18" charset="0"/>
                                <a:cs typeface="Times New Roman"/>
                              </a:rPr>
                              <m:t>2</m:t>
                            </m:r>
                          </m:sup>
                        </m:sSup>
                      </m:den>
                    </m:f>
                    <m:sSubSup>
                      <m:sSubSupPr>
                        <m:ctrlPr>
                          <a:rPr lang="en-US" b="0" i="1" smtClean="0">
                            <a:latin typeface="Cambria Math" panose="02040503050406030204" pitchFamily="18" charset="0"/>
                            <a:ea typeface="Cambria Math" panose="02040503050406030204" pitchFamily="18" charset="0"/>
                            <a:cs typeface="Times New Roman"/>
                          </a:rPr>
                        </m:ctrlPr>
                      </m:sSubSupPr>
                      <m:e>
                        <m:r>
                          <a:rPr lang="en-US" b="0" i="1" smtClean="0">
                            <a:latin typeface="Cambria Math" panose="02040503050406030204" pitchFamily="18" charset="0"/>
                            <a:ea typeface="Cambria Math" panose="02040503050406030204" pitchFamily="18" charset="0"/>
                            <a:cs typeface="Times New Roman"/>
                          </a:rPr>
                          <m:t>|</m:t>
                        </m:r>
                      </m:e>
                      <m:sub>
                        <m:r>
                          <a:rPr lang="en-US" b="0" i="1" smtClean="0">
                            <a:latin typeface="Cambria Math" panose="02040503050406030204" pitchFamily="18" charset="0"/>
                            <a:ea typeface="Cambria Math" panose="02040503050406030204" pitchFamily="18" charset="0"/>
                            <a:cs typeface="Times New Roman"/>
                          </a:rPr>
                          <m:t>2</m:t>
                        </m:r>
                      </m:sub>
                      <m:sup>
                        <m:r>
                          <a:rPr lang="en-US" b="0" i="1" smtClean="0">
                            <a:latin typeface="Cambria Math" panose="02040503050406030204" pitchFamily="18" charset="0"/>
                            <a:ea typeface="Cambria Math" panose="02040503050406030204" pitchFamily="18" charset="0"/>
                            <a:cs typeface="Times New Roman"/>
                          </a:rPr>
                          <m:t>𝑅</m:t>
                        </m:r>
                      </m:sup>
                    </m:sSubSup>
                    <m:r>
                      <a:rPr lang="en-US" b="0" i="1" smtClean="0">
                        <a:latin typeface="Cambria Math" panose="02040503050406030204" pitchFamily="18" charset="0"/>
                        <a:ea typeface="Cambria Math" panose="02040503050406030204" pitchFamily="18" charset="0"/>
                        <a:cs typeface="Times New Roman"/>
                      </a:rPr>
                      <m:t>=</m:t>
                    </m:r>
                    <m:limLow>
                      <m:limLowPr>
                        <m:ctrlPr>
                          <a:rPr lang="en-US" i="1">
                            <a:latin typeface="Cambria Math" panose="02040503050406030204" pitchFamily="18" charset="0"/>
                            <a:cs typeface="Times New Roman"/>
                          </a:rPr>
                        </m:ctrlPr>
                      </m:limLowPr>
                      <m:e>
                        <m:r>
                          <m:rPr>
                            <m:sty m:val="p"/>
                          </m:rPr>
                          <a:rPr lang="en-US">
                            <a:latin typeface="Cambria Math" panose="02040503050406030204" pitchFamily="18" charset="0"/>
                            <a:cs typeface="Times New Roman"/>
                          </a:rPr>
                          <m:t>lim</m:t>
                        </m:r>
                      </m:e>
                      <m:lim>
                        <m:r>
                          <a:rPr lang="en-US" i="1">
                            <a:latin typeface="Cambria Math" panose="02040503050406030204" pitchFamily="18" charset="0"/>
                            <a:cs typeface="Times New Roman"/>
                          </a:rPr>
                          <m:t>𝑅</m:t>
                        </m:r>
                        <m:r>
                          <a:rPr lang="en-US" i="1">
                            <a:latin typeface="Cambria Math" panose="02040503050406030204" pitchFamily="18" charset="0"/>
                            <a:ea typeface="Cambria Math" panose="02040503050406030204" pitchFamily="18" charset="0"/>
                            <a:cs typeface="Times New Roman"/>
                          </a:rPr>
                          <m:t>→∞</m:t>
                        </m:r>
                      </m:lim>
                    </m:limLow>
                    <m:d>
                      <m:dPr>
                        <m:ctrlPr>
                          <a:rPr lang="en-US" i="1" smtClean="0">
                            <a:latin typeface="Cambria Math" panose="02040503050406030204" pitchFamily="18" charset="0"/>
                            <a:ea typeface="Cambria Math" panose="02040503050406030204" pitchFamily="18" charset="0"/>
                            <a:cs typeface="Times New Roman"/>
                          </a:rPr>
                        </m:ctrlPr>
                      </m:dPr>
                      <m:e>
                        <m:f>
                          <m:fPr>
                            <m:ctrlPr>
                              <a:rPr lang="en-US" i="1" smtClean="0">
                                <a:latin typeface="Cambria Math" panose="02040503050406030204" pitchFamily="18" charset="0"/>
                                <a:ea typeface="Cambria Math" panose="02040503050406030204" pitchFamily="18" charset="0"/>
                                <a:cs typeface="Times New Roman"/>
                              </a:rPr>
                            </m:ctrlPr>
                          </m:fPr>
                          <m:num>
                            <m:r>
                              <a:rPr lang="en-US" b="0" i="1" smtClean="0">
                                <a:latin typeface="Cambria Math" panose="02040503050406030204" pitchFamily="18" charset="0"/>
                                <a:ea typeface="Cambria Math" panose="02040503050406030204" pitchFamily="18" charset="0"/>
                                <a:cs typeface="Times New Roman"/>
                              </a:rPr>
                              <m:t>1</m:t>
                            </m:r>
                          </m:num>
                          <m:den>
                            <m:r>
                              <a:rPr lang="en-US" b="0" i="1" smtClean="0">
                                <a:latin typeface="Cambria Math" panose="02040503050406030204" pitchFamily="18" charset="0"/>
                                <a:ea typeface="Cambria Math" panose="02040503050406030204" pitchFamily="18" charset="0"/>
                                <a:cs typeface="Times New Roman"/>
                              </a:rPr>
                              <m:t>8</m:t>
                            </m:r>
                          </m:den>
                        </m:f>
                        <m:r>
                          <a:rPr lang="en-US" b="0" i="1" smtClean="0">
                            <a:latin typeface="Cambria Math" panose="02040503050406030204" pitchFamily="18" charset="0"/>
                            <a:ea typeface="Cambria Math" panose="02040503050406030204" pitchFamily="18" charset="0"/>
                            <a:cs typeface="Times New Roman"/>
                          </a:rPr>
                          <m:t>−</m:t>
                        </m:r>
                        <m:f>
                          <m:fPr>
                            <m:ctrlPr>
                              <a:rPr lang="en-US" b="0" i="1" smtClean="0">
                                <a:latin typeface="Cambria Math" panose="02040503050406030204" pitchFamily="18" charset="0"/>
                                <a:ea typeface="Cambria Math" panose="02040503050406030204" pitchFamily="18" charset="0"/>
                                <a:cs typeface="Times New Roman"/>
                              </a:rPr>
                            </m:ctrlPr>
                          </m:fPr>
                          <m:num>
                            <m:r>
                              <a:rPr lang="en-US" b="0" i="1" smtClean="0">
                                <a:latin typeface="Cambria Math" panose="02040503050406030204" pitchFamily="18" charset="0"/>
                                <a:ea typeface="Cambria Math" panose="02040503050406030204" pitchFamily="18" charset="0"/>
                                <a:cs typeface="Times New Roman"/>
                              </a:rPr>
                              <m:t>1</m:t>
                            </m:r>
                          </m:num>
                          <m:den>
                            <m:sSup>
                              <m:sSupPr>
                                <m:ctrlPr>
                                  <a:rPr lang="en-US" b="0" i="1" smtClean="0">
                                    <a:latin typeface="Cambria Math" panose="02040503050406030204" pitchFamily="18" charset="0"/>
                                    <a:ea typeface="Cambria Math" panose="02040503050406030204" pitchFamily="18" charset="0"/>
                                    <a:cs typeface="Times New Roman"/>
                                  </a:rPr>
                                </m:ctrlPr>
                              </m:sSupPr>
                              <m:e>
                                <m:r>
                                  <a:rPr lang="en-US" b="0" i="1" smtClean="0">
                                    <a:latin typeface="Cambria Math" panose="02040503050406030204" pitchFamily="18" charset="0"/>
                                    <a:ea typeface="Cambria Math" panose="02040503050406030204" pitchFamily="18" charset="0"/>
                                    <a:cs typeface="Times New Roman"/>
                                  </a:rPr>
                                  <m:t>𝑅</m:t>
                                </m:r>
                              </m:e>
                              <m:sup>
                                <m:r>
                                  <a:rPr lang="en-US" b="0" i="1" smtClean="0">
                                    <a:latin typeface="Cambria Math" panose="02040503050406030204" pitchFamily="18" charset="0"/>
                                    <a:ea typeface="Cambria Math" panose="02040503050406030204" pitchFamily="18" charset="0"/>
                                    <a:cs typeface="Times New Roman"/>
                                  </a:rPr>
                                  <m:t>2</m:t>
                                </m:r>
                              </m:sup>
                            </m:sSup>
                          </m:den>
                        </m:f>
                      </m:e>
                    </m:d>
                    <m:r>
                      <a:rPr lang="en-US" b="0" i="1" smtClean="0">
                        <a:latin typeface="Cambria Math" panose="02040503050406030204" pitchFamily="18" charset="0"/>
                        <a:ea typeface="Cambria Math" panose="02040503050406030204" pitchFamily="18" charset="0"/>
                        <a:cs typeface="Times New Roman"/>
                      </a:rPr>
                      <m:t>=</m:t>
                    </m:r>
                    <m:f>
                      <m:fPr>
                        <m:ctrlPr>
                          <a:rPr lang="en-US" b="0" i="1" smtClean="0">
                            <a:latin typeface="Cambria Math" panose="02040503050406030204" pitchFamily="18" charset="0"/>
                            <a:ea typeface="Cambria Math" panose="02040503050406030204" pitchFamily="18" charset="0"/>
                            <a:cs typeface="Times New Roman"/>
                          </a:rPr>
                        </m:ctrlPr>
                      </m:fPr>
                      <m:num>
                        <m:r>
                          <a:rPr lang="en-US" b="0" i="1" smtClean="0">
                            <a:latin typeface="Cambria Math" panose="02040503050406030204" pitchFamily="18" charset="0"/>
                            <a:ea typeface="Cambria Math" panose="02040503050406030204" pitchFamily="18" charset="0"/>
                            <a:cs typeface="Times New Roman"/>
                          </a:rPr>
                          <m:t>1</m:t>
                        </m:r>
                      </m:num>
                      <m:den>
                        <m:r>
                          <a:rPr lang="en-US" b="0" i="1" smtClean="0">
                            <a:latin typeface="Cambria Math" panose="02040503050406030204" pitchFamily="18" charset="0"/>
                            <a:ea typeface="Cambria Math" panose="02040503050406030204" pitchFamily="18" charset="0"/>
                            <a:cs typeface="Times New Roman"/>
                          </a:rPr>
                          <m:t>8</m:t>
                        </m:r>
                      </m:den>
                    </m:f>
                    <m:r>
                      <a:rPr lang="en-US" b="0" i="1" smtClean="0">
                        <a:latin typeface="Cambria Math" panose="02040503050406030204" pitchFamily="18" charset="0"/>
                        <a:ea typeface="Cambria Math" panose="02040503050406030204" pitchFamily="18" charset="0"/>
                        <a:cs typeface="Times New Roman"/>
                      </a:rPr>
                      <m:t>.</m:t>
                    </m:r>
                  </m:oMath>
                </a14:m>
                <a:r>
                  <a:rPr lang="en-US" dirty="0">
                    <a:latin typeface="Times New Roman"/>
                    <a:cs typeface="Times New Roman"/>
                  </a:rPr>
                  <a:t> </a:t>
                </a:r>
                <a:r>
                  <a:rPr lang="en-US" spc="-15" dirty="0">
                    <a:solidFill>
                      <a:schemeClr val="tx1"/>
                    </a:solidFill>
                  </a:rPr>
                  <a:t>W</a:t>
                </a:r>
                <a:r>
                  <a:rPr lang="en-US" spc="-5" dirty="0">
                    <a:solidFill>
                      <a:schemeClr val="tx1"/>
                    </a:solidFill>
                  </a:rPr>
                  <a:t>e </a:t>
                </a:r>
                <a:r>
                  <a:rPr lang="en-US" spc="-10" dirty="0">
                    <a:solidFill>
                      <a:schemeClr val="tx1"/>
                    </a:solidFill>
                  </a:rPr>
                  <a:t>conclud</a:t>
                </a:r>
                <a:r>
                  <a:rPr lang="en-US" spc="-5" dirty="0">
                    <a:solidFill>
                      <a:schemeClr val="tx1"/>
                    </a:solidFill>
                  </a:rPr>
                  <a:t>e</a:t>
                </a:r>
                <a:r>
                  <a:rPr lang="en-US" dirty="0">
                    <a:solidFill>
                      <a:schemeClr val="tx1"/>
                    </a:solidFill>
                  </a:rPr>
                  <a:t> </a:t>
                </a:r>
                <a:r>
                  <a:rPr lang="en-US" spc="-10" dirty="0">
                    <a:solidFill>
                      <a:schemeClr val="tx1"/>
                    </a:solidFill>
                  </a:rPr>
                  <a:t>tha</a:t>
                </a:r>
                <a:r>
                  <a:rPr lang="en-US" spc="-5" dirty="0">
                    <a:solidFill>
                      <a:schemeClr val="tx1"/>
                    </a:solidFill>
                  </a:rPr>
                  <a:t>t </a:t>
                </a:r>
                <a:r>
                  <a:rPr lang="en-US" spc="-10" dirty="0">
                    <a:solidFill>
                      <a:schemeClr val="tx1"/>
                    </a:solidFill>
                  </a:rPr>
                  <a:t>th</a:t>
                </a:r>
                <a:r>
                  <a:rPr lang="en-US" spc="-5" dirty="0">
                    <a:solidFill>
                      <a:schemeClr val="tx1"/>
                    </a:solidFill>
                  </a:rPr>
                  <a:t>e </a:t>
                </a:r>
                <a:r>
                  <a:rPr lang="en-US" spc="-10" dirty="0">
                    <a:solidFill>
                      <a:schemeClr val="tx1"/>
                    </a:solidFill>
                  </a:rPr>
                  <a:t>unbounde</a:t>
                </a:r>
                <a:r>
                  <a:rPr lang="en-US" spc="-5" dirty="0">
                    <a:solidFill>
                      <a:schemeClr val="tx1"/>
                    </a:solidFill>
                  </a:rPr>
                  <a:t>d</a:t>
                </a:r>
                <a:r>
                  <a:rPr lang="en-US" dirty="0">
                    <a:solidFill>
                      <a:schemeClr val="tx1"/>
                    </a:solidFill>
                  </a:rPr>
                  <a:t> </a:t>
                </a:r>
                <a:r>
                  <a:rPr lang="en-US" spc="-10" dirty="0">
                    <a:solidFill>
                      <a:schemeClr val="tx1"/>
                    </a:solidFill>
                  </a:rPr>
                  <a:t>shade</a:t>
                </a:r>
                <a:r>
                  <a:rPr lang="en-US" spc="-5" dirty="0">
                    <a:solidFill>
                      <a:schemeClr val="tx1"/>
                    </a:solidFill>
                  </a:rPr>
                  <a:t>d</a:t>
                </a:r>
                <a:r>
                  <a:rPr lang="en-US" dirty="0">
                    <a:solidFill>
                      <a:schemeClr val="tx1"/>
                    </a:solidFill>
                  </a:rPr>
                  <a:t> </a:t>
                </a:r>
                <a:r>
                  <a:rPr lang="en-US" spc="-10" dirty="0">
                    <a:solidFill>
                      <a:schemeClr val="tx1"/>
                    </a:solidFill>
                  </a:rPr>
                  <a:t>regio</a:t>
                </a:r>
                <a:r>
                  <a:rPr lang="en-US" spc="-5" dirty="0">
                    <a:solidFill>
                      <a:schemeClr val="tx1"/>
                    </a:solidFill>
                  </a:rPr>
                  <a:t>n </a:t>
                </a:r>
                <a:r>
                  <a:rPr lang="en-US" spc="-10" dirty="0">
                    <a:solidFill>
                      <a:schemeClr val="tx1"/>
                    </a:solidFill>
                  </a:rPr>
                  <a:t>i</a:t>
                </a:r>
                <a:r>
                  <a:rPr lang="en-US" spc="-5" dirty="0">
                    <a:solidFill>
                      <a:schemeClr val="tx1"/>
                    </a:solidFill>
                  </a:rPr>
                  <a:t>n </a:t>
                </a:r>
                <a:r>
                  <a:rPr lang="en-US" spc="-10" dirty="0">
                    <a:solidFill>
                      <a:schemeClr val="tx1"/>
                    </a:solidFill>
                  </a:rPr>
                  <a:t>Figur</a:t>
                </a:r>
                <a:r>
                  <a:rPr lang="en-US" spc="-5" dirty="0">
                    <a:solidFill>
                      <a:schemeClr val="tx1"/>
                    </a:solidFill>
                  </a:rPr>
                  <a:t>e 3 </a:t>
                </a:r>
                <a:r>
                  <a:rPr lang="en-US" spc="-10" dirty="0">
                    <a:solidFill>
                      <a:schemeClr val="tx1"/>
                    </a:solidFill>
                  </a:rPr>
                  <a:t>ha</a:t>
                </a:r>
                <a:r>
                  <a:rPr lang="en-US" spc="-5" dirty="0">
                    <a:solidFill>
                      <a:schemeClr val="tx1"/>
                    </a:solidFill>
                  </a:rPr>
                  <a:t>s</a:t>
                </a:r>
                <a:r>
                  <a:rPr lang="en-US" dirty="0">
                    <a:solidFill>
                      <a:schemeClr val="tx1"/>
                    </a:solidFill>
                  </a:rPr>
                  <a:t> </a:t>
                </a:r>
                <a:r>
                  <a:rPr lang="en-US" spc="-10" dirty="0">
                    <a:solidFill>
                      <a:schemeClr val="tx1"/>
                    </a:solidFill>
                  </a:rPr>
                  <a:t>are</a:t>
                </a:r>
                <a:r>
                  <a:rPr lang="en-US" spc="-5" dirty="0">
                    <a:solidFill>
                      <a:schemeClr val="tx1"/>
                    </a:solidFill>
                  </a:rPr>
                  <a:t>a</a:t>
                </a:r>
                <a:r>
                  <a:rPr lang="en-US" spc="114" dirty="0">
                    <a:solidFill>
                      <a:schemeClr val="tx1"/>
                    </a:solidFill>
                  </a:rPr>
                  <a:t> </a:t>
                </a:r>
                <a14:m>
                  <m:oMath xmlns:m="http://schemas.openxmlformats.org/officeDocument/2006/math">
                    <m:f>
                      <m:fPr>
                        <m:ctrlPr>
                          <a:rPr lang="en-US" i="1" spc="114" smtClean="0">
                            <a:solidFill>
                              <a:schemeClr val="tx1"/>
                            </a:solidFill>
                            <a:latin typeface="Cambria Math" panose="02040503050406030204" pitchFamily="18" charset="0"/>
                            <a:cs typeface="Times New Roman"/>
                          </a:rPr>
                        </m:ctrlPr>
                      </m:fPr>
                      <m:num>
                        <m:r>
                          <a:rPr lang="en-US" b="0" i="1" spc="114" smtClean="0">
                            <a:solidFill>
                              <a:schemeClr val="tx1"/>
                            </a:solidFill>
                            <a:latin typeface="Cambria Math" panose="02040503050406030204" pitchFamily="18" charset="0"/>
                            <a:cs typeface="Times New Roman"/>
                          </a:rPr>
                          <m:t>1</m:t>
                        </m:r>
                      </m:num>
                      <m:den>
                        <m:r>
                          <a:rPr lang="en-US" b="0" i="1" spc="114" smtClean="0">
                            <a:solidFill>
                              <a:schemeClr val="tx1"/>
                            </a:solidFill>
                            <a:latin typeface="Cambria Math" panose="02040503050406030204" pitchFamily="18" charset="0"/>
                            <a:cs typeface="Times New Roman"/>
                          </a:rPr>
                          <m:t>8</m:t>
                        </m:r>
                      </m:den>
                    </m:f>
                    <m:r>
                      <a:rPr lang="en-US" b="0" i="1" spc="114" smtClean="0">
                        <a:solidFill>
                          <a:schemeClr val="tx1"/>
                        </a:solidFill>
                        <a:latin typeface="Cambria Math" panose="02040503050406030204" pitchFamily="18" charset="0"/>
                        <a:cs typeface="Times New Roman"/>
                      </a:rPr>
                      <m:t>.</m:t>
                    </m:r>
                  </m:oMath>
                </a14:m>
                <a:endParaRPr lang="en-US" dirty="0"/>
              </a:p>
              <a:p>
                <a:pPr marL="379800" indent="-342900">
                  <a:lnSpc>
                    <a:spcPct val="100000"/>
                  </a:lnSpc>
                </a:pPr>
                <a14:m>
                  <m:oMath xmlns:m="http://schemas.openxmlformats.org/officeDocument/2006/math">
                    <m:nary>
                      <m:naryPr>
                        <m:ctrlPr>
                          <a:rPr lang="en-US" i="1" smtClean="0">
                            <a:latin typeface="Cambria Math" panose="02040503050406030204" pitchFamily="18" charset="0"/>
                            <a:cs typeface="Times New Roman"/>
                          </a:rPr>
                        </m:ctrlPr>
                      </m:naryPr>
                      <m:sub>
                        <m:r>
                          <m:rPr>
                            <m:brk m:alnAt="23"/>
                          </m:rPr>
                          <a:rPr lang="en-US" b="0" i="1" smtClean="0">
                            <a:latin typeface="Cambria Math" panose="02040503050406030204" pitchFamily="18" charset="0"/>
                            <a:cs typeface="Times New Roman"/>
                          </a:rPr>
                          <m:t>1</m:t>
                        </m:r>
                        <m:r>
                          <a:rPr lang="en-US" b="0" i="1" smtClean="0">
                            <a:latin typeface="Cambria Math" panose="02040503050406030204" pitchFamily="18" charset="0"/>
                            <a:cs typeface="Times New Roman"/>
                          </a:rPr>
                          <m:t>000</m:t>
                        </m:r>
                      </m:sub>
                      <m:sup>
                        <m:r>
                          <a:rPr lang="en-US" i="1" smtClean="0">
                            <a:latin typeface="Cambria Math" panose="02040503050406030204" pitchFamily="18" charset="0"/>
                            <a:ea typeface="Cambria Math" panose="02040503050406030204" pitchFamily="18" charset="0"/>
                            <a:cs typeface="Times New Roman"/>
                          </a:rPr>
                          <m:t>∞</m:t>
                        </m:r>
                      </m:sup>
                      <m:e>
                        <m:f>
                          <m:fPr>
                            <m:ctrlPr>
                              <a:rPr lang="en-US" i="1" smtClean="0">
                                <a:latin typeface="Cambria Math" panose="02040503050406030204" pitchFamily="18" charset="0"/>
                                <a:cs typeface="Times New Roman"/>
                              </a:rPr>
                            </m:ctrlPr>
                          </m:fPr>
                          <m:num>
                            <m:r>
                              <a:rPr lang="en-US" b="0" i="1" smtClean="0">
                                <a:latin typeface="Cambria Math" panose="02040503050406030204" pitchFamily="18" charset="0"/>
                                <a:cs typeface="Times New Roman"/>
                              </a:rPr>
                              <m:t>𝑑𝑥</m:t>
                            </m:r>
                          </m:num>
                          <m:den>
                            <m:r>
                              <a:rPr lang="en-US" b="0" i="1" smtClean="0">
                                <a:latin typeface="Cambria Math" panose="02040503050406030204" pitchFamily="18" charset="0"/>
                                <a:cs typeface="Times New Roman"/>
                              </a:rPr>
                              <m:t>𝑥</m:t>
                            </m:r>
                          </m:den>
                        </m:f>
                      </m:e>
                    </m:nary>
                    <m:r>
                      <a:rPr lang="en-US" b="0" i="1" smtClean="0">
                        <a:latin typeface="Cambria Math" panose="02040503050406030204" pitchFamily="18" charset="0"/>
                        <a:cs typeface="Times New Roman"/>
                      </a:rPr>
                      <m:t>=</m:t>
                    </m:r>
                    <m:limLow>
                      <m:limLowPr>
                        <m:ctrlPr>
                          <a:rPr lang="en-US" i="1">
                            <a:latin typeface="Cambria Math" panose="02040503050406030204" pitchFamily="18" charset="0"/>
                            <a:cs typeface="Times New Roman"/>
                          </a:rPr>
                        </m:ctrlPr>
                      </m:limLowPr>
                      <m:e>
                        <m:r>
                          <m:rPr>
                            <m:sty m:val="p"/>
                          </m:rPr>
                          <a:rPr lang="en-US">
                            <a:latin typeface="Cambria Math" panose="02040503050406030204" pitchFamily="18" charset="0"/>
                            <a:cs typeface="Times New Roman"/>
                          </a:rPr>
                          <m:t>lim</m:t>
                        </m:r>
                      </m:e>
                      <m:lim>
                        <m:r>
                          <a:rPr lang="en-US" i="1">
                            <a:latin typeface="Cambria Math" panose="02040503050406030204" pitchFamily="18" charset="0"/>
                            <a:cs typeface="Times New Roman"/>
                          </a:rPr>
                          <m:t>𝑅</m:t>
                        </m:r>
                        <m:r>
                          <a:rPr lang="en-US" i="1">
                            <a:latin typeface="Cambria Math" panose="02040503050406030204" pitchFamily="18" charset="0"/>
                            <a:ea typeface="Cambria Math" panose="02040503050406030204" pitchFamily="18" charset="0"/>
                            <a:cs typeface="Times New Roman"/>
                          </a:rPr>
                          <m:t>→∞</m:t>
                        </m:r>
                      </m:lim>
                    </m:limLow>
                    <m:nary>
                      <m:naryPr>
                        <m:ctrlPr>
                          <a:rPr lang="en-US" i="1" smtClean="0">
                            <a:latin typeface="Cambria Math" panose="02040503050406030204" pitchFamily="18" charset="0"/>
                            <a:ea typeface="Cambria Math" panose="02040503050406030204" pitchFamily="18" charset="0"/>
                            <a:cs typeface="Times New Roman"/>
                          </a:rPr>
                        </m:ctrlPr>
                      </m:naryPr>
                      <m:sub>
                        <m:r>
                          <m:rPr>
                            <m:brk m:alnAt="23"/>
                          </m:rPr>
                          <a:rPr lang="en-US" b="0" i="1" smtClean="0">
                            <a:latin typeface="Cambria Math" panose="02040503050406030204" pitchFamily="18" charset="0"/>
                            <a:ea typeface="Cambria Math" panose="02040503050406030204" pitchFamily="18" charset="0"/>
                            <a:cs typeface="Times New Roman"/>
                          </a:rPr>
                          <m:t>1</m:t>
                        </m:r>
                        <m:r>
                          <a:rPr lang="en-US" b="0" i="1" smtClean="0">
                            <a:latin typeface="Cambria Math" panose="02040503050406030204" pitchFamily="18" charset="0"/>
                            <a:ea typeface="Cambria Math" panose="02040503050406030204" pitchFamily="18" charset="0"/>
                            <a:cs typeface="Times New Roman"/>
                          </a:rPr>
                          <m:t>000</m:t>
                        </m:r>
                      </m:sub>
                      <m:sup>
                        <m:r>
                          <a:rPr lang="en-US" b="0" i="1" smtClean="0">
                            <a:latin typeface="Cambria Math" panose="02040503050406030204" pitchFamily="18" charset="0"/>
                            <a:ea typeface="Cambria Math" panose="02040503050406030204" pitchFamily="18" charset="0"/>
                            <a:cs typeface="Times New Roman"/>
                          </a:rPr>
                          <m:t>𝑅</m:t>
                        </m:r>
                      </m:sup>
                      <m:e>
                        <m:f>
                          <m:fPr>
                            <m:ctrlPr>
                              <a:rPr lang="en-US" i="1" smtClean="0">
                                <a:latin typeface="Cambria Math" panose="02040503050406030204" pitchFamily="18" charset="0"/>
                                <a:ea typeface="Cambria Math" panose="02040503050406030204" pitchFamily="18" charset="0"/>
                                <a:cs typeface="Times New Roman"/>
                              </a:rPr>
                            </m:ctrlPr>
                          </m:fPr>
                          <m:num>
                            <m:r>
                              <a:rPr lang="en-US" b="0" i="1" smtClean="0">
                                <a:latin typeface="Cambria Math" panose="02040503050406030204" pitchFamily="18" charset="0"/>
                                <a:ea typeface="Cambria Math" panose="02040503050406030204" pitchFamily="18" charset="0"/>
                                <a:cs typeface="Times New Roman"/>
                              </a:rPr>
                              <m:t>𝑑𝑥</m:t>
                            </m:r>
                          </m:num>
                          <m:den>
                            <m:r>
                              <a:rPr lang="en-US" b="0" i="1" smtClean="0">
                                <a:latin typeface="Cambria Math" panose="02040503050406030204" pitchFamily="18" charset="0"/>
                                <a:ea typeface="Cambria Math" panose="02040503050406030204" pitchFamily="18" charset="0"/>
                                <a:cs typeface="Times New Roman"/>
                              </a:rPr>
                              <m:t>𝑥</m:t>
                            </m:r>
                          </m:den>
                        </m:f>
                      </m:e>
                    </m:nary>
                    <m:r>
                      <a:rPr lang="en-US" b="0" i="1" smtClean="0">
                        <a:latin typeface="Cambria Math" panose="02040503050406030204" pitchFamily="18" charset="0"/>
                        <a:ea typeface="Cambria Math" panose="02040503050406030204" pitchFamily="18" charset="0"/>
                        <a:cs typeface="Times New Roman"/>
                      </a:rPr>
                      <m:t>=</m:t>
                    </m:r>
                    <m:limLow>
                      <m:limLowPr>
                        <m:ctrlPr>
                          <a:rPr lang="en-US" i="1">
                            <a:latin typeface="Cambria Math" panose="02040503050406030204" pitchFamily="18" charset="0"/>
                            <a:cs typeface="Times New Roman"/>
                          </a:rPr>
                        </m:ctrlPr>
                      </m:limLowPr>
                      <m:e>
                        <m:r>
                          <m:rPr>
                            <m:sty m:val="p"/>
                          </m:rPr>
                          <a:rPr lang="en-US">
                            <a:latin typeface="Cambria Math" panose="02040503050406030204" pitchFamily="18" charset="0"/>
                            <a:cs typeface="Times New Roman"/>
                          </a:rPr>
                          <m:t>lim</m:t>
                        </m:r>
                      </m:e>
                      <m:lim>
                        <m:r>
                          <a:rPr lang="en-US" i="1">
                            <a:latin typeface="Cambria Math" panose="02040503050406030204" pitchFamily="18" charset="0"/>
                            <a:cs typeface="Times New Roman"/>
                          </a:rPr>
                          <m:t>𝑅</m:t>
                        </m:r>
                        <m:r>
                          <a:rPr lang="en-US" i="1">
                            <a:latin typeface="Cambria Math" panose="02040503050406030204" pitchFamily="18" charset="0"/>
                            <a:ea typeface="Cambria Math" panose="02040503050406030204" pitchFamily="18" charset="0"/>
                            <a:cs typeface="Times New Roman"/>
                          </a:rPr>
                          <m:t>→∞</m:t>
                        </m:r>
                      </m:lim>
                    </m:limLow>
                    <m:d>
                      <m:dPr>
                        <m:ctrlPr>
                          <a:rPr lang="en-US" b="0" i="1" smtClean="0">
                            <a:latin typeface="Cambria Math" panose="02040503050406030204" pitchFamily="18" charset="0"/>
                            <a:ea typeface="Cambria Math" panose="02040503050406030204" pitchFamily="18" charset="0"/>
                            <a:cs typeface="Times New Roman"/>
                          </a:rPr>
                        </m:ctrlPr>
                      </m:dPr>
                      <m:e>
                        <m:func>
                          <m:funcPr>
                            <m:ctrlPr>
                              <a:rPr lang="en-US" b="0" i="1" smtClean="0">
                                <a:latin typeface="Cambria Math" panose="02040503050406030204" pitchFamily="18" charset="0"/>
                                <a:ea typeface="Cambria Math" panose="02040503050406030204" pitchFamily="18" charset="0"/>
                                <a:cs typeface="Times New Roman"/>
                              </a:rPr>
                            </m:ctrlPr>
                          </m:funcPr>
                          <m:fName>
                            <m:r>
                              <m:rPr>
                                <m:sty m:val="p"/>
                              </m:rPr>
                              <a:rPr lang="en-US" b="0" i="0" smtClean="0">
                                <a:latin typeface="Cambria Math" panose="02040503050406030204" pitchFamily="18" charset="0"/>
                                <a:ea typeface="Cambria Math" panose="02040503050406030204" pitchFamily="18" charset="0"/>
                                <a:cs typeface="Times New Roman"/>
                              </a:rPr>
                              <m:t>ln</m:t>
                            </m:r>
                          </m:fName>
                          <m:e>
                            <m:r>
                              <a:rPr lang="en-US" b="0" i="1" smtClean="0">
                                <a:latin typeface="Cambria Math" panose="02040503050406030204" pitchFamily="18" charset="0"/>
                                <a:ea typeface="Cambria Math" panose="02040503050406030204" pitchFamily="18" charset="0"/>
                                <a:cs typeface="Times New Roman"/>
                              </a:rPr>
                              <m:t>𝑅</m:t>
                            </m:r>
                          </m:e>
                        </m:func>
                        <m:r>
                          <a:rPr lang="en-US" b="0" i="1" smtClean="0">
                            <a:latin typeface="Cambria Math" panose="02040503050406030204" pitchFamily="18" charset="0"/>
                            <a:ea typeface="Cambria Math" panose="02040503050406030204" pitchFamily="18" charset="0"/>
                            <a:cs typeface="Times New Roman"/>
                          </a:rPr>
                          <m:t>−</m:t>
                        </m:r>
                        <m:func>
                          <m:funcPr>
                            <m:ctrlPr>
                              <a:rPr lang="en-US" b="0" i="1" smtClean="0">
                                <a:latin typeface="Cambria Math" panose="02040503050406030204" pitchFamily="18" charset="0"/>
                                <a:ea typeface="Cambria Math" panose="02040503050406030204" pitchFamily="18" charset="0"/>
                                <a:cs typeface="Times New Roman"/>
                              </a:rPr>
                            </m:ctrlPr>
                          </m:funcPr>
                          <m:fName>
                            <m:r>
                              <m:rPr>
                                <m:sty m:val="p"/>
                              </m:rPr>
                              <a:rPr lang="en-US" b="0" i="0" smtClean="0">
                                <a:latin typeface="Cambria Math" panose="02040503050406030204" pitchFamily="18" charset="0"/>
                                <a:ea typeface="Cambria Math" panose="02040503050406030204" pitchFamily="18" charset="0"/>
                                <a:cs typeface="Times New Roman"/>
                              </a:rPr>
                              <m:t>ln</m:t>
                            </m:r>
                          </m:fName>
                          <m:e>
                            <m:r>
                              <a:rPr lang="en-US" b="0" i="1" smtClean="0">
                                <a:latin typeface="Cambria Math" panose="02040503050406030204" pitchFamily="18" charset="0"/>
                                <a:ea typeface="Cambria Math" panose="02040503050406030204" pitchFamily="18" charset="0"/>
                                <a:cs typeface="Times New Roman"/>
                              </a:rPr>
                              <m:t>1000</m:t>
                            </m:r>
                          </m:e>
                        </m:func>
                      </m:e>
                    </m:d>
                    <m:r>
                      <a:rPr lang="en-US" b="0" i="1" smtClean="0">
                        <a:latin typeface="Cambria Math" panose="02040503050406030204" pitchFamily="18" charset="0"/>
                        <a:ea typeface="Cambria Math" panose="02040503050406030204" pitchFamily="18" charset="0"/>
                        <a:cs typeface="Times New Roman"/>
                      </a:rPr>
                      <m:t>=∞.</m:t>
                    </m:r>
                  </m:oMath>
                </a14:m>
                <a:r>
                  <a:rPr lang="en-US" dirty="0">
                    <a:latin typeface="Times New Roman"/>
                    <a:cs typeface="Times New Roman"/>
                  </a:rPr>
                  <a:t> </a:t>
                </a:r>
                <a:r>
                  <a:rPr lang="en-US" spc="-10" dirty="0">
                    <a:latin typeface="Times New Roman"/>
                    <a:cs typeface="Times New Roman"/>
                  </a:rPr>
                  <a:t>The</a:t>
                </a:r>
                <a:r>
                  <a:rPr lang="en-US" spc="30" dirty="0">
                    <a:latin typeface="Times New Roman"/>
                    <a:cs typeface="Times New Roman"/>
                  </a:rPr>
                  <a:t> </a:t>
                </a:r>
                <a:r>
                  <a:rPr lang="en-US" spc="-5" dirty="0">
                    <a:latin typeface="Times New Roman"/>
                    <a:cs typeface="Times New Roman"/>
                  </a:rPr>
                  <a:t>limit</a:t>
                </a:r>
                <a:r>
                  <a:rPr lang="en-US" spc="30" dirty="0">
                    <a:latin typeface="Times New Roman"/>
                    <a:cs typeface="Times New Roman"/>
                  </a:rPr>
                  <a:t> </a:t>
                </a:r>
                <a:r>
                  <a:rPr lang="en-US" spc="-5" dirty="0">
                    <a:latin typeface="Times New Roman"/>
                    <a:cs typeface="Times New Roman"/>
                  </a:rPr>
                  <a:t>is</a:t>
                </a:r>
                <a:r>
                  <a:rPr lang="en-US" spc="30" dirty="0">
                    <a:latin typeface="Times New Roman"/>
                    <a:cs typeface="Times New Roman"/>
                  </a:rPr>
                  <a:t> </a:t>
                </a:r>
                <a:r>
                  <a:rPr lang="en-US" spc="-5" dirty="0">
                    <a:latin typeface="Times New Roman"/>
                    <a:cs typeface="Times New Roman"/>
                  </a:rPr>
                  <a:t>infinite,</a:t>
                </a:r>
                <a:r>
                  <a:rPr lang="en-US" spc="30" dirty="0">
                    <a:latin typeface="Times New Roman"/>
                    <a:cs typeface="Times New Roman"/>
                  </a:rPr>
                  <a:t> </a:t>
                </a:r>
                <a:r>
                  <a:rPr lang="en-US" spc="-5" dirty="0">
                    <a:latin typeface="Times New Roman"/>
                    <a:cs typeface="Times New Roman"/>
                  </a:rPr>
                  <a:t>so</a:t>
                </a:r>
                <a:r>
                  <a:rPr lang="en-US" spc="30" dirty="0">
                    <a:latin typeface="Times New Roman"/>
                    <a:cs typeface="Times New Roman"/>
                  </a:rPr>
                  <a:t> </a:t>
                </a:r>
                <a:r>
                  <a:rPr lang="en-US" spc="-5" dirty="0">
                    <a:latin typeface="Times New Roman"/>
                    <a:cs typeface="Times New Roman"/>
                  </a:rPr>
                  <a:t>the</a:t>
                </a:r>
                <a:r>
                  <a:rPr lang="en-US" spc="30" dirty="0">
                    <a:latin typeface="Times New Roman"/>
                    <a:cs typeface="Times New Roman"/>
                  </a:rPr>
                  <a:t> </a:t>
                </a:r>
                <a:r>
                  <a:rPr lang="en-US" spc="-5" dirty="0">
                    <a:latin typeface="Times New Roman"/>
                    <a:cs typeface="Times New Roman"/>
                  </a:rPr>
                  <a:t>improper</a:t>
                </a:r>
                <a:r>
                  <a:rPr lang="en-US" spc="30" dirty="0">
                    <a:latin typeface="Times New Roman"/>
                    <a:cs typeface="Times New Roman"/>
                  </a:rPr>
                  <a:t> </a:t>
                </a:r>
                <a:r>
                  <a:rPr lang="en-US" spc="-5" dirty="0">
                    <a:latin typeface="Times New Roman"/>
                    <a:cs typeface="Times New Roman"/>
                  </a:rPr>
                  <a:t>integral</a:t>
                </a:r>
                <a:r>
                  <a:rPr lang="en-US" spc="30" dirty="0">
                    <a:latin typeface="Times New Roman"/>
                    <a:cs typeface="Times New Roman"/>
                  </a:rPr>
                  <a:t> </a:t>
                </a:r>
                <a:r>
                  <a:rPr lang="en-US" spc="-5" dirty="0">
                    <a:latin typeface="Times New Roman"/>
                    <a:cs typeface="Times New Roman"/>
                  </a:rPr>
                  <a:t>diverges.</a:t>
                </a:r>
                <a:r>
                  <a:rPr lang="en-US" spc="30" dirty="0">
                    <a:latin typeface="Times New Roman"/>
                    <a:cs typeface="Times New Roman"/>
                  </a:rPr>
                  <a:t> </a:t>
                </a:r>
                <a:r>
                  <a:rPr lang="en-US" spc="-10" dirty="0">
                    <a:latin typeface="Times New Roman"/>
                    <a:cs typeface="Times New Roman"/>
                  </a:rPr>
                  <a:t>We</a:t>
                </a:r>
                <a:r>
                  <a:rPr lang="en-US" spc="30" dirty="0">
                    <a:latin typeface="Times New Roman"/>
                    <a:cs typeface="Times New Roman"/>
                  </a:rPr>
                  <a:t> </a:t>
                </a:r>
                <a:r>
                  <a:rPr lang="en-US" spc="-5" dirty="0">
                    <a:latin typeface="Times New Roman"/>
                    <a:cs typeface="Times New Roman"/>
                  </a:rPr>
                  <a:t>conclude</a:t>
                </a:r>
                <a:r>
                  <a:rPr lang="en-US" spc="30" dirty="0">
                    <a:latin typeface="Times New Roman"/>
                    <a:cs typeface="Times New Roman"/>
                  </a:rPr>
                  <a:t> </a:t>
                </a:r>
                <a:r>
                  <a:rPr lang="en-US" spc="-5" dirty="0">
                    <a:latin typeface="Times New Roman"/>
                    <a:cs typeface="Times New Roman"/>
                  </a:rPr>
                  <a:t>that</a:t>
                </a:r>
                <a:r>
                  <a:rPr lang="en-US" spc="30" dirty="0">
                    <a:latin typeface="Times New Roman"/>
                    <a:cs typeface="Times New Roman"/>
                  </a:rPr>
                  <a:t> </a:t>
                </a:r>
                <a:r>
                  <a:rPr lang="en-US" spc="-5" dirty="0">
                    <a:latin typeface="Times New Roman"/>
                    <a:cs typeface="Times New Roman"/>
                  </a:rPr>
                  <a:t>the</a:t>
                </a:r>
                <a:r>
                  <a:rPr lang="en-US" spc="30" dirty="0">
                    <a:latin typeface="Times New Roman"/>
                    <a:cs typeface="Times New Roman"/>
                  </a:rPr>
                  <a:t> </a:t>
                </a:r>
                <a:r>
                  <a:rPr lang="en-US" spc="-10" dirty="0">
                    <a:latin typeface="Times New Roman"/>
                    <a:cs typeface="Times New Roman"/>
                  </a:rPr>
                  <a:t>a</a:t>
                </a:r>
                <a:r>
                  <a:rPr lang="en-US" spc="-5" dirty="0">
                    <a:latin typeface="Times New Roman"/>
                    <a:cs typeface="Times New Roman"/>
                  </a:rPr>
                  <a:t>rea</a:t>
                </a:r>
                <a:r>
                  <a:rPr lang="en-US" spc="30" dirty="0">
                    <a:latin typeface="Times New Roman"/>
                    <a:cs typeface="Times New Roman"/>
                  </a:rPr>
                  <a:t> </a:t>
                </a:r>
                <a:r>
                  <a:rPr lang="en-US" spc="-10" dirty="0">
                    <a:latin typeface="Times New Roman"/>
                    <a:cs typeface="Times New Roman"/>
                  </a:rPr>
                  <a:t>o</a:t>
                </a:r>
                <a:r>
                  <a:rPr lang="en-US" spc="-5" dirty="0">
                    <a:latin typeface="Times New Roman"/>
                    <a:cs typeface="Times New Roman"/>
                  </a:rPr>
                  <a:t>f</a:t>
                </a:r>
                <a:r>
                  <a:rPr lang="en-US" spc="30" dirty="0">
                    <a:latin typeface="Times New Roman"/>
                    <a:cs typeface="Times New Roman"/>
                  </a:rPr>
                  <a:t> </a:t>
                </a:r>
                <a:r>
                  <a:rPr lang="en-US" spc="-5" dirty="0">
                    <a:latin typeface="Times New Roman"/>
                    <a:cs typeface="Times New Roman"/>
                  </a:rPr>
                  <a:t>the unbounded</a:t>
                </a:r>
                <a:r>
                  <a:rPr lang="en-US" dirty="0">
                    <a:latin typeface="Times New Roman"/>
                    <a:cs typeface="Times New Roman"/>
                  </a:rPr>
                  <a:t> </a:t>
                </a:r>
                <a:r>
                  <a:rPr lang="en-US" spc="-5" dirty="0">
                    <a:latin typeface="Times New Roman"/>
                    <a:cs typeface="Times New Roman"/>
                  </a:rPr>
                  <a:t>region in Figure 4 is infinite.</a:t>
                </a:r>
              </a:p>
              <a:p>
                <a:pPr marL="379800" indent="-342900">
                  <a:lnSpc>
                    <a:spcPct val="100000"/>
                  </a:lnSpc>
                </a:pPr>
                <a:r>
                  <a:rPr lang="en-US" spc="-10" dirty="0"/>
                  <a:t>Not</a:t>
                </a:r>
                <a:r>
                  <a:rPr lang="en-US" spc="-5" dirty="0"/>
                  <a:t>e</a:t>
                </a:r>
                <a:r>
                  <a:rPr lang="en-US" spc="110" dirty="0"/>
                  <a:t> </a:t>
                </a:r>
                <a:r>
                  <a:rPr lang="en-US" spc="-10" dirty="0"/>
                  <a:t>tha</a:t>
                </a:r>
                <a:r>
                  <a:rPr lang="en-US" spc="-5" dirty="0"/>
                  <a:t>t</a:t>
                </a:r>
                <a:r>
                  <a:rPr lang="en-US" spc="110" dirty="0"/>
                  <a:t> </a:t>
                </a:r>
                <a:r>
                  <a:rPr lang="en-US" spc="-10" dirty="0"/>
                  <a:t>i</a:t>
                </a:r>
                <a:r>
                  <a:rPr lang="en-US" spc="-5" dirty="0"/>
                  <a:t>n</a:t>
                </a:r>
                <a:r>
                  <a:rPr lang="en-US" spc="105" dirty="0"/>
                  <a:t> </a:t>
                </a:r>
                <a:r>
                  <a:rPr lang="en-US" spc="-10" dirty="0"/>
                  <a:t>th</a:t>
                </a:r>
                <a:r>
                  <a:rPr lang="en-US" spc="-5" dirty="0"/>
                  <a:t>e</a:t>
                </a:r>
                <a:r>
                  <a:rPr lang="en-US" spc="105" dirty="0"/>
                  <a:t> </a:t>
                </a:r>
                <a:r>
                  <a:rPr lang="en-US" spc="-10" dirty="0"/>
                  <a:t>previou</a:t>
                </a:r>
                <a:r>
                  <a:rPr lang="en-US" spc="-5" dirty="0"/>
                  <a:t>s</a:t>
                </a:r>
                <a:r>
                  <a:rPr lang="en-US" spc="110" dirty="0"/>
                  <a:t> </a:t>
                </a:r>
                <a:r>
                  <a:rPr lang="en-US" spc="-10" dirty="0"/>
                  <a:t>example</a:t>
                </a:r>
                <a:r>
                  <a:rPr lang="en-US" spc="-5" dirty="0"/>
                  <a:t>,</a:t>
                </a:r>
                <a:r>
                  <a:rPr lang="en-US" spc="110" dirty="0"/>
                  <a:t> </a:t>
                </a:r>
                <a:r>
                  <a:rPr lang="en-US" spc="-10" dirty="0"/>
                  <a:t>eve</a:t>
                </a:r>
                <a:r>
                  <a:rPr lang="en-US" spc="-5" dirty="0"/>
                  <a:t>n</a:t>
                </a:r>
                <a:r>
                  <a:rPr lang="en-US" spc="110" dirty="0"/>
                  <a:t> </a:t>
                </a:r>
                <a:r>
                  <a:rPr lang="en-US" spc="-10" dirty="0"/>
                  <a:t>thoug</a:t>
                </a:r>
                <a:r>
                  <a:rPr lang="en-US" spc="-5" dirty="0"/>
                  <a:t>h</a:t>
                </a:r>
                <a:r>
                  <a:rPr lang="en-US" dirty="0"/>
                  <a:t> </a:t>
                </a:r>
                <a:r>
                  <a:rPr lang="en-US" i="1" spc="-5" dirty="0"/>
                  <a:t>f</a:t>
                </a:r>
                <a:r>
                  <a:rPr lang="en-US" i="1" spc="-45" dirty="0"/>
                  <a:t> </a:t>
                </a:r>
                <a:r>
                  <a:rPr lang="en-US" spc="20" dirty="0"/>
                  <a:t>(</a:t>
                </a:r>
                <a:r>
                  <a:rPr lang="en-US" i="1" spc="-5" dirty="0"/>
                  <a:t>x</a:t>
                </a:r>
                <a:r>
                  <a:rPr lang="en-US" i="1" spc="-165" dirty="0"/>
                  <a:t> </a:t>
                </a:r>
                <a:r>
                  <a:rPr lang="en-US" spc="-5" dirty="0"/>
                  <a:t>)</a:t>
                </a:r>
                <a:r>
                  <a:rPr lang="en-US" spc="25" dirty="0"/>
                  <a:t> </a:t>
                </a:r>
                <a:r>
                  <a:rPr lang="en-US" spc="-25" dirty="0"/>
                  <a:t>=</a:t>
                </a:r>
                <a:r>
                  <a:rPr lang="en-US" spc="-40" dirty="0"/>
                  <a:t> </a:t>
                </a:r>
                <a:r>
                  <a:rPr lang="en-US" spc="-10" dirty="0"/>
                  <a:t>1</a:t>
                </a:r>
                <a:r>
                  <a:rPr lang="en-US" i="1" spc="35" dirty="0"/>
                  <a:t>/</a:t>
                </a:r>
                <a:r>
                  <a:rPr lang="en-US" i="1" spc="-5" dirty="0"/>
                  <a:t>x</a:t>
                </a:r>
                <a:r>
                  <a:rPr lang="en-US" i="1" dirty="0"/>
                  <a:t> </a:t>
                </a:r>
                <a:r>
                  <a:rPr lang="en-US" spc="-5" dirty="0"/>
                  <a:t>is</a:t>
                </a:r>
                <a:r>
                  <a:rPr lang="en-US" spc="105" dirty="0"/>
                  <a:t> </a:t>
                </a:r>
                <a:r>
                  <a:rPr lang="en-US" spc="-5" dirty="0"/>
                  <a:t>less</a:t>
                </a:r>
                <a:r>
                  <a:rPr lang="en-US" spc="110" dirty="0"/>
                  <a:t> </a:t>
                </a:r>
                <a:r>
                  <a:rPr lang="en-US" spc="-5" dirty="0"/>
                  <a:t>than</a:t>
                </a:r>
                <a:r>
                  <a:rPr lang="en-US" spc="105" dirty="0"/>
                  <a:t> </a:t>
                </a:r>
                <a:r>
                  <a:rPr lang="en-US" spc="-5" dirty="0"/>
                  <a:t>0.001</a:t>
                </a:r>
                <a:r>
                  <a:rPr lang="en-US" spc="110" dirty="0"/>
                  <a:t> </a:t>
                </a:r>
                <a:r>
                  <a:rPr lang="en-US" spc="-5" dirty="0"/>
                  <a:t>in </a:t>
                </a:r>
                <a:r>
                  <a:rPr lang="en-US" spc="-10" dirty="0"/>
                  <a:t>(1000</a:t>
                </a:r>
                <a:r>
                  <a:rPr lang="en-US" spc="-5" dirty="0"/>
                  <a:t>,</a:t>
                </a:r>
                <a:r>
                  <a:rPr lang="en-US" spc="-85" dirty="0"/>
                  <a:t> </a:t>
                </a:r>
                <a:r>
                  <a:rPr lang="en-US" spc="70" dirty="0"/>
                  <a:t>∞</a:t>
                </a:r>
                <a:r>
                  <a:rPr lang="en-US" spc="-5" dirty="0"/>
                  <a:t>)</a:t>
                </a:r>
                <a:r>
                  <a:rPr lang="en-US" spc="35" dirty="0"/>
                  <a:t> </a:t>
                </a:r>
                <a:r>
                  <a:rPr lang="en-US" spc="-10" dirty="0"/>
                  <a:t>an</a:t>
                </a:r>
                <a:r>
                  <a:rPr lang="en-US" spc="-5" dirty="0"/>
                  <a:t>d</a:t>
                </a:r>
                <a:r>
                  <a:rPr lang="en-US" spc="35" dirty="0"/>
                  <a:t> </a:t>
                </a:r>
                <a:r>
                  <a:rPr lang="en-US" spc="-10" dirty="0"/>
                  <a:t>i</a:t>
                </a:r>
                <a:r>
                  <a:rPr lang="en-US" spc="-5" dirty="0"/>
                  <a:t>s</a:t>
                </a:r>
                <a:r>
                  <a:rPr lang="en-US" spc="30" dirty="0"/>
                  <a:t> </a:t>
                </a:r>
                <a:r>
                  <a:rPr lang="en-US" spc="-10" dirty="0"/>
                  <a:t>decreasin</a:t>
                </a:r>
                <a:r>
                  <a:rPr lang="en-US" spc="-5" dirty="0"/>
                  <a:t>g</a:t>
                </a:r>
                <a:r>
                  <a:rPr lang="en-US" spc="35" dirty="0"/>
                  <a:t> </a:t>
                </a:r>
                <a:r>
                  <a:rPr lang="en-US" spc="-5" dirty="0"/>
                  <a:t>to</a:t>
                </a:r>
                <a:r>
                  <a:rPr lang="en-US" spc="35" dirty="0"/>
                  <a:t> </a:t>
                </a:r>
                <a:r>
                  <a:rPr lang="en-US" spc="-10" dirty="0"/>
                  <a:t>0</a:t>
                </a:r>
                <a:r>
                  <a:rPr lang="en-US" spc="-5" dirty="0"/>
                  <a:t>,</a:t>
                </a:r>
                <a:r>
                  <a:rPr lang="en-US" spc="35" dirty="0"/>
                  <a:t> </a:t>
                </a:r>
                <a:r>
                  <a:rPr lang="en-US" spc="-5" dirty="0"/>
                  <a:t>t</a:t>
                </a:r>
                <a:r>
                  <a:rPr lang="en-US" spc="-10" dirty="0"/>
                  <a:t>h</a:t>
                </a:r>
                <a:r>
                  <a:rPr lang="en-US" spc="-5" dirty="0"/>
                  <a:t>e</a:t>
                </a:r>
                <a:r>
                  <a:rPr lang="en-US" spc="30" dirty="0"/>
                  <a:t> </a:t>
                </a:r>
                <a:r>
                  <a:rPr lang="en-US" spc="-10" dirty="0"/>
                  <a:t>are</a:t>
                </a:r>
                <a:r>
                  <a:rPr lang="en-US" spc="-5" dirty="0"/>
                  <a:t>a</a:t>
                </a:r>
                <a:r>
                  <a:rPr lang="en-US" spc="35" dirty="0"/>
                  <a:t> </a:t>
                </a:r>
                <a:r>
                  <a:rPr lang="en-US" spc="-10" dirty="0"/>
                  <a:t>unde</a:t>
                </a:r>
                <a:r>
                  <a:rPr lang="en-US" spc="-5" dirty="0"/>
                  <a:t>r</a:t>
                </a:r>
                <a:r>
                  <a:rPr lang="en-US" spc="35" dirty="0"/>
                  <a:t> </a:t>
                </a:r>
                <a:r>
                  <a:rPr lang="en-US" spc="-10" dirty="0"/>
                  <a:t>th</a:t>
                </a:r>
                <a:r>
                  <a:rPr lang="en-US" spc="-5" dirty="0"/>
                  <a:t>e</a:t>
                </a:r>
                <a:r>
                  <a:rPr lang="en-US" spc="35" dirty="0"/>
                  <a:t> </a:t>
                </a:r>
                <a:r>
                  <a:rPr lang="en-US" spc="-10" dirty="0"/>
                  <a:t>grap</a:t>
                </a:r>
                <a:r>
                  <a:rPr lang="en-US" spc="-5" dirty="0"/>
                  <a:t>h</a:t>
                </a:r>
                <a:r>
                  <a:rPr lang="en-US" spc="35" dirty="0"/>
                  <a:t> </a:t>
                </a:r>
                <a:r>
                  <a:rPr lang="en-US" spc="-10" dirty="0"/>
                  <a:t>i</a:t>
                </a:r>
                <a:r>
                  <a:rPr lang="en-US" spc="-5" dirty="0"/>
                  <a:t>s</a:t>
                </a:r>
                <a:r>
                  <a:rPr lang="en-US" spc="30" dirty="0"/>
                  <a:t> </a:t>
                </a:r>
                <a:r>
                  <a:rPr lang="en-US" spc="-10" dirty="0"/>
                  <a:t>infinite</a:t>
                </a:r>
                <a:r>
                  <a:rPr lang="en-US" spc="-5" dirty="0"/>
                  <a:t>.</a:t>
                </a:r>
                <a:r>
                  <a:rPr lang="en-US" spc="35" dirty="0"/>
                  <a:t> </a:t>
                </a:r>
                <a:r>
                  <a:rPr lang="en-US" spc="-10" dirty="0"/>
                  <a:t>Suc</a:t>
                </a:r>
                <a:r>
                  <a:rPr lang="en-US" spc="-5" dirty="0"/>
                  <a:t>h</a:t>
                </a:r>
                <a:r>
                  <a:rPr lang="en-US" spc="35" dirty="0"/>
                  <a:t> </a:t>
                </a:r>
                <a:r>
                  <a:rPr lang="en-US" spc="-10" dirty="0"/>
                  <a:t>i</a:t>
                </a:r>
                <a:r>
                  <a:rPr lang="en-US" spc="-5" dirty="0"/>
                  <a:t>s</a:t>
                </a:r>
                <a:r>
                  <a:rPr lang="en-US" spc="30" dirty="0"/>
                  <a:t> </a:t>
                </a:r>
                <a:r>
                  <a:rPr lang="en-US" spc="-10" dirty="0"/>
                  <a:t>th</a:t>
                </a:r>
                <a:r>
                  <a:rPr lang="en-US" spc="-5" dirty="0"/>
                  <a:t>e</a:t>
                </a:r>
                <a:r>
                  <a:rPr lang="en-US" spc="30" dirty="0"/>
                  <a:t> </a:t>
                </a:r>
                <a:r>
                  <a:rPr lang="en-US" spc="-5" dirty="0"/>
                  <a:t>s</a:t>
                </a:r>
                <a:r>
                  <a:rPr lang="en-US" spc="-15" dirty="0"/>
                  <a:t>ome</a:t>
                </a:r>
                <a:r>
                  <a:rPr lang="en-US" spc="-10" dirty="0"/>
                  <a:t>wha</a:t>
                </a:r>
                <a:r>
                  <a:rPr lang="en-US" spc="-5" dirty="0"/>
                  <a:t>t </a:t>
                </a:r>
                <a:r>
                  <a:rPr lang="en-US" spc="-10" dirty="0"/>
                  <a:t>perplexin</a:t>
                </a:r>
                <a:r>
                  <a:rPr lang="en-US" spc="-5" dirty="0"/>
                  <a:t>g</a:t>
                </a:r>
                <a:r>
                  <a:rPr lang="en-US" dirty="0"/>
                  <a:t> </a:t>
                </a:r>
                <a:r>
                  <a:rPr lang="en-US" spc="-10" dirty="0"/>
                  <a:t>natur</a:t>
                </a:r>
                <a:r>
                  <a:rPr lang="en-US" spc="-5" dirty="0"/>
                  <a:t>e </a:t>
                </a:r>
                <a:r>
                  <a:rPr lang="en-US" spc="-10" dirty="0"/>
                  <a:t>o</a:t>
                </a:r>
                <a:r>
                  <a:rPr lang="en-US" spc="-5" dirty="0"/>
                  <a:t>f i</a:t>
                </a:r>
                <a:r>
                  <a:rPr lang="en-US" spc="-10" dirty="0"/>
                  <a:t>mprope</a:t>
                </a:r>
                <a:r>
                  <a:rPr lang="en-US" spc="-5" dirty="0"/>
                  <a:t>r</a:t>
                </a:r>
                <a:r>
                  <a:rPr lang="en-US" dirty="0"/>
                  <a:t> </a:t>
                </a:r>
                <a:r>
                  <a:rPr lang="en-US" spc="-10" dirty="0"/>
                  <a:t>integrals.</a:t>
                </a:r>
                <a:endParaRPr lang="en-US" dirty="0"/>
              </a:p>
            </p:txBody>
          </p:sp>
        </mc:Choice>
        <mc:Fallback xmlns="">
          <p:sp>
            <p:nvSpPr>
              <p:cNvPr id="3" name="Content Placeholder 2">
                <a:extLst>
                  <a:ext uri="{FF2B5EF4-FFF2-40B4-BE49-F238E27FC236}">
                    <a16:creationId xmlns:a16="http://schemas.microsoft.com/office/drawing/2014/main"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8020879" cy="4756245"/>
              </a:xfrm>
              <a:blipFill>
                <a:blip r:embed="rId2"/>
                <a:stretch>
                  <a:fillRect l="-456" t="-897"/>
                </a:stretch>
              </a:blipFill>
            </p:spPr>
            <p:txBody>
              <a:bodyPr/>
              <a:lstStyle/>
              <a:p>
                <a:r>
                  <a:rPr lang="en-US">
                    <a:noFill/>
                  </a:rPr>
                  <a:t> </a:t>
                </a:r>
              </a:p>
            </p:txBody>
          </p:sp>
        </mc:Fallback>
      </mc:AlternateContent>
      <p:pic>
        <p:nvPicPr>
          <p:cNvPr id="4" name="Picture 3" descr="The graph of f of x equals 1 over x cubed in quadrant 1 is shown with the area under the curve to the right of x = 2 shaded. &#10;'The x axis has a marking at 2 and the y axis has no markings. The curve is concave up and decreasing from a vertical asymptote of x equals zero approaching a horizontal asymptote of y equals 0. ">
            <a:extLst>
              <a:ext uri="{FF2B5EF4-FFF2-40B4-BE49-F238E27FC236}">
                <a16:creationId xmlns="" xmlns:a16="http://schemas.microsoft.com/office/drawing/2014/main" id="{B525F214-9F95-4911-8C02-CF1A66E33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37056" y="919107"/>
            <a:ext cx="2836484" cy="2570202"/>
          </a:xfrm>
          <a:prstGeom prst="rect">
            <a:avLst/>
          </a:prstGeom>
        </p:spPr>
      </p:pic>
      <p:pic>
        <p:nvPicPr>
          <p:cNvPr id="5" name="Picture 4" descr="The graph of f of x equals 1 over x  in quadrant 1 is shown with the area under the curve to the right of x = 1000 shaded. &#10;The x axis ranges from 0 to 2000 with markings at 1000 and 2000. The y axis has a marking of 1 over 1000, as a label for the y coordinate of the point on the curve when x equals 1000. The curve is concave up and decreasing from a vertical asymptote of x equals zero approaching a horizontal asymptote of y equals 0 and passes through the marked point at (1000, 1 over 1000).  ">
            <a:extLst>
              <a:ext uri="{FF2B5EF4-FFF2-40B4-BE49-F238E27FC236}">
                <a16:creationId xmlns="" xmlns:a16="http://schemas.microsoft.com/office/drawing/2014/main" id="{5EB980E6-C789-45A8-B58A-0DC853EF692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937056" y="3489309"/>
            <a:ext cx="2836484" cy="2566343"/>
          </a:xfrm>
          <a:prstGeom prst="rect">
            <a:avLst/>
          </a:prstGeom>
        </p:spPr>
      </p:pic>
    </p:spTree>
    <p:extLst>
      <p:ext uri="{BB962C8B-B14F-4D97-AF65-F5344CB8AC3E}">
        <p14:creationId xmlns:p14="http://schemas.microsoft.com/office/powerpoint/2010/main" val="422428524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7.7 Improper </a:t>
            </a:r>
            <a:r>
              <a:rPr lang="en-US" sz="3100" dirty="0"/>
              <a:t>Integrals </a:t>
            </a:r>
            <a:r>
              <a:rPr lang="en-US" sz="3100" dirty="0" smtClean="0"/>
              <a:t>(6 </a:t>
            </a:r>
            <a:r>
              <a:rPr lang="en-US" sz="3100" dirty="0"/>
              <a:t>of 25)</a:t>
            </a: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2800" dirty="0"/>
              <a:t/>
            </a:r>
            <a:br>
              <a:rPr lang="en-US" sz="2800" dirty="0"/>
            </a:br>
            <a:endParaRPr lang="en-US"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799" y="1371600"/>
                <a:ext cx="10846559" cy="4756245"/>
              </a:xfrm>
            </p:spPr>
            <p:txBody>
              <a:bodyPr>
                <a:noAutofit/>
              </a:bodyPr>
              <a:lstStyle/>
              <a:p>
                <a:pPr marL="36900" indent="0">
                  <a:lnSpc>
                    <a:spcPct val="100000"/>
                  </a:lnSpc>
                  <a:buNone/>
                </a:pPr>
                <a:r>
                  <a:rPr lang="en-US" b="1" u="sng" spc="25" dirty="0">
                    <a:solidFill>
                      <a:schemeClr val="tx1"/>
                    </a:solidFill>
                  </a:rPr>
                  <a:t>THEORE</a:t>
                </a:r>
                <a:r>
                  <a:rPr lang="en-US" b="1" u="sng" spc="-25" dirty="0">
                    <a:solidFill>
                      <a:schemeClr val="tx1"/>
                    </a:solidFill>
                  </a:rPr>
                  <a:t>M</a:t>
                </a:r>
                <a:r>
                  <a:rPr lang="en-US" b="1" spc="-25" dirty="0">
                    <a:solidFill>
                      <a:schemeClr val="tx1"/>
                    </a:solidFill>
                  </a:rPr>
                  <a:t>:</a:t>
                </a:r>
                <a:r>
                  <a:rPr lang="en-US" b="1" spc="50" dirty="0">
                    <a:solidFill>
                      <a:schemeClr val="tx1"/>
                    </a:solidFill>
                  </a:rPr>
                  <a:t> </a:t>
                </a:r>
                <a:r>
                  <a:rPr lang="en-US" b="1" spc="5" dirty="0">
                    <a:solidFill>
                      <a:schemeClr val="tx1"/>
                    </a:solidFill>
                  </a:rPr>
                  <a:t>The</a:t>
                </a:r>
                <a:r>
                  <a:rPr lang="en-US" b="1" spc="45" dirty="0">
                    <a:solidFill>
                      <a:schemeClr val="tx1"/>
                    </a:solidFill>
                  </a:rPr>
                  <a:t> </a:t>
                </a:r>
                <a:r>
                  <a:rPr lang="en-US" b="1" i="1" spc="-10" dirty="0">
                    <a:solidFill>
                      <a:schemeClr val="tx1"/>
                    </a:solidFill>
                  </a:rPr>
                  <a:t>p</a:t>
                </a:r>
                <a:r>
                  <a:rPr lang="en-US" b="1" spc="20" dirty="0">
                    <a:solidFill>
                      <a:schemeClr val="tx1"/>
                    </a:solidFill>
                  </a:rPr>
                  <a:t>-Integra</a:t>
                </a:r>
                <a:r>
                  <a:rPr lang="en-US" b="1" spc="15" dirty="0">
                    <a:solidFill>
                      <a:schemeClr val="tx1"/>
                    </a:solidFill>
                  </a:rPr>
                  <a:t>l</a:t>
                </a:r>
                <a:r>
                  <a:rPr lang="en-US" b="1" spc="50" dirty="0">
                    <a:solidFill>
                      <a:schemeClr val="tx1"/>
                    </a:solidFill>
                  </a:rPr>
                  <a:t> </a:t>
                </a:r>
                <a:r>
                  <a:rPr lang="en-US" b="1" dirty="0">
                    <a:solidFill>
                      <a:schemeClr val="tx1"/>
                    </a:solidFill>
                  </a:rPr>
                  <a:t>ove</a:t>
                </a:r>
                <a:r>
                  <a:rPr lang="en-US" b="1" spc="5" dirty="0">
                    <a:solidFill>
                      <a:schemeClr val="tx1"/>
                    </a:solidFill>
                  </a:rPr>
                  <a:t>r</a:t>
                </a:r>
                <a:r>
                  <a:rPr lang="en-US" b="1" spc="50" dirty="0">
                    <a:solidFill>
                      <a:schemeClr val="tx1"/>
                    </a:solidFill>
                  </a:rPr>
                  <a:t> </a:t>
                </a:r>
                <a:r>
                  <a:rPr lang="en-US" b="1" spc="-5" dirty="0">
                    <a:solidFill>
                      <a:schemeClr val="tx1"/>
                    </a:solidFill>
                  </a:rPr>
                  <a:t>[</a:t>
                </a:r>
                <a:r>
                  <a:rPr lang="en-US" b="1" i="1" spc="-10" dirty="0">
                    <a:solidFill>
                      <a:schemeClr val="tx1"/>
                    </a:solidFill>
                  </a:rPr>
                  <a:t>a</a:t>
                </a:r>
                <a:r>
                  <a:rPr lang="en-US" b="1" spc="-5" dirty="0">
                    <a:solidFill>
                      <a:schemeClr val="tx1"/>
                    </a:solidFill>
                  </a:rPr>
                  <a:t>,</a:t>
                </a:r>
                <a:r>
                  <a:rPr lang="en-US" b="1" spc="-85" dirty="0">
                    <a:solidFill>
                      <a:schemeClr val="tx1"/>
                    </a:solidFill>
                  </a:rPr>
                  <a:t> </a:t>
                </a:r>
                <a:r>
                  <a:rPr lang="en-US" spc="75" dirty="0">
                    <a:solidFill>
                      <a:schemeClr val="tx1"/>
                    </a:solidFill>
                  </a:rPr>
                  <a:t>∞</a:t>
                </a:r>
                <a:r>
                  <a:rPr lang="en-US" b="1" spc="-5" dirty="0">
                    <a:solidFill>
                      <a:schemeClr val="tx1"/>
                    </a:solidFill>
                  </a:rPr>
                  <a:t>)</a:t>
                </a:r>
                <a:r>
                  <a:rPr lang="en-US" b="1" dirty="0">
                    <a:solidFill>
                      <a:schemeClr val="tx1"/>
                    </a:solidFill>
                  </a:rPr>
                  <a:t> </a:t>
                </a:r>
                <a:r>
                  <a:rPr lang="en-US" spc="-15" dirty="0">
                    <a:solidFill>
                      <a:schemeClr val="tx1"/>
                    </a:solidFill>
                  </a:rPr>
                  <a:t>Fo</a:t>
                </a:r>
                <a:r>
                  <a:rPr lang="en-US" spc="-5" dirty="0">
                    <a:solidFill>
                      <a:schemeClr val="tx1"/>
                    </a:solidFill>
                  </a:rPr>
                  <a:t>r </a:t>
                </a:r>
                <a:r>
                  <a:rPr lang="en-US" i="1" spc="-5" dirty="0">
                    <a:solidFill>
                      <a:schemeClr val="tx1"/>
                    </a:solidFill>
                  </a:rPr>
                  <a:t>a</a:t>
                </a:r>
                <a:r>
                  <a:rPr lang="en-US" i="1" spc="70" dirty="0">
                    <a:solidFill>
                      <a:schemeClr val="tx1"/>
                    </a:solidFill>
                  </a:rPr>
                  <a:t> </a:t>
                </a:r>
                <a:r>
                  <a:rPr lang="en-US" i="1" spc="-50" dirty="0">
                    <a:solidFill>
                      <a:schemeClr val="tx1"/>
                    </a:solidFill>
                  </a:rPr>
                  <a:t>&gt;</a:t>
                </a:r>
                <a:r>
                  <a:rPr lang="en-US" i="1" spc="-80" dirty="0">
                    <a:solidFill>
                      <a:schemeClr val="tx1"/>
                    </a:solidFill>
                  </a:rPr>
                  <a:t> </a:t>
                </a:r>
                <a:r>
                  <a:rPr lang="en-US" spc="-10" dirty="0">
                    <a:solidFill>
                      <a:schemeClr val="tx1"/>
                    </a:solidFill>
                  </a:rPr>
                  <a:t>0</a:t>
                </a:r>
                <a:r>
                  <a:rPr lang="en-US" spc="-5" dirty="0">
                    <a:solidFill>
                      <a:schemeClr val="tx1"/>
                    </a:solidFill>
                  </a:rPr>
                  <a:t>,</a:t>
                </a:r>
                <a:endParaRPr lang="en-US" dirty="0">
                  <a:solidFill>
                    <a:schemeClr val="tx1"/>
                  </a:solidFill>
                </a:endParaRPr>
              </a:p>
              <a:p>
                <a:pPr marL="36900" indent="0">
                  <a:lnSpc>
                    <a:spcPct val="100000"/>
                  </a:lnSpc>
                  <a:buNone/>
                </a:pPr>
                <a14:m>
                  <m:oMathPara xmlns:m="http://schemas.openxmlformats.org/officeDocument/2006/math">
                    <m:oMathParaPr>
                      <m:jc m:val="centerGroup"/>
                    </m:oMathParaPr>
                    <m:oMath xmlns:m="http://schemas.openxmlformats.org/officeDocument/2006/math">
                      <m:nary>
                        <m:naryPr>
                          <m:ctrlPr>
                            <a:rPr lang="en-US" i="1" smtClean="0">
                              <a:solidFill>
                                <a:schemeClr val="tx1"/>
                              </a:solidFill>
                              <a:latin typeface="Cambria Math" panose="02040503050406030204" pitchFamily="18" charset="0"/>
                              <a:cs typeface="Times New Roman"/>
                            </a:rPr>
                          </m:ctrlPr>
                        </m:naryPr>
                        <m:sub>
                          <m:r>
                            <m:rPr>
                              <m:brk m:alnAt="23"/>
                            </m:rPr>
                            <a:rPr lang="en-US" b="0" i="1" smtClean="0">
                              <a:solidFill>
                                <a:schemeClr val="tx1"/>
                              </a:solidFill>
                              <a:latin typeface="Cambria Math" panose="02040503050406030204" pitchFamily="18" charset="0"/>
                              <a:cs typeface="Times New Roman"/>
                            </a:rPr>
                            <m:t>𝑎</m:t>
                          </m:r>
                        </m:sub>
                        <m:sup>
                          <m:r>
                            <a:rPr lang="en-US" i="1" smtClean="0">
                              <a:solidFill>
                                <a:schemeClr val="tx1"/>
                              </a:solidFill>
                              <a:latin typeface="Cambria Math" panose="02040503050406030204" pitchFamily="18" charset="0"/>
                              <a:ea typeface="Cambria Math" panose="02040503050406030204" pitchFamily="18" charset="0"/>
                              <a:cs typeface="Times New Roman"/>
                            </a:rPr>
                            <m:t>∞</m:t>
                          </m:r>
                        </m:sup>
                        <m:e>
                          <m:f>
                            <m:fPr>
                              <m:ctrlPr>
                                <a:rPr lang="en-US" i="1" smtClean="0">
                                  <a:solidFill>
                                    <a:schemeClr val="tx1"/>
                                  </a:solidFill>
                                  <a:latin typeface="Cambria Math" panose="02040503050406030204" pitchFamily="18" charset="0"/>
                                  <a:cs typeface="Times New Roman"/>
                                </a:rPr>
                              </m:ctrlPr>
                            </m:fPr>
                            <m:num>
                              <m:r>
                                <a:rPr lang="en-US" b="0" i="1" smtClean="0">
                                  <a:solidFill>
                                    <a:schemeClr val="tx1"/>
                                  </a:solidFill>
                                  <a:latin typeface="Cambria Math" panose="02040503050406030204" pitchFamily="18" charset="0"/>
                                  <a:cs typeface="Times New Roman"/>
                                </a:rPr>
                                <m:t>𝑑𝑥</m:t>
                              </m:r>
                            </m:num>
                            <m:den>
                              <m:sSup>
                                <m:sSupPr>
                                  <m:ctrlPr>
                                    <a:rPr lang="en-US" i="1" smtClean="0">
                                      <a:solidFill>
                                        <a:schemeClr val="tx1"/>
                                      </a:solidFill>
                                      <a:latin typeface="Cambria Math" panose="02040503050406030204" pitchFamily="18" charset="0"/>
                                      <a:cs typeface="Times New Roman"/>
                                    </a:rPr>
                                  </m:ctrlPr>
                                </m:sSupPr>
                                <m:e>
                                  <m:r>
                                    <a:rPr lang="en-US" b="0" i="1" smtClean="0">
                                      <a:solidFill>
                                        <a:schemeClr val="tx1"/>
                                      </a:solidFill>
                                      <a:latin typeface="Cambria Math" panose="02040503050406030204" pitchFamily="18" charset="0"/>
                                      <a:cs typeface="Times New Roman"/>
                                    </a:rPr>
                                    <m:t>𝑥</m:t>
                                  </m:r>
                                </m:e>
                                <m:sup>
                                  <m:r>
                                    <a:rPr lang="en-US" b="0" i="1" smtClean="0">
                                      <a:solidFill>
                                        <a:schemeClr val="tx1"/>
                                      </a:solidFill>
                                      <a:latin typeface="Cambria Math" panose="02040503050406030204" pitchFamily="18" charset="0"/>
                                      <a:cs typeface="Times New Roman"/>
                                    </a:rPr>
                                    <m:t>𝑝</m:t>
                                  </m:r>
                                </m:sup>
                              </m:sSup>
                            </m:den>
                          </m:f>
                        </m:e>
                      </m:nary>
                      <m:r>
                        <a:rPr lang="en-US" b="0" i="1" smtClean="0">
                          <a:solidFill>
                            <a:schemeClr val="tx1"/>
                          </a:solidFill>
                          <a:latin typeface="Cambria Math" panose="02040503050406030204" pitchFamily="18" charset="0"/>
                          <a:cs typeface="Times New Roman"/>
                        </a:rPr>
                        <m:t>=</m:t>
                      </m:r>
                      <m:d>
                        <m:dPr>
                          <m:begChr m:val="{"/>
                          <m:endChr m:val=""/>
                          <m:ctrlPr>
                            <a:rPr lang="en-US" b="0" i="1" smtClean="0">
                              <a:solidFill>
                                <a:schemeClr val="tx1"/>
                              </a:solidFill>
                              <a:latin typeface="Cambria Math" panose="02040503050406030204" pitchFamily="18" charset="0"/>
                              <a:cs typeface="Times New Roman"/>
                            </a:rPr>
                          </m:ctrlPr>
                        </m:dPr>
                        <m:e>
                          <m:eqArr>
                            <m:eqArrPr>
                              <m:ctrlPr>
                                <a:rPr lang="en-US" b="0" i="1" smtClean="0">
                                  <a:solidFill>
                                    <a:schemeClr val="tx1"/>
                                  </a:solidFill>
                                  <a:latin typeface="Cambria Math" panose="02040503050406030204" pitchFamily="18" charset="0"/>
                                  <a:cs typeface="Times New Roman"/>
                                </a:rPr>
                              </m:ctrlPr>
                            </m:eqArrPr>
                            <m:e>
                              <m:m>
                                <m:mPr>
                                  <m:mcs>
                                    <m:mc>
                                      <m:mcPr>
                                        <m:count m:val="2"/>
                                        <m:mcJc m:val="center"/>
                                      </m:mcPr>
                                    </m:mc>
                                  </m:mcs>
                                  <m:ctrlPr>
                                    <a:rPr lang="en-US" b="0" i="1" smtClean="0">
                                      <a:solidFill>
                                        <a:schemeClr val="tx1"/>
                                      </a:solidFill>
                                      <a:latin typeface="Cambria Math" panose="02040503050406030204" pitchFamily="18" charset="0"/>
                                      <a:cs typeface="Times New Roman"/>
                                    </a:rPr>
                                  </m:ctrlPr>
                                </m:mPr>
                                <m:mr>
                                  <m:e>
                                    <m:r>
                                      <a:rPr lang="en-US" b="0" i="1" smtClean="0">
                                        <a:solidFill>
                                          <a:schemeClr val="tx1"/>
                                        </a:solidFill>
                                        <a:latin typeface="Cambria Math" panose="02040503050406030204" pitchFamily="18" charset="0"/>
                                        <a:cs typeface="Times New Roman"/>
                                      </a:rPr>
                                      <m:t> </m:t>
                                    </m:r>
                                    <m:f>
                                      <m:fPr>
                                        <m:ctrlPr>
                                          <a:rPr lang="en-US" b="0" i="1" smtClean="0">
                                            <a:solidFill>
                                              <a:schemeClr val="tx1"/>
                                            </a:solidFill>
                                            <a:latin typeface="Cambria Math" panose="02040503050406030204" pitchFamily="18" charset="0"/>
                                            <a:cs typeface="Times New Roman"/>
                                          </a:rPr>
                                        </m:ctrlPr>
                                      </m:fPr>
                                      <m:num>
                                        <m:sSup>
                                          <m:sSupPr>
                                            <m:ctrlPr>
                                              <a:rPr lang="en-US" b="0" i="1" smtClean="0">
                                                <a:solidFill>
                                                  <a:schemeClr val="tx1"/>
                                                </a:solidFill>
                                                <a:latin typeface="Cambria Math" panose="02040503050406030204" pitchFamily="18" charset="0"/>
                                                <a:cs typeface="Times New Roman"/>
                                              </a:rPr>
                                            </m:ctrlPr>
                                          </m:sSupPr>
                                          <m:e>
                                            <m:r>
                                              <a:rPr lang="en-US" b="0" i="1" smtClean="0">
                                                <a:solidFill>
                                                  <a:schemeClr val="tx1"/>
                                                </a:solidFill>
                                                <a:latin typeface="Cambria Math" panose="02040503050406030204" pitchFamily="18" charset="0"/>
                                                <a:cs typeface="Times New Roman"/>
                                              </a:rPr>
                                              <m:t>𝑎</m:t>
                                            </m:r>
                                          </m:e>
                                          <m:sup>
                                            <m:r>
                                              <a:rPr lang="en-US" b="0" i="1" smtClean="0">
                                                <a:solidFill>
                                                  <a:schemeClr val="tx1"/>
                                                </a:solidFill>
                                                <a:latin typeface="Cambria Math" panose="02040503050406030204" pitchFamily="18" charset="0"/>
                                                <a:cs typeface="Times New Roman"/>
                                              </a:rPr>
                                              <m:t>1−</m:t>
                                            </m:r>
                                            <m:r>
                                              <a:rPr lang="en-US" b="0" i="1" smtClean="0">
                                                <a:solidFill>
                                                  <a:schemeClr val="tx1"/>
                                                </a:solidFill>
                                                <a:latin typeface="Cambria Math" panose="02040503050406030204" pitchFamily="18" charset="0"/>
                                                <a:cs typeface="Times New Roman"/>
                                              </a:rPr>
                                              <m:t>𝑝</m:t>
                                            </m:r>
                                          </m:sup>
                                        </m:sSup>
                                      </m:num>
                                      <m:den>
                                        <m:r>
                                          <a:rPr lang="en-US" b="0" i="1" smtClean="0">
                                            <a:solidFill>
                                              <a:schemeClr val="tx1"/>
                                            </a:solidFill>
                                            <a:latin typeface="Cambria Math" panose="02040503050406030204" pitchFamily="18" charset="0"/>
                                            <a:cs typeface="Times New Roman"/>
                                          </a:rPr>
                                          <m:t>𝑝</m:t>
                                        </m:r>
                                        <m:r>
                                          <a:rPr lang="en-US" b="0" i="1" smtClean="0">
                                            <a:solidFill>
                                              <a:schemeClr val="tx1"/>
                                            </a:solidFill>
                                            <a:latin typeface="Cambria Math" panose="02040503050406030204" pitchFamily="18" charset="0"/>
                                            <a:cs typeface="Times New Roman"/>
                                          </a:rPr>
                                          <m:t>−1</m:t>
                                        </m:r>
                                      </m:den>
                                    </m:f>
                                    <m:r>
                                      <a:rPr lang="en-US" b="0" i="1" smtClean="0">
                                        <a:solidFill>
                                          <a:schemeClr val="tx1"/>
                                        </a:solidFill>
                                        <a:latin typeface="Cambria Math" panose="02040503050406030204" pitchFamily="18" charset="0"/>
                                        <a:cs typeface="Times New Roman"/>
                                      </a:rPr>
                                      <m:t> </m:t>
                                    </m:r>
                                  </m:e>
                                  <m:e>
                                    <m:r>
                                      <a:rPr lang="en-US" b="0" i="1" smtClean="0">
                                        <a:solidFill>
                                          <a:schemeClr val="tx1"/>
                                        </a:solidFill>
                                        <a:latin typeface="Cambria Math" panose="02040503050406030204" pitchFamily="18" charset="0"/>
                                        <a:cs typeface="Times New Roman"/>
                                      </a:rPr>
                                      <m:t>𝑖𝑓</m:t>
                                    </m:r>
                                    <m:r>
                                      <a:rPr lang="en-US" b="0" i="1" smtClean="0">
                                        <a:solidFill>
                                          <a:schemeClr val="tx1"/>
                                        </a:solidFill>
                                        <a:latin typeface="Cambria Math" panose="02040503050406030204" pitchFamily="18" charset="0"/>
                                        <a:cs typeface="Times New Roman"/>
                                      </a:rPr>
                                      <m:t> </m:t>
                                    </m:r>
                                    <m:r>
                                      <a:rPr lang="en-US" b="0" i="1" smtClean="0">
                                        <a:solidFill>
                                          <a:schemeClr val="tx1"/>
                                        </a:solidFill>
                                        <a:latin typeface="Cambria Math" panose="02040503050406030204" pitchFamily="18" charset="0"/>
                                        <a:cs typeface="Times New Roman"/>
                                      </a:rPr>
                                      <m:t>𝑝</m:t>
                                    </m:r>
                                    <m:r>
                                      <a:rPr lang="en-US" b="0" i="1" smtClean="0">
                                        <a:solidFill>
                                          <a:schemeClr val="tx1"/>
                                        </a:solidFill>
                                        <a:latin typeface="Cambria Math" panose="02040503050406030204" pitchFamily="18" charset="0"/>
                                        <a:cs typeface="Times New Roman"/>
                                      </a:rPr>
                                      <m:t>&gt;1</m:t>
                                    </m:r>
                                  </m:e>
                                </m:mr>
                              </m:m>
                            </m:e>
                            <m:e>
                              <m:m>
                                <m:mPr>
                                  <m:mcs>
                                    <m:mc>
                                      <m:mcPr>
                                        <m:count m:val="2"/>
                                        <m:mcJc m:val="center"/>
                                      </m:mcPr>
                                    </m:mc>
                                  </m:mcs>
                                  <m:ctrlPr>
                                    <a:rPr lang="en-US" b="0" i="1" smtClean="0">
                                      <a:solidFill>
                                        <a:schemeClr val="tx1"/>
                                      </a:solidFill>
                                      <a:latin typeface="Cambria Math" panose="02040503050406030204" pitchFamily="18" charset="0"/>
                                      <a:cs typeface="Times New Roman"/>
                                    </a:rPr>
                                  </m:ctrlPr>
                                </m:mPr>
                                <m:mr>
                                  <m:e>
                                    <m:r>
                                      <m:rPr>
                                        <m:sty m:val="p"/>
                                        <m:brk m:alnAt="7"/>
                                      </m:rPr>
                                      <a:rPr lang="en-US" b="0" i="0" smtClean="0">
                                        <a:solidFill>
                                          <a:schemeClr val="tx1"/>
                                        </a:solidFill>
                                        <a:latin typeface="Cambria Math" panose="02040503050406030204" pitchFamily="18" charset="0"/>
                                        <a:cs typeface="Times New Roman"/>
                                      </a:rPr>
                                      <m:t>d</m:t>
                                    </m:r>
                                    <m:r>
                                      <m:rPr>
                                        <m:sty m:val="p"/>
                                      </m:rPr>
                                      <a:rPr lang="en-US" b="0" i="0" smtClean="0">
                                        <a:solidFill>
                                          <a:schemeClr val="tx1"/>
                                        </a:solidFill>
                                        <a:latin typeface="Cambria Math" panose="02040503050406030204" pitchFamily="18" charset="0"/>
                                        <a:cs typeface="Times New Roman"/>
                                      </a:rPr>
                                      <m:t>iverges</m:t>
                                    </m:r>
                                  </m:e>
                                  <m:e>
                                    <m:r>
                                      <a:rPr lang="en-US" b="0" i="1" smtClean="0">
                                        <a:solidFill>
                                          <a:schemeClr val="tx1"/>
                                        </a:solidFill>
                                        <a:latin typeface="Cambria Math" panose="02040503050406030204" pitchFamily="18" charset="0"/>
                                        <a:cs typeface="Times New Roman"/>
                                      </a:rPr>
                                      <m:t>𝑖𝑓</m:t>
                                    </m:r>
                                    <m:r>
                                      <a:rPr lang="en-US" b="0" i="1" smtClean="0">
                                        <a:solidFill>
                                          <a:schemeClr val="tx1"/>
                                        </a:solidFill>
                                        <a:latin typeface="Cambria Math" panose="02040503050406030204" pitchFamily="18" charset="0"/>
                                        <a:cs typeface="Times New Roman"/>
                                      </a:rPr>
                                      <m:t> </m:t>
                                    </m:r>
                                    <m:r>
                                      <a:rPr lang="en-US" b="0" i="1" smtClean="0">
                                        <a:solidFill>
                                          <a:schemeClr val="tx1"/>
                                        </a:solidFill>
                                        <a:latin typeface="Cambria Math" panose="02040503050406030204" pitchFamily="18" charset="0"/>
                                        <a:cs typeface="Times New Roman"/>
                                      </a:rPr>
                                      <m:t>𝑝</m:t>
                                    </m:r>
                                    <m:r>
                                      <a:rPr lang="en-US" b="0" i="1" smtClean="0">
                                        <a:solidFill>
                                          <a:schemeClr val="tx1"/>
                                        </a:solidFill>
                                        <a:latin typeface="Cambria Math" panose="02040503050406030204" pitchFamily="18" charset="0"/>
                                        <a:ea typeface="Cambria Math" panose="02040503050406030204" pitchFamily="18" charset="0"/>
                                        <a:cs typeface="Times New Roman"/>
                                      </a:rPr>
                                      <m:t>≤1</m:t>
                                    </m:r>
                                  </m:e>
                                </m:mr>
                              </m:m>
                            </m:e>
                          </m:eqArr>
                        </m:e>
                      </m:d>
                    </m:oMath>
                  </m:oMathPara>
                </a14:m>
                <a:endParaRPr lang="en-US" dirty="0">
                  <a:solidFill>
                    <a:schemeClr val="tx1"/>
                  </a:solidFill>
                </a:endParaRPr>
              </a:p>
              <a:p>
                <a:pPr marL="36900" indent="0">
                  <a:lnSpc>
                    <a:spcPct val="100000"/>
                  </a:lnSpc>
                  <a:buNone/>
                </a:pPr>
                <a:r>
                  <a:rPr lang="en-US" b="1" dirty="0">
                    <a:solidFill>
                      <a:schemeClr val="tx1"/>
                    </a:solidFill>
                  </a:rPr>
                  <a:t>Proof: </a:t>
                </a:r>
                <a:r>
                  <a:rPr lang="en-US" dirty="0">
                    <a:solidFill>
                      <a:schemeClr val="tx1"/>
                    </a:solidFill>
                  </a:rPr>
                  <a:t>The case </a:t>
                </a:r>
                <a:r>
                  <a:rPr lang="en-US" i="1" dirty="0">
                    <a:solidFill>
                      <a:schemeClr val="tx1"/>
                    </a:solidFill>
                  </a:rPr>
                  <a:t>p</a:t>
                </a:r>
                <a:r>
                  <a:rPr lang="en-US" dirty="0">
                    <a:solidFill>
                      <a:schemeClr val="tx1"/>
                    </a:solidFill>
                  </a:rPr>
                  <a:t> = 1 was considered in the last example. Therefore, we assume </a:t>
                </a:r>
                <a:r>
                  <a:rPr lang="en-US" i="1" dirty="0">
                    <a:solidFill>
                      <a:schemeClr val="tx1"/>
                    </a:solidFill>
                  </a:rPr>
                  <a:t>p</a:t>
                </a:r>
                <a:r>
                  <a:rPr lang="en-US" dirty="0">
                    <a:solidFill>
                      <a:schemeClr val="tx1"/>
                    </a:solidFill>
                  </a:rPr>
                  <a:t> ≠ 1.</a:t>
                </a:r>
              </a:p>
              <a:p>
                <a:pPr marL="36900" indent="0">
                  <a:lnSpc>
                    <a:spcPct val="100000"/>
                  </a:lnSpc>
                  <a:buNone/>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cs typeface="Times New Roman"/>
                        </a:rPr>
                        <m:t>𝐽</m:t>
                      </m:r>
                      <m:r>
                        <a:rPr lang="en-US" b="0" i="1" smtClean="0">
                          <a:solidFill>
                            <a:schemeClr val="tx1"/>
                          </a:solidFill>
                          <a:latin typeface="Cambria Math" panose="02040503050406030204" pitchFamily="18" charset="0"/>
                          <a:cs typeface="Times New Roman"/>
                        </a:rPr>
                        <m:t>=</m:t>
                      </m:r>
                      <m:nary>
                        <m:naryPr>
                          <m:ctrlPr>
                            <a:rPr lang="en-US" i="1">
                              <a:solidFill>
                                <a:schemeClr val="tx1"/>
                              </a:solidFill>
                              <a:latin typeface="Cambria Math" panose="02040503050406030204" pitchFamily="18" charset="0"/>
                              <a:cs typeface="Times New Roman"/>
                            </a:rPr>
                          </m:ctrlPr>
                        </m:naryPr>
                        <m:sub>
                          <m:r>
                            <m:rPr>
                              <m:brk m:alnAt="23"/>
                            </m:rPr>
                            <a:rPr lang="en-US" i="1">
                              <a:solidFill>
                                <a:schemeClr val="tx1"/>
                              </a:solidFill>
                              <a:latin typeface="Cambria Math" panose="02040503050406030204" pitchFamily="18" charset="0"/>
                              <a:cs typeface="Times New Roman"/>
                            </a:rPr>
                            <m:t>𝑎</m:t>
                          </m:r>
                        </m:sub>
                        <m:sup>
                          <m:r>
                            <a:rPr lang="en-US" i="1">
                              <a:solidFill>
                                <a:schemeClr val="tx1"/>
                              </a:solidFill>
                              <a:latin typeface="Cambria Math" panose="02040503050406030204" pitchFamily="18" charset="0"/>
                              <a:ea typeface="Cambria Math" panose="02040503050406030204" pitchFamily="18" charset="0"/>
                              <a:cs typeface="Times New Roman"/>
                            </a:rPr>
                            <m:t>∞</m:t>
                          </m:r>
                        </m:sup>
                        <m:e>
                          <m:f>
                            <m:fPr>
                              <m:ctrlPr>
                                <a:rPr lang="en-US" i="1">
                                  <a:solidFill>
                                    <a:schemeClr val="tx1"/>
                                  </a:solidFill>
                                  <a:latin typeface="Cambria Math" panose="02040503050406030204" pitchFamily="18" charset="0"/>
                                  <a:cs typeface="Times New Roman"/>
                                </a:rPr>
                              </m:ctrlPr>
                            </m:fPr>
                            <m:num>
                              <m:r>
                                <a:rPr lang="en-US" i="1">
                                  <a:solidFill>
                                    <a:schemeClr val="tx1"/>
                                  </a:solidFill>
                                  <a:latin typeface="Cambria Math" panose="02040503050406030204" pitchFamily="18" charset="0"/>
                                  <a:cs typeface="Times New Roman"/>
                                </a:rPr>
                                <m:t>𝑑𝑥</m:t>
                              </m:r>
                            </m:num>
                            <m:den>
                              <m:sSup>
                                <m:sSupPr>
                                  <m:ctrlPr>
                                    <a:rPr lang="en-US" i="1">
                                      <a:solidFill>
                                        <a:schemeClr val="tx1"/>
                                      </a:solidFill>
                                      <a:latin typeface="Cambria Math" panose="02040503050406030204" pitchFamily="18" charset="0"/>
                                      <a:cs typeface="Times New Roman"/>
                                    </a:rPr>
                                  </m:ctrlPr>
                                </m:sSupPr>
                                <m:e>
                                  <m:r>
                                    <a:rPr lang="en-US" i="1">
                                      <a:solidFill>
                                        <a:schemeClr val="tx1"/>
                                      </a:solidFill>
                                      <a:latin typeface="Cambria Math" panose="02040503050406030204" pitchFamily="18" charset="0"/>
                                      <a:cs typeface="Times New Roman"/>
                                    </a:rPr>
                                    <m:t>𝑥</m:t>
                                  </m:r>
                                </m:e>
                                <m:sup>
                                  <m:r>
                                    <a:rPr lang="en-US" i="1">
                                      <a:solidFill>
                                        <a:schemeClr val="tx1"/>
                                      </a:solidFill>
                                      <a:latin typeface="Cambria Math" panose="02040503050406030204" pitchFamily="18" charset="0"/>
                                      <a:cs typeface="Times New Roman"/>
                                    </a:rPr>
                                    <m:t>𝑝</m:t>
                                  </m:r>
                                </m:sup>
                              </m:sSup>
                            </m:den>
                          </m:f>
                        </m:e>
                      </m:nary>
                      <m:r>
                        <a:rPr lang="en-US" b="0" i="1" smtClean="0">
                          <a:solidFill>
                            <a:schemeClr val="tx1"/>
                          </a:solidFill>
                          <a:latin typeface="Cambria Math" panose="02040503050406030204" pitchFamily="18" charset="0"/>
                          <a:cs typeface="Times New Roman"/>
                        </a:rPr>
                        <m:t>=</m:t>
                      </m:r>
                      <m:func>
                        <m:funcPr>
                          <m:ctrlPr>
                            <a:rPr lang="en-US" b="0" i="1" smtClean="0">
                              <a:solidFill>
                                <a:schemeClr val="tx1"/>
                              </a:solidFill>
                              <a:latin typeface="Cambria Math" panose="02040503050406030204" pitchFamily="18" charset="0"/>
                              <a:cs typeface="Times New Roman"/>
                            </a:rPr>
                          </m:ctrlPr>
                        </m:funcPr>
                        <m:fName>
                          <m:limLow>
                            <m:limLowPr>
                              <m:ctrlPr>
                                <a:rPr lang="en-US" b="0" i="1" smtClean="0">
                                  <a:solidFill>
                                    <a:schemeClr val="tx1"/>
                                  </a:solidFill>
                                  <a:latin typeface="Cambria Math" panose="02040503050406030204" pitchFamily="18" charset="0"/>
                                  <a:cs typeface="Times New Roman"/>
                                </a:rPr>
                              </m:ctrlPr>
                            </m:limLowPr>
                            <m:e>
                              <m:r>
                                <m:rPr>
                                  <m:sty m:val="p"/>
                                </m:rPr>
                                <a:rPr lang="en-US" b="0" i="0" smtClean="0">
                                  <a:solidFill>
                                    <a:schemeClr val="tx1"/>
                                  </a:solidFill>
                                  <a:latin typeface="Cambria Math" panose="02040503050406030204" pitchFamily="18" charset="0"/>
                                  <a:cs typeface="Times New Roman"/>
                                </a:rPr>
                                <m:t>lim</m:t>
                              </m:r>
                            </m:e>
                            <m:lim>
                              <m:r>
                                <a:rPr lang="en-US" b="0" i="1" smtClean="0">
                                  <a:solidFill>
                                    <a:schemeClr val="tx1"/>
                                  </a:solidFill>
                                  <a:latin typeface="Cambria Math" panose="02040503050406030204" pitchFamily="18" charset="0"/>
                                  <a:cs typeface="Times New Roman"/>
                                </a:rPr>
                                <m:t>𝑅</m:t>
                              </m:r>
                              <m:r>
                                <a:rPr lang="en-US" b="0" i="1" smtClean="0">
                                  <a:solidFill>
                                    <a:schemeClr val="tx1"/>
                                  </a:solidFill>
                                  <a:latin typeface="Cambria Math" panose="02040503050406030204" pitchFamily="18" charset="0"/>
                                  <a:ea typeface="Cambria Math" panose="02040503050406030204" pitchFamily="18" charset="0"/>
                                  <a:cs typeface="Times New Roman"/>
                                </a:rPr>
                                <m:t>→∞</m:t>
                              </m:r>
                            </m:lim>
                          </m:limLow>
                        </m:fName>
                        <m:e>
                          <m:nary>
                            <m:naryPr>
                              <m:ctrlPr>
                                <a:rPr lang="en-US" b="0" i="1" smtClean="0">
                                  <a:solidFill>
                                    <a:schemeClr val="tx1"/>
                                  </a:solidFill>
                                  <a:latin typeface="Cambria Math" panose="02040503050406030204" pitchFamily="18" charset="0"/>
                                  <a:cs typeface="Times New Roman"/>
                                </a:rPr>
                              </m:ctrlPr>
                            </m:naryPr>
                            <m:sub>
                              <m:r>
                                <m:rPr>
                                  <m:brk m:alnAt="23"/>
                                </m:rPr>
                                <a:rPr lang="en-US" b="0" i="1" smtClean="0">
                                  <a:solidFill>
                                    <a:schemeClr val="tx1"/>
                                  </a:solidFill>
                                  <a:latin typeface="Cambria Math" panose="02040503050406030204" pitchFamily="18" charset="0"/>
                                  <a:cs typeface="Times New Roman"/>
                                </a:rPr>
                                <m:t>𝑎</m:t>
                              </m:r>
                            </m:sub>
                            <m:sup>
                              <m:r>
                                <a:rPr lang="en-US" b="0" i="1" smtClean="0">
                                  <a:solidFill>
                                    <a:schemeClr val="tx1"/>
                                  </a:solidFill>
                                  <a:latin typeface="Cambria Math" panose="02040503050406030204" pitchFamily="18" charset="0"/>
                                  <a:cs typeface="Times New Roman"/>
                                </a:rPr>
                                <m:t>𝑅</m:t>
                              </m:r>
                            </m:sup>
                            <m:e>
                              <m:f>
                                <m:fPr>
                                  <m:ctrlPr>
                                    <a:rPr lang="en-US" b="0" i="1" smtClean="0">
                                      <a:solidFill>
                                        <a:schemeClr val="tx1"/>
                                      </a:solidFill>
                                      <a:latin typeface="Cambria Math" panose="02040503050406030204" pitchFamily="18" charset="0"/>
                                      <a:cs typeface="Times New Roman"/>
                                    </a:rPr>
                                  </m:ctrlPr>
                                </m:fPr>
                                <m:num>
                                  <m:r>
                                    <a:rPr lang="en-US" b="0" i="1" smtClean="0">
                                      <a:solidFill>
                                        <a:schemeClr val="tx1"/>
                                      </a:solidFill>
                                      <a:latin typeface="Cambria Math" panose="02040503050406030204" pitchFamily="18" charset="0"/>
                                      <a:cs typeface="Times New Roman"/>
                                    </a:rPr>
                                    <m:t>𝑑𝑥</m:t>
                                  </m:r>
                                </m:num>
                                <m:den>
                                  <m:sSup>
                                    <m:sSupPr>
                                      <m:ctrlPr>
                                        <a:rPr lang="en-US" b="0" i="1" smtClean="0">
                                          <a:solidFill>
                                            <a:schemeClr val="tx1"/>
                                          </a:solidFill>
                                          <a:latin typeface="Cambria Math" panose="02040503050406030204" pitchFamily="18" charset="0"/>
                                          <a:cs typeface="Times New Roman"/>
                                        </a:rPr>
                                      </m:ctrlPr>
                                    </m:sSupPr>
                                    <m:e>
                                      <m:r>
                                        <a:rPr lang="en-US" b="0" i="1" smtClean="0">
                                          <a:solidFill>
                                            <a:schemeClr val="tx1"/>
                                          </a:solidFill>
                                          <a:latin typeface="Cambria Math" panose="02040503050406030204" pitchFamily="18" charset="0"/>
                                          <a:cs typeface="Times New Roman"/>
                                        </a:rPr>
                                        <m:t>𝑥</m:t>
                                      </m:r>
                                    </m:e>
                                    <m:sup>
                                      <m:r>
                                        <a:rPr lang="en-US" b="0" i="1" smtClean="0">
                                          <a:solidFill>
                                            <a:schemeClr val="tx1"/>
                                          </a:solidFill>
                                          <a:latin typeface="Cambria Math" panose="02040503050406030204" pitchFamily="18" charset="0"/>
                                          <a:cs typeface="Times New Roman"/>
                                        </a:rPr>
                                        <m:t>𝑝</m:t>
                                      </m:r>
                                    </m:sup>
                                  </m:sSup>
                                </m:den>
                              </m:f>
                            </m:e>
                          </m:nary>
                        </m:e>
                      </m:func>
                      <m:r>
                        <a:rPr lang="en-US" b="0" i="1" smtClean="0">
                          <a:solidFill>
                            <a:schemeClr val="tx1"/>
                          </a:solidFill>
                          <a:latin typeface="Cambria Math" panose="02040503050406030204" pitchFamily="18" charset="0"/>
                          <a:cs typeface="Times New Roman"/>
                        </a:rPr>
                        <m:t>=</m:t>
                      </m:r>
                      <m:limLow>
                        <m:limLowPr>
                          <m:ctrlPr>
                            <a:rPr lang="en-US" i="1">
                              <a:solidFill>
                                <a:schemeClr val="tx1"/>
                              </a:solidFill>
                              <a:latin typeface="Cambria Math" panose="02040503050406030204" pitchFamily="18" charset="0"/>
                              <a:cs typeface="Times New Roman"/>
                            </a:rPr>
                          </m:ctrlPr>
                        </m:limLowPr>
                        <m:e>
                          <m:r>
                            <m:rPr>
                              <m:sty m:val="p"/>
                            </m:rPr>
                            <a:rPr lang="en-US">
                              <a:solidFill>
                                <a:schemeClr val="tx1"/>
                              </a:solidFill>
                              <a:latin typeface="Cambria Math" panose="02040503050406030204" pitchFamily="18" charset="0"/>
                              <a:cs typeface="Times New Roman"/>
                            </a:rPr>
                            <m:t>lim</m:t>
                          </m:r>
                        </m:e>
                        <m:lim>
                          <m:r>
                            <a:rPr lang="en-US" i="1">
                              <a:solidFill>
                                <a:schemeClr val="tx1"/>
                              </a:solidFill>
                              <a:latin typeface="Cambria Math" panose="02040503050406030204" pitchFamily="18" charset="0"/>
                              <a:cs typeface="Times New Roman"/>
                            </a:rPr>
                            <m:t>𝑅</m:t>
                          </m:r>
                          <m:r>
                            <a:rPr lang="en-US" i="1" smtClean="0">
                              <a:solidFill>
                                <a:schemeClr val="tx1"/>
                              </a:solidFill>
                              <a:latin typeface="Cambria Math" panose="02040503050406030204" pitchFamily="18" charset="0"/>
                              <a:ea typeface="Cambria Math" panose="02040503050406030204" pitchFamily="18" charset="0"/>
                              <a:cs typeface="Times New Roman"/>
                            </a:rPr>
                            <m:t>→</m:t>
                          </m:r>
                          <m:r>
                            <a:rPr lang="en-US" i="1">
                              <a:solidFill>
                                <a:schemeClr val="tx1"/>
                              </a:solidFill>
                              <a:latin typeface="Cambria Math" panose="02040503050406030204" pitchFamily="18" charset="0"/>
                              <a:ea typeface="Cambria Math" panose="02040503050406030204" pitchFamily="18" charset="0"/>
                              <a:cs typeface="Times New Roman"/>
                            </a:rPr>
                            <m:t>∞</m:t>
                          </m:r>
                        </m:lim>
                      </m:limLow>
                      <m:d>
                        <m:dPr>
                          <m:ctrlPr>
                            <a:rPr lang="en-US" i="1" smtClean="0">
                              <a:solidFill>
                                <a:schemeClr val="tx1"/>
                              </a:solidFill>
                              <a:latin typeface="Cambria Math" panose="02040503050406030204" pitchFamily="18" charset="0"/>
                              <a:ea typeface="Cambria Math" panose="02040503050406030204" pitchFamily="18" charset="0"/>
                              <a:cs typeface="Times New Roman"/>
                            </a:rPr>
                          </m:ctrlPr>
                        </m:dPr>
                        <m:e>
                          <m:f>
                            <m:fPr>
                              <m:ctrlPr>
                                <a:rPr lang="en-US" i="1" smtClean="0">
                                  <a:solidFill>
                                    <a:schemeClr val="tx1"/>
                                  </a:solidFill>
                                  <a:latin typeface="Cambria Math" panose="02040503050406030204" pitchFamily="18" charset="0"/>
                                  <a:ea typeface="Cambria Math" panose="02040503050406030204" pitchFamily="18" charset="0"/>
                                  <a:cs typeface="Times New Roman"/>
                                </a:rPr>
                              </m:ctrlPr>
                            </m:fPr>
                            <m:num>
                              <m:sSup>
                                <m:sSupPr>
                                  <m:ctrlPr>
                                    <a:rPr lang="en-US" i="1" smtClean="0">
                                      <a:solidFill>
                                        <a:schemeClr val="tx1"/>
                                      </a:solidFill>
                                      <a:latin typeface="Cambria Math" panose="02040503050406030204" pitchFamily="18" charset="0"/>
                                      <a:ea typeface="Cambria Math" panose="02040503050406030204" pitchFamily="18" charset="0"/>
                                      <a:cs typeface="Times New Roman"/>
                                    </a:rPr>
                                  </m:ctrlPr>
                                </m:sSupPr>
                                <m:e>
                                  <m:r>
                                    <a:rPr lang="en-US" b="0" i="1" smtClean="0">
                                      <a:solidFill>
                                        <a:schemeClr val="tx1"/>
                                      </a:solidFill>
                                      <a:latin typeface="Cambria Math" panose="02040503050406030204" pitchFamily="18" charset="0"/>
                                      <a:ea typeface="Cambria Math" panose="02040503050406030204" pitchFamily="18" charset="0"/>
                                      <a:cs typeface="Times New Roman"/>
                                    </a:rPr>
                                    <m:t>𝑥</m:t>
                                  </m:r>
                                </m:e>
                                <m:sup>
                                  <m:r>
                                    <a:rPr lang="en-US" b="0" i="1" smtClean="0">
                                      <a:solidFill>
                                        <a:schemeClr val="tx1"/>
                                      </a:solidFill>
                                      <a:latin typeface="Cambria Math" panose="02040503050406030204" pitchFamily="18" charset="0"/>
                                      <a:ea typeface="Cambria Math" panose="02040503050406030204" pitchFamily="18" charset="0"/>
                                      <a:cs typeface="Times New Roman"/>
                                    </a:rPr>
                                    <m:t>1−</m:t>
                                  </m:r>
                                  <m:r>
                                    <a:rPr lang="en-US" b="0" i="1" smtClean="0">
                                      <a:solidFill>
                                        <a:schemeClr val="tx1"/>
                                      </a:solidFill>
                                      <a:latin typeface="Cambria Math" panose="02040503050406030204" pitchFamily="18" charset="0"/>
                                      <a:ea typeface="Cambria Math" panose="02040503050406030204" pitchFamily="18" charset="0"/>
                                      <a:cs typeface="Times New Roman"/>
                                    </a:rPr>
                                    <m:t>𝑝</m:t>
                                  </m:r>
                                </m:sup>
                              </m:sSup>
                            </m:num>
                            <m:den>
                              <m:r>
                                <a:rPr lang="en-US" b="0" i="1" smtClean="0">
                                  <a:solidFill>
                                    <a:schemeClr val="tx1"/>
                                  </a:solidFill>
                                  <a:latin typeface="Cambria Math" panose="02040503050406030204" pitchFamily="18" charset="0"/>
                                  <a:ea typeface="Cambria Math" panose="02040503050406030204" pitchFamily="18" charset="0"/>
                                  <a:cs typeface="Times New Roman"/>
                                </a:rPr>
                                <m:t>1−</m:t>
                              </m:r>
                              <m:r>
                                <a:rPr lang="en-US" b="0" i="1" smtClean="0">
                                  <a:solidFill>
                                    <a:schemeClr val="tx1"/>
                                  </a:solidFill>
                                  <a:latin typeface="Cambria Math" panose="02040503050406030204" pitchFamily="18" charset="0"/>
                                  <a:ea typeface="Cambria Math" panose="02040503050406030204" pitchFamily="18" charset="0"/>
                                  <a:cs typeface="Times New Roman"/>
                                </a:rPr>
                                <m:t>𝑝</m:t>
                              </m:r>
                            </m:den>
                          </m:f>
                        </m:e>
                      </m:d>
                      <m:d>
                        <m:dPr>
                          <m:begChr m:val="|"/>
                          <m:endChr m:val=""/>
                          <m:ctrlPr>
                            <a:rPr lang="en-US" i="1" smtClean="0">
                              <a:solidFill>
                                <a:schemeClr val="tx1"/>
                              </a:solidFill>
                              <a:latin typeface="Cambria Math" panose="02040503050406030204" pitchFamily="18" charset="0"/>
                              <a:ea typeface="Cambria Math" panose="02040503050406030204" pitchFamily="18" charset="0"/>
                              <a:cs typeface="Times New Roman"/>
                            </a:rPr>
                          </m:ctrlPr>
                        </m:dPr>
                        <m:e>
                          <m:m>
                            <m:mPr>
                              <m:mcs>
                                <m:mc>
                                  <m:mcPr>
                                    <m:count m:val="1"/>
                                    <m:mcJc m:val="center"/>
                                  </m:mcPr>
                                </m:mc>
                              </m:mcs>
                              <m:ctrlPr>
                                <a:rPr lang="en-US" i="1" smtClean="0">
                                  <a:solidFill>
                                    <a:schemeClr val="tx1"/>
                                  </a:solidFill>
                                  <a:latin typeface="Cambria Math" panose="02040503050406030204" pitchFamily="18" charset="0"/>
                                  <a:ea typeface="Cambria Math" panose="02040503050406030204" pitchFamily="18" charset="0"/>
                                  <a:cs typeface="Times New Roman"/>
                                </a:rPr>
                              </m:ctrlPr>
                            </m:mPr>
                            <m:mr>
                              <m:e>
                                <m:r>
                                  <m:rPr>
                                    <m:brk m:alnAt="7"/>
                                  </m:rPr>
                                  <a:rPr lang="en-US" b="0" i="1" smtClean="0">
                                    <a:solidFill>
                                      <a:schemeClr val="tx1"/>
                                    </a:solidFill>
                                    <a:latin typeface="Cambria Math" panose="02040503050406030204" pitchFamily="18" charset="0"/>
                                    <a:ea typeface="Cambria Math" panose="02040503050406030204" pitchFamily="18" charset="0"/>
                                    <a:cs typeface="Times New Roman"/>
                                  </a:rPr>
                                  <m:t>𝑅</m:t>
                                </m:r>
                              </m:e>
                            </m:mr>
                            <m:mr>
                              <m:e>
                                <m:r>
                                  <a:rPr lang="en-US" b="0" i="1" smtClean="0">
                                    <a:solidFill>
                                      <a:schemeClr val="tx1"/>
                                    </a:solidFill>
                                    <a:latin typeface="Cambria Math" panose="02040503050406030204" pitchFamily="18" charset="0"/>
                                    <a:ea typeface="Cambria Math" panose="02040503050406030204" pitchFamily="18" charset="0"/>
                                    <a:cs typeface="Times New Roman"/>
                                  </a:rPr>
                                  <m:t>𝑎</m:t>
                                </m:r>
                              </m:e>
                            </m:mr>
                          </m:m>
                        </m:e>
                      </m:d>
                      <m:r>
                        <a:rPr lang="en-US" b="0" i="1" smtClean="0">
                          <a:solidFill>
                            <a:schemeClr val="tx1"/>
                          </a:solidFill>
                          <a:latin typeface="Cambria Math" panose="02040503050406030204" pitchFamily="18" charset="0"/>
                          <a:ea typeface="Cambria Math" panose="02040503050406030204" pitchFamily="18" charset="0"/>
                          <a:cs typeface="Times New Roman"/>
                        </a:rPr>
                        <m:t>=</m:t>
                      </m:r>
                      <m:limLow>
                        <m:limLowPr>
                          <m:ctrlPr>
                            <a:rPr lang="en-US" i="1">
                              <a:solidFill>
                                <a:schemeClr val="tx1"/>
                              </a:solidFill>
                              <a:latin typeface="Cambria Math" panose="02040503050406030204" pitchFamily="18" charset="0"/>
                              <a:cs typeface="Times New Roman"/>
                            </a:rPr>
                          </m:ctrlPr>
                        </m:limLowPr>
                        <m:e>
                          <m:r>
                            <m:rPr>
                              <m:sty m:val="p"/>
                            </m:rPr>
                            <a:rPr lang="en-US">
                              <a:solidFill>
                                <a:schemeClr val="tx1"/>
                              </a:solidFill>
                              <a:latin typeface="Cambria Math" panose="02040503050406030204" pitchFamily="18" charset="0"/>
                              <a:cs typeface="Times New Roman"/>
                            </a:rPr>
                            <m:t>lim</m:t>
                          </m:r>
                        </m:e>
                        <m:lim>
                          <m:r>
                            <a:rPr lang="en-US" i="1">
                              <a:solidFill>
                                <a:schemeClr val="tx1"/>
                              </a:solidFill>
                              <a:latin typeface="Cambria Math" panose="02040503050406030204" pitchFamily="18" charset="0"/>
                              <a:cs typeface="Times New Roman"/>
                            </a:rPr>
                            <m:t>𝑅</m:t>
                          </m:r>
                          <m:r>
                            <a:rPr lang="en-US" i="1">
                              <a:solidFill>
                                <a:schemeClr val="tx1"/>
                              </a:solidFill>
                              <a:latin typeface="Cambria Math" panose="02040503050406030204" pitchFamily="18" charset="0"/>
                              <a:ea typeface="Cambria Math" panose="02040503050406030204" pitchFamily="18" charset="0"/>
                              <a:cs typeface="Times New Roman"/>
                            </a:rPr>
                            <m:t>→∞</m:t>
                          </m:r>
                        </m:lim>
                      </m:limLow>
                      <m:d>
                        <m:dPr>
                          <m:ctrlPr>
                            <a:rPr lang="en-US" i="1" smtClean="0">
                              <a:solidFill>
                                <a:schemeClr val="tx1"/>
                              </a:solidFill>
                              <a:latin typeface="Cambria Math" panose="02040503050406030204" pitchFamily="18" charset="0"/>
                              <a:ea typeface="Cambria Math" panose="02040503050406030204" pitchFamily="18" charset="0"/>
                              <a:cs typeface="Times New Roman"/>
                            </a:rPr>
                          </m:ctrlPr>
                        </m:dPr>
                        <m:e>
                          <m:f>
                            <m:fPr>
                              <m:ctrlPr>
                                <a:rPr lang="en-US" i="1">
                                  <a:solidFill>
                                    <a:schemeClr val="tx1"/>
                                  </a:solidFill>
                                  <a:latin typeface="Cambria Math" panose="02040503050406030204" pitchFamily="18" charset="0"/>
                                  <a:ea typeface="Cambria Math" panose="02040503050406030204" pitchFamily="18" charset="0"/>
                                  <a:cs typeface="Times New Roman"/>
                                </a:rPr>
                              </m:ctrlPr>
                            </m:fPr>
                            <m:num>
                              <m:sSup>
                                <m:sSupPr>
                                  <m:ctrlPr>
                                    <a:rPr lang="en-US" i="1">
                                      <a:solidFill>
                                        <a:schemeClr val="tx1"/>
                                      </a:solidFill>
                                      <a:latin typeface="Cambria Math" panose="02040503050406030204" pitchFamily="18" charset="0"/>
                                      <a:ea typeface="Cambria Math" panose="02040503050406030204" pitchFamily="18" charset="0"/>
                                      <a:cs typeface="Times New Roman"/>
                                    </a:rPr>
                                  </m:ctrlPr>
                                </m:sSupPr>
                                <m:e>
                                  <m:r>
                                    <a:rPr lang="en-US" b="0" i="1" smtClean="0">
                                      <a:solidFill>
                                        <a:schemeClr val="tx1"/>
                                      </a:solidFill>
                                      <a:latin typeface="Cambria Math" panose="02040503050406030204" pitchFamily="18" charset="0"/>
                                      <a:ea typeface="Cambria Math" panose="02040503050406030204" pitchFamily="18" charset="0"/>
                                      <a:cs typeface="Times New Roman"/>
                                    </a:rPr>
                                    <m:t>𝑅</m:t>
                                  </m:r>
                                </m:e>
                                <m:sup>
                                  <m:r>
                                    <a:rPr lang="en-US" i="1">
                                      <a:solidFill>
                                        <a:schemeClr val="tx1"/>
                                      </a:solidFill>
                                      <a:latin typeface="Cambria Math" panose="02040503050406030204" pitchFamily="18" charset="0"/>
                                      <a:ea typeface="Cambria Math" panose="02040503050406030204" pitchFamily="18" charset="0"/>
                                      <a:cs typeface="Times New Roman"/>
                                    </a:rPr>
                                    <m:t>1−</m:t>
                                  </m:r>
                                  <m:r>
                                    <a:rPr lang="en-US" i="1">
                                      <a:solidFill>
                                        <a:schemeClr val="tx1"/>
                                      </a:solidFill>
                                      <a:latin typeface="Cambria Math" panose="02040503050406030204" pitchFamily="18" charset="0"/>
                                      <a:ea typeface="Cambria Math" panose="02040503050406030204" pitchFamily="18" charset="0"/>
                                      <a:cs typeface="Times New Roman"/>
                                    </a:rPr>
                                    <m:t>𝑝</m:t>
                                  </m:r>
                                </m:sup>
                              </m:sSup>
                            </m:num>
                            <m:den>
                              <m:r>
                                <a:rPr lang="en-US" i="1">
                                  <a:solidFill>
                                    <a:schemeClr val="tx1"/>
                                  </a:solidFill>
                                  <a:latin typeface="Cambria Math" panose="02040503050406030204" pitchFamily="18" charset="0"/>
                                  <a:ea typeface="Cambria Math" panose="02040503050406030204" pitchFamily="18" charset="0"/>
                                  <a:cs typeface="Times New Roman"/>
                                </a:rPr>
                                <m:t>1−</m:t>
                              </m:r>
                              <m:r>
                                <a:rPr lang="en-US" i="1">
                                  <a:solidFill>
                                    <a:schemeClr val="tx1"/>
                                  </a:solidFill>
                                  <a:latin typeface="Cambria Math" panose="02040503050406030204" pitchFamily="18" charset="0"/>
                                  <a:ea typeface="Cambria Math" panose="02040503050406030204" pitchFamily="18" charset="0"/>
                                  <a:cs typeface="Times New Roman"/>
                                </a:rPr>
                                <m:t>𝑝</m:t>
                              </m:r>
                            </m:den>
                          </m:f>
                          <m:r>
                            <a:rPr lang="en-US" b="0" i="1" smtClean="0">
                              <a:solidFill>
                                <a:schemeClr val="tx1"/>
                              </a:solidFill>
                              <a:latin typeface="Cambria Math" panose="02040503050406030204" pitchFamily="18" charset="0"/>
                              <a:ea typeface="Cambria Math" panose="02040503050406030204" pitchFamily="18" charset="0"/>
                              <a:cs typeface="Times New Roman"/>
                            </a:rPr>
                            <m:t>−</m:t>
                          </m:r>
                          <m:f>
                            <m:fPr>
                              <m:ctrlPr>
                                <a:rPr lang="en-US" i="1">
                                  <a:solidFill>
                                    <a:schemeClr val="tx1"/>
                                  </a:solidFill>
                                  <a:latin typeface="Cambria Math" panose="02040503050406030204" pitchFamily="18" charset="0"/>
                                  <a:ea typeface="Cambria Math" panose="02040503050406030204" pitchFamily="18" charset="0"/>
                                  <a:cs typeface="Times New Roman"/>
                                </a:rPr>
                              </m:ctrlPr>
                            </m:fPr>
                            <m:num>
                              <m:sSup>
                                <m:sSupPr>
                                  <m:ctrlPr>
                                    <a:rPr lang="en-US" i="1">
                                      <a:solidFill>
                                        <a:schemeClr val="tx1"/>
                                      </a:solidFill>
                                      <a:latin typeface="Cambria Math" panose="02040503050406030204" pitchFamily="18" charset="0"/>
                                      <a:ea typeface="Cambria Math" panose="02040503050406030204" pitchFamily="18" charset="0"/>
                                      <a:cs typeface="Times New Roman"/>
                                    </a:rPr>
                                  </m:ctrlPr>
                                </m:sSupPr>
                                <m:e>
                                  <m:r>
                                    <a:rPr lang="en-US" b="0" i="1" smtClean="0">
                                      <a:solidFill>
                                        <a:schemeClr val="tx1"/>
                                      </a:solidFill>
                                      <a:latin typeface="Cambria Math" panose="02040503050406030204" pitchFamily="18" charset="0"/>
                                      <a:ea typeface="Cambria Math" panose="02040503050406030204" pitchFamily="18" charset="0"/>
                                      <a:cs typeface="Times New Roman"/>
                                    </a:rPr>
                                    <m:t>𝑎</m:t>
                                  </m:r>
                                </m:e>
                                <m:sup>
                                  <m:r>
                                    <a:rPr lang="en-US" i="1">
                                      <a:solidFill>
                                        <a:schemeClr val="tx1"/>
                                      </a:solidFill>
                                      <a:latin typeface="Cambria Math" panose="02040503050406030204" pitchFamily="18" charset="0"/>
                                      <a:ea typeface="Cambria Math" panose="02040503050406030204" pitchFamily="18" charset="0"/>
                                      <a:cs typeface="Times New Roman"/>
                                    </a:rPr>
                                    <m:t>1−</m:t>
                                  </m:r>
                                  <m:r>
                                    <a:rPr lang="en-US" i="1">
                                      <a:solidFill>
                                        <a:schemeClr val="tx1"/>
                                      </a:solidFill>
                                      <a:latin typeface="Cambria Math" panose="02040503050406030204" pitchFamily="18" charset="0"/>
                                      <a:ea typeface="Cambria Math" panose="02040503050406030204" pitchFamily="18" charset="0"/>
                                      <a:cs typeface="Times New Roman"/>
                                    </a:rPr>
                                    <m:t>𝑝</m:t>
                                  </m:r>
                                </m:sup>
                              </m:sSup>
                            </m:num>
                            <m:den>
                              <m:r>
                                <a:rPr lang="en-US" i="1">
                                  <a:solidFill>
                                    <a:schemeClr val="tx1"/>
                                  </a:solidFill>
                                  <a:latin typeface="Cambria Math" panose="02040503050406030204" pitchFamily="18" charset="0"/>
                                  <a:ea typeface="Cambria Math" panose="02040503050406030204" pitchFamily="18" charset="0"/>
                                  <a:cs typeface="Times New Roman"/>
                                </a:rPr>
                                <m:t>1−</m:t>
                              </m:r>
                              <m:r>
                                <a:rPr lang="en-US" i="1">
                                  <a:solidFill>
                                    <a:schemeClr val="tx1"/>
                                  </a:solidFill>
                                  <a:latin typeface="Cambria Math" panose="02040503050406030204" pitchFamily="18" charset="0"/>
                                  <a:ea typeface="Cambria Math" panose="02040503050406030204" pitchFamily="18" charset="0"/>
                                  <a:cs typeface="Times New Roman"/>
                                </a:rPr>
                                <m:t>𝑝</m:t>
                              </m:r>
                            </m:den>
                          </m:f>
                        </m:e>
                      </m:d>
                      <m:r>
                        <a:rPr lang="en-US" b="0" i="1" smtClean="0">
                          <a:solidFill>
                            <a:schemeClr val="tx1"/>
                          </a:solidFill>
                          <a:latin typeface="Cambria Math" panose="02040503050406030204" pitchFamily="18" charset="0"/>
                          <a:ea typeface="Cambria Math" panose="02040503050406030204" pitchFamily="18" charset="0"/>
                          <a:cs typeface="Times New Roman"/>
                        </a:rPr>
                        <m:t>.</m:t>
                      </m:r>
                    </m:oMath>
                  </m:oMathPara>
                </a14:m>
                <a:endParaRPr lang="en-US" b="1" dirty="0">
                  <a:solidFill>
                    <a:schemeClr val="tx1"/>
                  </a:solidFill>
                </a:endParaRPr>
              </a:p>
              <a:p>
                <a:pPr marL="36900" indent="0">
                  <a:lnSpc>
                    <a:spcPct val="100000"/>
                  </a:lnSpc>
                  <a:buNone/>
                </a:pPr>
                <a:r>
                  <a:rPr lang="en-US" spc="-5" dirty="0">
                    <a:solidFill>
                      <a:schemeClr val="tx1"/>
                    </a:solidFill>
                  </a:rPr>
                  <a:t>If </a:t>
                </a:r>
                <a:r>
                  <a:rPr lang="en-US" i="1" spc="-5" dirty="0">
                    <a:solidFill>
                      <a:schemeClr val="tx1"/>
                    </a:solidFill>
                  </a:rPr>
                  <a:t>p</a:t>
                </a:r>
                <a:r>
                  <a:rPr lang="en-US" i="1" spc="55" dirty="0">
                    <a:solidFill>
                      <a:schemeClr val="tx1"/>
                    </a:solidFill>
                  </a:rPr>
                  <a:t> </a:t>
                </a:r>
                <a:r>
                  <a:rPr lang="en-US" i="1" spc="-50" dirty="0">
                    <a:solidFill>
                      <a:schemeClr val="tx1"/>
                    </a:solidFill>
                  </a:rPr>
                  <a:t>&gt;</a:t>
                </a:r>
                <a:r>
                  <a:rPr lang="en-US" i="1" spc="-80" dirty="0">
                    <a:solidFill>
                      <a:schemeClr val="tx1"/>
                    </a:solidFill>
                  </a:rPr>
                  <a:t> </a:t>
                </a:r>
                <a:r>
                  <a:rPr lang="en-US" spc="-10" dirty="0">
                    <a:solidFill>
                      <a:schemeClr val="tx1"/>
                    </a:solidFill>
                  </a:rPr>
                  <a:t>1</a:t>
                </a:r>
                <a:r>
                  <a:rPr lang="en-US" spc="-5" dirty="0">
                    <a:solidFill>
                      <a:schemeClr val="tx1"/>
                    </a:solidFill>
                  </a:rPr>
                  <a:t>,</a:t>
                </a:r>
                <a:r>
                  <a:rPr lang="en-US" spc="45" dirty="0">
                    <a:solidFill>
                      <a:schemeClr val="tx1"/>
                    </a:solidFill>
                  </a:rPr>
                  <a:t> </a:t>
                </a:r>
                <a:r>
                  <a:rPr lang="en-US" spc="-5" dirty="0">
                    <a:solidFill>
                      <a:schemeClr val="tx1"/>
                    </a:solidFill>
                  </a:rPr>
                  <a:t>t</a:t>
                </a:r>
                <a:r>
                  <a:rPr lang="en-US" spc="-10" dirty="0">
                    <a:solidFill>
                      <a:schemeClr val="tx1"/>
                    </a:solidFill>
                  </a:rPr>
                  <a:t>he</a:t>
                </a:r>
                <a:r>
                  <a:rPr lang="en-US" spc="-5" dirty="0">
                    <a:solidFill>
                      <a:schemeClr val="tx1"/>
                    </a:solidFill>
                  </a:rPr>
                  <a:t>n</a:t>
                </a:r>
                <a:r>
                  <a:rPr lang="en-US" spc="45" dirty="0">
                    <a:solidFill>
                      <a:schemeClr val="tx1"/>
                    </a:solidFill>
                  </a:rPr>
                  <a:t> </a:t>
                </a:r>
                <a:r>
                  <a:rPr lang="en-US" spc="-5" dirty="0">
                    <a:solidFill>
                      <a:schemeClr val="tx1"/>
                    </a:solidFill>
                  </a:rPr>
                  <a:t>1</a:t>
                </a:r>
                <a:r>
                  <a:rPr lang="en-US" spc="-30" dirty="0">
                    <a:solidFill>
                      <a:schemeClr val="tx1"/>
                    </a:solidFill>
                  </a:rPr>
                  <a:t> </a:t>
                </a:r>
                <a:r>
                  <a:rPr lang="en-US" spc="-185" dirty="0">
                    <a:solidFill>
                      <a:schemeClr val="tx1"/>
                    </a:solidFill>
                  </a:rPr>
                  <a:t>−</a:t>
                </a:r>
                <a:r>
                  <a:rPr lang="en-US" spc="15" dirty="0">
                    <a:solidFill>
                      <a:schemeClr val="tx1"/>
                    </a:solidFill>
                  </a:rPr>
                  <a:t> </a:t>
                </a:r>
                <a:r>
                  <a:rPr lang="en-US" i="1" spc="-5" dirty="0">
                    <a:solidFill>
                      <a:schemeClr val="tx1"/>
                    </a:solidFill>
                  </a:rPr>
                  <a:t>p</a:t>
                </a:r>
                <a:r>
                  <a:rPr lang="en-US" i="1" spc="55" dirty="0">
                    <a:solidFill>
                      <a:schemeClr val="tx1"/>
                    </a:solidFill>
                  </a:rPr>
                  <a:t> </a:t>
                </a:r>
                <a:r>
                  <a:rPr lang="en-US" i="1" spc="-50" dirty="0">
                    <a:solidFill>
                      <a:schemeClr val="tx1"/>
                    </a:solidFill>
                  </a:rPr>
                  <a:t>&lt;</a:t>
                </a:r>
                <a:r>
                  <a:rPr lang="en-US" i="1" spc="-80" dirty="0">
                    <a:solidFill>
                      <a:schemeClr val="tx1"/>
                    </a:solidFill>
                  </a:rPr>
                  <a:t> </a:t>
                </a:r>
                <a:r>
                  <a:rPr lang="en-US" spc="-5" dirty="0">
                    <a:solidFill>
                      <a:schemeClr val="tx1"/>
                    </a:solidFill>
                  </a:rPr>
                  <a:t>0</a:t>
                </a:r>
                <a:r>
                  <a:rPr lang="en-US" spc="45" dirty="0">
                    <a:solidFill>
                      <a:schemeClr val="tx1"/>
                    </a:solidFill>
                  </a:rPr>
                  <a:t> </a:t>
                </a:r>
                <a:r>
                  <a:rPr lang="en-US" spc="-10" dirty="0">
                    <a:solidFill>
                      <a:schemeClr val="tx1"/>
                    </a:solidFill>
                  </a:rPr>
                  <a:t>an</a:t>
                </a:r>
                <a:r>
                  <a:rPr lang="en-US" spc="-5" dirty="0">
                    <a:solidFill>
                      <a:schemeClr val="tx1"/>
                    </a:solidFill>
                  </a:rPr>
                  <a:t>d</a:t>
                </a:r>
                <a:r>
                  <a:rPr lang="en-US" dirty="0">
                    <a:solidFill>
                      <a:schemeClr val="tx1"/>
                    </a:solidFill>
                  </a:rPr>
                  <a:t> </a:t>
                </a:r>
                <a:r>
                  <a:rPr lang="en-US" i="1" spc="30" dirty="0">
                    <a:solidFill>
                      <a:schemeClr val="tx1"/>
                    </a:solidFill>
                  </a:rPr>
                  <a:t>R</a:t>
                </a:r>
                <a:r>
                  <a:rPr lang="en-US" baseline="25925" dirty="0">
                    <a:solidFill>
                      <a:schemeClr val="tx1"/>
                    </a:solidFill>
                  </a:rPr>
                  <a:t>1</a:t>
                </a:r>
                <a:r>
                  <a:rPr lang="en-US" spc="-202" baseline="25925" dirty="0">
                    <a:solidFill>
                      <a:schemeClr val="tx1"/>
                    </a:solidFill>
                  </a:rPr>
                  <a:t>−</a:t>
                </a:r>
                <a:r>
                  <a:rPr lang="en-US" spc="-225" baseline="25925" dirty="0">
                    <a:solidFill>
                      <a:schemeClr val="tx1"/>
                    </a:solidFill>
                  </a:rPr>
                  <a:t> </a:t>
                </a:r>
                <a:r>
                  <a:rPr lang="en-US" i="1" baseline="25925" dirty="0">
                    <a:solidFill>
                      <a:schemeClr val="tx1"/>
                    </a:solidFill>
                  </a:rPr>
                  <a:t>p </a:t>
                </a:r>
                <a:r>
                  <a:rPr lang="en-US" spc="-5" dirty="0">
                    <a:solidFill>
                      <a:schemeClr val="tx1"/>
                    </a:solidFill>
                  </a:rPr>
                  <a:t>tends</a:t>
                </a:r>
                <a:r>
                  <a:rPr lang="en-US" spc="45" dirty="0">
                    <a:solidFill>
                      <a:schemeClr val="tx1"/>
                    </a:solidFill>
                  </a:rPr>
                  <a:t> </a:t>
                </a:r>
                <a:r>
                  <a:rPr lang="en-US" spc="-5" dirty="0">
                    <a:solidFill>
                      <a:schemeClr val="tx1"/>
                    </a:solidFill>
                  </a:rPr>
                  <a:t>to</a:t>
                </a:r>
                <a:r>
                  <a:rPr lang="en-US" spc="45" dirty="0">
                    <a:solidFill>
                      <a:schemeClr val="tx1"/>
                    </a:solidFill>
                  </a:rPr>
                  <a:t> </a:t>
                </a:r>
                <a:r>
                  <a:rPr lang="en-US" spc="-5" dirty="0">
                    <a:solidFill>
                      <a:schemeClr val="tx1"/>
                    </a:solidFill>
                  </a:rPr>
                  <a:t>zero</a:t>
                </a:r>
                <a:r>
                  <a:rPr lang="en-US" spc="45" dirty="0">
                    <a:solidFill>
                      <a:schemeClr val="tx1"/>
                    </a:solidFill>
                  </a:rPr>
                  <a:t> </a:t>
                </a:r>
                <a:r>
                  <a:rPr lang="en-US" spc="-10" dirty="0">
                    <a:solidFill>
                      <a:schemeClr val="tx1"/>
                    </a:solidFill>
                  </a:rPr>
                  <a:t>a</a:t>
                </a:r>
                <a:r>
                  <a:rPr lang="en-US" spc="-5" dirty="0">
                    <a:solidFill>
                      <a:schemeClr val="tx1"/>
                    </a:solidFill>
                  </a:rPr>
                  <a:t>s</a:t>
                </a:r>
                <a:r>
                  <a:rPr lang="en-US" dirty="0">
                    <a:solidFill>
                      <a:schemeClr val="tx1"/>
                    </a:solidFill>
                  </a:rPr>
                  <a:t> </a:t>
                </a:r>
                <a:r>
                  <a:rPr lang="en-US" i="1" spc="-10" dirty="0">
                    <a:solidFill>
                      <a:schemeClr val="tx1"/>
                    </a:solidFill>
                  </a:rPr>
                  <a:t>R</a:t>
                </a:r>
                <a:r>
                  <a:rPr lang="en-US" i="1" spc="70" dirty="0">
                    <a:solidFill>
                      <a:schemeClr val="tx1"/>
                    </a:solidFill>
                  </a:rPr>
                  <a:t> </a:t>
                </a:r>
                <a:r>
                  <a:rPr lang="en-US" spc="150" dirty="0">
                    <a:solidFill>
                      <a:schemeClr val="tx1"/>
                    </a:solidFill>
                  </a:rPr>
                  <a:t>→</a:t>
                </a:r>
                <a:r>
                  <a:rPr lang="en-US" spc="-40" dirty="0">
                    <a:solidFill>
                      <a:schemeClr val="tx1"/>
                    </a:solidFill>
                  </a:rPr>
                  <a:t> </a:t>
                </a:r>
                <a:r>
                  <a:rPr lang="en-US" spc="70" dirty="0">
                    <a:solidFill>
                      <a:schemeClr val="tx1"/>
                    </a:solidFill>
                  </a:rPr>
                  <a:t>∞</a:t>
                </a:r>
                <a:r>
                  <a:rPr lang="en-US" spc="-5" dirty="0">
                    <a:solidFill>
                      <a:schemeClr val="tx1"/>
                    </a:solidFill>
                  </a:rPr>
                  <a:t>. In this case, </a:t>
                </a:r>
                <a14:m>
                  <m:oMath xmlns:m="http://schemas.openxmlformats.org/officeDocument/2006/math">
                    <m:r>
                      <m:rPr>
                        <m:sty m:val="p"/>
                      </m:rPr>
                      <a:rPr lang="en-US" b="0" i="0" smtClean="0">
                        <a:solidFill>
                          <a:schemeClr val="tx1"/>
                        </a:solidFill>
                        <a:latin typeface="Cambria Math" panose="02040503050406030204" pitchFamily="18" charset="0"/>
                        <a:cs typeface="Times New Roman"/>
                      </a:rPr>
                      <m:t>J</m:t>
                    </m:r>
                    <m:r>
                      <a:rPr lang="en-US" b="0" i="0" smtClean="0">
                        <a:solidFill>
                          <a:schemeClr val="tx1"/>
                        </a:solidFill>
                        <a:latin typeface="Cambria Math" panose="02040503050406030204" pitchFamily="18" charset="0"/>
                        <a:cs typeface="Times New Roman"/>
                      </a:rPr>
                      <m:t>=</m:t>
                    </m:r>
                    <m:f>
                      <m:fPr>
                        <m:ctrlPr>
                          <a:rPr lang="en-US" i="1">
                            <a:solidFill>
                              <a:schemeClr val="tx1"/>
                            </a:solidFill>
                            <a:latin typeface="Cambria Math" panose="02040503050406030204" pitchFamily="18" charset="0"/>
                            <a:cs typeface="Times New Roman"/>
                          </a:rPr>
                        </m:ctrlPr>
                      </m:fPr>
                      <m:num>
                        <m:sSup>
                          <m:sSupPr>
                            <m:ctrlPr>
                              <a:rPr lang="en-US" i="1">
                                <a:solidFill>
                                  <a:schemeClr val="tx1"/>
                                </a:solidFill>
                                <a:latin typeface="Cambria Math" panose="02040503050406030204" pitchFamily="18" charset="0"/>
                                <a:cs typeface="Times New Roman"/>
                              </a:rPr>
                            </m:ctrlPr>
                          </m:sSupPr>
                          <m:e>
                            <m:r>
                              <a:rPr lang="en-US" i="1">
                                <a:solidFill>
                                  <a:schemeClr val="tx1"/>
                                </a:solidFill>
                                <a:latin typeface="Cambria Math" panose="02040503050406030204" pitchFamily="18" charset="0"/>
                                <a:cs typeface="Times New Roman"/>
                              </a:rPr>
                              <m:t>𝑎</m:t>
                            </m:r>
                          </m:e>
                          <m:sup>
                            <m:r>
                              <a:rPr lang="en-US" i="1">
                                <a:solidFill>
                                  <a:schemeClr val="tx1"/>
                                </a:solidFill>
                                <a:latin typeface="Cambria Math" panose="02040503050406030204" pitchFamily="18" charset="0"/>
                                <a:cs typeface="Times New Roman"/>
                              </a:rPr>
                              <m:t>1−</m:t>
                            </m:r>
                            <m:r>
                              <a:rPr lang="en-US" i="1">
                                <a:solidFill>
                                  <a:schemeClr val="tx1"/>
                                </a:solidFill>
                                <a:latin typeface="Cambria Math" panose="02040503050406030204" pitchFamily="18" charset="0"/>
                                <a:cs typeface="Times New Roman"/>
                              </a:rPr>
                              <m:t>𝑝</m:t>
                            </m:r>
                          </m:sup>
                        </m:sSup>
                      </m:num>
                      <m:den>
                        <m:r>
                          <a:rPr lang="en-US" i="1">
                            <a:solidFill>
                              <a:schemeClr val="tx1"/>
                            </a:solidFill>
                            <a:latin typeface="Cambria Math" panose="02040503050406030204" pitchFamily="18" charset="0"/>
                            <a:cs typeface="Times New Roman"/>
                          </a:rPr>
                          <m:t>𝑝</m:t>
                        </m:r>
                        <m:r>
                          <a:rPr lang="en-US" i="1">
                            <a:solidFill>
                              <a:schemeClr val="tx1"/>
                            </a:solidFill>
                            <a:latin typeface="Cambria Math" panose="02040503050406030204" pitchFamily="18" charset="0"/>
                            <a:cs typeface="Times New Roman"/>
                          </a:rPr>
                          <m:t>−1</m:t>
                        </m:r>
                      </m:den>
                    </m:f>
                    <m:r>
                      <a:rPr lang="en-US" b="0" i="1" smtClean="0">
                        <a:solidFill>
                          <a:schemeClr val="tx1"/>
                        </a:solidFill>
                        <a:latin typeface="Cambria Math" panose="02040503050406030204" pitchFamily="18" charset="0"/>
                        <a:cs typeface="Times New Roman"/>
                      </a:rPr>
                      <m:t>.</m:t>
                    </m:r>
                  </m:oMath>
                </a14:m>
                <a:endParaRPr lang="en-US" spc="-5" dirty="0">
                  <a:solidFill>
                    <a:schemeClr val="tx1"/>
                  </a:solidFill>
                </a:endParaRPr>
              </a:p>
              <a:p>
                <a:pPr marL="36900" indent="0">
                  <a:lnSpc>
                    <a:spcPct val="100000"/>
                  </a:lnSpc>
                  <a:buNone/>
                </a:pPr>
                <a:r>
                  <a:rPr lang="en-US" spc="-5" dirty="0">
                    <a:solidFill>
                      <a:schemeClr val="tx1"/>
                    </a:solidFill>
                  </a:rPr>
                  <a:t>If </a:t>
                </a:r>
                <a:r>
                  <a:rPr lang="en-US" i="1" spc="-5" dirty="0">
                    <a:solidFill>
                      <a:schemeClr val="tx1"/>
                    </a:solidFill>
                  </a:rPr>
                  <a:t>p</a:t>
                </a:r>
                <a:r>
                  <a:rPr lang="en-US" i="1" spc="55" dirty="0">
                    <a:solidFill>
                      <a:schemeClr val="tx1"/>
                    </a:solidFill>
                  </a:rPr>
                  <a:t> </a:t>
                </a:r>
                <a:r>
                  <a:rPr lang="en-US" i="1" spc="-50" dirty="0">
                    <a:solidFill>
                      <a:schemeClr val="tx1"/>
                    </a:solidFill>
                  </a:rPr>
                  <a:t>&lt;</a:t>
                </a:r>
                <a:r>
                  <a:rPr lang="en-US" i="1" spc="-80" dirty="0">
                    <a:solidFill>
                      <a:schemeClr val="tx1"/>
                    </a:solidFill>
                  </a:rPr>
                  <a:t> </a:t>
                </a:r>
                <a:r>
                  <a:rPr lang="en-US" spc="-10" dirty="0">
                    <a:solidFill>
                      <a:schemeClr val="tx1"/>
                    </a:solidFill>
                  </a:rPr>
                  <a:t>1</a:t>
                </a:r>
                <a:r>
                  <a:rPr lang="en-US" spc="-5" dirty="0">
                    <a:solidFill>
                      <a:schemeClr val="tx1"/>
                    </a:solidFill>
                  </a:rPr>
                  <a:t>,</a:t>
                </a:r>
                <a:r>
                  <a:rPr lang="en-US" spc="30" dirty="0">
                    <a:solidFill>
                      <a:schemeClr val="tx1"/>
                    </a:solidFill>
                  </a:rPr>
                  <a:t> </a:t>
                </a:r>
                <a:r>
                  <a:rPr lang="en-US" spc="-5" dirty="0">
                    <a:solidFill>
                      <a:schemeClr val="tx1"/>
                    </a:solidFill>
                  </a:rPr>
                  <a:t>t</a:t>
                </a:r>
                <a:r>
                  <a:rPr lang="en-US" spc="-10" dirty="0">
                    <a:solidFill>
                      <a:schemeClr val="tx1"/>
                    </a:solidFill>
                  </a:rPr>
                  <a:t>he</a:t>
                </a:r>
                <a:r>
                  <a:rPr lang="en-US" spc="-5" dirty="0">
                    <a:solidFill>
                      <a:schemeClr val="tx1"/>
                    </a:solidFill>
                  </a:rPr>
                  <a:t>n</a:t>
                </a:r>
                <a:r>
                  <a:rPr lang="en-US" spc="30" dirty="0">
                    <a:solidFill>
                      <a:schemeClr val="tx1"/>
                    </a:solidFill>
                  </a:rPr>
                  <a:t> </a:t>
                </a:r>
                <a:r>
                  <a:rPr lang="en-US" spc="-5" dirty="0">
                    <a:solidFill>
                      <a:schemeClr val="tx1"/>
                    </a:solidFill>
                  </a:rPr>
                  <a:t>1</a:t>
                </a:r>
                <a:r>
                  <a:rPr lang="en-US" spc="-30" dirty="0">
                    <a:solidFill>
                      <a:schemeClr val="tx1"/>
                    </a:solidFill>
                  </a:rPr>
                  <a:t> </a:t>
                </a:r>
                <a:r>
                  <a:rPr lang="en-US" spc="-185" dirty="0">
                    <a:solidFill>
                      <a:schemeClr val="tx1"/>
                    </a:solidFill>
                  </a:rPr>
                  <a:t>−</a:t>
                </a:r>
                <a:r>
                  <a:rPr lang="en-US" spc="15" dirty="0">
                    <a:solidFill>
                      <a:schemeClr val="tx1"/>
                    </a:solidFill>
                  </a:rPr>
                  <a:t> </a:t>
                </a:r>
                <a:r>
                  <a:rPr lang="en-US" i="1" spc="-5" dirty="0">
                    <a:solidFill>
                      <a:schemeClr val="tx1"/>
                    </a:solidFill>
                  </a:rPr>
                  <a:t>p</a:t>
                </a:r>
                <a:r>
                  <a:rPr lang="en-US" i="1" spc="55" dirty="0">
                    <a:solidFill>
                      <a:schemeClr val="tx1"/>
                    </a:solidFill>
                  </a:rPr>
                  <a:t> </a:t>
                </a:r>
                <a:r>
                  <a:rPr lang="en-US" i="1" spc="-50" dirty="0">
                    <a:solidFill>
                      <a:schemeClr val="tx1"/>
                    </a:solidFill>
                  </a:rPr>
                  <a:t>&gt;</a:t>
                </a:r>
                <a:r>
                  <a:rPr lang="en-US" i="1" spc="-80" dirty="0">
                    <a:solidFill>
                      <a:schemeClr val="tx1"/>
                    </a:solidFill>
                  </a:rPr>
                  <a:t> </a:t>
                </a:r>
                <a:r>
                  <a:rPr lang="en-US" spc="-5" dirty="0">
                    <a:solidFill>
                      <a:schemeClr val="tx1"/>
                    </a:solidFill>
                  </a:rPr>
                  <a:t>0</a:t>
                </a:r>
                <a:r>
                  <a:rPr lang="en-US" spc="30" dirty="0">
                    <a:solidFill>
                      <a:schemeClr val="tx1"/>
                    </a:solidFill>
                  </a:rPr>
                  <a:t> </a:t>
                </a:r>
                <a:r>
                  <a:rPr lang="en-US" spc="-10" dirty="0">
                    <a:solidFill>
                      <a:schemeClr val="tx1"/>
                    </a:solidFill>
                  </a:rPr>
                  <a:t>an</a:t>
                </a:r>
                <a:r>
                  <a:rPr lang="en-US" spc="-5" dirty="0">
                    <a:solidFill>
                      <a:schemeClr val="tx1"/>
                    </a:solidFill>
                  </a:rPr>
                  <a:t>d</a:t>
                </a:r>
                <a:r>
                  <a:rPr lang="en-US" spc="114" dirty="0">
                    <a:solidFill>
                      <a:schemeClr val="tx1"/>
                    </a:solidFill>
                  </a:rPr>
                  <a:t> </a:t>
                </a:r>
                <a:r>
                  <a:rPr lang="en-US" i="1" spc="30" dirty="0">
                    <a:solidFill>
                      <a:schemeClr val="tx1"/>
                    </a:solidFill>
                  </a:rPr>
                  <a:t>R</a:t>
                </a:r>
                <a:r>
                  <a:rPr lang="en-US" baseline="25925" dirty="0">
                    <a:solidFill>
                      <a:schemeClr val="tx1"/>
                    </a:solidFill>
                  </a:rPr>
                  <a:t>1</a:t>
                </a:r>
                <a:r>
                  <a:rPr lang="en-US" spc="-202" baseline="25925" dirty="0">
                    <a:solidFill>
                      <a:schemeClr val="tx1"/>
                    </a:solidFill>
                  </a:rPr>
                  <a:t>−</a:t>
                </a:r>
                <a:r>
                  <a:rPr lang="en-US" spc="-225" baseline="25925" dirty="0">
                    <a:solidFill>
                      <a:schemeClr val="tx1"/>
                    </a:solidFill>
                  </a:rPr>
                  <a:t> </a:t>
                </a:r>
                <a:r>
                  <a:rPr lang="en-US" i="1" baseline="25925" dirty="0">
                    <a:solidFill>
                      <a:schemeClr val="tx1"/>
                    </a:solidFill>
                  </a:rPr>
                  <a:t>p </a:t>
                </a:r>
                <a:r>
                  <a:rPr lang="en-US" spc="-5" dirty="0">
                    <a:solidFill>
                      <a:schemeClr val="tx1"/>
                    </a:solidFill>
                  </a:rPr>
                  <a:t>tends</a:t>
                </a:r>
                <a:r>
                  <a:rPr lang="en-US" spc="30" dirty="0">
                    <a:solidFill>
                      <a:schemeClr val="tx1"/>
                    </a:solidFill>
                  </a:rPr>
                  <a:t> </a:t>
                </a:r>
                <a:r>
                  <a:rPr lang="en-US" spc="-5" dirty="0">
                    <a:solidFill>
                      <a:schemeClr val="tx1"/>
                    </a:solidFill>
                  </a:rPr>
                  <a:t>to</a:t>
                </a:r>
                <a:r>
                  <a:rPr lang="en-US" spc="30" dirty="0">
                    <a:solidFill>
                      <a:schemeClr val="tx1"/>
                    </a:solidFill>
                  </a:rPr>
                  <a:t> </a:t>
                </a:r>
                <a:r>
                  <a:rPr lang="en-US" spc="70" dirty="0">
                    <a:solidFill>
                      <a:schemeClr val="tx1"/>
                    </a:solidFill>
                  </a:rPr>
                  <a:t>∞</a:t>
                </a:r>
                <a:r>
                  <a:rPr lang="en-US" spc="-5" dirty="0">
                    <a:solidFill>
                      <a:schemeClr val="tx1"/>
                    </a:solidFill>
                  </a:rPr>
                  <a:t>.</a:t>
                </a:r>
                <a:r>
                  <a:rPr lang="en-US" spc="30" dirty="0">
                    <a:solidFill>
                      <a:schemeClr val="tx1"/>
                    </a:solidFill>
                  </a:rPr>
                  <a:t> </a:t>
                </a:r>
                <a:r>
                  <a:rPr lang="en-US" spc="-5" dirty="0">
                    <a:solidFill>
                      <a:schemeClr val="tx1"/>
                    </a:solidFill>
                  </a:rPr>
                  <a:t>In</a:t>
                </a:r>
                <a:r>
                  <a:rPr lang="en-US" spc="30" dirty="0">
                    <a:solidFill>
                      <a:schemeClr val="tx1"/>
                    </a:solidFill>
                  </a:rPr>
                  <a:t> </a:t>
                </a:r>
                <a:r>
                  <a:rPr lang="en-US" spc="-5" dirty="0">
                    <a:solidFill>
                      <a:schemeClr val="tx1"/>
                    </a:solidFill>
                  </a:rPr>
                  <a:t>t</a:t>
                </a:r>
                <a:r>
                  <a:rPr lang="en-US" spc="-10" dirty="0">
                    <a:solidFill>
                      <a:schemeClr val="tx1"/>
                    </a:solidFill>
                  </a:rPr>
                  <a:t>hi</a:t>
                </a:r>
                <a:r>
                  <a:rPr lang="en-US" spc="-5" dirty="0">
                    <a:solidFill>
                      <a:schemeClr val="tx1"/>
                    </a:solidFill>
                  </a:rPr>
                  <a:t>s</a:t>
                </a:r>
                <a:r>
                  <a:rPr lang="en-US" spc="30" dirty="0">
                    <a:solidFill>
                      <a:schemeClr val="tx1"/>
                    </a:solidFill>
                  </a:rPr>
                  <a:t> </a:t>
                </a:r>
                <a:r>
                  <a:rPr lang="en-US" spc="-10" dirty="0">
                    <a:solidFill>
                      <a:schemeClr val="tx1"/>
                    </a:solidFill>
                  </a:rPr>
                  <a:t>case</a:t>
                </a:r>
                <a:r>
                  <a:rPr lang="en-US" spc="-5" dirty="0">
                    <a:solidFill>
                      <a:schemeClr val="tx1"/>
                    </a:solidFill>
                  </a:rPr>
                  <a:t>,</a:t>
                </a:r>
                <a:r>
                  <a:rPr lang="en-US" dirty="0">
                    <a:solidFill>
                      <a:schemeClr val="tx1"/>
                    </a:solidFill>
                  </a:rPr>
                  <a:t> </a:t>
                </a:r>
                <a:r>
                  <a:rPr lang="en-US" i="1" spc="-5" dirty="0">
                    <a:solidFill>
                      <a:schemeClr val="tx1"/>
                    </a:solidFill>
                  </a:rPr>
                  <a:t>J</a:t>
                </a:r>
                <a:r>
                  <a:rPr lang="en-US" i="1" dirty="0">
                    <a:solidFill>
                      <a:schemeClr val="tx1"/>
                    </a:solidFill>
                  </a:rPr>
                  <a:t> </a:t>
                </a:r>
                <a:r>
                  <a:rPr lang="en-US" spc="-5" dirty="0">
                    <a:solidFill>
                      <a:schemeClr val="tx1"/>
                    </a:solidFill>
                  </a:rPr>
                  <a:t>diverges.</a:t>
                </a:r>
                <a:endParaRPr lang="en-US" b="1" dirty="0">
                  <a:solidFill>
                    <a:schemeClr val="tx1"/>
                  </a:solidFill>
                </a:endParaRPr>
              </a:p>
            </p:txBody>
          </p:sp>
        </mc:Choice>
        <mc:Fallback xmlns="">
          <p:sp>
            <p:nvSpPr>
              <p:cNvPr id="3" name="Content Placeholder 2">
                <a:extLst>
                  <a:ext uri="{FF2B5EF4-FFF2-40B4-BE49-F238E27FC236}">
                    <a16:creationId xmlns:a16="http://schemas.microsoft.com/office/drawing/2014/main"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10846559" cy="4756245"/>
              </a:xfrm>
              <a:blipFill>
                <a:blip r:embed="rId2"/>
                <a:stretch>
                  <a:fillRect l="-337" t="-897"/>
                </a:stretch>
              </a:blipFill>
            </p:spPr>
            <p:txBody>
              <a:bodyPr/>
              <a:lstStyle/>
              <a:p>
                <a:r>
                  <a:rPr lang="en-US">
                    <a:noFill/>
                  </a:rPr>
                  <a:t> </a:t>
                </a:r>
              </a:p>
            </p:txBody>
          </p:sp>
        </mc:Fallback>
      </mc:AlternateContent>
    </p:spTree>
    <p:extLst>
      <p:ext uri="{BB962C8B-B14F-4D97-AF65-F5344CB8AC3E}">
        <p14:creationId xmlns:p14="http://schemas.microsoft.com/office/powerpoint/2010/main" val="376757840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21125</TotalTime>
  <Words>5781</Words>
  <Application>Microsoft Office PowerPoint</Application>
  <PresentationFormat>Widescreen</PresentationFormat>
  <Paragraphs>919</Paragraphs>
  <Slides>140</Slides>
  <Notes>0</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140</vt:i4>
      </vt:variant>
    </vt:vector>
  </HeadingPairs>
  <TitlesOfParts>
    <vt:vector size="150" baseType="lpstr">
      <vt:lpstr>Arial</vt:lpstr>
      <vt:lpstr>Calibri</vt:lpstr>
      <vt:lpstr>Calibri Light</vt:lpstr>
      <vt:lpstr>Cambria Math</vt:lpstr>
      <vt:lpstr>Lucida Sans Unicode</vt:lpstr>
      <vt:lpstr>Segoe UI Symbol</vt:lpstr>
      <vt:lpstr>Times New Roman</vt:lpstr>
      <vt:lpstr>Verdana</vt:lpstr>
      <vt:lpstr>Office Theme</vt:lpstr>
      <vt:lpstr>Custom Design</vt:lpstr>
      <vt:lpstr>Chapter 7: TECHNIQUES OF INTEGRATION</vt:lpstr>
      <vt:lpstr>7.1 Integration by Parts (1 of 13)  </vt:lpstr>
      <vt:lpstr>7.1 Integration by Parts (2 of 13)  </vt:lpstr>
      <vt:lpstr>7.1 Integration by Parts (3 of 13)  </vt:lpstr>
      <vt:lpstr>7.1 Integration by Parts (4 of 13)  </vt:lpstr>
      <vt:lpstr>7.1 Integration by Parts (5 of 13)  </vt:lpstr>
      <vt:lpstr>7.1 Integration by Parts (6 of 13)  </vt:lpstr>
      <vt:lpstr>7.1 Integration by Parts (7 of 13)  </vt:lpstr>
      <vt:lpstr>7.1 Integration by Parts (8 of 13)  </vt:lpstr>
      <vt:lpstr>7.1 Integration by Parts (9 of 13)  </vt:lpstr>
      <vt:lpstr>7.1 Integration by Parts (10 of 13)  </vt:lpstr>
      <vt:lpstr>7.1 Integration by Parts (11 of 13)  </vt:lpstr>
      <vt:lpstr>7.1 Integration by Parts (12 of 13)  </vt:lpstr>
      <vt:lpstr>7.1 Integration by Parts (13 of 13)  </vt:lpstr>
      <vt:lpstr>7.2 Trigonometric Integrals (1 of 15)   </vt:lpstr>
      <vt:lpstr>7.2 Trigonometric Integrals (2 of 15)  </vt:lpstr>
      <vt:lpstr>7.2 Trigonometric Integrals (3 of 15)   </vt:lpstr>
      <vt:lpstr>7.2 Trigonometric Integrals (4 of 15)   </vt:lpstr>
      <vt:lpstr>7.2 Trigonometric Integrals (5 of 15)   </vt:lpstr>
      <vt:lpstr>7.2 Trigonometric Integrals (6 of 15)   </vt:lpstr>
      <vt:lpstr>7.2 Trigonometric Integrals (7 of 15)   </vt:lpstr>
      <vt:lpstr>7.2 Trigonometric Integrals (8 of 15)   </vt:lpstr>
      <vt:lpstr>7.2 Trigonometric Integrals (9 of 15)   </vt:lpstr>
      <vt:lpstr>7.2 Trigonometric Integrals (10 of 15)   </vt:lpstr>
      <vt:lpstr>7.2 Trigonometric Integrals (11 of 15)   </vt:lpstr>
      <vt:lpstr>7.2 Trigonometric Integrals (12 of 15)   </vt:lpstr>
      <vt:lpstr>7.2 Trigonometric Integrals (13 of 15)   </vt:lpstr>
      <vt:lpstr>7.2 Trigonometric Integrals (14 of 15)   Using the product-to-sum formulas for sine and cosine, we obtain the following:</vt:lpstr>
      <vt:lpstr>7.2 Trigonometric Integrals (15 of 15)   </vt:lpstr>
      <vt:lpstr>7.3 Trigonometric Substitution (1 of 13)    </vt:lpstr>
      <vt:lpstr>7.3 Trigonometric Substitution (2 of 13)    </vt:lpstr>
      <vt:lpstr>7.3 Trigonometric Substitution (3 of 13)    </vt:lpstr>
      <vt:lpstr>7.3 Trigonometric Substitution (4 of 13)    </vt:lpstr>
      <vt:lpstr>7.3 Trigonometric Substitution (5 of 13)    </vt:lpstr>
      <vt:lpstr>7.3 Trigonometric Substitution (6 of 13)    </vt:lpstr>
      <vt:lpstr>7.3 Trigonometric Substitution (7 of 13)    </vt:lpstr>
      <vt:lpstr>7.3 Trigonometric Substitution (8 of 13)    </vt:lpstr>
      <vt:lpstr>7.3 Trigonometric Substitution (9 of 13)    </vt:lpstr>
      <vt:lpstr>7.3 Trigonometric Substitution (10 of 13)    </vt:lpstr>
      <vt:lpstr>7.3 Trigonometric Substitution (11 of 13)   </vt:lpstr>
      <vt:lpstr>7.3 Trigonometric Substitution (12 of 13)    </vt:lpstr>
      <vt:lpstr>7.3 Trigonometric Substitution (13 of 13)    </vt:lpstr>
      <vt:lpstr>7.4 Integrals Involving Hyperbolic and Inverse Hyperbolic Functions (1 of 7)     </vt:lpstr>
      <vt:lpstr>7.4 Integrals Involving Hyperbolic and Inverse Hyperbolic Functions (2 of 7)     </vt:lpstr>
      <vt:lpstr>7.4 Integrals Involving Hyperbolic and Inverse Hyperbolic Functions (3 of 7)     </vt:lpstr>
      <vt:lpstr>7.4 Integrals Involving Hyperbolic and Inverse Hyperbolic Functions (4 of 7)     </vt:lpstr>
      <vt:lpstr>7.4 Integrals Involving Hyperbolic and Inverse Hyperbolic Functions (5 of 7)     </vt:lpstr>
      <vt:lpstr>7.4 Integrals Involving Hyperbolic and Inverse Hyperbolic Functions (6 of 7)     </vt:lpstr>
      <vt:lpstr>7.4 Integrals Involving Hyperbolic and Inverse Hyperbolic Functions (7 of 7)     </vt:lpstr>
      <vt:lpstr>7.5 The Method of Partial Fractions (1 of 23)      </vt:lpstr>
      <vt:lpstr>7.5 The Method of Partial Fractions (2 of 23)      </vt:lpstr>
      <vt:lpstr>7.5 The Method of Partial Fractions (3 of 23)      </vt:lpstr>
      <vt:lpstr>7.5 The Method of Partial Fractions (4 of 23)      </vt:lpstr>
      <vt:lpstr>7.5 The Method of Partial Fractions (5 of 23)      </vt:lpstr>
      <vt:lpstr>7.5 The Method of Partial Fractions (6 of 23)      </vt:lpstr>
      <vt:lpstr>7.5 The Method of Partial Fractions (7 of 23)      </vt:lpstr>
      <vt:lpstr>7.5 The Method of Partial Fractions (8 of 23)      </vt:lpstr>
      <vt:lpstr>7.5 The Method of Partial Fractions (9 of 23)      </vt:lpstr>
      <vt:lpstr>7.5 The Method of Partial Fractions (10 of 23)      </vt:lpstr>
      <vt:lpstr>7.5 The Method of Partial Fractions (11 of 23)      </vt:lpstr>
      <vt:lpstr>7.5 The Method of Partial Fractions (12 of 23)      </vt:lpstr>
      <vt:lpstr>7.5 The Method of Partial Fractions (13 of 23)      </vt:lpstr>
      <vt:lpstr>7.5 The Method of Partial Fractions (14 of 23)      </vt:lpstr>
      <vt:lpstr>7.5 The Method of Partial Fractions (15 of 23)      </vt:lpstr>
      <vt:lpstr>7.5 The Method of Partial Fractions (16 of 23)      </vt:lpstr>
      <vt:lpstr>7.5 The Method of Partial Fractions (17 of 23)      </vt:lpstr>
      <vt:lpstr>7.5 The Method of Partial Fractions (18 of 23)      </vt:lpstr>
      <vt:lpstr>7.5 The Method of Partial Fractions (19 of 23)      </vt:lpstr>
      <vt:lpstr>7.5 The Method of Partial Fractions (20 of 23)      </vt:lpstr>
      <vt:lpstr>7.5 The Method of Partial Fractions (21 of 23)      </vt:lpstr>
      <vt:lpstr>7.5 The Method of Partial Fractions (22 of 23)      </vt:lpstr>
      <vt:lpstr>7.5 The Method of Partial Fractions (23 of 23)      </vt:lpstr>
      <vt:lpstr>7.6 Strategies for Integration (1 of 21)       </vt:lpstr>
      <vt:lpstr>7.6 Strategies for Integration (2 of 21)       </vt:lpstr>
      <vt:lpstr>7.6 Strategies for Integration (3 of 21)       </vt:lpstr>
      <vt:lpstr>7.6 Strategies for Integration (4 of 21)       </vt:lpstr>
      <vt:lpstr>7.6 Strategies for Integration (5 of 21)       </vt:lpstr>
      <vt:lpstr>7.6 Strategies for Integration (6 of 21)       </vt:lpstr>
      <vt:lpstr>7.6 Strategies for Integration (7 of 21)       </vt:lpstr>
      <vt:lpstr>7.6 Strategies for Integration (8 of 21)       </vt:lpstr>
      <vt:lpstr>7.6 Strategies for Integration (9 of 21)       </vt:lpstr>
      <vt:lpstr>7.6 Strategies for Integration (10 of 21)       </vt:lpstr>
      <vt:lpstr>7.6 Strategies for Integration (11 of 21)       </vt:lpstr>
      <vt:lpstr>7.6 Strategies for Integration (12 of 21)       </vt:lpstr>
      <vt:lpstr>7.6 Strategies for Integration (13 of 21)       </vt:lpstr>
      <vt:lpstr>7.6 Strategies for Integration (14 of 21)       </vt:lpstr>
      <vt:lpstr>7.6 Strategies for Integration (15 of 21)       </vt:lpstr>
      <vt:lpstr>7.6 Strategies for Integration (16 of 21)       </vt:lpstr>
      <vt:lpstr>7.6 Strategies for Integration (17 of 21)       </vt:lpstr>
      <vt:lpstr>7.6 Strategies for Integration (18 of 21)       </vt:lpstr>
      <vt:lpstr>7.6 Strategies for Integration (19 of 21)       </vt:lpstr>
      <vt:lpstr>7.6 Strategies for Integration (20 of 21)       </vt:lpstr>
      <vt:lpstr>7.6 Strategies for Integration (21 of 21)       </vt:lpstr>
      <vt:lpstr>7.7 Improper Integrals (1 of 25)       </vt:lpstr>
      <vt:lpstr>7.7 Improper Integrals (2 of 25)       </vt:lpstr>
      <vt:lpstr>7.7 Improper Integrals (3 of 25)       </vt:lpstr>
      <vt:lpstr>7.7 Improper Integrals (4 of 25)       </vt:lpstr>
      <vt:lpstr>7.7 Improper Integrals (5 of 25)       </vt:lpstr>
      <vt:lpstr>7.7 Improper Integrals (6 of 25)       </vt:lpstr>
      <vt:lpstr>7.7 Improper Integrals (7 of 25)       </vt:lpstr>
      <vt:lpstr>7.7 Improper Integrals (8 of 25)       </vt:lpstr>
      <vt:lpstr>7.7 Improper Integrals (9 of 25)       </vt:lpstr>
      <vt:lpstr>7.7 Improper Integrals (10 of 25)       </vt:lpstr>
      <vt:lpstr>7.7 Improper Integrals (11 of 25)       </vt:lpstr>
      <vt:lpstr>7.7 Improper Integrals (12 of 25)       </vt:lpstr>
      <vt:lpstr>7.7 Improper Integrals (13 of 25)       </vt:lpstr>
      <vt:lpstr>7.7 Improper Integrals (14 of 25)      </vt:lpstr>
      <vt:lpstr>7.7 Improper Integrals (15 of 25)       </vt:lpstr>
      <vt:lpstr>7.7 Improper Integrals (16 of 25)       </vt:lpstr>
      <vt:lpstr>7.7 Improper Integrals (17 of 25)       </vt:lpstr>
      <vt:lpstr>7.7 Improper Integrals (18 of 25)       </vt:lpstr>
      <vt:lpstr>7.7 Improper Integrals (19 of 25)       </vt:lpstr>
      <vt:lpstr>7.7 Improper Integrals (20 of 25)       </vt:lpstr>
      <vt:lpstr>7.7 Improper Integrals (21 of 25)        </vt:lpstr>
      <vt:lpstr>7.7 Improper Integrals (22 of 25)        </vt:lpstr>
      <vt:lpstr>7.7 Improper Integrals (23 of 25)        </vt:lpstr>
      <vt:lpstr>7.7 Improper Integrals (24 of 25)        </vt:lpstr>
      <vt:lpstr>7.7 Improper Integrals (25 of 25)        </vt:lpstr>
      <vt:lpstr>7.8 Numerical Integration (1 of 22)        </vt:lpstr>
      <vt:lpstr>7.8 Numerical Integration (2 of 22)        </vt:lpstr>
      <vt:lpstr>7.8 Numerical Integration (3 of 22)        </vt:lpstr>
      <vt:lpstr>7.8 Numerical Integration (4 of 22)        </vt:lpstr>
      <vt:lpstr>7.8 Numerical Integration (5 of 22)        </vt:lpstr>
      <vt:lpstr>7.8 Numerical Integration (6 of 22)        </vt:lpstr>
      <vt:lpstr>7.8 Numerical Integration (7 of 22)        </vt:lpstr>
      <vt:lpstr>7.8 Numerical Integration (8 of 22)        </vt:lpstr>
      <vt:lpstr>7.8 Numerical Integration (9 of 22)        </vt:lpstr>
      <vt:lpstr>7.8 Numerical Integration (10 of 22)        </vt:lpstr>
      <vt:lpstr>7.8 Numerical Integration (11 of 22)        </vt:lpstr>
      <vt:lpstr>7.8 Numerical Integration (12 of 22)        </vt:lpstr>
      <vt:lpstr>7.8 Numerical Integration (13 of 22)        </vt:lpstr>
      <vt:lpstr>7.8 Numerical Integration (14 of 22)        </vt:lpstr>
      <vt:lpstr>7.8 Numerical Integration (15 of 22)        </vt:lpstr>
      <vt:lpstr>7.8 Numerical Integration (16 of 22)        </vt:lpstr>
      <vt:lpstr>7.8 Numerical Integration (17 of 22)        </vt:lpstr>
      <vt:lpstr>7.8 Numerical Integration (18 of 22)        </vt:lpstr>
      <vt:lpstr>7.8 Numerical Integration (19 of 22)        </vt:lpstr>
      <vt:lpstr>7.8 Numerical Integration (20 of 22)        </vt:lpstr>
      <vt:lpstr>7.8 Numerical Integration (21 of 22)        </vt:lpstr>
      <vt:lpstr>7.8 Numerical Integration (22 of 22)        </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Albrecht</dc:creator>
  <cp:lastModifiedBy>Newton, Andy</cp:lastModifiedBy>
  <cp:revision>728</cp:revision>
  <dcterms:created xsi:type="dcterms:W3CDTF">2018-03-11T13:29:47Z</dcterms:created>
  <dcterms:modified xsi:type="dcterms:W3CDTF">2018-12-04T20:21:20Z</dcterms:modified>
</cp:coreProperties>
</file>